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omments/comment1.xml" ContentType="application/vnd.openxmlformats-officedocument.presentationml.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omments/comment2.xml" ContentType="application/vnd.openxmlformats-officedocument.presentationml.comments+xml"/>
  <Override PartName="/ppt/notesSlides/notesSlide3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3.xml" ContentType="application/vnd.openxmlformats-officedocument.drawingml.chartshape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Lst>
  <p:notesMasterIdLst>
    <p:notesMasterId r:id="rId81"/>
  </p:notesMasterIdLst>
  <p:handoutMasterIdLst>
    <p:handoutMasterId r:id="rId82"/>
  </p:handoutMasterIdLst>
  <p:sldIdLst>
    <p:sldId id="1930" r:id="rId5"/>
    <p:sldId id="1015" r:id="rId6"/>
    <p:sldId id="1928" r:id="rId7"/>
    <p:sldId id="1923" r:id="rId8"/>
    <p:sldId id="344" r:id="rId9"/>
    <p:sldId id="1927" r:id="rId10"/>
    <p:sldId id="266" r:id="rId11"/>
    <p:sldId id="450" r:id="rId12"/>
    <p:sldId id="534" r:id="rId13"/>
    <p:sldId id="535" r:id="rId14"/>
    <p:sldId id="537" r:id="rId15"/>
    <p:sldId id="968" r:id="rId16"/>
    <p:sldId id="290" r:id="rId17"/>
    <p:sldId id="1014" r:id="rId18"/>
    <p:sldId id="1004" r:id="rId19"/>
    <p:sldId id="1035" r:id="rId20"/>
    <p:sldId id="346" r:id="rId21"/>
    <p:sldId id="994" r:id="rId22"/>
    <p:sldId id="1036" r:id="rId23"/>
    <p:sldId id="982" r:id="rId24"/>
    <p:sldId id="1038" r:id="rId25"/>
    <p:sldId id="1041" r:id="rId26"/>
    <p:sldId id="993" r:id="rId27"/>
    <p:sldId id="987" r:id="rId28"/>
    <p:sldId id="1040" r:id="rId29"/>
    <p:sldId id="527" r:id="rId30"/>
    <p:sldId id="977" r:id="rId31"/>
    <p:sldId id="1042" r:id="rId32"/>
    <p:sldId id="1019" r:id="rId33"/>
    <p:sldId id="526" r:id="rId34"/>
    <p:sldId id="980" r:id="rId35"/>
    <p:sldId id="972" r:id="rId36"/>
    <p:sldId id="992" r:id="rId37"/>
    <p:sldId id="1020" r:id="rId38"/>
    <p:sldId id="1013" r:id="rId39"/>
    <p:sldId id="367" r:id="rId40"/>
    <p:sldId id="400" r:id="rId41"/>
    <p:sldId id="401" r:id="rId42"/>
    <p:sldId id="366" r:id="rId43"/>
    <p:sldId id="403" r:id="rId44"/>
    <p:sldId id="414" r:id="rId45"/>
    <p:sldId id="420" r:id="rId46"/>
    <p:sldId id="421" r:id="rId47"/>
    <p:sldId id="409" r:id="rId48"/>
    <p:sldId id="415" r:id="rId49"/>
    <p:sldId id="423" r:id="rId50"/>
    <p:sldId id="422" r:id="rId51"/>
    <p:sldId id="1021" r:id="rId52"/>
    <p:sldId id="1006" r:id="rId53"/>
    <p:sldId id="268" r:id="rId54"/>
    <p:sldId id="468" r:id="rId55"/>
    <p:sldId id="469" r:id="rId56"/>
    <p:sldId id="1024" r:id="rId57"/>
    <p:sldId id="1043" r:id="rId58"/>
    <p:sldId id="1028" r:id="rId59"/>
    <p:sldId id="465" r:id="rId60"/>
    <p:sldId id="1029" r:id="rId61"/>
    <p:sldId id="466" r:id="rId62"/>
    <p:sldId id="1031" r:id="rId63"/>
    <p:sldId id="276" r:id="rId64"/>
    <p:sldId id="1026" r:id="rId65"/>
    <p:sldId id="474" r:id="rId66"/>
    <p:sldId id="473" r:id="rId67"/>
    <p:sldId id="1001" r:id="rId68"/>
    <p:sldId id="475" r:id="rId69"/>
    <p:sldId id="274" r:id="rId70"/>
    <p:sldId id="476" r:id="rId71"/>
    <p:sldId id="1027" r:id="rId72"/>
    <p:sldId id="1032" r:id="rId73"/>
    <p:sldId id="1033" r:id="rId74"/>
    <p:sldId id="530" r:id="rId75"/>
    <p:sldId id="531" r:id="rId76"/>
    <p:sldId id="1044" r:id="rId77"/>
    <p:sldId id="1046" r:id="rId78"/>
    <p:sldId id="538" r:id="rId79"/>
    <p:sldId id="1931" r:id="rId80"/>
  </p:sldIdLst>
  <p:sldSz cx="9144000" cy="5143500" type="screen16x9"/>
  <p:notesSz cx="7102475" cy="102330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8">
          <p15:clr>
            <a:srgbClr val="A4A3A4"/>
          </p15:clr>
        </p15:guide>
        <p15:guide id="2" pos="557">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t,Rebecca" initials="B" lastIdx="10" clrIdx="0">
    <p:extLst>
      <p:ext uri="{19B8F6BF-5375-455C-9EA6-DF929625EA0E}">
        <p15:presenceInfo xmlns:p15="http://schemas.microsoft.com/office/powerpoint/2012/main" userId="S::bryantr@oclc.org::e70365a6-d2a2-4acc-921b-724f2843cf21" providerId="AD"/>
      </p:ext>
    </p:extLst>
  </p:cmAuthor>
  <p:cmAuthor id="2" name="Dortmund,Annette" initials="AD" lastIdx="3" clrIdx="1">
    <p:extLst>
      <p:ext uri="{19B8F6BF-5375-455C-9EA6-DF929625EA0E}">
        <p15:presenceInfo xmlns:p15="http://schemas.microsoft.com/office/powerpoint/2012/main" userId="Dortmund,Annette" providerId="None"/>
      </p:ext>
    </p:extLst>
  </p:cmAuthor>
  <p:cmAuthor id="3" name="Dortmund,Annette" initials="Do" lastIdx="5" clrIdx="2">
    <p:extLst>
      <p:ext uri="{19B8F6BF-5375-455C-9EA6-DF929625EA0E}">
        <p15:presenceInfo xmlns:p15="http://schemas.microsoft.com/office/powerpoint/2012/main" userId="S::dortmuna@oclc.org::1e32f5a3-f660-4ace-8ea3-3e142fcecca0" providerId="AD"/>
      </p:ext>
    </p:extLst>
  </p:cmAuthor>
  <p:cmAuthor id="4" name="van der Werf,Titia" initials="vW" lastIdx="1" clrIdx="3">
    <p:extLst>
      <p:ext uri="{19B8F6BF-5375-455C-9EA6-DF929625EA0E}">
        <p15:presenceInfo xmlns:p15="http://schemas.microsoft.com/office/powerpoint/2012/main" userId="S::vanderwt@oclc.org::247ddf6f-9d35-42c2-8342-b76cb78f70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E6126"/>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5811" autoAdjust="0"/>
  </p:normalViewPr>
  <p:slideViewPr>
    <p:cSldViewPr snapToGrid="0">
      <p:cViewPr varScale="1">
        <p:scale>
          <a:sx n="125" d="100"/>
          <a:sy n="125" d="100"/>
        </p:scale>
        <p:origin x="474" y="102"/>
      </p:cViewPr>
      <p:guideLst>
        <p:guide orient="horz" pos="1808"/>
        <p:guide pos="557"/>
      </p:guideLst>
    </p:cSldViewPr>
  </p:slideViewPr>
  <p:outlineViewPr>
    <p:cViewPr>
      <p:scale>
        <a:sx n="33" d="100"/>
        <a:sy n="33" d="100"/>
      </p:scale>
      <p:origin x="0" y="-744"/>
    </p:cViewPr>
  </p:outlineViewPr>
  <p:notesTextViewPr>
    <p:cViewPr>
      <p:scale>
        <a:sx n="1" d="1"/>
        <a:sy n="1" d="1"/>
      </p:scale>
      <p:origin x="0" y="0"/>
    </p:cViewPr>
  </p:notesTextViewPr>
  <p:notesViewPr>
    <p:cSldViewPr snapToGrid="0">
      <p:cViewPr varScale="1">
        <p:scale>
          <a:sx n="56" d="100"/>
          <a:sy n="56" d="100"/>
        </p:scale>
        <p:origin x="3235"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handoutMaster" Target="handoutMasters/handoutMaster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insideoclc-my.sharepoint.com/personal/bryantr_oclc_org/Documents/Writings%20and%20reports/RIM%20Survey%20Report/Supporting%20data%20for%20figur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Data\My%20Documents\RLG%20Programs\Linked%20Data%20Survey%20Analy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Data\My%20Documents\RLG%20Programs\Linked%20Data%20Survey%20Analysi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C:\Data\My%20Documents\RLG%20Programs\Linked%20Data%20Survey%20Analy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Data\My%20Documents\RLG%20Programs\Linked%20Data%20Survey%20Analysis.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oleObject" Target="file:///C:\Data\My%20Documents\RLG%20Programs\Linked%20Data%20Survey%20Analysis.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3.xml"/></Relationships>
</file>

<file path=ppt/charts/_rels/chart7.xml.rels><?xml version="1.0" encoding="UTF-8" standalone="yes"?>
<Relationships xmlns="http://schemas.openxmlformats.org/package/2006/relationships"><Relationship Id="rId3" Type="http://schemas.openxmlformats.org/officeDocument/2006/relationships/oleObject" Target="file:///C:\Data\My%20Documents\RLG%20Programs\Linked%20Data%20Survey%20Analysi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'Fig 31 Stakeholders by Country'!$A$2</c:f>
              <c:strCache>
                <c:ptCount val="1"/>
                <c:pt idx="0">
                  <c:v>Library</c:v>
                </c:pt>
              </c:strCache>
            </c:strRef>
          </c:tx>
          <c:spPr>
            <a:solidFill>
              <a:srgbClr val="00AFD7"/>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Country'!$B$2:$G$2</c:f>
              <c:numCache>
                <c:formatCode>0%</c:formatCode>
                <c:ptCount val="6"/>
                <c:pt idx="0">
                  <c:v>0.5</c:v>
                </c:pt>
                <c:pt idx="1">
                  <c:v>0.39</c:v>
                </c:pt>
                <c:pt idx="2">
                  <c:v>0.28000000000000003</c:v>
                </c:pt>
                <c:pt idx="3">
                  <c:v>0.24</c:v>
                </c:pt>
                <c:pt idx="4">
                  <c:v>0.15</c:v>
                </c:pt>
                <c:pt idx="5">
                  <c:v>0.08</c:v>
                </c:pt>
              </c:numCache>
            </c:numRef>
          </c:val>
          <c:extLst>
            <c:ext xmlns:c16="http://schemas.microsoft.com/office/drawing/2014/chart" uri="{C3380CC4-5D6E-409C-BE32-E72D297353CC}">
              <c16:uniqueId val="{00000000-0DC1-2347-81F0-CF30160F4423}"/>
            </c:ext>
          </c:extLst>
        </c:ser>
        <c:ser>
          <c:idx val="1"/>
          <c:order val="1"/>
          <c:tx>
            <c:strRef>
              <c:f>'Fig 31 Stakeholders by Country'!$A$3</c:f>
              <c:strCache>
                <c:ptCount val="1"/>
                <c:pt idx="0">
                  <c:v>Academic Units</c:v>
                </c:pt>
              </c:strCache>
            </c:strRef>
          </c:tx>
          <c:spPr>
            <a:solidFill>
              <a:srgbClr val="23619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Country'!$B$3:$G$3</c:f>
              <c:numCache>
                <c:formatCode>0%</c:formatCode>
                <c:ptCount val="6"/>
                <c:pt idx="0">
                  <c:v>0.25</c:v>
                </c:pt>
                <c:pt idx="1">
                  <c:v>0.09</c:v>
                </c:pt>
                <c:pt idx="2">
                  <c:v>0.05</c:v>
                </c:pt>
                <c:pt idx="3">
                  <c:v>0.05</c:v>
                </c:pt>
                <c:pt idx="4">
                  <c:v>0.04</c:v>
                </c:pt>
                <c:pt idx="5">
                  <c:v>0.14000000000000001</c:v>
                </c:pt>
              </c:numCache>
            </c:numRef>
          </c:val>
          <c:extLst>
            <c:ext xmlns:c16="http://schemas.microsoft.com/office/drawing/2014/chart" uri="{C3380CC4-5D6E-409C-BE32-E72D297353CC}">
              <c16:uniqueId val="{00000001-0DC1-2347-81F0-CF30160F4423}"/>
            </c:ext>
          </c:extLst>
        </c:ser>
        <c:ser>
          <c:idx val="2"/>
          <c:order val="2"/>
          <c:tx>
            <c:strRef>
              <c:f>'Fig 31 Stakeholders by Country'!$A$4</c:f>
              <c:strCache>
                <c:ptCount val="1"/>
                <c:pt idx="0">
                  <c:v>Research Office</c:v>
                </c:pt>
              </c:strCache>
            </c:strRef>
          </c:tx>
          <c:spPr>
            <a:solidFill>
              <a:srgbClr val="8A1B61"/>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Country'!$B$4:$G$4</c:f>
              <c:numCache>
                <c:formatCode>0%</c:formatCode>
                <c:ptCount val="6"/>
                <c:pt idx="0">
                  <c:v>0.18</c:v>
                </c:pt>
                <c:pt idx="1">
                  <c:v>0.24</c:v>
                </c:pt>
                <c:pt idx="2">
                  <c:v>0.48</c:v>
                </c:pt>
                <c:pt idx="3">
                  <c:v>0.48</c:v>
                </c:pt>
                <c:pt idx="4">
                  <c:v>0.3</c:v>
                </c:pt>
                <c:pt idx="5">
                  <c:v>0.49</c:v>
                </c:pt>
              </c:numCache>
            </c:numRef>
          </c:val>
          <c:extLst>
            <c:ext xmlns:c16="http://schemas.microsoft.com/office/drawing/2014/chart" uri="{C3380CC4-5D6E-409C-BE32-E72D297353CC}">
              <c16:uniqueId val="{00000002-0DC1-2347-81F0-CF30160F4423}"/>
            </c:ext>
          </c:extLst>
        </c:ser>
        <c:ser>
          <c:idx val="3"/>
          <c:order val="3"/>
          <c:tx>
            <c:strRef>
              <c:f>'Fig 31 Stakeholders by Country'!$A$5</c:f>
              <c:strCache>
                <c:ptCount val="1"/>
                <c:pt idx="0">
                  <c:v>IT/Systems</c:v>
                </c:pt>
              </c:strCache>
            </c:strRef>
          </c:tx>
          <c:spPr>
            <a:solidFill>
              <a:srgbClr val="007749"/>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Country'!$B$5:$G$5</c:f>
              <c:numCache>
                <c:formatCode>0%</c:formatCode>
                <c:ptCount val="6"/>
                <c:pt idx="0">
                  <c:v>0.16</c:v>
                </c:pt>
                <c:pt idx="1">
                  <c:v>0.12</c:v>
                </c:pt>
                <c:pt idx="2">
                  <c:v>0.17</c:v>
                </c:pt>
                <c:pt idx="3">
                  <c:v>0.16</c:v>
                </c:pt>
                <c:pt idx="4">
                  <c:v>0.2</c:v>
                </c:pt>
                <c:pt idx="5">
                  <c:v>0.26</c:v>
                </c:pt>
              </c:numCache>
            </c:numRef>
          </c:val>
          <c:extLst>
            <c:ext xmlns:c16="http://schemas.microsoft.com/office/drawing/2014/chart" uri="{C3380CC4-5D6E-409C-BE32-E72D297353CC}">
              <c16:uniqueId val="{00000003-0DC1-2347-81F0-CF30160F4423}"/>
            </c:ext>
          </c:extLst>
        </c:ser>
        <c:ser>
          <c:idx val="4"/>
          <c:order val="4"/>
          <c:tx>
            <c:strRef>
              <c:f>'Fig 31 Stakeholders by Country'!$A$6</c:f>
              <c:strCache>
                <c:ptCount val="1"/>
                <c:pt idx="0">
                  <c:v>Provost/Chancellor</c:v>
                </c:pt>
              </c:strCache>
            </c:strRef>
          </c:tx>
          <c:spPr>
            <a:solidFill>
              <a:srgbClr val="E87722"/>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Country'!$B$6:$G$6</c:f>
              <c:numCache>
                <c:formatCode>0%</c:formatCode>
                <c:ptCount val="6"/>
                <c:pt idx="0">
                  <c:v>0.1</c:v>
                </c:pt>
                <c:pt idx="1">
                  <c:v>0.08</c:v>
                </c:pt>
                <c:pt idx="2">
                  <c:v>0.04</c:v>
                </c:pt>
                <c:pt idx="3">
                  <c:v>0.06</c:v>
                </c:pt>
                <c:pt idx="4">
                  <c:v>0.15</c:v>
                </c:pt>
                <c:pt idx="5">
                  <c:v>0.08</c:v>
                </c:pt>
              </c:numCache>
            </c:numRef>
          </c:val>
          <c:extLst>
            <c:ext xmlns:c16="http://schemas.microsoft.com/office/drawing/2014/chart" uri="{C3380CC4-5D6E-409C-BE32-E72D297353CC}">
              <c16:uniqueId val="{00000004-0DC1-2347-81F0-CF30160F4423}"/>
            </c:ext>
          </c:extLst>
        </c:ser>
        <c:ser>
          <c:idx val="5"/>
          <c:order val="5"/>
          <c:tx>
            <c:strRef>
              <c:f>'Fig 31 Stakeholders by Country'!$A$7</c:f>
              <c:strCache>
                <c:ptCount val="1"/>
                <c:pt idx="0">
                  <c:v>Other</c:v>
                </c:pt>
              </c:strCache>
            </c:strRef>
          </c:tx>
          <c:spPr>
            <a:solidFill>
              <a:schemeClr val="accent6"/>
            </a:solidFill>
            <a:ln>
              <a:solidFill>
                <a:schemeClr val="bg1"/>
              </a:solidFill>
            </a:ln>
            <a:effectLst/>
          </c:spPr>
          <c:invertIfNegative val="0"/>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Country'!$B$7:$G$7</c:f>
              <c:numCache>
                <c:formatCode>0%</c:formatCode>
                <c:ptCount val="6"/>
                <c:pt idx="0">
                  <c:v>0.02</c:v>
                </c:pt>
                <c:pt idx="1">
                  <c:v>0.08</c:v>
                </c:pt>
                <c:pt idx="2">
                  <c:v>0.01</c:v>
                </c:pt>
                <c:pt idx="3">
                  <c:v>0.04</c:v>
                </c:pt>
                <c:pt idx="4">
                  <c:v>7.0000000000000007E-2</c:v>
                </c:pt>
                <c:pt idx="5">
                  <c:v>0.04</c:v>
                </c:pt>
              </c:numCache>
            </c:numRef>
          </c:val>
          <c:extLst>
            <c:ext xmlns:c16="http://schemas.microsoft.com/office/drawing/2014/chart" uri="{C3380CC4-5D6E-409C-BE32-E72D297353CC}">
              <c16:uniqueId val="{00000005-0DC1-2347-81F0-CF30160F4423}"/>
            </c:ext>
          </c:extLst>
        </c:ser>
        <c:ser>
          <c:idx val="6"/>
          <c:order val="6"/>
          <c:tx>
            <c:strRef>
              <c:f>'Fig 31 Stakeholders by Country'!$A$8</c:f>
              <c:strCache>
                <c:ptCount val="1"/>
                <c:pt idx="0">
                  <c:v>Human Resources</c:v>
                </c:pt>
              </c:strCache>
            </c:strRef>
          </c:tx>
          <c:spPr>
            <a:solidFill>
              <a:schemeClr val="accent1">
                <a:lumMod val="60000"/>
              </a:schemeClr>
            </a:solidFill>
            <a:ln>
              <a:solidFill>
                <a:schemeClr val="bg1"/>
              </a:solidFill>
            </a:ln>
            <a:effectLst/>
          </c:spPr>
          <c:invertIfNegative val="0"/>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Country'!$B$8:$G$8</c:f>
              <c:numCache>
                <c:formatCode>0%</c:formatCode>
                <c:ptCount val="6"/>
                <c:pt idx="0">
                  <c:v>0.01</c:v>
                </c:pt>
                <c:pt idx="1">
                  <c:v>0</c:v>
                </c:pt>
                <c:pt idx="2">
                  <c:v>0</c:v>
                </c:pt>
                <c:pt idx="3">
                  <c:v>0.01</c:v>
                </c:pt>
                <c:pt idx="4">
                  <c:v>0.02</c:v>
                </c:pt>
                <c:pt idx="5">
                  <c:v>0.02</c:v>
                </c:pt>
              </c:numCache>
            </c:numRef>
          </c:val>
          <c:extLst>
            <c:ext xmlns:c16="http://schemas.microsoft.com/office/drawing/2014/chart" uri="{C3380CC4-5D6E-409C-BE32-E72D297353CC}">
              <c16:uniqueId val="{00000006-0DC1-2347-81F0-CF30160F4423}"/>
            </c:ext>
          </c:extLst>
        </c:ser>
        <c:ser>
          <c:idx val="7"/>
          <c:order val="7"/>
          <c:tx>
            <c:strRef>
              <c:f>'Fig 31 Stakeholders by Country'!$A$9</c:f>
              <c:strCache>
                <c:ptCount val="1"/>
                <c:pt idx="0">
                  <c:v>Don't know</c:v>
                </c:pt>
              </c:strCache>
            </c:strRef>
          </c:tx>
          <c:spPr>
            <a:solidFill>
              <a:srgbClr val="888B8D"/>
            </a:solidFill>
            <a:ln>
              <a:solidFill>
                <a:schemeClr val="bg1"/>
              </a:solidFill>
            </a:ln>
            <a:effectLst/>
          </c:spPr>
          <c:invertIfNegative val="0"/>
          <c:cat>
            <c:strRef>
              <c:f>'Fig 31 Stakeholders by Country'!$B$1:$G$1</c:f>
              <c:strCache>
                <c:ptCount val="6"/>
                <c:pt idx="0">
                  <c:v>Netherlands</c:v>
                </c:pt>
                <c:pt idx="1">
                  <c:v>US &amp; Canada</c:v>
                </c:pt>
                <c:pt idx="2">
                  <c:v>UK</c:v>
                </c:pt>
                <c:pt idx="3">
                  <c:v>Australia</c:v>
                </c:pt>
                <c:pt idx="4">
                  <c:v>Italy</c:v>
                </c:pt>
                <c:pt idx="5">
                  <c:v>Peru</c:v>
                </c:pt>
              </c:strCache>
            </c:strRef>
          </c:cat>
          <c:val>
            <c:numRef>
              <c:f>'Fig 31 Stakeholders by Country'!$B$9:$G$9</c:f>
              <c:numCache>
                <c:formatCode>0%</c:formatCode>
                <c:ptCount val="6"/>
                <c:pt idx="0">
                  <c:v>0.01</c:v>
                </c:pt>
                <c:pt idx="1">
                  <c:v>0.03</c:v>
                </c:pt>
                <c:pt idx="2">
                  <c:v>0.02</c:v>
                </c:pt>
                <c:pt idx="3">
                  <c:v>0.01</c:v>
                </c:pt>
                <c:pt idx="4">
                  <c:v>0.05</c:v>
                </c:pt>
                <c:pt idx="5">
                  <c:v>0.01</c:v>
                </c:pt>
              </c:numCache>
            </c:numRef>
          </c:val>
          <c:extLst>
            <c:ext xmlns:c16="http://schemas.microsoft.com/office/drawing/2014/chart" uri="{C3380CC4-5D6E-409C-BE32-E72D297353CC}">
              <c16:uniqueId val="{00000007-0DC1-2347-81F0-CF30160F4423}"/>
            </c:ext>
          </c:extLst>
        </c:ser>
        <c:dLbls>
          <c:showLegendKey val="0"/>
          <c:showVal val="0"/>
          <c:showCatName val="0"/>
          <c:showSerName val="0"/>
          <c:showPercent val="0"/>
          <c:showBubbleSize val="0"/>
        </c:dLbls>
        <c:gapWidth val="150"/>
        <c:overlap val="100"/>
        <c:axId val="789951336"/>
        <c:axId val="789950352"/>
      </c:barChart>
      <c:catAx>
        <c:axId val="789951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89950352"/>
        <c:crosses val="autoZero"/>
        <c:auto val="1"/>
        <c:lblAlgn val="ctr"/>
        <c:lblOffset val="100"/>
        <c:noMultiLvlLbl val="0"/>
      </c:catAx>
      <c:valAx>
        <c:axId val="7899503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89951336"/>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71717386678017"/>
          <c:y val="2.0594965675057208E-2"/>
          <c:w val="0.73843158118748675"/>
          <c:h val="0.92453089244851261"/>
        </c:manualLayout>
      </c:layout>
      <c:barChart>
        <c:barDir val="bar"/>
        <c:grouping val="clustered"/>
        <c:varyColors val="0"/>
        <c:ser>
          <c:idx val="0"/>
          <c:order val="0"/>
          <c:spPr>
            <a:solidFill>
              <a:schemeClr val="accent1"/>
            </a:solidFill>
            <a:ln>
              <a:noFill/>
            </a:ln>
            <a:effectLst/>
          </c:spPr>
          <c:invertIfNegative val="0"/>
          <c:cat>
            <c:strRef>
              <c:f>'Responding Institutions'!$A$159:$A$181</c:f>
              <c:strCache>
                <c:ptCount val="23"/>
                <c:pt idx="0">
                  <c:v>USA</c:v>
                </c:pt>
                <c:pt idx="1">
                  <c:v>Spain</c:v>
                </c:pt>
                <c:pt idx="2">
                  <c:v>UK</c:v>
                </c:pt>
                <c:pt idx="3">
                  <c:v>The Netherlands</c:v>
                </c:pt>
                <c:pt idx="4">
                  <c:v>Canada</c:v>
                </c:pt>
                <c:pt idx="5">
                  <c:v>Germany</c:v>
                </c:pt>
                <c:pt idx="6">
                  <c:v>Norway</c:v>
                </c:pt>
                <c:pt idx="7">
                  <c:v>Australia</c:v>
                </c:pt>
                <c:pt idx="8">
                  <c:v>Italy</c:v>
                </c:pt>
                <c:pt idx="9">
                  <c:v>France</c:v>
                </c:pt>
                <c:pt idx="10">
                  <c:v>Switzerland</c:v>
                </c:pt>
                <c:pt idx="11">
                  <c:v>Ireland</c:v>
                </c:pt>
                <c:pt idx="12">
                  <c:v>Singapore</c:v>
                </c:pt>
                <c:pt idx="13">
                  <c:v>Sweden</c:v>
                </c:pt>
                <c:pt idx="14">
                  <c:v>Austria</c:v>
                </c:pt>
                <c:pt idx="15">
                  <c:v>China</c:v>
                </c:pt>
                <c:pt idx="16">
                  <c:v>Czech Republic</c:v>
                </c:pt>
                <c:pt idx="17">
                  <c:v>Finland</c:v>
                </c:pt>
                <c:pt idx="18">
                  <c:v>Hungary</c:v>
                </c:pt>
                <c:pt idx="19">
                  <c:v>Japan</c:v>
                </c:pt>
                <c:pt idx="20">
                  <c:v>Luxembourg</c:v>
                </c:pt>
                <c:pt idx="21">
                  <c:v>Malaysia</c:v>
                </c:pt>
                <c:pt idx="22">
                  <c:v>Portugal</c:v>
                </c:pt>
              </c:strCache>
            </c:strRef>
          </c:cat>
          <c:val>
            <c:numRef>
              <c:f>'Responding Institutions'!$B$159:$B$181</c:f>
              <c:numCache>
                <c:formatCode>General</c:formatCode>
                <c:ptCount val="23"/>
                <c:pt idx="0">
                  <c:v>60</c:v>
                </c:pt>
                <c:pt idx="1">
                  <c:v>14</c:v>
                </c:pt>
                <c:pt idx="2">
                  <c:v>14</c:v>
                </c:pt>
                <c:pt idx="3">
                  <c:v>10</c:v>
                </c:pt>
                <c:pt idx="4">
                  <c:v>5</c:v>
                </c:pt>
                <c:pt idx="5">
                  <c:v>5</c:v>
                </c:pt>
                <c:pt idx="6">
                  <c:v>4</c:v>
                </c:pt>
                <c:pt idx="7">
                  <c:v>4</c:v>
                </c:pt>
                <c:pt idx="8">
                  <c:v>4</c:v>
                </c:pt>
                <c:pt idx="9">
                  <c:v>3</c:v>
                </c:pt>
                <c:pt idx="10">
                  <c:v>3</c:v>
                </c:pt>
                <c:pt idx="11">
                  <c:v>2</c:v>
                </c:pt>
                <c:pt idx="12">
                  <c:v>2</c:v>
                </c:pt>
                <c:pt idx="13">
                  <c:v>2</c:v>
                </c:pt>
                <c:pt idx="14">
                  <c:v>1</c:v>
                </c:pt>
                <c:pt idx="15">
                  <c:v>1</c:v>
                </c:pt>
                <c:pt idx="16">
                  <c:v>1</c:v>
                </c:pt>
                <c:pt idx="17">
                  <c:v>1</c:v>
                </c:pt>
                <c:pt idx="18">
                  <c:v>1</c:v>
                </c:pt>
                <c:pt idx="19">
                  <c:v>1</c:v>
                </c:pt>
                <c:pt idx="20">
                  <c:v>1</c:v>
                </c:pt>
                <c:pt idx="21">
                  <c:v>1</c:v>
                </c:pt>
                <c:pt idx="22">
                  <c:v>1</c:v>
                </c:pt>
              </c:numCache>
            </c:numRef>
          </c:val>
          <c:extLst>
            <c:ext xmlns:c16="http://schemas.microsoft.com/office/drawing/2014/chart" uri="{C3380CC4-5D6E-409C-BE32-E72D297353CC}">
              <c16:uniqueId val="{00000000-DADF-4A6A-919F-90AFE600F57D}"/>
            </c:ext>
          </c:extLst>
        </c:ser>
        <c:dLbls>
          <c:showLegendKey val="0"/>
          <c:showVal val="0"/>
          <c:showCatName val="0"/>
          <c:showSerName val="0"/>
          <c:showPercent val="0"/>
          <c:showBubbleSize val="0"/>
        </c:dLbls>
        <c:gapWidth val="182"/>
        <c:axId val="195923560"/>
        <c:axId val="195923952"/>
      </c:barChart>
      <c:catAx>
        <c:axId val="195923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923952"/>
        <c:crosses val="autoZero"/>
        <c:auto val="1"/>
        <c:lblAlgn val="ctr"/>
        <c:lblOffset val="100"/>
        <c:noMultiLvlLbl val="0"/>
      </c:catAx>
      <c:valAx>
        <c:axId val="195923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59235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noFill/>
            </a:ln>
          </c:spPr>
          <c:dPt>
            <c:idx val="0"/>
            <c:bubble3D val="0"/>
            <c:spPr>
              <a:solidFill>
                <a:srgbClr val="0070C0"/>
              </a:solidFill>
              <a:ln w="19050">
                <a:noFill/>
              </a:ln>
              <a:effectLst/>
            </c:spPr>
            <c:extLst>
              <c:ext xmlns:c16="http://schemas.microsoft.com/office/drawing/2014/chart" uri="{C3380CC4-5D6E-409C-BE32-E72D297353CC}">
                <c16:uniqueId val="{00000001-CE9E-4CF9-9E85-46023DE23EFC}"/>
              </c:ext>
            </c:extLst>
          </c:dPt>
          <c:dPt>
            <c:idx val="1"/>
            <c:bubble3D val="0"/>
            <c:explosion val="1"/>
            <c:spPr>
              <a:solidFill>
                <a:srgbClr val="DE6126"/>
              </a:solidFill>
              <a:ln w="19050">
                <a:noFill/>
              </a:ln>
              <a:effectLst/>
            </c:spPr>
            <c:extLst>
              <c:ext xmlns:c16="http://schemas.microsoft.com/office/drawing/2014/chart" uri="{C3380CC4-5D6E-409C-BE32-E72D297353CC}">
                <c16:uniqueId val="{00000003-CE9E-4CF9-9E85-46023DE23EFC}"/>
              </c:ext>
            </c:extLst>
          </c:dPt>
          <c:dPt>
            <c:idx val="2"/>
            <c:bubble3D val="0"/>
            <c:spPr>
              <a:solidFill>
                <a:srgbClr val="FFFF00"/>
              </a:solidFill>
              <a:ln w="19050">
                <a:noFill/>
              </a:ln>
              <a:effectLst/>
            </c:spPr>
            <c:extLst>
              <c:ext xmlns:c16="http://schemas.microsoft.com/office/drawing/2014/chart" uri="{C3380CC4-5D6E-409C-BE32-E72D297353CC}">
                <c16:uniqueId val="{00000005-CE9E-4CF9-9E85-46023DE23EFC}"/>
              </c:ext>
            </c:extLst>
          </c:dPt>
          <c:cat>
            <c:strRef>
              <c:f>'Graphics EMEA'!$A$2:$A$4</c:f>
              <c:strCache>
                <c:ptCount val="3"/>
                <c:pt idx="0">
                  <c:v>United States</c:v>
                </c:pt>
                <c:pt idx="1">
                  <c:v>EMEA</c:v>
                </c:pt>
                <c:pt idx="2">
                  <c:v>Other</c:v>
                </c:pt>
              </c:strCache>
            </c:strRef>
          </c:cat>
          <c:val>
            <c:numRef>
              <c:f>'Graphics EMEA'!$B$2:$B$4</c:f>
              <c:numCache>
                <c:formatCode>General</c:formatCode>
                <c:ptCount val="3"/>
                <c:pt idx="0">
                  <c:v>60</c:v>
                </c:pt>
                <c:pt idx="1">
                  <c:v>69</c:v>
                </c:pt>
                <c:pt idx="2">
                  <c:v>14</c:v>
                </c:pt>
              </c:numCache>
            </c:numRef>
          </c:val>
          <c:extLst>
            <c:ext xmlns:c16="http://schemas.microsoft.com/office/drawing/2014/chart" uri="{C3380CC4-5D6E-409C-BE32-E72D297353CC}">
              <c16:uniqueId val="{00000006-CE9E-4CF9-9E85-46023DE23EFC}"/>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8-CE9E-4CF9-9E85-46023DE23EFC}"/>
              </c:ext>
            </c:extLst>
          </c:dPt>
          <c:cat>
            <c:strRef>
              <c:f>'Graphics EMEA'!$A$2:$A$4</c:f>
              <c:strCache>
                <c:ptCount val="3"/>
                <c:pt idx="0">
                  <c:v>United States</c:v>
                </c:pt>
                <c:pt idx="1">
                  <c:v>EMEA</c:v>
                </c:pt>
                <c:pt idx="2">
                  <c:v>Other</c:v>
                </c:pt>
              </c:strCache>
            </c:strRef>
          </c:cat>
          <c:val>
            <c:numRef>
              <c:f>'Graphics EMEA'!$C$3</c:f>
              <c:numCache>
                <c:formatCode>0%</c:formatCode>
                <c:ptCount val="1"/>
                <c:pt idx="0">
                  <c:v>0.4825174825174825</c:v>
                </c:pt>
              </c:numCache>
            </c:numRef>
          </c:val>
          <c:extLst>
            <c:ext xmlns:c16="http://schemas.microsoft.com/office/drawing/2014/chart" uri="{C3380CC4-5D6E-409C-BE32-E72D297353CC}">
              <c16:uniqueId val="{00000009-CE9E-4CF9-9E85-46023DE23EF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'Graphics EMEA'!$B$30</c:f>
              <c:strCache>
                <c:ptCount val="1"/>
                <c:pt idx="0">
                  <c:v>Non-EMEA</c:v>
                </c:pt>
              </c:strCache>
            </c:strRef>
          </c:tx>
          <c:spPr>
            <a:solidFill>
              <a:schemeClr val="accent1"/>
            </a:solidFill>
            <a:ln>
              <a:noFill/>
            </a:ln>
            <a:effectLst/>
          </c:spPr>
          <c:invertIfNegative val="0"/>
          <c:cat>
            <c:strRef>
              <c:f>'Graphics EMEA'!$A$31:$A$35</c:f>
              <c:strCache>
                <c:ptCount val="5"/>
                <c:pt idx="0">
                  <c:v>Not yet</c:v>
                </c:pt>
                <c:pt idx="1">
                  <c:v>Less than 1 year</c:v>
                </c:pt>
                <c:pt idx="2">
                  <c:v>More than 1, &lt; 2</c:v>
                </c:pt>
                <c:pt idx="3">
                  <c:v>More than 2, &lt; 4</c:v>
                </c:pt>
                <c:pt idx="4">
                  <c:v>More than 4 years</c:v>
                </c:pt>
              </c:strCache>
            </c:strRef>
          </c:cat>
          <c:val>
            <c:numRef>
              <c:f>'Graphics EMEA'!$B$31:$B$35</c:f>
              <c:numCache>
                <c:formatCode>General</c:formatCode>
                <c:ptCount val="5"/>
                <c:pt idx="0">
                  <c:v>21</c:v>
                </c:pt>
                <c:pt idx="1">
                  <c:v>7</c:v>
                </c:pt>
                <c:pt idx="2">
                  <c:v>13</c:v>
                </c:pt>
                <c:pt idx="3">
                  <c:v>11</c:v>
                </c:pt>
                <c:pt idx="4">
                  <c:v>11</c:v>
                </c:pt>
              </c:numCache>
            </c:numRef>
          </c:val>
          <c:extLst>
            <c:ext xmlns:c16="http://schemas.microsoft.com/office/drawing/2014/chart" uri="{C3380CC4-5D6E-409C-BE32-E72D297353CC}">
              <c16:uniqueId val="{00000000-A925-400B-BD4B-8775AD7BDA08}"/>
            </c:ext>
          </c:extLst>
        </c:ser>
        <c:ser>
          <c:idx val="1"/>
          <c:order val="1"/>
          <c:tx>
            <c:strRef>
              <c:f>'Graphics EMEA'!$C$30</c:f>
              <c:strCache>
                <c:ptCount val="1"/>
                <c:pt idx="0">
                  <c:v>EMEA</c:v>
                </c:pt>
              </c:strCache>
            </c:strRef>
          </c:tx>
          <c:spPr>
            <a:solidFill>
              <a:srgbClr val="DE6126"/>
            </a:solidFill>
            <a:ln>
              <a:noFill/>
            </a:ln>
            <a:effectLst/>
          </c:spPr>
          <c:invertIfNegative val="0"/>
          <c:cat>
            <c:strRef>
              <c:f>'Graphics EMEA'!$A$31:$A$35</c:f>
              <c:strCache>
                <c:ptCount val="5"/>
                <c:pt idx="0">
                  <c:v>Not yet</c:v>
                </c:pt>
                <c:pt idx="1">
                  <c:v>Less than 1 year</c:v>
                </c:pt>
                <c:pt idx="2">
                  <c:v>More than 1, &lt; 2</c:v>
                </c:pt>
                <c:pt idx="3">
                  <c:v>More than 2, &lt; 4</c:v>
                </c:pt>
                <c:pt idx="4">
                  <c:v>More than 4 years</c:v>
                </c:pt>
              </c:strCache>
            </c:strRef>
          </c:cat>
          <c:val>
            <c:numRef>
              <c:f>'Graphics EMEA'!$C$31:$C$35</c:f>
              <c:numCache>
                <c:formatCode>General</c:formatCode>
                <c:ptCount val="5"/>
                <c:pt idx="0">
                  <c:v>5</c:v>
                </c:pt>
                <c:pt idx="1">
                  <c:v>7</c:v>
                </c:pt>
                <c:pt idx="2">
                  <c:v>2</c:v>
                </c:pt>
                <c:pt idx="3">
                  <c:v>7</c:v>
                </c:pt>
                <c:pt idx="4">
                  <c:v>20</c:v>
                </c:pt>
              </c:numCache>
            </c:numRef>
          </c:val>
          <c:extLst>
            <c:ext xmlns:c16="http://schemas.microsoft.com/office/drawing/2014/chart" uri="{C3380CC4-5D6E-409C-BE32-E72D297353CC}">
              <c16:uniqueId val="{00000001-A925-400B-BD4B-8775AD7BDA08}"/>
            </c:ext>
          </c:extLst>
        </c:ser>
        <c:dLbls>
          <c:showLegendKey val="0"/>
          <c:showVal val="0"/>
          <c:showCatName val="0"/>
          <c:showSerName val="0"/>
          <c:showPercent val="0"/>
          <c:showBubbleSize val="0"/>
        </c:dLbls>
        <c:gapWidth val="150"/>
        <c:overlap val="100"/>
        <c:axId val="534010104"/>
        <c:axId val="534013056"/>
      </c:barChart>
      <c:catAx>
        <c:axId val="5340101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crossAx val="534013056"/>
        <c:crosses val="autoZero"/>
        <c:auto val="1"/>
        <c:lblAlgn val="ctr"/>
        <c:lblOffset val="100"/>
        <c:noMultiLvlLbl val="0"/>
      </c:catAx>
      <c:valAx>
        <c:axId val="5340130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40101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65-4165-9E23-5A1F44DC8025}"/>
              </c:ext>
            </c:extLst>
          </c:dPt>
          <c:dPt>
            <c:idx val="1"/>
            <c:bubble3D val="0"/>
            <c:spPr>
              <a:solidFill>
                <a:srgbClr val="DE6126"/>
              </a:solidFill>
              <a:ln w="19050">
                <a:solidFill>
                  <a:schemeClr val="lt1"/>
                </a:solidFill>
              </a:ln>
              <a:effectLst/>
            </c:spPr>
            <c:extLst>
              <c:ext xmlns:c16="http://schemas.microsoft.com/office/drawing/2014/chart" uri="{C3380CC4-5D6E-409C-BE32-E72D297353CC}">
                <c16:uniqueId val="{00000003-2F65-4165-9E23-5A1F44DC8025}"/>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2F65-4165-9E23-5A1F44DC8025}"/>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2F65-4165-9E23-5A1F44DC8025}"/>
              </c:ext>
            </c:extLst>
          </c:dPt>
          <c:cat>
            <c:strRef>
              <c:f>'Projects Described'!$A$54:$A$57</c:f>
              <c:strCache>
                <c:ptCount val="4"/>
                <c:pt idx="0">
                  <c:v>Don't know yet</c:v>
                </c:pt>
                <c:pt idx="1">
                  <c:v>Partially</c:v>
                </c:pt>
                <c:pt idx="2">
                  <c:v>Mostly</c:v>
                </c:pt>
                <c:pt idx="3">
                  <c:v>Yes</c:v>
                </c:pt>
              </c:strCache>
            </c:strRef>
          </c:cat>
          <c:val>
            <c:numRef>
              <c:f>'Projects Described'!$B$54:$B$57</c:f>
              <c:numCache>
                <c:formatCode>General</c:formatCode>
                <c:ptCount val="4"/>
                <c:pt idx="0">
                  <c:v>31</c:v>
                </c:pt>
                <c:pt idx="1">
                  <c:v>15</c:v>
                </c:pt>
                <c:pt idx="2">
                  <c:v>22</c:v>
                </c:pt>
                <c:pt idx="3">
                  <c:v>36</c:v>
                </c:pt>
              </c:numCache>
            </c:numRef>
          </c:val>
          <c:extLst>
            <c:ext xmlns:c16="http://schemas.microsoft.com/office/drawing/2014/chart" uri="{C3380CC4-5D6E-409C-BE32-E72D297353CC}">
              <c16:uniqueId val="{00000008-2F65-4165-9E23-5A1F44DC8025}"/>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A-2F65-4165-9E23-5A1F44DC802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2F65-4165-9E23-5A1F44DC8025}"/>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E-2F65-4165-9E23-5A1F44DC802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2F65-4165-9E23-5A1F44DC8025}"/>
              </c:ext>
            </c:extLst>
          </c:dPt>
          <c:cat>
            <c:strRef>
              <c:f>'Projects Described'!$A$54:$A$57</c:f>
              <c:strCache>
                <c:ptCount val="4"/>
                <c:pt idx="0">
                  <c:v>Don't know yet</c:v>
                </c:pt>
                <c:pt idx="1">
                  <c:v>Partially</c:v>
                </c:pt>
                <c:pt idx="2">
                  <c:v>Mostly</c:v>
                </c:pt>
                <c:pt idx="3">
                  <c:v>Yes</c:v>
                </c:pt>
              </c:strCache>
            </c:strRef>
          </c:cat>
          <c:val>
            <c:numRef>
              <c:f>'Projects Described'!$C$54:$C$57</c:f>
              <c:numCache>
                <c:formatCode>0%</c:formatCode>
                <c:ptCount val="4"/>
                <c:pt idx="0">
                  <c:v>0.29807692307692307</c:v>
                </c:pt>
                <c:pt idx="1">
                  <c:v>0.14423076923076922</c:v>
                </c:pt>
                <c:pt idx="2">
                  <c:v>0.21153846153846154</c:v>
                </c:pt>
                <c:pt idx="3">
                  <c:v>0.34615384615384615</c:v>
                </c:pt>
              </c:numCache>
            </c:numRef>
          </c:val>
          <c:extLst>
            <c:ext xmlns:c16="http://schemas.microsoft.com/office/drawing/2014/chart" uri="{C3380CC4-5D6E-409C-BE32-E72D297353CC}">
              <c16:uniqueId val="{00000011-2F65-4165-9E23-5A1F44DC802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EBA-4559-B307-CA066B6085A1}"/>
              </c:ext>
            </c:extLst>
          </c:dPt>
          <c:dPt>
            <c:idx val="1"/>
            <c:bubble3D val="0"/>
            <c:spPr>
              <a:solidFill>
                <a:srgbClr val="DE6126"/>
              </a:solidFill>
              <a:ln w="19050">
                <a:solidFill>
                  <a:schemeClr val="lt1"/>
                </a:solidFill>
              </a:ln>
              <a:effectLst/>
            </c:spPr>
            <c:extLst>
              <c:ext xmlns:c16="http://schemas.microsoft.com/office/drawing/2014/chart" uri="{C3380CC4-5D6E-409C-BE32-E72D297353CC}">
                <c16:uniqueId val="{00000003-8EBA-4559-B307-CA066B6085A1}"/>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8EBA-4559-B307-CA066B6085A1}"/>
              </c:ext>
            </c:extLst>
          </c:dPt>
          <c:dPt>
            <c:idx val="3"/>
            <c:bubble3D val="0"/>
            <c:spPr>
              <a:solidFill>
                <a:srgbClr val="FFC000"/>
              </a:solidFill>
              <a:ln w="19050">
                <a:solidFill>
                  <a:schemeClr val="lt1"/>
                </a:solidFill>
              </a:ln>
              <a:effectLst/>
            </c:spPr>
            <c:extLst>
              <c:ext xmlns:c16="http://schemas.microsoft.com/office/drawing/2014/chart" uri="{C3380CC4-5D6E-409C-BE32-E72D297353CC}">
                <c16:uniqueId val="{00000007-8EBA-4559-B307-CA066B6085A1}"/>
              </c:ext>
            </c:extLst>
          </c:dPt>
          <c:cat>
            <c:strRef>
              <c:f>'Graphics EMEA'!$A$56:$A$59</c:f>
              <c:strCache>
                <c:ptCount val="4"/>
                <c:pt idx="0">
                  <c:v>Don't know yet</c:v>
                </c:pt>
                <c:pt idx="1">
                  <c:v>Partially</c:v>
                </c:pt>
                <c:pt idx="2">
                  <c:v>Mostly</c:v>
                </c:pt>
                <c:pt idx="3">
                  <c:v>Yes</c:v>
                </c:pt>
              </c:strCache>
            </c:strRef>
          </c:cat>
          <c:val>
            <c:numRef>
              <c:f>'Graphics EMEA'!$B$56:$B$59</c:f>
              <c:numCache>
                <c:formatCode>General</c:formatCode>
                <c:ptCount val="4"/>
                <c:pt idx="0">
                  <c:v>6</c:v>
                </c:pt>
                <c:pt idx="1">
                  <c:v>8</c:v>
                </c:pt>
                <c:pt idx="2">
                  <c:v>10</c:v>
                </c:pt>
                <c:pt idx="3">
                  <c:v>17</c:v>
                </c:pt>
              </c:numCache>
            </c:numRef>
          </c:val>
          <c:extLst>
            <c:ext xmlns:c16="http://schemas.microsoft.com/office/drawing/2014/chart" uri="{C3380CC4-5D6E-409C-BE32-E72D297353CC}">
              <c16:uniqueId val="{00000008-8EBA-4559-B307-CA066B6085A1}"/>
            </c:ext>
          </c:extLst>
        </c:ser>
        <c:dLbls>
          <c:showLegendKey val="0"/>
          <c:showVal val="0"/>
          <c:showCatName val="0"/>
          <c:showSerName val="0"/>
          <c:showPercent val="0"/>
          <c:showBubbleSize val="0"/>
          <c:showLeaderLines val="1"/>
        </c:dLbls>
        <c:firstSliceAng val="0"/>
      </c:pieChart>
      <c:spPr>
        <a:noFill/>
        <a:ln>
          <a:noFill/>
        </a:ln>
        <a:effectLst/>
      </c:spPr>
    </c:plotArea>
    <c:legend>
      <c:legendPos val="l"/>
      <c:layout>
        <c:manualLayout>
          <c:xMode val="edge"/>
          <c:yMode val="edge"/>
          <c:x val="1.6666666666666666E-2"/>
          <c:y val="0.12152668416447941"/>
          <c:w val="0.34315806357538642"/>
          <c:h val="0.74768737241178185"/>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'Graphics ppt'!$B$135</c:f>
              <c:strCache>
                <c:ptCount val="1"/>
                <c:pt idx="0">
                  <c:v>2018</c:v>
                </c:pt>
              </c:strCache>
            </c:strRef>
          </c:tx>
          <c:spPr>
            <a:solidFill>
              <a:srgbClr val="FFC000"/>
            </a:solidFill>
            <a:ln>
              <a:noFill/>
            </a:ln>
            <a:effectLst/>
          </c:spPr>
          <c:invertIfNegative val="0"/>
          <c:cat>
            <c:strRef>
              <c:f>'Graphics ppt'!$A$136:$A$145</c:f>
              <c:strCache>
                <c:ptCount val="10"/>
                <c:pt idx="0">
                  <c:v>id.loc.gov*</c:v>
                </c:pt>
                <c:pt idx="1">
                  <c:v>VIAF*</c:v>
                </c:pt>
                <c:pt idx="2">
                  <c:v>Dbpedia</c:v>
                </c:pt>
                <c:pt idx="3">
                  <c:v>GeoNames</c:v>
                </c:pt>
                <c:pt idx="4">
                  <c:v>Wikidata</c:v>
                </c:pt>
                <c:pt idx="5">
                  <c:v> WorldCat.org*</c:v>
                </c:pt>
                <c:pt idx="6">
                  <c:v>Getty Vocabularies</c:v>
                </c:pt>
                <c:pt idx="7">
                  <c:v>FAST*</c:v>
                </c:pt>
                <c:pt idx="8">
                  <c:v>ISNI </c:v>
                </c:pt>
                <c:pt idx="9">
                  <c:v> Resources we convert ourselves</c:v>
                </c:pt>
              </c:strCache>
            </c:strRef>
          </c:cat>
          <c:val>
            <c:numRef>
              <c:f>'Graphics ppt'!$B$136:$B$145</c:f>
              <c:numCache>
                <c:formatCode>0%</c:formatCode>
                <c:ptCount val="10"/>
                <c:pt idx="0">
                  <c:v>0.56999999999999995</c:v>
                </c:pt>
                <c:pt idx="1">
                  <c:v>0.51</c:v>
                </c:pt>
                <c:pt idx="2">
                  <c:v>0.43</c:v>
                </c:pt>
                <c:pt idx="3">
                  <c:v>0.42</c:v>
                </c:pt>
                <c:pt idx="4">
                  <c:v>0.41</c:v>
                </c:pt>
                <c:pt idx="5">
                  <c:v>0.41</c:v>
                </c:pt>
                <c:pt idx="6">
                  <c:v>0.33</c:v>
                </c:pt>
                <c:pt idx="7">
                  <c:v>0.25</c:v>
                </c:pt>
                <c:pt idx="8">
                  <c:v>0.25</c:v>
                </c:pt>
                <c:pt idx="9">
                  <c:v>0.19</c:v>
                </c:pt>
              </c:numCache>
            </c:numRef>
          </c:val>
          <c:extLst>
            <c:ext xmlns:c16="http://schemas.microsoft.com/office/drawing/2014/chart" uri="{C3380CC4-5D6E-409C-BE32-E72D297353CC}">
              <c16:uniqueId val="{00000000-17F1-402F-B98A-3B76D4F3CF03}"/>
            </c:ext>
          </c:extLst>
        </c:ser>
        <c:ser>
          <c:idx val="1"/>
          <c:order val="1"/>
          <c:tx>
            <c:strRef>
              <c:f>'Graphics ppt'!$C$135</c:f>
              <c:strCache>
                <c:ptCount val="1"/>
                <c:pt idx="0">
                  <c:v>2015</c:v>
                </c:pt>
              </c:strCache>
            </c:strRef>
          </c:tx>
          <c:spPr>
            <a:solidFill>
              <a:schemeClr val="accent2"/>
            </a:solidFill>
            <a:ln>
              <a:noFill/>
            </a:ln>
            <a:effectLst/>
          </c:spPr>
          <c:invertIfNegative val="0"/>
          <c:cat>
            <c:strRef>
              <c:f>'Graphics ppt'!$A$136:$A$145</c:f>
              <c:strCache>
                <c:ptCount val="10"/>
                <c:pt idx="0">
                  <c:v>id.loc.gov*</c:v>
                </c:pt>
                <c:pt idx="1">
                  <c:v>VIAF*</c:v>
                </c:pt>
                <c:pt idx="2">
                  <c:v>Dbpedia</c:v>
                </c:pt>
                <c:pt idx="3">
                  <c:v>GeoNames</c:v>
                </c:pt>
                <c:pt idx="4">
                  <c:v>Wikidata</c:v>
                </c:pt>
                <c:pt idx="5">
                  <c:v> WorldCat.org*</c:v>
                </c:pt>
                <c:pt idx="6">
                  <c:v>Getty Vocabularies</c:v>
                </c:pt>
                <c:pt idx="7">
                  <c:v>FAST*</c:v>
                </c:pt>
                <c:pt idx="8">
                  <c:v>ISNI </c:v>
                </c:pt>
                <c:pt idx="9">
                  <c:v> Resources we convert ourselves</c:v>
                </c:pt>
              </c:strCache>
            </c:strRef>
          </c:cat>
          <c:val>
            <c:numRef>
              <c:f>'Graphics ppt'!$C$136:$C$145</c:f>
              <c:numCache>
                <c:formatCode>0%</c:formatCode>
                <c:ptCount val="10"/>
                <c:pt idx="0">
                  <c:v>0.51</c:v>
                </c:pt>
                <c:pt idx="1">
                  <c:v>0.6</c:v>
                </c:pt>
                <c:pt idx="2">
                  <c:v>0.53</c:v>
                </c:pt>
                <c:pt idx="3">
                  <c:v>0.51</c:v>
                </c:pt>
                <c:pt idx="4">
                  <c:v>0.09</c:v>
                </c:pt>
                <c:pt idx="5">
                  <c:v>0.22</c:v>
                </c:pt>
                <c:pt idx="6">
                  <c:v>0.24</c:v>
                </c:pt>
                <c:pt idx="7">
                  <c:v>0.22</c:v>
                </c:pt>
                <c:pt idx="8">
                  <c:v>0.12</c:v>
                </c:pt>
                <c:pt idx="9">
                  <c:v>0.25</c:v>
                </c:pt>
              </c:numCache>
            </c:numRef>
          </c:val>
          <c:extLst>
            <c:ext xmlns:c16="http://schemas.microsoft.com/office/drawing/2014/chart" uri="{C3380CC4-5D6E-409C-BE32-E72D297353CC}">
              <c16:uniqueId val="{00000001-17F1-402F-B98A-3B76D4F3CF03}"/>
            </c:ext>
          </c:extLst>
        </c:ser>
        <c:dLbls>
          <c:showLegendKey val="0"/>
          <c:showVal val="0"/>
          <c:showCatName val="0"/>
          <c:showSerName val="0"/>
          <c:showPercent val="0"/>
          <c:showBubbleSize val="0"/>
        </c:dLbls>
        <c:gapWidth val="182"/>
        <c:axId val="494929512"/>
        <c:axId val="494929840"/>
      </c:barChart>
      <c:catAx>
        <c:axId val="4949295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4929840"/>
        <c:crosses val="autoZero"/>
        <c:auto val="1"/>
        <c:lblAlgn val="ctr"/>
        <c:lblOffset val="100"/>
        <c:noMultiLvlLbl val="0"/>
      </c:catAx>
      <c:valAx>
        <c:axId val="49492984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94929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19-02-01T11:28:02.068" idx="9">
    <p:pos x="10" y="10"/>
    <p:text>It's possible we may want to strike this, but it's additional explanation of how libraries play an important role in RIM, but that it can also vary regionally.</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4" dt="2019-02-13T06:42:53.192" idx="1">
    <p:pos x="10" y="10"/>
    <p:text>i think it is even the case that the 69 respondents from EMEA come from Europe - if that is the case, it is better to be more specific and talk about Europe instead of EMEA.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756438-CCB5-47F6-B812-76B510E48391}" type="doc">
      <dgm:prSet loTypeId="urn:microsoft.com/office/officeart/2005/8/layout/cycle1" loCatId="cycle" qsTypeId="urn:microsoft.com/office/officeart/2005/8/quickstyle/simple5" qsCatId="simple" csTypeId="urn:microsoft.com/office/officeart/2005/8/colors/accent0_3" csCatId="mainScheme" phldr="1"/>
      <dgm:spPr/>
      <dgm:t>
        <a:bodyPr/>
        <a:lstStyle/>
        <a:p>
          <a:endParaRPr lang="en-US"/>
        </a:p>
      </dgm:t>
    </dgm:pt>
    <dgm:pt modelId="{5249500E-7E36-4029-A5CB-C4201F3CBBBA}">
      <dgm:prSet/>
      <dgm:spPr/>
      <dgm:t>
        <a:bodyPr/>
        <a:lstStyle/>
        <a:p>
          <a:r>
            <a:rPr lang="en-US" dirty="0"/>
            <a:t>People are connections to  knowledge</a:t>
          </a:r>
        </a:p>
      </dgm:t>
    </dgm:pt>
    <dgm:pt modelId="{15BEECE4-1D22-4572-80A1-8746BD165660}" type="parTrans" cxnId="{568F7311-94D2-420F-B363-36A405553462}">
      <dgm:prSet/>
      <dgm:spPr/>
      <dgm:t>
        <a:bodyPr/>
        <a:lstStyle/>
        <a:p>
          <a:endParaRPr lang="en-US"/>
        </a:p>
      </dgm:t>
    </dgm:pt>
    <dgm:pt modelId="{F2A09C39-4266-436F-BC26-EF4FF1DB4944}" type="sibTrans" cxnId="{568F7311-94D2-420F-B363-36A405553462}">
      <dgm:prSet/>
      <dgm:spPr/>
      <dgm:t>
        <a:bodyPr/>
        <a:lstStyle/>
        <a:p>
          <a:endParaRPr lang="en-US"/>
        </a:p>
      </dgm:t>
    </dgm:pt>
    <dgm:pt modelId="{7402F479-6345-4421-91F7-CE37A204031A}">
      <dgm:prSet/>
      <dgm:spPr/>
      <dgm:t>
        <a:bodyPr/>
        <a:lstStyle/>
        <a:p>
          <a:r>
            <a:rPr lang="en-US" dirty="0"/>
            <a:t>Peer to Peer collaborative learning</a:t>
          </a:r>
        </a:p>
      </dgm:t>
    </dgm:pt>
    <dgm:pt modelId="{4A914B06-F3F1-41EE-9E87-9974A139F85A}" type="parTrans" cxnId="{CE48770B-0438-4019-9A89-C23105666BAE}">
      <dgm:prSet/>
      <dgm:spPr/>
      <dgm:t>
        <a:bodyPr/>
        <a:lstStyle/>
        <a:p>
          <a:endParaRPr lang="en-US"/>
        </a:p>
      </dgm:t>
    </dgm:pt>
    <dgm:pt modelId="{E0720444-EED0-4C25-9700-92A342E94934}" type="sibTrans" cxnId="{CE48770B-0438-4019-9A89-C23105666BAE}">
      <dgm:prSet/>
      <dgm:spPr/>
      <dgm:t>
        <a:bodyPr/>
        <a:lstStyle/>
        <a:p>
          <a:endParaRPr lang="en-US"/>
        </a:p>
      </dgm:t>
    </dgm:pt>
    <dgm:pt modelId="{6339BC25-63A1-4C0A-9951-898E36162A46}">
      <dgm:prSet/>
      <dgm:spPr/>
      <dgm:t>
        <a:bodyPr/>
        <a:lstStyle/>
        <a:p>
          <a:r>
            <a:rPr lang="en-US"/>
            <a:t>Strategic thinking to practical application</a:t>
          </a:r>
        </a:p>
      </dgm:t>
    </dgm:pt>
    <dgm:pt modelId="{54B22ADA-81CC-40DE-BF4B-9112CDC72F02}" type="parTrans" cxnId="{78585AB1-BB10-4E1D-A874-E55A1E28BE5F}">
      <dgm:prSet/>
      <dgm:spPr/>
      <dgm:t>
        <a:bodyPr/>
        <a:lstStyle/>
        <a:p>
          <a:endParaRPr lang="en-US"/>
        </a:p>
      </dgm:t>
    </dgm:pt>
    <dgm:pt modelId="{6E748340-6172-420C-8F57-35B112CE305A}" type="sibTrans" cxnId="{78585AB1-BB10-4E1D-A874-E55A1E28BE5F}">
      <dgm:prSet/>
      <dgm:spPr/>
      <dgm:t>
        <a:bodyPr/>
        <a:lstStyle/>
        <a:p>
          <a:endParaRPr lang="en-US"/>
        </a:p>
      </dgm:t>
    </dgm:pt>
    <dgm:pt modelId="{5EB6F572-6E58-470B-8675-75E3692B37A1}">
      <dgm:prSet/>
      <dgm:spPr/>
      <dgm:t>
        <a:bodyPr/>
        <a:lstStyle/>
        <a:p>
          <a:r>
            <a:rPr lang="en-US" dirty="0"/>
            <a:t>Influence service design and future research</a:t>
          </a:r>
        </a:p>
      </dgm:t>
    </dgm:pt>
    <dgm:pt modelId="{4F366539-16A0-4755-A426-DD4D9C2B6D7B}" type="parTrans" cxnId="{4A0CD1A4-3FBC-440A-9928-22BFEE4FC6D6}">
      <dgm:prSet/>
      <dgm:spPr/>
      <dgm:t>
        <a:bodyPr/>
        <a:lstStyle/>
        <a:p>
          <a:endParaRPr lang="en-US"/>
        </a:p>
      </dgm:t>
    </dgm:pt>
    <dgm:pt modelId="{DFEEF07A-EECC-46A4-A091-C09933F56955}" type="sibTrans" cxnId="{4A0CD1A4-3FBC-440A-9928-22BFEE4FC6D6}">
      <dgm:prSet/>
      <dgm:spPr/>
      <dgm:t>
        <a:bodyPr/>
        <a:lstStyle/>
        <a:p>
          <a:endParaRPr lang="en-US"/>
        </a:p>
      </dgm:t>
    </dgm:pt>
    <dgm:pt modelId="{3FE1374E-0478-4AE3-9B6B-8A66B08B9E03}">
      <dgm:prSet/>
      <dgm:spPr/>
      <dgm:t>
        <a:bodyPr/>
        <a:lstStyle/>
        <a:p>
          <a:r>
            <a:rPr lang="en-US"/>
            <a:t>Shared understanding for faster innovation</a:t>
          </a:r>
        </a:p>
      </dgm:t>
    </dgm:pt>
    <dgm:pt modelId="{870F0283-1C76-40F7-AA3D-15D4DC6A1112}" type="parTrans" cxnId="{0C4564A4-2536-48E0-90E9-28770AF2805E}">
      <dgm:prSet/>
      <dgm:spPr/>
      <dgm:t>
        <a:bodyPr/>
        <a:lstStyle/>
        <a:p>
          <a:endParaRPr lang="en-US"/>
        </a:p>
      </dgm:t>
    </dgm:pt>
    <dgm:pt modelId="{6AA77521-E7CA-476F-8A09-2B17B80EA519}" type="sibTrans" cxnId="{0C4564A4-2536-48E0-90E9-28770AF2805E}">
      <dgm:prSet/>
      <dgm:spPr/>
      <dgm:t>
        <a:bodyPr/>
        <a:lstStyle/>
        <a:p>
          <a:endParaRPr lang="en-US"/>
        </a:p>
      </dgm:t>
    </dgm:pt>
    <dgm:pt modelId="{802FA2A1-B825-2640-AF0C-52D7429B8129}" type="pres">
      <dgm:prSet presAssocID="{39756438-CCB5-47F6-B812-76B510E48391}" presName="cycle" presStyleCnt="0">
        <dgm:presLayoutVars>
          <dgm:dir/>
          <dgm:resizeHandles val="exact"/>
        </dgm:presLayoutVars>
      </dgm:prSet>
      <dgm:spPr/>
    </dgm:pt>
    <dgm:pt modelId="{62081339-9D4E-B641-A778-0F34EC62179D}" type="pres">
      <dgm:prSet presAssocID="{5249500E-7E36-4029-A5CB-C4201F3CBBBA}" presName="dummy" presStyleCnt="0"/>
      <dgm:spPr/>
    </dgm:pt>
    <dgm:pt modelId="{94D1B434-130F-1842-83E6-C745C7BE1B33}" type="pres">
      <dgm:prSet presAssocID="{5249500E-7E36-4029-A5CB-C4201F3CBBBA}" presName="node" presStyleLbl="revTx" presStyleIdx="0" presStyleCnt="5">
        <dgm:presLayoutVars>
          <dgm:bulletEnabled val="1"/>
        </dgm:presLayoutVars>
      </dgm:prSet>
      <dgm:spPr/>
    </dgm:pt>
    <dgm:pt modelId="{147CEF06-13E2-3F4D-A884-ABEB24EFD570}" type="pres">
      <dgm:prSet presAssocID="{F2A09C39-4266-436F-BC26-EF4FF1DB4944}" presName="sibTrans" presStyleLbl="node1" presStyleIdx="0" presStyleCnt="5"/>
      <dgm:spPr/>
    </dgm:pt>
    <dgm:pt modelId="{56FADEFA-EA59-724A-B4CA-EE5F722D89C6}" type="pres">
      <dgm:prSet presAssocID="{7402F479-6345-4421-91F7-CE37A204031A}" presName="dummy" presStyleCnt="0"/>
      <dgm:spPr/>
    </dgm:pt>
    <dgm:pt modelId="{3B415989-E584-8548-A1BD-89FB75EF3922}" type="pres">
      <dgm:prSet presAssocID="{7402F479-6345-4421-91F7-CE37A204031A}" presName="node" presStyleLbl="revTx" presStyleIdx="1" presStyleCnt="5">
        <dgm:presLayoutVars>
          <dgm:bulletEnabled val="1"/>
        </dgm:presLayoutVars>
      </dgm:prSet>
      <dgm:spPr/>
    </dgm:pt>
    <dgm:pt modelId="{CA4BDF2B-AB3B-784F-B48D-D3E15A02BD6B}" type="pres">
      <dgm:prSet presAssocID="{E0720444-EED0-4C25-9700-92A342E94934}" presName="sibTrans" presStyleLbl="node1" presStyleIdx="1" presStyleCnt="5"/>
      <dgm:spPr/>
    </dgm:pt>
    <dgm:pt modelId="{A96488F4-F243-DF4B-A5C6-2D692601F87C}" type="pres">
      <dgm:prSet presAssocID="{6339BC25-63A1-4C0A-9951-898E36162A46}" presName="dummy" presStyleCnt="0"/>
      <dgm:spPr/>
    </dgm:pt>
    <dgm:pt modelId="{5C81B01A-9874-1040-B641-243C2FCE647D}" type="pres">
      <dgm:prSet presAssocID="{6339BC25-63A1-4C0A-9951-898E36162A46}" presName="node" presStyleLbl="revTx" presStyleIdx="2" presStyleCnt="5">
        <dgm:presLayoutVars>
          <dgm:bulletEnabled val="1"/>
        </dgm:presLayoutVars>
      </dgm:prSet>
      <dgm:spPr/>
    </dgm:pt>
    <dgm:pt modelId="{8788C8E5-3983-F045-83D2-71FB63AC91A5}" type="pres">
      <dgm:prSet presAssocID="{6E748340-6172-420C-8F57-35B112CE305A}" presName="sibTrans" presStyleLbl="node1" presStyleIdx="2" presStyleCnt="5"/>
      <dgm:spPr/>
    </dgm:pt>
    <dgm:pt modelId="{A852D751-BFC6-2249-9AB1-1EA7E54EFF38}" type="pres">
      <dgm:prSet presAssocID="{5EB6F572-6E58-470B-8675-75E3692B37A1}" presName="dummy" presStyleCnt="0"/>
      <dgm:spPr/>
    </dgm:pt>
    <dgm:pt modelId="{15E4180F-CA16-A740-BDC0-CF46D6236FB8}" type="pres">
      <dgm:prSet presAssocID="{5EB6F572-6E58-470B-8675-75E3692B37A1}" presName="node" presStyleLbl="revTx" presStyleIdx="3" presStyleCnt="5">
        <dgm:presLayoutVars>
          <dgm:bulletEnabled val="1"/>
        </dgm:presLayoutVars>
      </dgm:prSet>
      <dgm:spPr/>
    </dgm:pt>
    <dgm:pt modelId="{70A073C5-AFCA-5B48-A61F-E7FB2231451C}" type="pres">
      <dgm:prSet presAssocID="{DFEEF07A-EECC-46A4-A091-C09933F56955}" presName="sibTrans" presStyleLbl="node1" presStyleIdx="3" presStyleCnt="5"/>
      <dgm:spPr/>
    </dgm:pt>
    <dgm:pt modelId="{342B64C7-3CAD-F143-8C68-42CBDC04F72A}" type="pres">
      <dgm:prSet presAssocID="{3FE1374E-0478-4AE3-9B6B-8A66B08B9E03}" presName="dummy" presStyleCnt="0"/>
      <dgm:spPr/>
    </dgm:pt>
    <dgm:pt modelId="{609FE4C1-5B43-0442-8833-AADA2D002F8B}" type="pres">
      <dgm:prSet presAssocID="{3FE1374E-0478-4AE3-9B6B-8A66B08B9E03}" presName="node" presStyleLbl="revTx" presStyleIdx="4" presStyleCnt="5">
        <dgm:presLayoutVars>
          <dgm:bulletEnabled val="1"/>
        </dgm:presLayoutVars>
      </dgm:prSet>
      <dgm:spPr/>
    </dgm:pt>
    <dgm:pt modelId="{0337F11C-3539-0C4F-8D27-71EF4708BC35}" type="pres">
      <dgm:prSet presAssocID="{6AA77521-E7CA-476F-8A09-2B17B80EA519}" presName="sibTrans" presStyleLbl="node1" presStyleIdx="4" presStyleCnt="5"/>
      <dgm:spPr/>
    </dgm:pt>
  </dgm:ptLst>
  <dgm:cxnLst>
    <dgm:cxn modelId="{C4F09308-97DC-D04F-B34F-6EB7FD1BCA54}" type="presOf" srcId="{6339BC25-63A1-4C0A-9951-898E36162A46}" destId="{5C81B01A-9874-1040-B641-243C2FCE647D}" srcOrd="0" destOrd="0" presId="urn:microsoft.com/office/officeart/2005/8/layout/cycle1"/>
    <dgm:cxn modelId="{F75C750A-0F9F-F045-A81F-42470E3498A8}" type="presOf" srcId="{6E748340-6172-420C-8F57-35B112CE305A}" destId="{8788C8E5-3983-F045-83D2-71FB63AC91A5}" srcOrd="0" destOrd="0" presId="urn:microsoft.com/office/officeart/2005/8/layout/cycle1"/>
    <dgm:cxn modelId="{CE48770B-0438-4019-9A89-C23105666BAE}" srcId="{39756438-CCB5-47F6-B812-76B510E48391}" destId="{7402F479-6345-4421-91F7-CE37A204031A}" srcOrd="1" destOrd="0" parTransId="{4A914B06-F3F1-41EE-9E87-9974A139F85A}" sibTransId="{E0720444-EED0-4C25-9700-92A342E94934}"/>
    <dgm:cxn modelId="{568F7311-94D2-420F-B363-36A405553462}" srcId="{39756438-CCB5-47F6-B812-76B510E48391}" destId="{5249500E-7E36-4029-A5CB-C4201F3CBBBA}" srcOrd="0" destOrd="0" parTransId="{15BEECE4-1D22-4572-80A1-8746BD165660}" sibTransId="{F2A09C39-4266-436F-BC26-EF4FF1DB4944}"/>
    <dgm:cxn modelId="{26552752-ED73-6942-A5D6-087CB5720C2F}" type="presOf" srcId="{7402F479-6345-4421-91F7-CE37A204031A}" destId="{3B415989-E584-8548-A1BD-89FB75EF3922}" srcOrd="0" destOrd="0" presId="urn:microsoft.com/office/officeart/2005/8/layout/cycle1"/>
    <dgm:cxn modelId="{F27B5355-D183-6A4C-8436-1B2A1A5256E6}" type="presOf" srcId="{E0720444-EED0-4C25-9700-92A342E94934}" destId="{CA4BDF2B-AB3B-784F-B48D-D3E15A02BD6B}" srcOrd="0" destOrd="0" presId="urn:microsoft.com/office/officeart/2005/8/layout/cycle1"/>
    <dgm:cxn modelId="{776FA959-1BCB-8241-8060-2A2A74E22DDF}" type="presOf" srcId="{5EB6F572-6E58-470B-8675-75E3692B37A1}" destId="{15E4180F-CA16-A740-BDC0-CF46D6236FB8}" srcOrd="0" destOrd="0" presId="urn:microsoft.com/office/officeart/2005/8/layout/cycle1"/>
    <dgm:cxn modelId="{7FB7A888-4373-D641-B5D1-CE81B45151D9}" type="presOf" srcId="{6AA77521-E7CA-476F-8A09-2B17B80EA519}" destId="{0337F11C-3539-0C4F-8D27-71EF4708BC35}" srcOrd="0" destOrd="0" presId="urn:microsoft.com/office/officeart/2005/8/layout/cycle1"/>
    <dgm:cxn modelId="{754A868C-7339-7943-BB8E-37BA13331184}" type="presOf" srcId="{3FE1374E-0478-4AE3-9B6B-8A66B08B9E03}" destId="{609FE4C1-5B43-0442-8833-AADA2D002F8B}" srcOrd="0" destOrd="0" presId="urn:microsoft.com/office/officeart/2005/8/layout/cycle1"/>
    <dgm:cxn modelId="{2C25A28D-AC45-BA44-B0A3-40FC8D0D1A0B}" type="presOf" srcId="{DFEEF07A-EECC-46A4-A091-C09933F56955}" destId="{70A073C5-AFCA-5B48-A61F-E7FB2231451C}" srcOrd="0" destOrd="0" presId="urn:microsoft.com/office/officeart/2005/8/layout/cycle1"/>
    <dgm:cxn modelId="{0C4564A4-2536-48E0-90E9-28770AF2805E}" srcId="{39756438-CCB5-47F6-B812-76B510E48391}" destId="{3FE1374E-0478-4AE3-9B6B-8A66B08B9E03}" srcOrd="4" destOrd="0" parTransId="{870F0283-1C76-40F7-AA3D-15D4DC6A1112}" sibTransId="{6AA77521-E7CA-476F-8A09-2B17B80EA519}"/>
    <dgm:cxn modelId="{4A0CD1A4-3FBC-440A-9928-22BFEE4FC6D6}" srcId="{39756438-CCB5-47F6-B812-76B510E48391}" destId="{5EB6F572-6E58-470B-8675-75E3692B37A1}" srcOrd="3" destOrd="0" parTransId="{4F366539-16A0-4755-A426-DD4D9C2B6D7B}" sibTransId="{DFEEF07A-EECC-46A4-A091-C09933F56955}"/>
    <dgm:cxn modelId="{304629AF-C410-F34E-8662-59A8919CC468}" type="presOf" srcId="{5249500E-7E36-4029-A5CB-C4201F3CBBBA}" destId="{94D1B434-130F-1842-83E6-C745C7BE1B33}" srcOrd="0" destOrd="0" presId="urn:microsoft.com/office/officeart/2005/8/layout/cycle1"/>
    <dgm:cxn modelId="{78585AB1-BB10-4E1D-A874-E55A1E28BE5F}" srcId="{39756438-CCB5-47F6-B812-76B510E48391}" destId="{6339BC25-63A1-4C0A-9951-898E36162A46}" srcOrd="2" destOrd="0" parTransId="{54B22ADA-81CC-40DE-BF4B-9112CDC72F02}" sibTransId="{6E748340-6172-420C-8F57-35B112CE305A}"/>
    <dgm:cxn modelId="{B195DFCF-753C-2646-A357-4FB5A91FD6E6}" type="presOf" srcId="{F2A09C39-4266-436F-BC26-EF4FF1DB4944}" destId="{147CEF06-13E2-3F4D-A884-ABEB24EFD570}" srcOrd="0" destOrd="0" presId="urn:microsoft.com/office/officeart/2005/8/layout/cycle1"/>
    <dgm:cxn modelId="{58411BDF-79E1-9544-B0B5-3101BD7E7F03}" type="presOf" srcId="{39756438-CCB5-47F6-B812-76B510E48391}" destId="{802FA2A1-B825-2640-AF0C-52D7429B8129}" srcOrd="0" destOrd="0" presId="urn:microsoft.com/office/officeart/2005/8/layout/cycle1"/>
    <dgm:cxn modelId="{86939C65-523C-A543-8B78-9B4C09B0B1DE}" type="presParOf" srcId="{802FA2A1-B825-2640-AF0C-52D7429B8129}" destId="{62081339-9D4E-B641-A778-0F34EC62179D}" srcOrd="0" destOrd="0" presId="urn:microsoft.com/office/officeart/2005/8/layout/cycle1"/>
    <dgm:cxn modelId="{EB1F29FD-8137-634C-AA82-D5B56BBDE414}" type="presParOf" srcId="{802FA2A1-B825-2640-AF0C-52D7429B8129}" destId="{94D1B434-130F-1842-83E6-C745C7BE1B33}" srcOrd="1" destOrd="0" presId="urn:microsoft.com/office/officeart/2005/8/layout/cycle1"/>
    <dgm:cxn modelId="{3D6AAE92-B7FF-3544-875C-CA3BA4B44E87}" type="presParOf" srcId="{802FA2A1-B825-2640-AF0C-52D7429B8129}" destId="{147CEF06-13E2-3F4D-A884-ABEB24EFD570}" srcOrd="2" destOrd="0" presId="urn:microsoft.com/office/officeart/2005/8/layout/cycle1"/>
    <dgm:cxn modelId="{381FEB5D-14F9-C248-8D0D-82856CA8B80A}" type="presParOf" srcId="{802FA2A1-B825-2640-AF0C-52D7429B8129}" destId="{56FADEFA-EA59-724A-B4CA-EE5F722D89C6}" srcOrd="3" destOrd="0" presId="urn:microsoft.com/office/officeart/2005/8/layout/cycle1"/>
    <dgm:cxn modelId="{3B8A8AB0-D601-1C46-AF1D-956150A0098F}" type="presParOf" srcId="{802FA2A1-B825-2640-AF0C-52D7429B8129}" destId="{3B415989-E584-8548-A1BD-89FB75EF3922}" srcOrd="4" destOrd="0" presId="urn:microsoft.com/office/officeart/2005/8/layout/cycle1"/>
    <dgm:cxn modelId="{3BC44B32-B640-BA4E-96F6-6BA7B08865F3}" type="presParOf" srcId="{802FA2A1-B825-2640-AF0C-52D7429B8129}" destId="{CA4BDF2B-AB3B-784F-B48D-D3E15A02BD6B}" srcOrd="5" destOrd="0" presId="urn:microsoft.com/office/officeart/2005/8/layout/cycle1"/>
    <dgm:cxn modelId="{922845AD-0231-724D-A74A-9B299F07BBE6}" type="presParOf" srcId="{802FA2A1-B825-2640-AF0C-52D7429B8129}" destId="{A96488F4-F243-DF4B-A5C6-2D692601F87C}" srcOrd="6" destOrd="0" presId="urn:microsoft.com/office/officeart/2005/8/layout/cycle1"/>
    <dgm:cxn modelId="{13F1EBEF-3C32-5D41-A58F-1657EE32F8FD}" type="presParOf" srcId="{802FA2A1-B825-2640-AF0C-52D7429B8129}" destId="{5C81B01A-9874-1040-B641-243C2FCE647D}" srcOrd="7" destOrd="0" presId="urn:microsoft.com/office/officeart/2005/8/layout/cycle1"/>
    <dgm:cxn modelId="{466224BE-1EAF-B349-803E-8E0DAE57356A}" type="presParOf" srcId="{802FA2A1-B825-2640-AF0C-52D7429B8129}" destId="{8788C8E5-3983-F045-83D2-71FB63AC91A5}" srcOrd="8" destOrd="0" presId="urn:microsoft.com/office/officeart/2005/8/layout/cycle1"/>
    <dgm:cxn modelId="{73A71168-A869-9C42-914C-20A630A24F01}" type="presParOf" srcId="{802FA2A1-B825-2640-AF0C-52D7429B8129}" destId="{A852D751-BFC6-2249-9AB1-1EA7E54EFF38}" srcOrd="9" destOrd="0" presId="urn:microsoft.com/office/officeart/2005/8/layout/cycle1"/>
    <dgm:cxn modelId="{8FBB5659-C348-DD40-9AF3-FE4CB4A4842F}" type="presParOf" srcId="{802FA2A1-B825-2640-AF0C-52D7429B8129}" destId="{15E4180F-CA16-A740-BDC0-CF46D6236FB8}" srcOrd="10" destOrd="0" presId="urn:microsoft.com/office/officeart/2005/8/layout/cycle1"/>
    <dgm:cxn modelId="{64DC436B-B614-D948-A8D3-F7DF30F50E4F}" type="presParOf" srcId="{802FA2A1-B825-2640-AF0C-52D7429B8129}" destId="{70A073C5-AFCA-5B48-A61F-E7FB2231451C}" srcOrd="11" destOrd="0" presId="urn:microsoft.com/office/officeart/2005/8/layout/cycle1"/>
    <dgm:cxn modelId="{4C59339E-2562-5A40-9E8C-4297A9378680}" type="presParOf" srcId="{802FA2A1-B825-2640-AF0C-52D7429B8129}" destId="{342B64C7-3CAD-F143-8C68-42CBDC04F72A}" srcOrd="12" destOrd="0" presId="urn:microsoft.com/office/officeart/2005/8/layout/cycle1"/>
    <dgm:cxn modelId="{F962C91E-59B7-A14C-A674-EEDFED4A8E75}" type="presParOf" srcId="{802FA2A1-B825-2640-AF0C-52D7429B8129}" destId="{609FE4C1-5B43-0442-8833-AADA2D002F8B}" srcOrd="13" destOrd="0" presId="urn:microsoft.com/office/officeart/2005/8/layout/cycle1"/>
    <dgm:cxn modelId="{7AC3D94E-AE31-F345-82BC-A2A2D8D59B11}" type="presParOf" srcId="{802FA2A1-B825-2640-AF0C-52D7429B8129}" destId="{0337F11C-3539-0C4F-8D27-71EF4708BC35}"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B95252-4DF8-6548-9528-90C50B13B76F}" type="doc">
      <dgm:prSet loTypeId="urn:microsoft.com/office/officeart/2005/8/layout/matrix1" loCatId="matrix" qsTypeId="urn:microsoft.com/office/officeart/2005/8/quickstyle/simple2" qsCatId="simple" csTypeId="urn:microsoft.com/office/officeart/2005/8/colors/accent0_3" csCatId="mainScheme" phldr="1"/>
      <dgm:spPr/>
      <dgm:t>
        <a:bodyPr/>
        <a:lstStyle/>
        <a:p>
          <a:endParaRPr lang="en-US"/>
        </a:p>
      </dgm:t>
    </dgm:pt>
    <dgm:pt modelId="{7B8065BD-828E-C042-AA22-C7E551027CDE}">
      <dgm:prSet/>
      <dgm:spPr>
        <a:solidFill>
          <a:srgbClr val="FFFF00"/>
        </a:solidFill>
      </dgm:spPr>
      <dgm:t>
        <a:bodyPr/>
        <a:lstStyle/>
        <a:p>
          <a:r>
            <a:rPr lang="en-US" baseline="0" dirty="0">
              <a:latin typeface="Arial" panose="020B0604020202020204" pitchFamily="34" charset="0"/>
            </a:rPr>
            <a:t>Areas of Focus</a:t>
          </a:r>
        </a:p>
      </dgm:t>
    </dgm:pt>
    <dgm:pt modelId="{DA720785-0F8F-BB40-AB4E-88FDCD0CDA04}" type="parTrans" cxnId="{20A5CE3C-5F06-A944-8A99-CBAA875E573E}">
      <dgm:prSet/>
      <dgm:spPr/>
      <dgm:t>
        <a:bodyPr/>
        <a:lstStyle/>
        <a:p>
          <a:endParaRPr lang="en-US"/>
        </a:p>
      </dgm:t>
    </dgm:pt>
    <dgm:pt modelId="{20D6BF64-4FDA-9C4A-B01B-490CFDDC9CBC}" type="sibTrans" cxnId="{20A5CE3C-5F06-A944-8A99-CBAA875E573E}">
      <dgm:prSet/>
      <dgm:spPr/>
      <dgm:t>
        <a:bodyPr/>
        <a:lstStyle/>
        <a:p>
          <a:endParaRPr lang="en-US"/>
        </a:p>
      </dgm:t>
    </dgm:pt>
    <dgm:pt modelId="{6720A55F-1CA5-7E4D-9B4E-19FEBB9626FB}">
      <dgm:prSet/>
      <dgm:spPr/>
      <dgm:t>
        <a:bodyPr/>
        <a:lstStyle/>
        <a:p>
          <a:r>
            <a:rPr lang="en-US" baseline="0" dirty="0">
              <a:latin typeface="Arial" panose="020B0604020202020204" pitchFamily="34" charset="0"/>
            </a:rPr>
            <a:t>Research support and information management</a:t>
          </a:r>
        </a:p>
      </dgm:t>
    </dgm:pt>
    <dgm:pt modelId="{84061753-C141-8544-8E9A-8E403FD7FC9C}" type="parTrans" cxnId="{188E5C5D-3302-9C43-9A4D-1EDA4DBD09AF}">
      <dgm:prSet/>
      <dgm:spPr/>
      <dgm:t>
        <a:bodyPr/>
        <a:lstStyle/>
        <a:p>
          <a:endParaRPr lang="en-US"/>
        </a:p>
      </dgm:t>
    </dgm:pt>
    <dgm:pt modelId="{5F0DE648-D26D-7F49-9D3F-EF7603343988}" type="sibTrans" cxnId="{188E5C5D-3302-9C43-9A4D-1EDA4DBD09AF}">
      <dgm:prSet/>
      <dgm:spPr/>
      <dgm:t>
        <a:bodyPr/>
        <a:lstStyle/>
        <a:p>
          <a:endParaRPr lang="en-US"/>
        </a:p>
      </dgm:t>
    </dgm:pt>
    <dgm:pt modelId="{5D1601EC-B4CE-D34F-BD7B-70BDBD183D06}">
      <dgm:prSet/>
      <dgm:spPr/>
      <dgm:t>
        <a:bodyPr/>
        <a:lstStyle/>
        <a:p>
          <a:r>
            <a:rPr lang="en-US" baseline="0" dirty="0">
              <a:latin typeface="Arial" panose="020B0604020202020204" pitchFamily="34" charset="0"/>
            </a:rPr>
            <a:t>Special collections and archives</a:t>
          </a:r>
        </a:p>
      </dgm:t>
    </dgm:pt>
    <dgm:pt modelId="{9AE8A660-9D97-8846-B6D2-CD695856BD0B}" type="parTrans" cxnId="{351FAD80-DF5E-024A-957A-6DB0BE991B6E}">
      <dgm:prSet/>
      <dgm:spPr/>
      <dgm:t>
        <a:bodyPr/>
        <a:lstStyle/>
        <a:p>
          <a:endParaRPr lang="en-US"/>
        </a:p>
      </dgm:t>
    </dgm:pt>
    <dgm:pt modelId="{BDE17B22-60E7-D145-943E-0FFB4D3A9E1A}" type="sibTrans" cxnId="{351FAD80-DF5E-024A-957A-6DB0BE991B6E}">
      <dgm:prSet/>
      <dgm:spPr/>
      <dgm:t>
        <a:bodyPr/>
        <a:lstStyle/>
        <a:p>
          <a:endParaRPr lang="en-US"/>
        </a:p>
      </dgm:t>
    </dgm:pt>
    <dgm:pt modelId="{A1568F1A-5F86-5949-8803-971CC6F2ECFA}">
      <dgm:prSet/>
      <dgm:spPr/>
      <dgm:t>
        <a:bodyPr/>
        <a:lstStyle/>
        <a:p>
          <a:pPr>
            <a:lnSpc>
              <a:spcPct val="0"/>
            </a:lnSpc>
          </a:pPr>
          <a:r>
            <a:rPr lang="en-US" dirty="0">
              <a:latin typeface="Arial" panose="020B0604020202020204" pitchFamily="34" charset="0"/>
              <a:cs typeface="Arial" panose="020B0604020202020204" pitchFamily="34" charset="0"/>
            </a:rPr>
            <a:t>Metadata</a:t>
          </a:r>
        </a:p>
      </dgm:t>
    </dgm:pt>
    <dgm:pt modelId="{1EAE7FF2-3854-1347-9923-D89C84D891FA}" type="parTrans" cxnId="{9397AD24-A0AA-AD4F-A007-04E8D8B8F3B6}">
      <dgm:prSet/>
      <dgm:spPr/>
      <dgm:t>
        <a:bodyPr/>
        <a:lstStyle/>
        <a:p>
          <a:endParaRPr lang="en-US"/>
        </a:p>
      </dgm:t>
    </dgm:pt>
    <dgm:pt modelId="{0A4D754B-FA41-C345-A9DA-5562E1F5AF6E}" type="sibTrans" cxnId="{9397AD24-A0AA-AD4F-A007-04E8D8B8F3B6}">
      <dgm:prSet/>
      <dgm:spPr/>
      <dgm:t>
        <a:bodyPr/>
        <a:lstStyle/>
        <a:p>
          <a:endParaRPr lang="en-US"/>
        </a:p>
      </dgm:t>
    </dgm:pt>
    <dgm:pt modelId="{F12122A8-ED04-5049-B30F-5F642D04F7C9}">
      <dgm:prSet/>
      <dgm:spPr/>
      <dgm:t>
        <a:bodyPr/>
        <a:lstStyle/>
        <a:p>
          <a:r>
            <a:rPr lang="en-US" dirty="0">
              <a:latin typeface="Arial" panose="020B0604020202020204" pitchFamily="34" charset="0"/>
              <a:cs typeface="Arial" panose="020B0604020202020204" pitchFamily="34" charset="0"/>
            </a:rPr>
            <a:t>Resource sharing / Collective collections</a:t>
          </a:r>
        </a:p>
      </dgm:t>
    </dgm:pt>
    <dgm:pt modelId="{C9F46940-19F9-924D-8863-4BB9D0920B9D}" type="parTrans" cxnId="{B9A2B565-B93B-A24F-B03A-0E2E5BE2AE38}">
      <dgm:prSet/>
      <dgm:spPr/>
      <dgm:t>
        <a:bodyPr/>
        <a:lstStyle/>
        <a:p>
          <a:endParaRPr lang="en-US"/>
        </a:p>
      </dgm:t>
    </dgm:pt>
    <dgm:pt modelId="{81E551E9-3FAB-5B46-88D8-EDC6A909FA79}" type="sibTrans" cxnId="{B9A2B565-B93B-A24F-B03A-0E2E5BE2AE38}">
      <dgm:prSet/>
      <dgm:spPr/>
      <dgm:t>
        <a:bodyPr/>
        <a:lstStyle/>
        <a:p>
          <a:endParaRPr lang="en-US"/>
        </a:p>
      </dgm:t>
    </dgm:pt>
    <dgm:pt modelId="{C12B48E6-3392-3C48-B58F-E7D6D8006D90}" type="pres">
      <dgm:prSet presAssocID="{A9B95252-4DF8-6548-9528-90C50B13B76F}" presName="diagram" presStyleCnt="0">
        <dgm:presLayoutVars>
          <dgm:chMax val="1"/>
          <dgm:dir/>
          <dgm:animLvl val="ctr"/>
          <dgm:resizeHandles val="exact"/>
        </dgm:presLayoutVars>
      </dgm:prSet>
      <dgm:spPr/>
    </dgm:pt>
    <dgm:pt modelId="{342CAE44-5108-5C43-89A2-465F50966F4C}" type="pres">
      <dgm:prSet presAssocID="{A9B95252-4DF8-6548-9528-90C50B13B76F}" presName="matrix" presStyleCnt="0"/>
      <dgm:spPr/>
    </dgm:pt>
    <dgm:pt modelId="{0B169824-CD1F-3A4F-96E0-7A2E13E5C845}" type="pres">
      <dgm:prSet presAssocID="{A9B95252-4DF8-6548-9528-90C50B13B76F}" presName="tile1" presStyleLbl="node1" presStyleIdx="0" presStyleCnt="4"/>
      <dgm:spPr/>
    </dgm:pt>
    <dgm:pt modelId="{6CD89223-4D2E-C945-BD86-ABDE2E0BDECB}" type="pres">
      <dgm:prSet presAssocID="{A9B95252-4DF8-6548-9528-90C50B13B76F}" presName="tile1text" presStyleLbl="node1" presStyleIdx="0" presStyleCnt="4">
        <dgm:presLayoutVars>
          <dgm:chMax val="0"/>
          <dgm:chPref val="0"/>
          <dgm:bulletEnabled val="1"/>
        </dgm:presLayoutVars>
      </dgm:prSet>
      <dgm:spPr/>
    </dgm:pt>
    <dgm:pt modelId="{151AC46E-391A-C54E-B164-B1C86CF4ED36}" type="pres">
      <dgm:prSet presAssocID="{A9B95252-4DF8-6548-9528-90C50B13B76F}" presName="tile2" presStyleLbl="node1" presStyleIdx="1" presStyleCnt="4"/>
      <dgm:spPr/>
    </dgm:pt>
    <dgm:pt modelId="{C047989A-535E-3A40-A748-6EC8FB0B2613}" type="pres">
      <dgm:prSet presAssocID="{A9B95252-4DF8-6548-9528-90C50B13B76F}" presName="tile2text" presStyleLbl="node1" presStyleIdx="1" presStyleCnt="4">
        <dgm:presLayoutVars>
          <dgm:chMax val="0"/>
          <dgm:chPref val="0"/>
          <dgm:bulletEnabled val="1"/>
        </dgm:presLayoutVars>
      </dgm:prSet>
      <dgm:spPr/>
    </dgm:pt>
    <dgm:pt modelId="{7F9673B5-CBF6-6B44-93E6-809807257BDC}" type="pres">
      <dgm:prSet presAssocID="{A9B95252-4DF8-6548-9528-90C50B13B76F}" presName="tile3" presStyleLbl="node1" presStyleIdx="2" presStyleCnt="4"/>
      <dgm:spPr/>
    </dgm:pt>
    <dgm:pt modelId="{AEDC1CDB-A4E0-3849-B2AF-566DE2B2024E}" type="pres">
      <dgm:prSet presAssocID="{A9B95252-4DF8-6548-9528-90C50B13B76F}" presName="tile3text" presStyleLbl="node1" presStyleIdx="2" presStyleCnt="4">
        <dgm:presLayoutVars>
          <dgm:chMax val="0"/>
          <dgm:chPref val="0"/>
          <dgm:bulletEnabled val="1"/>
        </dgm:presLayoutVars>
      </dgm:prSet>
      <dgm:spPr/>
    </dgm:pt>
    <dgm:pt modelId="{C6235E61-F6CB-F641-8034-6E3DD463EE61}" type="pres">
      <dgm:prSet presAssocID="{A9B95252-4DF8-6548-9528-90C50B13B76F}" presName="tile4" presStyleLbl="node1" presStyleIdx="3" presStyleCnt="4"/>
      <dgm:spPr/>
    </dgm:pt>
    <dgm:pt modelId="{9B3EC1DE-C5AA-C243-AE76-15C813A0E184}" type="pres">
      <dgm:prSet presAssocID="{A9B95252-4DF8-6548-9528-90C50B13B76F}" presName="tile4text" presStyleLbl="node1" presStyleIdx="3" presStyleCnt="4">
        <dgm:presLayoutVars>
          <dgm:chMax val="0"/>
          <dgm:chPref val="0"/>
          <dgm:bulletEnabled val="1"/>
        </dgm:presLayoutVars>
      </dgm:prSet>
      <dgm:spPr/>
    </dgm:pt>
    <dgm:pt modelId="{590F2869-6412-6149-B7B3-1CD14D1FAF47}" type="pres">
      <dgm:prSet presAssocID="{A9B95252-4DF8-6548-9528-90C50B13B76F}" presName="centerTile" presStyleLbl="fgShp" presStyleIdx="0" presStyleCnt="1">
        <dgm:presLayoutVars>
          <dgm:chMax val="0"/>
          <dgm:chPref val="0"/>
        </dgm:presLayoutVars>
      </dgm:prSet>
      <dgm:spPr/>
    </dgm:pt>
  </dgm:ptLst>
  <dgm:cxnLst>
    <dgm:cxn modelId="{FC67CD0B-C406-554E-BA83-DB80761C9F7B}" type="presOf" srcId="{6720A55F-1CA5-7E4D-9B4E-19FEBB9626FB}" destId="{0B169824-CD1F-3A4F-96E0-7A2E13E5C845}" srcOrd="0" destOrd="0" presId="urn:microsoft.com/office/officeart/2005/8/layout/matrix1"/>
    <dgm:cxn modelId="{97E51917-E2CC-AC4B-AAC2-05D1805BFF89}" type="presOf" srcId="{F12122A8-ED04-5049-B30F-5F642D04F7C9}" destId="{C6235E61-F6CB-F641-8034-6E3DD463EE61}" srcOrd="0" destOrd="0" presId="urn:microsoft.com/office/officeart/2005/8/layout/matrix1"/>
    <dgm:cxn modelId="{F1F8541F-2C31-1443-9DB1-C13D6DC5B0EF}" type="presOf" srcId="{A1568F1A-5F86-5949-8803-971CC6F2ECFA}" destId="{7F9673B5-CBF6-6B44-93E6-809807257BDC}" srcOrd="0" destOrd="0" presId="urn:microsoft.com/office/officeart/2005/8/layout/matrix1"/>
    <dgm:cxn modelId="{9397AD24-A0AA-AD4F-A007-04E8D8B8F3B6}" srcId="{7B8065BD-828E-C042-AA22-C7E551027CDE}" destId="{A1568F1A-5F86-5949-8803-971CC6F2ECFA}" srcOrd="2" destOrd="0" parTransId="{1EAE7FF2-3854-1347-9923-D89C84D891FA}" sibTransId="{0A4D754B-FA41-C345-A9DA-5562E1F5AF6E}"/>
    <dgm:cxn modelId="{BE59D339-EF4C-124E-9E1F-0959ED8BB2F2}" type="presOf" srcId="{5D1601EC-B4CE-D34F-BD7B-70BDBD183D06}" destId="{C047989A-535E-3A40-A748-6EC8FB0B2613}" srcOrd="1" destOrd="0" presId="urn:microsoft.com/office/officeart/2005/8/layout/matrix1"/>
    <dgm:cxn modelId="{20A5CE3C-5F06-A944-8A99-CBAA875E573E}" srcId="{A9B95252-4DF8-6548-9528-90C50B13B76F}" destId="{7B8065BD-828E-C042-AA22-C7E551027CDE}" srcOrd="0" destOrd="0" parTransId="{DA720785-0F8F-BB40-AB4E-88FDCD0CDA04}" sibTransId="{20D6BF64-4FDA-9C4A-B01B-490CFDDC9CBC}"/>
    <dgm:cxn modelId="{188E5C5D-3302-9C43-9A4D-1EDA4DBD09AF}" srcId="{7B8065BD-828E-C042-AA22-C7E551027CDE}" destId="{6720A55F-1CA5-7E4D-9B4E-19FEBB9626FB}" srcOrd="0" destOrd="0" parTransId="{84061753-C141-8544-8E9A-8E403FD7FC9C}" sibTransId="{5F0DE648-D26D-7F49-9D3F-EF7603343988}"/>
    <dgm:cxn modelId="{6DC51964-37DC-4C4D-931C-47AA88E2696C}" type="presOf" srcId="{6720A55F-1CA5-7E4D-9B4E-19FEBB9626FB}" destId="{6CD89223-4D2E-C945-BD86-ABDE2E0BDECB}" srcOrd="1" destOrd="0" presId="urn:microsoft.com/office/officeart/2005/8/layout/matrix1"/>
    <dgm:cxn modelId="{B9A2B565-B93B-A24F-B03A-0E2E5BE2AE38}" srcId="{7B8065BD-828E-C042-AA22-C7E551027CDE}" destId="{F12122A8-ED04-5049-B30F-5F642D04F7C9}" srcOrd="3" destOrd="0" parTransId="{C9F46940-19F9-924D-8863-4BB9D0920B9D}" sibTransId="{81E551E9-3FAB-5B46-88D8-EDC6A909FA79}"/>
    <dgm:cxn modelId="{6F218D75-A60E-6548-AA07-C05A163473F7}" type="presOf" srcId="{A1568F1A-5F86-5949-8803-971CC6F2ECFA}" destId="{AEDC1CDB-A4E0-3849-B2AF-566DE2B2024E}" srcOrd="1" destOrd="0" presId="urn:microsoft.com/office/officeart/2005/8/layout/matrix1"/>
    <dgm:cxn modelId="{351FAD80-DF5E-024A-957A-6DB0BE991B6E}" srcId="{7B8065BD-828E-C042-AA22-C7E551027CDE}" destId="{5D1601EC-B4CE-D34F-BD7B-70BDBD183D06}" srcOrd="1" destOrd="0" parTransId="{9AE8A660-9D97-8846-B6D2-CD695856BD0B}" sibTransId="{BDE17B22-60E7-D145-943E-0FFB4D3A9E1A}"/>
    <dgm:cxn modelId="{8B95CD8E-EF62-8C48-8773-0AE09986299A}" type="presOf" srcId="{F12122A8-ED04-5049-B30F-5F642D04F7C9}" destId="{9B3EC1DE-C5AA-C243-AE76-15C813A0E184}" srcOrd="1" destOrd="0" presId="urn:microsoft.com/office/officeart/2005/8/layout/matrix1"/>
    <dgm:cxn modelId="{D4FEA5B3-EE63-2441-9F82-F43EB53D6216}" type="presOf" srcId="{A9B95252-4DF8-6548-9528-90C50B13B76F}" destId="{C12B48E6-3392-3C48-B58F-E7D6D8006D90}" srcOrd="0" destOrd="0" presId="urn:microsoft.com/office/officeart/2005/8/layout/matrix1"/>
    <dgm:cxn modelId="{5C217DDF-E0B7-9D41-8223-EFBF0973DD73}" type="presOf" srcId="{5D1601EC-B4CE-D34F-BD7B-70BDBD183D06}" destId="{151AC46E-391A-C54E-B164-B1C86CF4ED36}" srcOrd="0" destOrd="0" presId="urn:microsoft.com/office/officeart/2005/8/layout/matrix1"/>
    <dgm:cxn modelId="{7C63B5E5-EFC8-F644-9226-84570491607A}" type="presOf" srcId="{7B8065BD-828E-C042-AA22-C7E551027CDE}" destId="{590F2869-6412-6149-B7B3-1CD14D1FAF47}" srcOrd="0" destOrd="0" presId="urn:microsoft.com/office/officeart/2005/8/layout/matrix1"/>
    <dgm:cxn modelId="{FA0DB8D0-6D68-674F-A955-D9E67EAD09EA}" type="presParOf" srcId="{C12B48E6-3392-3C48-B58F-E7D6D8006D90}" destId="{342CAE44-5108-5C43-89A2-465F50966F4C}" srcOrd="0" destOrd="0" presId="urn:microsoft.com/office/officeart/2005/8/layout/matrix1"/>
    <dgm:cxn modelId="{F9423FCF-9EEB-614B-B397-107D27F3E8DD}" type="presParOf" srcId="{342CAE44-5108-5C43-89A2-465F50966F4C}" destId="{0B169824-CD1F-3A4F-96E0-7A2E13E5C845}" srcOrd="0" destOrd="0" presId="urn:microsoft.com/office/officeart/2005/8/layout/matrix1"/>
    <dgm:cxn modelId="{0C011505-395D-074D-8A99-89CFC2A619C3}" type="presParOf" srcId="{342CAE44-5108-5C43-89A2-465F50966F4C}" destId="{6CD89223-4D2E-C945-BD86-ABDE2E0BDECB}" srcOrd="1" destOrd="0" presId="urn:microsoft.com/office/officeart/2005/8/layout/matrix1"/>
    <dgm:cxn modelId="{AFEA1682-148A-6749-B42A-A0DCE5CDEF49}" type="presParOf" srcId="{342CAE44-5108-5C43-89A2-465F50966F4C}" destId="{151AC46E-391A-C54E-B164-B1C86CF4ED36}" srcOrd="2" destOrd="0" presId="urn:microsoft.com/office/officeart/2005/8/layout/matrix1"/>
    <dgm:cxn modelId="{6B894682-16A5-F645-B142-704C519E300F}" type="presParOf" srcId="{342CAE44-5108-5C43-89A2-465F50966F4C}" destId="{C047989A-535E-3A40-A748-6EC8FB0B2613}" srcOrd="3" destOrd="0" presId="urn:microsoft.com/office/officeart/2005/8/layout/matrix1"/>
    <dgm:cxn modelId="{711793AA-41DF-F04F-A333-061C51C538DB}" type="presParOf" srcId="{342CAE44-5108-5C43-89A2-465F50966F4C}" destId="{7F9673B5-CBF6-6B44-93E6-809807257BDC}" srcOrd="4" destOrd="0" presId="urn:microsoft.com/office/officeart/2005/8/layout/matrix1"/>
    <dgm:cxn modelId="{756C4666-C52D-DB46-B434-8244AEB0F1FB}" type="presParOf" srcId="{342CAE44-5108-5C43-89A2-465F50966F4C}" destId="{AEDC1CDB-A4E0-3849-B2AF-566DE2B2024E}" srcOrd="5" destOrd="0" presId="urn:microsoft.com/office/officeart/2005/8/layout/matrix1"/>
    <dgm:cxn modelId="{AF946262-135F-3C4A-83DD-6323C5208416}" type="presParOf" srcId="{342CAE44-5108-5C43-89A2-465F50966F4C}" destId="{C6235E61-F6CB-F641-8034-6E3DD463EE61}" srcOrd="6" destOrd="0" presId="urn:microsoft.com/office/officeart/2005/8/layout/matrix1"/>
    <dgm:cxn modelId="{7F106459-94A1-BA47-9FAC-5EB13BCC1CF5}" type="presParOf" srcId="{342CAE44-5108-5C43-89A2-465F50966F4C}" destId="{9B3EC1DE-C5AA-C243-AE76-15C813A0E184}" srcOrd="7" destOrd="0" presId="urn:microsoft.com/office/officeart/2005/8/layout/matrix1"/>
    <dgm:cxn modelId="{5015C35C-D8C1-1144-9C90-21FFD1489246}" type="presParOf" srcId="{C12B48E6-3392-3C48-B58F-E7D6D8006D90}" destId="{590F2869-6412-6149-B7B3-1CD14D1FAF47}"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D1B434-130F-1842-83E6-C745C7BE1B33}">
      <dsp:nvSpPr>
        <dsp:cNvPr id="0" name=""/>
        <dsp:cNvSpPr/>
      </dsp:nvSpPr>
      <dsp:spPr>
        <a:xfrm>
          <a:off x="3239784" y="67498"/>
          <a:ext cx="1263223" cy="126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People are connections to  knowledge</a:t>
          </a:r>
        </a:p>
      </dsp:txBody>
      <dsp:txXfrm>
        <a:off x="3239784" y="67498"/>
        <a:ext cx="1263223" cy="1263223"/>
      </dsp:txXfrm>
    </dsp:sp>
    <dsp:sp modelId="{147CEF06-13E2-3F4D-A884-ABEB24EFD570}">
      <dsp:nvSpPr>
        <dsp:cNvPr id="0" name=""/>
        <dsp:cNvSpPr/>
      </dsp:nvSpPr>
      <dsp:spPr>
        <a:xfrm>
          <a:off x="263317" y="30363"/>
          <a:ext cx="4742370" cy="4742370"/>
        </a:xfrm>
        <a:prstGeom prst="circularArrow">
          <a:avLst>
            <a:gd name="adj1" fmla="val 5194"/>
            <a:gd name="adj2" fmla="val 335480"/>
            <a:gd name="adj3" fmla="val 21295008"/>
            <a:gd name="adj4" fmla="val 19764692"/>
            <a:gd name="adj5" fmla="val 606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B415989-E584-8548-A1BD-89FB75EF3922}">
      <dsp:nvSpPr>
        <dsp:cNvPr id="0" name=""/>
        <dsp:cNvSpPr/>
      </dsp:nvSpPr>
      <dsp:spPr>
        <a:xfrm>
          <a:off x="4004227" y="2420210"/>
          <a:ext cx="1263223" cy="126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Peer to Peer collaborative learning</a:t>
          </a:r>
        </a:p>
      </dsp:txBody>
      <dsp:txXfrm>
        <a:off x="4004227" y="2420210"/>
        <a:ext cx="1263223" cy="1263223"/>
      </dsp:txXfrm>
    </dsp:sp>
    <dsp:sp modelId="{CA4BDF2B-AB3B-784F-B48D-D3E15A02BD6B}">
      <dsp:nvSpPr>
        <dsp:cNvPr id="0" name=""/>
        <dsp:cNvSpPr/>
      </dsp:nvSpPr>
      <dsp:spPr>
        <a:xfrm>
          <a:off x="263317" y="30363"/>
          <a:ext cx="4742370" cy="4742370"/>
        </a:xfrm>
        <a:prstGeom prst="circularArrow">
          <a:avLst>
            <a:gd name="adj1" fmla="val 5194"/>
            <a:gd name="adj2" fmla="val 335480"/>
            <a:gd name="adj3" fmla="val 4016528"/>
            <a:gd name="adj4" fmla="val 2251752"/>
            <a:gd name="adj5" fmla="val 606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5C81B01A-9874-1040-B641-243C2FCE647D}">
      <dsp:nvSpPr>
        <dsp:cNvPr id="0" name=""/>
        <dsp:cNvSpPr/>
      </dsp:nvSpPr>
      <dsp:spPr>
        <a:xfrm>
          <a:off x="2002891" y="3874266"/>
          <a:ext cx="1263223" cy="126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Strategic thinking to practical application</a:t>
          </a:r>
        </a:p>
      </dsp:txBody>
      <dsp:txXfrm>
        <a:off x="2002891" y="3874266"/>
        <a:ext cx="1263223" cy="1263223"/>
      </dsp:txXfrm>
    </dsp:sp>
    <dsp:sp modelId="{8788C8E5-3983-F045-83D2-71FB63AC91A5}">
      <dsp:nvSpPr>
        <dsp:cNvPr id="0" name=""/>
        <dsp:cNvSpPr/>
      </dsp:nvSpPr>
      <dsp:spPr>
        <a:xfrm>
          <a:off x="263317" y="30363"/>
          <a:ext cx="4742370" cy="4742370"/>
        </a:xfrm>
        <a:prstGeom prst="circularArrow">
          <a:avLst>
            <a:gd name="adj1" fmla="val 5194"/>
            <a:gd name="adj2" fmla="val 335480"/>
            <a:gd name="adj3" fmla="val 8212768"/>
            <a:gd name="adj4" fmla="val 6447992"/>
            <a:gd name="adj5" fmla="val 606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15E4180F-CA16-A740-BDC0-CF46D6236FB8}">
      <dsp:nvSpPr>
        <dsp:cNvPr id="0" name=""/>
        <dsp:cNvSpPr/>
      </dsp:nvSpPr>
      <dsp:spPr>
        <a:xfrm>
          <a:off x="1555" y="2420210"/>
          <a:ext cx="1263223" cy="126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Influence service design and future research</a:t>
          </a:r>
        </a:p>
      </dsp:txBody>
      <dsp:txXfrm>
        <a:off x="1555" y="2420210"/>
        <a:ext cx="1263223" cy="1263223"/>
      </dsp:txXfrm>
    </dsp:sp>
    <dsp:sp modelId="{70A073C5-AFCA-5B48-A61F-E7FB2231451C}">
      <dsp:nvSpPr>
        <dsp:cNvPr id="0" name=""/>
        <dsp:cNvSpPr/>
      </dsp:nvSpPr>
      <dsp:spPr>
        <a:xfrm>
          <a:off x="263317" y="30363"/>
          <a:ext cx="4742370" cy="4742370"/>
        </a:xfrm>
        <a:prstGeom prst="circularArrow">
          <a:avLst>
            <a:gd name="adj1" fmla="val 5194"/>
            <a:gd name="adj2" fmla="val 335480"/>
            <a:gd name="adj3" fmla="val 12299829"/>
            <a:gd name="adj4" fmla="val 10769513"/>
            <a:gd name="adj5" fmla="val 606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609FE4C1-5B43-0442-8833-AADA2D002F8B}">
      <dsp:nvSpPr>
        <dsp:cNvPr id="0" name=""/>
        <dsp:cNvSpPr/>
      </dsp:nvSpPr>
      <dsp:spPr>
        <a:xfrm>
          <a:off x="765997" y="67498"/>
          <a:ext cx="1263223" cy="1263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a:t>Shared understanding for faster innovation</a:t>
          </a:r>
        </a:p>
      </dsp:txBody>
      <dsp:txXfrm>
        <a:off x="765997" y="67498"/>
        <a:ext cx="1263223" cy="1263223"/>
      </dsp:txXfrm>
    </dsp:sp>
    <dsp:sp modelId="{0337F11C-3539-0C4F-8D27-71EF4708BC35}">
      <dsp:nvSpPr>
        <dsp:cNvPr id="0" name=""/>
        <dsp:cNvSpPr/>
      </dsp:nvSpPr>
      <dsp:spPr>
        <a:xfrm>
          <a:off x="263317" y="30363"/>
          <a:ext cx="4742370" cy="4742370"/>
        </a:xfrm>
        <a:prstGeom prst="circularArrow">
          <a:avLst>
            <a:gd name="adj1" fmla="val 5194"/>
            <a:gd name="adj2" fmla="val 335480"/>
            <a:gd name="adj3" fmla="val 16867511"/>
            <a:gd name="adj4" fmla="val 15197009"/>
            <a:gd name="adj5" fmla="val 6060"/>
          </a:avLst>
        </a:prstGeom>
        <a:gradFill rotWithShape="0">
          <a:gsLst>
            <a:gs pos="0">
              <a:schemeClr val="dk2">
                <a:hueOff val="0"/>
                <a:satOff val="0"/>
                <a:lumOff val="0"/>
                <a:alphaOff val="0"/>
                <a:tint val="100000"/>
                <a:shade val="100000"/>
                <a:satMod val="130000"/>
              </a:schemeClr>
            </a:gs>
            <a:gs pos="100000">
              <a:schemeClr val="dk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169824-CD1F-3A4F-96E0-7A2E13E5C845}">
      <dsp:nvSpPr>
        <dsp:cNvPr id="0" name=""/>
        <dsp:cNvSpPr/>
      </dsp:nvSpPr>
      <dsp:spPr>
        <a:xfrm rot="16200000">
          <a:off x="1132069" y="-1132069"/>
          <a:ext cx="1986874" cy="4251014"/>
        </a:xfrm>
        <a:prstGeom prst="round1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baseline="0" dirty="0">
              <a:latin typeface="Arial" panose="020B0604020202020204" pitchFamily="34" charset="0"/>
            </a:rPr>
            <a:t>Research support and information management</a:t>
          </a:r>
        </a:p>
      </dsp:txBody>
      <dsp:txXfrm rot="5400000">
        <a:off x="0" y="0"/>
        <a:ext cx="4251014" cy="1490155"/>
      </dsp:txXfrm>
    </dsp:sp>
    <dsp:sp modelId="{151AC46E-391A-C54E-B164-B1C86CF4ED36}">
      <dsp:nvSpPr>
        <dsp:cNvPr id="0" name=""/>
        <dsp:cNvSpPr/>
      </dsp:nvSpPr>
      <dsp:spPr>
        <a:xfrm>
          <a:off x="4251014" y="0"/>
          <a:ext cx="4251014" cy="1986874"/>
        </a:xfrm>
        <a:prstGeom prst="round1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baseline="0" dirty="0">
              <a:latin typeface="Arial" panose="020B0604020202020204" pitchFamily="34" charset="0"/>
            </a:rPr>
            <a:t>Special collections and archives</a:t>
          </a:r>
        </a:p>
      </dsp:txBody>
      <dsp:txXfrm>
        <a:off x="4251014" y="0"/>
        <a:ext cx="4251014" cy="1490155"/>
      </dsp:txXfrm>
    </dsp:sp>
    <dsp:sp modelId="{7F9673B5-CBF6-6B44-93E6-809807257BDC}">
      <dsp:nvSpPr>
        <dsp:cNvPr id="0" name=""/>
        <dsp:cNvSpPr/>
      </dsp:nvSpPr>
      <dsp:spPr>
        <a:xfrm rot="10800000">
          <a:off x="0" y="1986874"/>
          <a:ext cx="4251014" cy="1986874"/>
        </a:xfrm>
        <a:prstGeom prst="round1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0"/>
            </a:lnSpc>
            <a:spcBef>
              <a:spcPct val="0"/>
            </a:spcBef>
            <a:spcAft>
              <a:spcPct val="35000"/>
            </a:spcAft>
            <a:buNone/>
          </a:pPr>
          <a:r>
            <a:rPr lang="en-US" sz="2600" kern="1200" dirty="0">
              <a:latin typeface="Arial" panose="020B0604020202020204" pitchFamily="34" charset="0"/>
              <a:cs typeface="Arial" panose="020B0604020202020204" pitchFamily="34" charset="0"/>
            </a:rPr>
            <a:t>Metadata</a:t>
          </a:r>
        </a:p>
      </dsp:txBody>
      <dsp:txXfrm rot="10800000">
        <a:off x="0" y="2483593"/>
        <a:ext cx="4251014" cy="1490155"/>
      </dsp:txXfrm>
    </dsp:sp>
    <dsp:sp modelId="{C6235E61-F6CB-F641-8034-6E3DD463EE61}">
      <dsp:nvSpPr>
        <dsp:cNvPr id="0" name=""/>
        <dsp:cNvSpPr/>
      </dsp:nvSpPr>
      <dsp:spPr>
        <a:xfrm rot="5400000">
          <a:off x="5383083" y="854804"/>
          <a:ext cx="1986874" cy="4251014"/>
        </a:xfrm>
        <a:prstGeom prst="round1Rect">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Arial" panose="020B0604020202020204" pitchFamily="34" charset="0"/>
              <a:cs typeface="Arial" panose="020B0604020202020204" pitchFamily="34" charset="0"/>
            </a:rPr>
            <a:t>Resource sharing / Collective collections</a:t>
          </a:r>
        </a:p>
      </dsp:txBody>
      <dsp:txXfrm rot="-5400000">
        <a:off x="4251014" y="2483593"/>
        <a:ext cx="4251014" cy="1490155"/>
      </dsp:txXfrm>
    </dsp:sp>
    <dsp:sp modelId="{590F2869-6412-6149-B7B3-1CD14D1FAF47}">
      <dsp:nvSpPr>
        <dsp:cNvPr id="0" name=""/>
        <dsp:cNvSpPr/>
      </dsp:nvSpPr>
      <dsp:spPr>
        <a:xfrm>
          <a:off x="2975709" y="1490155"/>
          <a:ext cx="2550608" cy="993437"/>
        </a:xfrm>
        <a:prstGeom prst="roundRect">
          <a:avLst/>
        </a:prstGeom>
        <a:solidFill>
          <a:srgbClr val="FFFF00"/>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baseline="0" dirty="0">
              <a:latin typeface="Arial" panose="020B0604020202020204" pitchFamily="34" charset="0"/>
            </a:rPr>
            <a:t>Areas of Focus</a:t>
          </a:r>
        </a:p>
      </dsp:txBody>
      <dsp:txXfrm>
        <a:off x="3024205" y="1538651"/>
        <a:ext cx="2453616" cy="896445"/>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0.55835</cdr:x>
      <cdr:y>0.33765</cdr:y>
    </cdr:from>
    <cdr:to>
      <cdr:x>0.71168</cdr:x>
      <cdr:y>0.63431</cdr:y>
    </cdr:to>
    <cdr:sp macro="" textlink="">
      <cdr:nvSpPr>
        <cdr:cNvPr id="2" name="TextBox 1">
          <a:extLst xmlns:a="http://schemas.openxmlformats.org/drawingml/2006/main">
            <a:ext uri="{FF2B5EF4-FFF2-40B4-BE49-F238E27FC236}">
              <a16:creationId xmlns:a16="http://schemas.microsoft.com/office/drawing/2014/main" id="{465C237E-F7C5-419F-8D74-D293EA1C23DF}"/>
            </a:ext>
          </a:extLst>
        </cdr:cNvPr>
        <cdr:cNvSpPr txBox="1"/>
      </cdr:nvSpPr>
      <cdr:spPr>
        <a:xfrm xmlns:a="http://schemas.openxmlformats.org/drawingml/2006/main">
          <a:off x="3231573" y="1501640"/>
          <a:ext cx="887434" cy="13193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solidFill>
                <a:schemeClr val="bg1"/>
              </a:solidFill>
              <a:latin typeface="Arial" panose="020B0604020202020204" pitchFamily="34" charset="0"/>
              <a:cs typeface="Arial" panose="020B0604020202020204" pitchFamily="34" charset="0"/>
            </a:rPr>
            <a:t>United</a:t>
          </a:r>
        </a:p>
        <a:p xmlns:a="http://schemas.openxmlformats.org/drawingml/2006/main">
          <a:r>
            <a:rPr lang="en-US" sz="2800" dirty="0">
              <a:solidFill>
                <a:schemeClr val="bg1"/>
              </a:solidFill>
              <a:latin typeface="Arial" panose="020B0604020202020204" pitchFamily="34" charset="0"/>
              <a:cs typeface="Arial" panose="020B0604020202020204" pitchFamily="34" charset="0"/>
            </a:rPr>
            <a:t>States</a:t>
          </a:r>
        </a:p>
      </cdr:txBody>
    </cdr:sp>
  </cdr:relSizeAnchor>
  <cdr:relSizeAnchor xmlns:cdr="http://schemas.openxmlformats.org/drawingml/2006/chartDrawing">
    <cdr:from>
      <cdr:x>0.21345</cdr:x>
      <cdr:y>0.52338</cdr:y>
    </cdr:from>
    <cdr:to>
      <cdr:x>0.41345</cdr:x>
      <cdr:y>0.82005</cdr:y>
    </cdr:to>
    <cdr:sp macro="" textlink="">
      <cdr:nvSpPr>
        <cdr:cNvPr id="3" name="TextBox 2">
          <a:extLst xmlns:a="http://schemas.openxmlformats.org/drawingml/2006/main">
            <a:ext uri="{FF2B5EF4-FFF2-40B4-BE49-F238E27FC236}">
              <a16:creationId xmlns:a16="http://schemas.microsoft.com/office/drawing/2014/main" id="{1422408F-2051-44C8-9947-BC2932DD7C52}"/>
            </a:ext>
          </a:extLst>
        </cdr:cNvPr>
        <cdr:cNvSpPr txBox="1"/>
      </cdr:nvSpPr>
      <cdr:spPr>
        <a:xfrm xmlns:a="http://schemas.openxmlformats.org/drawingml/2006/main">
          <a:off x="1235378" y="2327624"/>
          <a:ext cx="1157547" cy="13193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b="1" dirty="0">
              <a:latin typeface="Arial" panose="020B0604020202020204" pitchFamily="34" charset="0"/>
              <a:cs typeface="Arial" panose="020B0604020202020204" pitchFamily="34" charset="0"/>
            </a:rPr>
            <a:t>EMEA</a:t>
          </a:r>
        </a:p>
      </cdr:txBody>
    </cdr:sp>
  </cdr:relSizeAnchor>
  <cdr:relSizeAnchor xmlns:cdr="http://schemas.openxmlformats.org/drawingml/2006/chartDrawing">
    <cdr:from>
      <cdr:x>0.32742</cdr:x>
      <cdr:y>0.14694</cdr:y>
    </cdr:from>
    <cdr:to>
      <cdr:x>0.52742</cdr:x>
      <cdr:y>0.44361</cdr:y>
    </cdr:to>
    <cdr:sp macro="" textlink="">
      <cdr:nvSpPr>
        <cdr:cNvPr id="4" name="TextBox 3">
          <a:extLst xmlns:a="http://schemas.openxmlformats.org/drawingml/2006/main">
            <a:ext uri="{FF2B5EF4-FFF2-40B4-BE49-F238E27FC236}">
              <a16:creationId xmlns:a16="http://schemas.microsoft.com/office/drawing/2014/main" id="{0EAC9685-1710-4EB5-BDE7-DF8B1C2A51CB}"/>
            </a:ext>
          </a:extLst>
        </cdr:cNvPr>
        <cdr:cNvSpPr txBox="1"/>
      </cdr:nvSpPr>
      <cdr:spPr>
        <a:xfrm xmlns:a="http://schemas.openxmlformats.org/drawingml/2006/main">
          <a:off x="1895039" y="653488"/>
          <a:ext cx="1157548" cy="1319383"/>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latin typeface="Arial" panose="020B0604020202020204" pitchFamily="34" charset="0"/>
              <a:cs typeface="Arial" panose="020B0604020202020204" pitchFamily="34" charset="0"/>
            </a:rPr>
            <a:t>Other</a:t>
          </a:r>
        </a:p>
      </cdr:txBody>
    </cdr:sp>
  </cdr:relSizeAnchor>
</c:userShapes>
</file>

<file path=ppt/drawings/drawing2.xml><?xml version="1.0" encoding="utf-8"?>
<c:userShapes xmlns:c="http://schemas.openxmlformats.org/drawingml/2006/chart">
  <cdr:relSizeAnchor xmlns:cdr="http://schemas.openxmlformats.org/drawingml/2006/chartDrawing">
    <cdr:from>
      <cdr:x>0.23231</cdr:x>
      <cdr:y>0.31332</cdr:y>
    </cdr:from>
    <cdr:to>
      <cdr:x>0.43231</cdr:x>
      <cdr:y>0.64666</cdr:y>
    </cdr:to>
    <cdr:sp macro="" textlink="">
      <cdr:nvSpPr>
        <cdr:cNvPr id="2" name="TextBox 1">
          <a:extLst xmlns:a="http://schemas.openxmlformats.org/drawingml/2006/main">
            <a:ext uri="{FF2B5EF4-FFF2-40B4-BE49-F238E27FC236}">
              <a16:creationId xmlns:a16="http://schemas.microsoft.com/office/drawing/2014/main" id="{BBEDEA6C-1FE1-4AA5-8BF6-E35A5322C86D}"/>
            </a:ext>
          </a:extLst>
        </cdr:cNvPr>
        <cdr:cNvSpPr txBox="1"/>
      </cdr:nvSpPr>
      <cdr:spPr>
        <a:xfrm xmlns:a="http://schemas.openxmlformats.org/drawingml/2006/main">
          <a:off x="789008" y="837214"/>
          <a:ext cx="679269" cy="8907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latin typeface="Arial" panose="020B0604020202020204" pitchFamily="34" charset="0"/>
              <a:cs typeface="Arial" panose="020B0604020202020204" pitchFamily="34" charset="0"/>
            </a:rPr>
            <a:t>35%</a:t>
          </a:r>
        </a:p>
      </cdr:txBody>
    </cdr:sp>
  </cdr:relSizeAnchor>
  <cdr:relSizeAnchor xmlns:cdr="http://schemas.openxmlformats.org/drawingml/2006/chartDrawing">
    <cdr:from>
      <cdr:x>0.34257</cdr:x>
      <cdr:y>0.66667</cdr:y>
    </cdr:from>
    <cdr:to>
      <cdr:x>0.58423</cdr:x>
      <cdr:y>1</cdr:y>
    </cdr:to>
    <cdr:sp macro="" textlink="">
      <cdr:nvSpPr>
        <cdr:cNvPr id="3" name="TextBox 2">
          <a:extLst xmlns:a="http://schemas.openxmlformats.org/drawingml/2006/main">
            <a:ext uri="{FF2B5EF4-FFF2-40B4-BE49-F238E27FC236}">
              <a16:creationId xmlns:a16="http://schemas.microsoft.com/office/drawing/2014/main" id="{0C5A5C6A-DC12-4110-8CDF-D9DB55F8ED0C}"/>
            </a:ext>
          </a:extLst>
        </cdr:cNvPr>
        <cdr:cNvSpPr txBox="1"/>
      </cdr:nvSpPr>
      <cdr:spPr>
        <a:xfrm xmlns:a="http://schemas.openxmlformats.org/drawingml/2006/main">
          <a:off x="1163477" y="1781396"/>
          <a:ext cx="820760" cy="8906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bg1"/>
              </a:solidFill>
              <a:latin typeface="Arial" panose="020B0604020202020204" pitchFamily="34" charset="0"/>
              <a:cs typeface="Arial" panose="020B0604020202020204" pitchFamily="34" charset="0"/>
            </a:rPr>
            <a:t>21%</a:t>
          </a:r>
        </a:p>
      </cdr:txBody>
    </cdr:sp>
  </cdr:relSizeAnchor>
  <cdr:relSizeAnchor xmlns:cdr="http://schemas.openxmlformats.org/drawingml/2006/chartDrawing">
    <cdr:from>
      <cdr:x>0.56308</cdr:x>
      <cdr:y>0.31333</cdr:y>
    </cdr:from>
    <cdr:to>
      <cdr:x>0.76308</cdr:x>
      <cdr:y>0.64666</cdr:y>
    </cdr:to>
    <cdr:sp macro="" textlink="">
      <cdr:nvSpPr>
        <cdr:cNvPr id="4" name="TextBox 3">
          <a:extLst xmlns:a="http://schemas.openxmlformats.org/drawingml/2006/main">
            <a:ext uri="{FF2B5EF4-FFF2-40B4-BE49-F238E27FC236}">
              <a16:creationId xmlns:a16="http://schemas.microsoft.com/office/drawing/2014/main" id="{9E5AEA78-C0A4-4E13-8639-9531DFE5ECC6}"/>
            </a:ext>
          </a:extLst>
        </cdr:cNvPr>
        <cdr:cNvSpPr txBox="1"/>
      </cdr:nvSpPr>
      <cdr:spPr>
        <a:xfrm xmlns:a="http://schemas.openxmlformats.org/drawingml/2006/main">
          <a:off x="1912413" y="837242"/>
          <a:ext cx="679269" cy="8906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bg1"/>
              </a:solidFill>
              <a:latin typeface="Arial" panose="020B0604020202020204" pitchFamily="34" charset="0"/>
              <a:cs typeface="Arial" panose="020B0604020202020204" pitchFamily="34" charset="0"/>
            </a:rPr>
            <a:t>30%</a:t>
          </a:r>
        </a:p>
      </cdr:txBody>
    </cdr:sp>
  </cdr:relSizeAnchor>
  <cdr:relSizeAnchor xmlns:cdr="http://schemas.openxmlformats.org/drawingml/2006/chartDrawing">
    <cdr:from>
      <cdr:x>0.56712</cdr:x>
      <cdr:y>0.65779</cdr:y>
    </cdr:from>
    <cdr:to>
      <cdr:x>0.76712</cdr:x>
      <cdr:y>1</cdr:y>
    </cdr:to>
    <cdr:sp macro="" textlink="">
      <cdr:nvSpPr>
        <cdr:cNvPr id="5" name="TextBox 4">
          <a:extLst xmlns:a="http://schemas.openxmlformats.org/drawingml/2006/main">
            <a:ext uri="{FF2B5EF4-FFF2-40B4-BE49-F238E27FC236}">
              <a16:creationId xmlns:a16="http://schemas.microsoft.com/office/drawing/2014/main" id="{3CAB11CD-FCA8-4064-85C8-37BF2F9E7E71}"/>
            </a:ext>
          </a:extLst>
        </cdr:cNvPr>
        <cdr:cNvSpPr txBox="1"/>
      </cdr:nvSpPr>
      <cdr:spPr>
        <a:xfrm xmlns:a="http://schemas.openxmlformats.org/drawingml/2006/main">
          <a:off x="1926118" y="1757668"/>
          <a:ext cx="679269" cy="91441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latin typeface="Arial" panose="020B0604020202020204" pitchFamily="34" charset="0"/>
              <a:cs typeface="Arial" panose="020B0604020202020204" pitchFamily="34" charset="0"/>
            </a:rPr>
            <a:t>14%</a:t>
          </a:r>
        </a:p>
      </cdr:txBody>
    </cdr:sp>
  </cdr:relSizeAnchor>
</c:userShapes>
</file>

<file path=ppt/drawings/drawing3.xml><?xml version="1.0" encoding="utf-8"?>
<c:userShapes xmlns:c="http://schemas.openxmlformats.org/drawingml/2006/chart">
  <cdr:relSizeAnchor xmlns:cdr="http://schemas.openxmlformats.org/drawingml/2006/chartDrawing">
    <cdr:from>
      <cdr:x>0.67456</cdr:x>
      <cdr:y>0.18409</cdr:y>
    </cdr:from>
    <cdr:to>
      <cdr:x>0.87456</cdr:x>
      <cdr:y>0.51743</cdr:y>
    </cdr:to>
    <cdr:sp macro="" textlink="">
      <cdr:nvSpPr>
        <cdr:cNvPr id="2" name="TextBox 1">
          <a:extLst xmlns:a="http://schemas.openxmlformats.org/drawingml/2006/main">
            <a:ext uri="{FF2B5EF4-FFF2-40B4-BE49-F238E27FC236}">
              <a16:creationId xmlns:a16="http://schemas.microsoft.com/office/drawing/2014/main" id="{4CF9A9B4-AE0E-4D4F-9425-586850DBC747}"/>
            </a:ext>
          </a:extLst>
        </cdr:cNvPr>
        <cdr:cNvSpPr txBox="1"/>
      </cdr:nvSpPr>
      <cdr:spPr>
        <a:xfrm xmlns:a="http://schemas.openxmlformats.org/drawingml/2006/main">
          <a:off x="3084096" y="50500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bg1"/>
              </a:solidFill>
            </a:rPr>
            <a:t>15%</a:t>
          </a:r>
        </a:p>
      </cdr:txBody>
    </cdr:sp>
  </cdr:relSizeAnchor>
  <cdr:relSizeAnchor xmlns:cdr="http://schemas.openxmlformats.org/drawingml/2006/chartDrawing">
    <cdr:from>
      <cdr:x>0.47637</cdr:x>
      <cdr:y>0.38592</cdr:y>
    </cdr:from>
    <cdr:to>
      <cdr:x>0.67637</cdr:x>
      <cdr:y>0.71925</cdr:y>
    </cdr:to>
    <cdr:sp macro="" textlink="">
      <cdr:nvSpPr>
        <cdr:cNvPr id="3" name="TextBox 2">
          <a:extLst xmlns:a="http://schemas.openxmlformats.org/drawingml/2006/main">
            <a:ext uri="{FF2B5EF4-FFF2-40B4-BE49-F238E27FC236}">
              <a16:creationId xmlns:a16="http://schemas.microsoft.com/office/drawing/2014/main" id="{E09CB996-6C2E-43A8-813F-A404F75BF6FA}"/>
            </a:ext>
          </a:extLst>
        </cdr:cNvPr>
        <cdr:cNvSpPr txBox="1"/>
      </cdr:nvSpPr>
      <cdr:spPr>
        <a:xfrm xmlns:a="http://schemas.openxmlformats.org/drawingml/2006/main">
          <a:off x="2177962" y="105865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41%</a:t>
          </a:r>
        </a:p>
      </cdr:txBody>
    </cdr:sp>
  </cdr:relSizeAnchor>
  <cdr:relSizeAnchor xmlns:cdr="http://schemas.openxmlformats.org/drawingml/2006/chartDrawing">
    <cdr:from>
      <cdr:x>0.77456</cdr:x>
      <cdr:y>0.42014</cdr:y>
    </cdr:from>
    <cdr:to>
      <cdr:x>0.97456</cdr:x>
      <cdr:y>0.75347</cdr:y>
    </cdr:to>
    <cdr:sp macro="" textlink="">
      <cdr:nvSpPr>
        <cdr:cNvPr id="4" name="TextBox 3">
          <a:extLst xmlns:a="http://schemas.openxmlformats.org/drawingml/2006/main">
            <a:ext uri="{FF2B5EF4-FFF2-40B4-BE49-F238E27FC236}">
              <a16:creationId xmlns:a16="http://schemas.microsoft.com/office/drawing/2014/main" id="{0E6256DC-9880-49C5-91E2-33E3CA2CAE87}"/>
            </a:ext>
          </a:extLst>
        </cdr:cNvPr>
        <cdr:cNvSpPr txBox="1"/>
      </cdr:nvSpPr>
      <cdr:spPr>
        <a:xfrm xmlns:a="http://schemas.openxmlformats.org/drawingml/2006/main">
          <a:off x="3541296" y="115252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t>20%</a:t>
          </a:r>
        </a:p>
      </cdr:txBody>
    </cdr:sp>
  </cdr:relSizeAnchor>
  <cdr:relSizeAnchor xmlns:cdr="http://schemas.openxmlformats.org/drawingml/2006/chartDrawing">
    <cdr:from>
      <cdr:x>0.64088</cdr:x>
      <cdr:y>0.66667</cdr:y>
    </cdr:from>
    <cdr:to>
      <cdr:x>0.84088</cdr:x>
      <cdr:y>1</cdr:y>
    </cdr:to>
    <cdr:sp macro="" textlink="">
      <cdr:nvSpPr>
        <cdr:cNvPr id="5" name="TextBox 4">
          <a:extLst xmlns:a="http://schemas.openxmlformats.org/drawingml/2006/main">
            <a:ext uri="{FF2B5EF4-FFF2-40B4-BE49-F238E27FC236}">
              <a16:creationId xmlns:a16="http://schemas.microsoft.com/office/drawing/2014/main" id="{F39B1B5D-C4B2-4F12-8C26-D3A2DC720BFB}"/>
            </a:ext>
          </a:extLst>
        </cdr:cNvPr>
        <cdr:cNvSpPr txBox="1"/>
      </cdr:nvSpPr>
      <cdr:spPr>
        <a:xfrm xmlns:a="http://schemas.openxmlformats.org/drawingml/2006/main">
          <a:off x="2930084" y="210795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1" dirty="0">
              <a:solidFill>
                <a:schemeClr val="bg1"/>
              </a:solidFill>
            </a:rPr>
            <a:t>24%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 y="4"/>
            <a:ext cx="4103653" cy="2288130"/>
          </a:xfrm>
          <a:prstGeom prst="rect">
            <a:avLst/>
          </a:prstGeom>
        </p:spPr>
        <p:txBody>
          <a:bodyPr vert="horz" lIns="188866" tIns="94433" rIns="188866" bIns="94433" rtlCol="0"/>
          <a:lstStyle>
            <a:lvl1pPr algn="l">
              <a:defRPr sz="2500"/>
            </a:lvl1pPr>
          </a:lstStyle>
          <a:p>
            <a:endParaRPr lang="en-US"/>
          </a:p>
        </p:txBody>
      </p:sp>
      <p:sp>
        <p:nvSpPr>
          <p:cNvPr id="3" name="Date Placeholder 2"/>
          <p:cNvSpPr>
            <a:spLocks noGrp="1"/>
          </p:cNvSpPr>
          <p:nvPr>
            <p:ph type="dt" sz="quarter" idx="1"/>
          </p:nvPr>
        </p:nvSpPr>
        <p:spPr>
          <a:xfrm>
            <a:off x="5364127" y="4"/>
            <a:ext cx="4103653" cy="2288130"/>
          </a:xfrm>
          <a:prstGeom prst="rect">
            <a:avLst/>
          </a:prstGeom>
        </p:spPr>
        <p:txBody>
          <a:bodyPr vert="horz" lIns="188866" tIns="94433" rIns="188866" bIns="94433" rtlCol="0"/>
          <a:lstStyle>
            <a:lvl1pPr algn="r">
              <a:defRPr sz="2500"/>
            </a:lvl1pPr>
          </a:lstStyle>
          <a:p>
            <a:fld id="{1EA7726C-ACAE-124E-B040-09E55DEF4DA0}" type="datetimeFigureOut">
              <a:rPr lang="en-US" smtClean="0"/>
              <a:t>3/11/2019</a:t>
            </a:fld>
            <a:endParaRPr lang="en-US"/>
          </a:p>
        </p:txBody>
      </p:sp>
      <p:sp>
        <p:nvSpPr>
          <p:cNvPr id="4" name="Footer Placeholder 3"/>
          <p:cNvSpPr>
            <a:spLocks noGrp="1"/>
          </p:cNvSpPr>
          <p:nvPr>
            <p:ph type="ftr" sz="quarter" idx="2"/>
          </p:nvPr>
        </p:nvSpPr>
        <p:spPr>
          <a:xfrm>
            <a:off x="5" y="43466530"/>
            <a:ext cx="4103653" cy="2288130"/>
          </a:xfrm>
          <a:prstGeom prst="rect">
            <a:avLst/>
          </a:prstGeom>
        </p:spPr>
        <p:txBody>
          <a:bodyPr vert="horz" lIns="188866" tIns="94433" rIns="188866" bIns="94433" rtlCol="0" anchor="b"/>
          <a:lstStyle>
            <a:lvl1pPr algn="l">
              <a:defRPr sz="2500"/>
            </a:lvl1pPr>
          </a:lstStyle>
          <a:p>
            <a:endParaRPr lang="en-US"/>
          </a:p>
        </p:txBody>
      </p:sp>
      <p:sp>
        <p:nvSpPr>
          <p:cNvPr id="5" name="Slide Number Placeholder 4"/>
          <p:cNvSpPr>
            <a:spLocks noGrp="1"/>
          </p:cNvSpPr>
          <p:nvPr>
            <p:ph type="sldNum" sz="quarter" idx="3"/>
          </p:nvPr>
        </p:nvSpPr>
        <p:spPr>
          <a:xfrm>
            <a:off x="5364127" y="43466530"/>
            <a:ext cx="4103653" cy="2288130"/>
          </a:xfrm>
          <a:prstGeom prst="rect">
            <a:avLst/>
          </a:prstGeom>
        </p:spPr>
        <p:txBody>
          <a:bodyPr vert="horz" lIns="188866" tIns="94433" rIns="188866" bIns="94433" rtlCol="0" anchor="b"/>
          <a:lstStyle>
            <a:lvl1pPr algn="r">
              <a:defRPr sz="25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Datumsplatzhalter 14">
            <a:extLst>
              <a:ext uri="{FF2B5EF4-FFF2-40B4-BE49-F238E27FC236}">
                <a16:creationId xmlns:a16="http://schemas.microsoft.com/office/drawing/2014/main" id="{45CE43C2-D1A4-473D-A8E6-6636D3A79C5D}"/>
              </a:ext>
            </a:extLst>
          </p:cNvPr>
          <p:cNvSpPr>
            <a:spLocks noGrp="1"/>
          </p:cNvSpPr>
          <p:nvPr>
            <p:ph type="dt" idx="1"/>
          </p:nvPr>
        </p:nvSpPr>
        <p:spPr>
          <a:xfrm>
            <a:off x="4022304" y="1"/>
            <a:ext cx="3078513" cy="513778"/>
          </a:xfrm>
          <a:prstGeom prst="rect">
            <a:avLst/>
          </a:prstGeom>
        </p:spPr>
        <p:txBody>
          <a:bodyPr vert="horz" lIns="94768" tIns="47384" rIns="94768" bIns="47384" rtlCol="0"/>
          <a:lstStyle>
            <a:lvl1pPr algn="r">
              <a:defRPr sz="1200"/>
            </a:lvl1pPr>
          </a:lstStyle>
          <a:p>
            <a:fld id="{48F1A956-A973-40E1-831E-66F99633F927}" type="datetimeFigureOut">
              <a:rPr lang="de-DE" smtClean="0"/>
              <a:t>11.03.2019</a:t>
            </a:fld>
            <a:endParaRPr lang="de-DE"/>
          </a:p>
        </p:txBody>
      </p:sp>
      <p:sp>
        <p:nvSpPr>
          <p:cNvPr id="16" name="Notizenplatzhalter 15">
            <a:extLst>
              <a:ext uri="{FF2B5EF4-FFF2-40B4-BE49-F238E27FC236}">
                <a16:creationId xmlns:a16="http://schemas.microsoft.com/office/drawing/2014/main" id="{72C62C60-96E1-4027-9770-F27EFB5D87BC}"/>
              </a:ext>
            </a:extLst>
          </p:cNvPr>
          <p:cNvSpPr>
            <a:spLocks noGrp="1"/>
          </p:cNvSpPr>
          <p:nvPr>
            <p:ph type="body" sz="quarter" idx="3"/>
          </p:nvPr>
        </p:nvSpPr>
        <p:spPr>
          <a:xfrm>
            <a:off x="709917" y="4925073"/>
            <a:ext cx="5682643" cy="4028415"/>
          </a:xfrm>
          <a:prstGeom prst="rect">
            <a:avLst/>
          </a:prstGeom>
        </p:spPr>
        <p:txBody>
          <a:bodyPr vert="horz" lIns="94768" tIns="47384" rIns="94768" bIns="4738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7" name="Foliennummernplatzhalter 16">
            <a:extLst>
              <a:ext uri="{FF2B5EF4-FFF2-40B4-BE49-F238E27FC236}">
                <a16:creationId xmlns:a16="http://schemas.microsoft.com/office/drawing/2014/main" id="{F80A579D-2D8B-4382-A56D-26629B3BD7A0}"/>
              </a:ext>
            </a:extLst>
          </p:cNvPr>
          <p:cNvSpPr>
            <a:spLocks noGrp="1"/>
          </p:cNvSpPr>
          <p:nvPr>
            <p:ph type="sldNum" sz="quarter" idx="5"/>
          </p:nvPr>
        </p:nvSpPr>
        <p:spPr>
          <a:xfrm>
            <a:off x="4022304" y="9719247"/>
            <a:ext cx="3078513" cy="513778"/>
          </a:xfrm>
          <a:prstGeom prst="rect">
            <a:avLst/>
          </a:prstGeom>
        </p:spPr>
        <p:txBody>
          <a:bodyPr vert="horz" lIns="94768" tIns="47384" rIns="94768" bIns="47384" rtlCol="0" anchor="b"/>
          <a:lstStyle>
            <a:lvl1pPr algn="r">
              <a:defRPr sz="1200"/>
            </a:lvl1pPr>
          </a:lstStyle>
          <a:p>
            <a:fld id="{C7E911E4-7CD8-4F9C-B647-4242FE4D1061}" type="slidenum">
              <a:rPr lang="de-DE" smtClean="0"/>
              <a:t>‹#›</a:t>
            </a:fld>
            <a:endParaRPr lang="de-DE"/>
          </a:p>
        </p:txBody>
      </p:sp>
      <p:sp>
        <p:nvSpPr>
          <p:cNvPr id="18" name="Fußzeilenplatzhalter 17">
            <a:extLst>
              <a:ext uri="{FF2B5EF4-FFF2-40B4-BE49-F238E27FC236}">
                <a16:creationId xmlns:a16="http://schemas.microsoft.com/office/drawing/2014/main" id="{CCC8BCA5-7435-4F07-B1FA-03FDFF264C3A}"/>
              </a:ext>
            </a:extLst>
          </p:cNvPr>
          <p:cNvSpPr>
            <a:spLocks noGrp="1"/>
          </p:cNvSpPr>
          <p:nvPr>
            <p:ph type="ftr" sz="quarter" idx="4"/>
          </p:nvPr>
        </p:nvSpPr>
        <p:spPr>
          <a:xfrm>
            <a:off x="0" y="9719247"/>
            <a:ext cx="3078513" cy="513778"/>
          </a:xfrm>
          <a:prstGeom prst="rect">
            <a:avLst/>
          </a:prstGeom>
        </p:spPr>
        <p:txBody>
          <a:bodyPr vert="horz" lIns="94768" tIns="47384" rIns="94768" bIns="47384" rtlCol="0" anchor="b"/>
          <a:lstStyle>
            <a:lvl1pPr algn="l">
              <a:defRPr sz="1200"/>
            </a:lvl1pPr>
          </a:lstStyle>
          <a:p>
            <a:endParaRPr lang="de-DE"/>
          </a:p>
        </p:txBody>
      </p:sp>
      <p:sp>
        <p:nvSpPr>
          <p:cNvPr id="19" name="Folienbildplatzhalter 18">
            <a:extLst>
              <a:ext uri="{FF2B5EF4-FFF2-40B4-BE49-F238E27FC236}">
                <a16:creationId xmlns:a16="http://schemas.microsoft.com/office/drawing/2014/main" id="{447F0FB2-193A-421B-8823-22504695A5BE}"/>
              </a:ext>
            </a:extLst>
          </p:cNvPr>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4768" tIns="47384" rIns="94768" bIns="47384" rtlCol="0" anchor="ctr"/>
          <a:lstStyle/>
          <a:p>
            <a:endParaRPr lang="de-DE"/>
          </a:p>
        </p:txBody>
      </p:sp>
      <p:sp>
        <p:nvSpPr>
          <p:cNvPr id="20" name="Kopfzeilenplatzhalter 19">
            <a:extLst>
              <a:ext uri="{FF2B5EF4-FFF2-40B4-BE49-F238E27FC236}">
                <a16:creationId xmlns:a16="http://schemas.microsoft.com/office/drawing/2014/main" id="{7BE7D53C-A2CF-486C-981C-05F8BFA1F402}"/>
              </a:ext>
            </a:extLst>
          </p:cNvPr>
          <p:cNvSpPr>
            <a:spLocks noGrp="1"/>
          </p:cNvSpPr>
          <p:nvPr>
            <p:ph type="hdr" sz="quarter"/>
          </p:nvPr>
        </p:nvSpPr>
        <p:spPr>
          <a:xfrm>
            <a:off x="0" y="1"/>
            <a:ext cx="3078513" cy="513778"/>
          </a:xfrm>
          <a:prstGeom prst="rect">
            <a:avLst/>
          </a:prstGeom>
        </p:spPr>
        <p:txBody>
          <a:bodyPr vert="horz" lIns="94768" tIns="47384" rIns="94768" bIns="47384" rtlCol="0"/>
          <a:lstStyle>
            <a:lvl1pPr algn="l">
              <a:defRPr sz="1200"/>
            </a:lvl1pPr>
          </a:lstStyle>
          <a:p>
            <a:endParaRPr lang="de-DE"/>
          </a:p>
        </p:txBody>
      </p:sp>
    </p:spTree>
    <p:extLst>
      <p:ext uri="{BB962C8B-B14F-4D97-AF65-F5344CB8AC3E}">
        <p14:creationId xmlns:p14="http://schemas.microsoft.com/office/powerpoint/2010/main" val="28958370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E058186-BDE4-EB4F-BA50-64F9ACD24ACF}" type="slidenum">
              <a:rPr lang="en-US"/>
              <a:pPr/>
              <a:t>1</a:t>
            </a:fld>
            <a:endParaRPr lang="en-US"/>
          </a:p>
        </p:txBody>
      </p:sp>
      <p:sp>
        <p:nvSpPr>
          <p:cNvPr id="7" name="Folienbildplatzhalter 6">
            <a:extLst>
              <a:ext uri="{FF2B5EF4-FFF2-40B4-BE49-F238E27FC236}">
                <a16:creationId xmlns:a16="http://schemas.microsoft.com/office/drawing/2014/main" id="{18E013D6-5C8E-4023-A89E-8B809FA1C78B}"/>
              </a:ext>
            </a:extLst>
          </p:cNvPr>
          <p:cNvSpPr>
            <a:spLocks noGrp="1" noRot="1" noChangeAspect="1"/>
          </p:cNvSpPr>
          <p:nvPr>
            <p:ph type="sldImg"/>
          </p:nvPr>
        </p:nvSpPr>
        <p:spPr/>
      </p:sp>
    </p:spTree>
    <p:extLst>
      <p:ext uri="{BB962C8B-B14F-4D97-AF65-F5344CB8AC3E}">
        <p14:creationId xmlns:p14="http://schemas.microsoft.com/office/powerpoint/2010/main" val="3420349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058186-BDE4-EB4F-BA50-64F9ACD24ACF}" type="slidenum">
              <a:rPr lang="en-US" smtClean="0"/>
              <a:pPr/>
              <a:t>17</a:t>
            </a:fld>
            <a:endParaRPr lang="en-US"/>
          </a:p>
        </p:txBody>
      </p:sp>
      <p:sp>
        <p:nvSpPr>
          <p:cNvPr id="7" name="Folienbildplatzhalter 6">
            <a:extLst>
              <a:ext uri="{FF2B5EF4-FFF2-40B4-BE49-F238E27FC236}">
                <a16:creationId xmlns:a16="http://schemas.microsoft.com/office/drawing/2014/main" id="{53C866DC-2219-4893-A438-4FA3F31B2B23}"/>
              </a:ext>
            </a:extLst>
          </p:cNvPr>
          <p:cNvSpPr>
            <a:spLocks noGrp="1" noRot="1" noChangeAspect="1"/>
          </p:cNvSpPr>
          <p:nvPr>
            <p:ph type="sldImg"/>
          </p:nvPr>
        </p:nvSpPr>
        <p:spPr/>
      </p:sp>
    </p:spTree>
    <p:extLst>
      <p:ext uri="{BB962C8B-B14F-4D97-AF65-F5344CB8AC3E}">
        <p14:creationId xmlns:p14="http://schemas.microsoft.com/office/powerpoint/2010/main" val="4213983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7E058186-BDE4-EB4F-BA50-64F9ACD24ACF}" type="slidenum">
              <a:rPr lang="en-US" smtClean="0"/>
              <a:pPr/>
              <a:t>18</a:t>
            </a:fld>
            <a:endParaRPr lang="en-US"/>
          </a:p>
        </p:txBody>
      </p:sp>
      <p:sp>
        <p:nvSpPr>
          <p:cNvPr id="9" name="Folienbildplatzhalter 8">
            <a:extLst>
              <a:ext uri="{FF2B5EF4-FFF2-40B4-BE49-F238E27FC236}">
                <a16:creationId xmlns:a16="http://schemas.microsoft.com/office/drawing/2014/main" id="{23B53BF6-9F00-4E51-96C5-4DE649D83ECC}"/>
              </a:ext>
            </a:extLst>
          </p:cNvPr>
          <p:cNvSpPr>
            <a:spLocks noGrp="1" noRot="1" noChangeAspect="1"/>
          </p:cNvSpPr>
          <p:nvPr>
            <p:ph type="sldImg"/>
          </p:nvPr>
        </p:nvSpPr>
        <p:spPr/>
      </p:sp>
      <p:sp>
        <p:nvSpPr>
          <p:cNvPr id="10" name="Notizenplatzhalter 9">
            <a:extLst>
              <a:ext uri="{FF2B5EF4-FFF2-40B4-BE49-F238E27FC236}">
                <a16:creationId xmlns:a16="http://schemas.microsoft.com/office/drawing/2014/main" id="{E76AF95B-839F-43EE-90B6-4EB52273A03D}"/>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991416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19</a:t>
            </a:fld>
            <a:endParaRPr lang="de-DE"/>
          </a:p>
        </p:txBody>
      </p:sp>
      <p:sp>
        <p:nvSpPr>
          <p:cNvPr id="6" name="Folienbildplatzhalter 5">
            <a:extLst>
              <a:ext uri="{FF2B5EF4-FFF2-40B4-BE49-F238E27FC236}">
                <a16:creationId xmlns:a16="http://schemas.microsoft.com/office/drawing/2014/main" id="{15C63893-EC7B-4FA5-AFC9-9A29A0038DD6}"/>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AF797382-5AA9-47D0-9708-7F20F5A08813}"/>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421500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Notes Placeholder 2">
            <a:extLst>
              <a:ext uri="{FF2B5EF4-FFF2-40B4-BE49-F238E27FC236}">
                <a16:creationId xmlns:a16="http://schemas.microsoft.com/office/drawing/2014/main" id="{EC79556B-8022-4A67-83EC-78BA1A1EE9BE}"/>
              </a:ext>
            </a:extLst>
          </p:cNvPr>
          <p:cNvSpPr>
            <a:spLocks noGrp="1"/>
          </p:cNvSpPr>
          <p:nvPr>
            <p:ph type="body" idx="1"/>
          </p:nvPr>
        </p:nvSpPr>
        <p:spPr/>
        <p:txBody>
          <a:bodyPr/>
          <a:lstStyle/>
          <a:p>
            <a:endParaRPr lang="en-US" altLang="en-US"/>
          </a:p>
        </p:txBody>
      </p:sp>
      <p:sp>
        <p:nvSpPr>
          <p:cNvPr id="13316" name="Slide Number Placeholder 3">
            <a:extLst>
              <a:ext uri="{FF2B5EF4-FFF2-40B4-BE49-F238E27FC236}">
                <a16:creationId xmlns:a16="http://schemas.microsoft.com/office/drawing/2014/main" id="{7A90E333-65F4-4182-BB88-1B6C92FF16E8}"/>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1534537" indent="-590206">
              <a:defRPr>
                <a:solidFill>
                  <a:schemeClr val="tx1"/>
                </a:solidFill>
                <a:latin typeface="Calibri" panose="020F0502020204030204" pitchFamily="34" charset="0"/>
              </a:defRPr>
            </a:lvl2pPr>
            <a:lvl3pPr marL="2360825" indent="-472165">
              <a:defRPr>
                <a:solidFill>
                  <a:schemeClr val="tx1"/>
                </a:solidFill>
                <a:latin typeface="Calibri" panose="020F0502020204030204" pitchFamily="34" charset="0"/>
              </a:defRPr>
            </a:lvl3pPr>
            <a:lvl4pPr marL="3305156" indent="-472165">
              <a:defRPr>
                <a:solidFill>
                  <a:schemeClr val="tx1"/>
                </a:solidFill>
                <a:latin typeface="Calibri" panose="020F0502020204030204" pitchFamily="34" charset="0"/>
              </a:defRPr>
            </a:lvl4pPr>
            <a:lvl5pPr marL="4249487" indent="-472165">
              <a:defRPr>
                <a:solidFill>
                  <a:schemeClr val="tx1"/>
                </a:solidFill>
                <a:latin typeface="Calibri" panose="020F0502020204030204" pitchFamily="34" charset="0"/>
              </a:defRPr>
            </a:lvl5pPr>
            <a:lvl6pPr marL="5193817" indent="-472165" eaLnBrk="0" fontAlgn="base" hangingPunct="0">
              <a:spcBef>
                <a:spcPct val="0"/>
              </a:spcBef>
              <a:spcAft>
                <a:spcPct val="0"/>
              </a:spcAft>
              <a:defRPr>
                <a:solidFill>
                  <a:schemeClr val="tx1"/>
                </a:solidFill>
                <a:latin typeface="Calibri" panose="020F0502020204030204" pitchFamily="34" charset="0"/>
              </a:defRPr>
            </a:lvl6pPr>
            <a:lvl7pPr marL="6138146" indent="-472165" eaLnBrk="0" fontAlgn="base" hangingPunct="0">
              <a:spcBef>
                <a:spcPct val="0"/>
              </a:spcBef>
              <a:spcAft>
                <a:spcPct val="0"/>
              </a:spcAft>
              <a:defRPr>
                <a:solidFill>
                  <a:schemeClr val="tx1"/>
                </a:solidFill>
                <a:latin typeface="Calibri" panose="020F0502020204030204" pitchFamily="34" charset="0"/>
              </a:defRPr>
            </a:lvl7pPr>
            <a:lvl8pPr marL="7082477" indent="-472165" eaLnBrk="0" fontAlgn="base" hangingPunct="0">
              <a:spcBef>
                <a:spcPct val="0"/>
              </a:spcBef>
              <a:spcAft>
                <a:spcPct val="0"/>
              </a:spcAft>
              <a:defRPr>
                <a:solidFill>
                  <a:schemeClr val="tx1"/>
                </a:solidFill>
                <a:latin typeface="Calibri" panose="020F0502020204030204" pitchFamily="34" charset="0"/>
              </a:defRPr>
            </a:lvl8pPr>
            <a:lvl9pPr marL="8026806" indent="-472165" eaLnBrk="0" fontAlgn="base" hangingPunct="0">
              <a:spcBef>
                <a:spcPct val="0"/>
              </a:spcBef>
              <a:spcAft>
                <a:spcPct val="0"/>
              </a:spcAft>
              <a:defRPr>
                <a:solidFill>
                  <a:schemeClr val="tx1"/>
                </a:solidFill>
                <a:latin typeface="Calibri" panose="020F0502020204030204" pitchFamily="34" charset="0"/>
              </a:defRPr>
            </a:lvl9pPr>
          </a:lstStyle>
          <a:p>
            <a:fld id="{8AB34F68-E33A-4ADA-88D1-DC12FBD3F9DC}" type="slidenum">
              <a:rPr lang="en-US" altLang="en-US" smtClean="0"/>
              <a:pPr/>
              <a:t>20</a:t>
            </a:fld>
            <a:endParaRPr lang="en-US" altLang="en-US"/>
          </a:p>
        </p:txBody>
      </p:sp>
      <p:sp>
        <p:nvSpPr>
          <p:cNvPr id="4" name="Folienbildplatzhalter 3">
            <a:extLst>
              <a:ext uri="{FF2B5EF4-FFF2-40B4-BE49-F238E27FC236}">
                <a16:creationId xmlns:a16="http://schemas.microsoft.com/office/drawing/2014/main" id="{B36CF9EC-1F09-4AA2-9406-1AC6C1259229}"/>
              </a:ext>
            </a:extLst>
          </p:cNvPr>
          <p:cNvSpPr>
            <a:spLocks noGrp="1" noRot="1" noChangeAspect="1"/>
          </p:cNvSpPr>
          <p:nvPr>
            <p:ph type="sldImg"/>
          </p:nvPr>
        </p:nvSpPr>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21</a:t>
            </a:fld>
            <a:endParaRPr lang="de-DE"/>
          </a:p>
        </p:txBody>
      </p:sp>
      <p:sp>
        <p:nvSpPr>
          <p:cNvPr id="6" name="Folienbildplatzhalter 5">
            <a:extLst>
              <a:ext uri="{FF2B5EF4-FFF2-40B4-BE49-F238E27FC236}">
                <a16:creationId xmlns:a16="http://schemas.microsoft.com/office/drawing/2014/main" id="{EBD59B0C-F72B-4C62-9FC7-4EEEE65996E7}"/>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6231AB45-99FC-49C5-B2FB-7C4A45F403A9}"/>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26237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22</a:t>
            </a:fld>
            <a:endParaRPr lang="de-DE"/>
          </a:p>
        </p:txBody>
      </p:sp>
      <p:sp>
        <p:nvSpPr>
          <p:cNvPr id="6" name="Folienbildplatzhalter 5">
            <a:extLst>
              <a:ext uri="{FF2B5EF4-FFF2-40B4-BE49-F238E27FC236}">
                <a16:creationId xmlns:a16="http://schemas.microsoft.com/office/drawing/2014/main" id="{8B613B5B-8130-41EA-AF44-572F955D0E62}"/>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451EF811-F4C2-42EC-ACB3-E8203A9CD59F}"/>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513784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E058186-BDE4-EB4F-BA50-64F9ACD24ACF}" type="slidenum">
              <a:rPr lang="en-US" smtClean="0"/>
              <a:pPr/>
              <a:t>23</a:t>
            </a:fld>
            <a:endParaRPr lang="en-US"/>
          </a:p>
        </p:txBody>
      </p:sp>
      <p:sp>
        <p:nvSpPr>
          <p:cNvPr id="7" name="Folienbildplatzhalter 6">
            <a:extLst>
              <a:ext uri="{FF2B5EF4-FFF2-40B4-BE49-F238E27FC236}">
                <a16:creationId xmlns:a16="http://schemas.microsoft.com/office/drawing/2014/main" id="{FEBAA472-4F4A-429F-9D3B-B90815731DA1}"/>
              </a:ext>
            </a:extLst>
          </p:cNvPr>
          <p:cNvSpPr>
            <a:spLocks noGrp="1" noRot="1" noChangeAspect="1"/>
          </p:cNvSpPr>
          <p:nvPr>
            <p:ph type="sldImg"/>
          </p:nvPr>
        </p:nvSpPr>
        <p:spPr/>
      </p:sp>
    </p:spTree>
    <p:extLst>
      <p:ext uri="{BB962C8B-B14F-4D97-AF65-F5344CB8AC3E}">
        <p14:creationId xmlns:p14="http://schemas.microsoft.com/office/powerpoint/2010/main" val="1409621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058186-BDE4-EB4F-BA50-64F9ACD24ACF}" type="slidenum">
              <a:rPr lang="en-US" smtClean="0"/>
              <a:pPr/>
              <a:t>24</a:t>
            </a:fld>
            <a:endParaRPr lang="en-US"/>
          </a:p>
        </p:txBody>
      </p:sp>
      <p:sp>
        <p:nvSpPr>
          <p:cNvPr id="7" name="Folienbildplatzhalter 6">
            <a:extLst>
              <a:ext uri="{FF2B5EF4-FFF2-40B4-BE49-F238E27FC236}">
                <a16:creationId xmlns:a16="http://schemas.microsoft.com/office/drawing/2014/main" id="{066F758B-F68C-4676-B5A7-09D41DF16A69}"/>
              </a:ext>
            </a:extLst>
          </p:cNvPr>
          <p:cNvSpPr>
            <a:spLocks noGrp="1" noRot="1" noChangeAspect="1"/>
          </p:cNvSpPr>
          <p:nvPr>
            <p:ph type="sldImg"/>
          </p:nvPr>
        </p:nvSpPr>
        <p:spPr/>
      </p:sp>
    </p:spTree>
    <p:extLst>
      <p:ext uri="{BB962C8B-B14F-4D97-AF65-F5344CB8AC3E}">
        <p14:creationId xmlns:p14="http://schemas.microsoft.com/office/powerpoint/2010/main" val="2531875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619FA4-AA05-4BDB-A782-C3ACC50B6D5F}" type="slidenum">
              <a:rPr lang="de-DE" smtClean="0"/>
              <a:pPr/>
              <a:t>25</a:t>
            </a:fld>
            <a:endParaRPr lang="de-DE"/>
          </a:p>
        </p:txBody>
      </p:sp>
      <p:sp>
        <p:nvSpPr>
          <p:cNvPr id="7" name="Folienbildplatzhalter 6">
            <a:extLst>
              <a:ext uri="{FF2B5EF4-FFF2-40B4-BE49-F238E27FC236}">
                <a16:creationId xmlns:a16="http://schemas.microsoft.com/office/drawing/2014/main" id="{A7DD75DD-DF31-4886-8800-903231DAD5ED}"/>
              </a:ext>
            </a:extLst>
          </p:cNvPr>
          <p:cNvSpPr>
            <a:spLocks noGrp="1" noRot="1" noChangeAspect="1"/>
          </p:cNvSpPr>
          <p:nvPr>
            <p:ph type="sldImg"/>
          </p:nvPr>
        </p:nvSpPr>
        <p:spPr/>
      </p:sp>
    </p:spTree>
    <p:extLst>
      <p:ext uri="{BB962C8B-B14F-4D97-AF65-F5344CB8AC3E}">
        <p14:creationId xmlns:p14="http://schemas.microsoft.com/office/powerpoint/2010/main" val="3963097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Notes Placeholder 2">
            <a:extLst>
              <a:ext uri="{FF2B5EF4-FFF2-40B4-BE49-F238E27FC236}">
                <a16:creationId xmlns:a16="http://schemas.microsoft.com/office/drawing/2014/main" id="{66DEDF46-3850-B94F-9908-28C4E207D658}"/>
              </a:ext>
            </a:extLst>
          </p:cNvPr>
          <p:cNvSpPr>
            <a:spLocks noGrp="1"/>
          </p:cNvSpPr>
          <p:nvPr>
            <p:ph type="body" idx="1"/>
          </p:nvPr>
        </p:nvSpPr>
        <p:spPr/>
        <p:txBody>
          <a:bodyPr/>
          <a:lstStyle/>
          <a:p>
            <a:endParaRPr lang="en-US" altLang="en-US" dirty="0"/>
          </a:p>
        </p:txBody>
      </p:sp>
      <p:sp>
        <p:nvSpPr>
          <p:cNvPr id="16387" name="Slide Number Placeholder 3">
            <a:extLst>
              <a:ext uri="{FF2B5EF4-FFF2-40B4-BE49-F238E27FC236}">
                <a16:creationId xmlns:a16="http://schemas.microsoft.com/office/drawing/2014/main" id="{219DBA62-09B6-6E49-B973-3FD3F1D02CE9}"/>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1534537" indent="-590206">
              <a:defRPr>
                <a:solidFill>
                  <a:schemeClr val="tx1"/>
                </a:solidFill>
                <a:latin typeface="Calibri" panose="020F0502020204030204" pitchFamily="34" charset="0"/>
              </a:defRPr>
            </a:lvl2pPr>
            <a:lvl3pPr marL="2360825" indent="-472165">
              <a:defRPr>
                <a:solidFill>
                  <a:schemeClr val="tx1"/>
                </a:solidFill>
                <a:latin typeface="Calibri" panose="020F0502020204030204" pitchFamily="34" charset="0"/>
              </a:defRPr>
            </a:lvl3pPr>
            <a:lvl4pPr marL="3305156" indent="-472165">
              <a:defRPr>
                <a:solidFill>
                  <a:schemeClr val="tx1"/>
                </a:solidFill>
                <a:latin typeface="Calibri" panose="020F0502020204030204" pitchFamily="34" charset="0"/>
              </a:defRPr>
            </a:lvl4pPr>
            <a:lvl5pPr marL="4249487" indent="-472165">
              <a:defRPr>
                <a:solidFill>
                  <a:schemeClr val="tx1"/>
                </a:solidFill>
                <a:latin typeface="Calibri" panose="020F0502020204030204" pitchFamily="34" charset="0"/>
              </a:defRPr>
            </a:lvl5pPr>
            <a:lvl6pPr marL="5193817" indent="-472165" eaLnBrk="0" fontAlgn="base" hangingPunct="0">
              <a:spcBef>
                <a:spcPct val="0"/>
              </a:spcBef>
              <a:spcAft>
                <a:spcPct val="0"/>
              </a:spcAft>
              <a:defRPr>
                <a:solidFill>
                  <a:schemeClr val="tx1"/>
                </a:solidFill>
                <a:latin typeface="Calibri" panose="020F0502020204030204" pitchFamily="34" charset="0"/>
              </a:defRPr>
            </a:lvl6pPr>
            <a:lvl7pPr marL="6138146" indent="-472165" eaLnBrk="0" fontAlgn="base" hangingPunct="0">
              <a:spcBef>
                <a:spcPct val="0"/>
              </a:spcBef>
              <a:spcAft>
                <a:spcPct val="0"/>
              </a:spcAft>
              <a:defRPr>
                <a:solidFill>
                  <a:schemeClr val="tx1"/>
                </a:solidFill>
                <a:latin typeface="Calibri" panose="020F0502020204030204" pitchFamily="34" charset="0"/>
              </a:defRPr>
            </a:lvl7pPr>
            <a:lvl8pPr marL="7082477" indent="-472165" eaLnBrk="0" fontAlgn="base" hangingPunct="0">
              <a:spcBef>
                <a:spcPct val="0"/>
              </a:spcBef>
              <a:spcAft>
                <a:spcPct val="0"/>
              </a:spcAft>
              <a:defRPr>
                <a:solidFill>
                  <a:schemeClr val="tx1"/>
                </a:solidFill>
                <a:latin typeface="Calibri" panose="020F0502020204030204" pitchFamily="34" charset="0"/>
              </a:defRPr>
            </a:lvl8pPr>
            <a:lvl9pPr marL="8026806" indent="-472165" eaLnBrk="0" fontAlgn="base" hangingPunct="0">
              <a:spcBef>
                <a:spcPct val="0"/>
              </a:spcBef>
              <a:spcAft>
                <a:spcPct val="0"/>
              </a:spcAft>
              <a:defRPr>
                <a:solidFill>
                  <a:schemeClr val="tx1"/>
                </a:solidFill>
                <a:latin typeface="Calibri" panose="020F0502020204030204" pitchFamily="34" charset="0"/>
              </a:defRPr>
            </a:lvl9pPr>
          </a:lstStyle>
          <a:p>
            <a:fld id="{5216ED2D-B1AC-BA41-9C99-049E30CD66C9}" type="slidenum">
              <a:rPr lang="en-US" altLang="en-US" smtClean="0"/>
              <a:pPr/>
              <a:t>26</a:t>
            </a:fld>
            <a:endParaRPr lang="en-US" altLang="en-US"/>
          </a:p>
        </p:txBody>
      </p:sp>
      <p:sp>
        <p:nvSpPr>
          <p:cNvPr id="4" name="Folienbildplatzhalter 3">
            <a:extLst>
              <a:ext uri="{FF2B5EF4-FFF2-40B4-BE49-F238E27FC236}">
                <a16:creationId xmlns:a16="http://schemas.microsoft.com/office/drawing/2014/main" id="{55DBF65A-C809-439E-9A08-16F4A67EC420}"/>
              </a:ext>
            </a:extLst>
          </p:cNvPr>
          <p:cNvSpPr>
            <a:spLocks noGrp="1" noRot="1" noChangeAspect="1"/>
          </p:cNvSpPr>
          <p:nvPr>
            <p:ph type="sldImg"/>
          </p:nvPr>
        </p:nvSpPr>
        <p:spPr/>
      </p:sp>
    </p:spTree>
    <p:extLst>
      <p:ext uri="{BB962C8B-B14F-4D97-AF65-F5344CB8AC3E}">
        <p14:creationId xmlns:p14="http://schemas.microsoft.com/office/powerpoint/2010/main" val="3938941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E058186-BDE4-EB4F-BA50-64F9ACD24ACF}" type="slidenum">
              <a:rPr lang="en-US"/>
              <a:pPr/>
              <a:t>2</a:t>
            </a:fld>
            <a:endParaRPr lang="en-US"/>
          </a:p>
        </p:txBody>
      </p:sp>
      <p:sp>
        <p:nvSpPr>
          <p:cNvPr id="7" name="Folienbildplatzhalter 6">
            <a:extLst>
              <a:ext uri="{FF2B5EF4-FFF2-40B4-BE49-F238E27FC236}">
                <a16:creationId xmlns:a16="http://schemas.microsoft.com/office/drawing/2014/main" id="{18E013D6-5C8E-4023-A89E-8B809FA1C78B}"/>
              </a:ext>
            </a:extLst>
          </p:cNvPr>
          <p:cNvSpPr>
            <a:spLocks noGrp="1" noRot="1" noChangeAspect="1"/>
          </p:cNvSpPr>
          <p:nvPr>
            <p:ph type="sldImg"/>
          </p:nvPr>
        </p:nvSpPr>
        <p:spPr/>
      </p:sp>
    </p:spTree>
    <p:extLst>
      <p:ext uri="{BB962C8B-B14F-4D97-AF65-F5344CB8AC3E}">
        <p14:creationId xmlns:p14="http://schemas.microsoft.com/office/powerpoint/2010/main" val="11242212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058186-BDE4-EB4F-BA50-64F9ACD24ACF}" type="slidenum">
              <a:rPr lang="en-US" smtClean="0"/>
              <a:pPr/>
              <a:t>27</a:t>
            </a:fld>
            <a:endParaRPr lang="en-US"/>
          </a:p>
        </p:txBody>
      </p:sp>
      <p:sp>
        <p:nvSpPr>
          <p:cNvPr id="7" name="Folienbildplatzhalter 6">
            <a:extLst>
              <a:ext uri="{FF2B5EF4-FFF2-40B4-BE49-F238E27FC236}">
                <a16:creationId xmlns:a16="http://schemas.microsoft.com/office/drawing/2014/main" id="{DF330F30-BAE5-4CB3-9328-A084E5758860}"/>
              </a:ext>
            </a:extLst>
          </p:cNvPr>
          <p:cNvSpPr>
            <a:spLocks noGrp="1" noRot="1" noChangeAspect="1"/>
          </p:cNvSpPr>
          <p:nvPr>
            <p:ph type="sldImg"/>
          </p:nvPr>
        </p:nvSpPr>
        <p:spPr/>
      </p:sp>
    </p:spTree>
    <p:extLst>
      <p:ext uri="{BB962C8B-B14F-4D97-AF65-F5344CB8AC3E}">
        <p14:creationId xmlns:p14="http://schemas.microsoft.com/office/powerpoint/2010/main" val="27890338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8619FA4-AA05-4BDB-A782-C3ACC50B6D5F}" type="slidenum">
              <a:rPr lang="de-DE" smtClean="0"/>
              <a:pPr/>
              <a:t>28</a:t>
            </a:fld>
            <a:endParaRPr lang="de-DE"/>
          </a:p>
        </p:txBody>
      </p:sp>
      <p:sp>
        <p:nvSpPr>
          <p:cNvPr id="7" name="Folienbildplatzhalter 6">
            <a:extLst>
              <a:ext uri="{FF2B5EF4-FFF2-40B4-BE49-F238E27FC236}">
                <a16:creationId xmlns:a16="http://schemas.microsoft.com/office/drawing/2014/main" id="{96D01C83-FE96-4DAA-8572-05AAA6D17EAB}"/>
              </a:ext>
            </a:extLst>
          </p:cNvPr>
          <p:cNvSpPr>
            <a:spLocks noGrp="1" noRot="1" noChangeAspect="1"/>
          </p:cNvSpPr>
          <p:nvPr>
            <p:ph type="sldImg"/>
          </p:nvPr>
        </p:nvSpPr>
        <p:spPr/>
      </p:sp>
    </p:spTree>
    <p:extLst>
      <p:ext uri="{BB962C8B-B14F-4D97-AF65-F5344CB8AC3E}">
        <p14:creationId xmlns:p14="http://schemas.microsoft.com/office/powerpoint/2010/main" val="41494714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otes Placeholder 2">
            <a:extLst>
              <a:ext uri="{FF2B5EF4-FFF2-40B4-BE49-F238E27FC236}">
                <a16:creationId xmlns:a16="http://schemas.microsoft.com/office/drawing/2014/main" id="{3500F8AB-62F1-3C47-A119-9C9B59DE2A73}"/>
              </a:ext>
            </a:extLst>
          </p:cNvPr>
          <p:cNvSpPr>
            <a:spLocks noGrp="1"/>
          </p:cNvSpPr>
          <p:nvPr>
            <p:ph type="body" idx="1"/>
          </p:nvPr>
        </p:nvSpPr>
        <p:spPr/>
        <p:txBody>
          <a:bodyPr/>
          <a:lstStyle/>
          <a:p>
            <a:endParaRPr lang="en-US" altLang="en-US" dirty="0"/>
          </a:p>
        </p:txBody>
      </p:sp>
      <p:sp>
        <p:nvSpPr>
          <p:cNvPr id="38915" name="Slide Number Placeholder 3">
            <a:extLst>
              <a:ext uri="{FF2B5EF4-FFF2-40B4-BE49-F238E27FC236}">
                <a16:creationId xmlns:a16="http://schemas.microsoft.com/office/drawing/2014/main" id="{6D7FEEAC-01AE-DF42-BF6B-D642628D9BED}"/>
              </a:ext>
            </a:extLst>
          </p:cNvPr>
          <p:cNvSpPr>
            <a:spLocks noGrp="1"/>
          </p:cNvSpPr>
          <p:nvPr>
            <p:ph type="sldNum" sz="quarter" idx="5"/>
          </p:nvPr>
        </p:nvSpPr>
        <p:spPr/>
        <p:txBody>
          <a:bodyPr/>
          <a:lstStyle>
            <a:lvl1pPr>
              <a:defRPr>
                <a:solidFill>
                  <a:schemeClr val="tx1"/>
                </a:solidFill>
                <a:latin typeface="Calibri" panose="020F0502020204030204" pitchFamily="34" charset="0"/>
              </a:defRPr>
            </a:lvl1pPr>
            <a:lvl2pPr marL="1534537" indent="-590206">
              <a:defRPr>
                <a:solidFill>
                  <a:schemeClr val="tx1"/>
                </a:solidFill>
                <a:latin typeface="Calibri" panose="020F0502020204030204" pitchFamily="34" charset="0"/>
              </a:defRPr>
            </a:lvl2pPr>
            <a:lvl3pPr marL="2360825" indent="-472165">
              <a:defRPr>
                <a:solidFill>
                  <a:schemeClr val="tx1"/>
                </a:solidFill>
                <a:latin typeface="Calibri" panose="020F0502020204030204" pitchFamily="34" charset="0"/>
              </a:defRPr>
            </a:lvl3pPr>
            <a:lvl4pPr marL="3305156" indent="-472165">
              <a:defRPr>
                <a:solidFill>
                  <a:schemeClr val="tx1"/>
                </a:solidFill>
                <a:latin typeface="Calibri" panose="020F0502020204030204" pitchFamily="34" charset="0"/>
              </a:defRPr>
            </a:lvl4pPr>
            <a:lvl5pPr marL="4249487" indent="-472165">
              <a:defRPr>
                <a:solidFill>
                  <a:schemeClr val="tx1"/>
                </a:solidFill>
                <a:latin typeface="Calibri" panose="020F0502020204030204" pitchFamily="34" charset="0"/>
              </a:defRPr>
            </a:lvl5pPr>
            <a:lvl6pPr marL="5193817" indent="-472165" eaLnBrk="0" fontAlgn="base" hangingPunct="0">
              <a:spcBef>
                <a:spcPct val="0"/>
              </a:spcBef>
              <a:spcAft>
                <a:spcPct val="0"/>
              </a:spcAft>
              <a:defRPr>
                <a:solidFill>
                  <a:schemeClr val="tx1"/>
                </a:solidFill>
                <a:latin typeface="Calibri" panose="020F0502020204030204" pitchFamily="34" charset="0"/>
              </a:defRPr>
            </a:lvl6pPr>
            <a:lvl7pPr marL="6138146" indent="-472165" eaLnBrk="0" fontAlgn="base" hangingPunct="0">
              <a:spcBef>
                <a:spcPct val="0"/>
              </a:spcBef>
              <a:spcAft>
                <a:spcPct val="0"/>
              </a:spcAft>
              <a:defRPr>
                <a:solidFill>
                  <a:schemeClr val="tx1"/>
                </a:solidFill>
                <a:latin typeface="Calibri" panose="020F0502020204030204" pitchFamily="34" charset="0"/>
              </a:defRPr>
            </a:lvl7pPr>
            <a:lvl8pPr marL="7082477" indent="-472165" eaLnBrk="0" fontAlgn="base" hangingPunct="0">
              <a:spcBef>
                <a:spcPct val="0"/>
              </a:spcBef>
              <a:spcAft>
                <a:spcPct val="0"/>
              </a:spcAft>
              <a:defRPr>
                <a:solidFill>
                  <a:schemeClr val="tx1"/>
                </a:solidFill>
                <a:latin typeface="Calibri" panose="020F0502020204030204" pitchFamily="34" charset="0"/>
              </a:defRPr>
            </a:lvl8pPr>
            <a:lvl9pPr marL="8026806" indent="-472165" eaLnBrk="0" fontAlgn="base" hangingPunct="0">
              <a:spcBef>
                <a:spcPct val="0"/>
              </a:spcBef>
              <a:spcAft>
                <a:spcPct val="0"/>
              </a:spcAft>
              <a:defRPr>
                <a:solidFill>
                  <a:schemeClr val="tx1"/>
                </a:solidFill>
                <a:latin typeface="Calibri" panose="020F0502020204030204" pitchFamily="34" charset="0"/>
              </a:defRPr>
            </a:lvl9pPr>
          </a:lstStyle>
          <a:p>
            <a:fld id="{566F23B4-DC35-2840-938F-9F1A379BCCB0}" type="slidenum">
              <a:rPr lang="en-US" altLang="en-US">
                <a:sym typeface="Arial"/>
              </a:rPr>
              <a:pPr/>
              <a:t>29</a:t>
            </a:fld>
            <a:endParaRPr lang="en-US" altLang="en-US">
              <a:sym typeface="Arial"/>
            </a:endParaRPr>
          </a:p>
        </p:txBody>
      </p:sp>
      <p:sp>
        <p:nvSpPr>
          <p:cNvPr id="4" name="Folienbildplatzhalter 3">
            <a:extLst>
              <a:ext uri="{FF2B5EF4-FFF2-40B4-BE49-F238E27FC236}">
                <a16:creationId xmlns:a16="http://schemas.microsoft.com/office/drawing/2014/main" id="{54A96E80-12E7-4F0D-B758-6ECB4260B3BB}"/>
              </a:ext>
            </a:extLst>
          </p:cNvPr>
          <p:cNvSpPr>
            <a:spLocks noGrp="1" noRot="1" noChangeAspect="1"/>
          </p:cNvSpPr>
          <p:nvPr>
            <p:ph type="sldImg"/>
          </p:nvPr>
        </p:nvSpPr>
        <p:spPr/>
      </p:sp>
    </p:spTree>
    <p:extLst>
      <p:ext uri="{BB962C8B-B14F-4D97-AF65-F5344CB8AC3E}">
        <p14:creationId xmlns:p14="http://schemas.microsoft.com/office/powerpoint/2010/main" val="3645994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en-US">
                <a:sym typeface="Calibri"/>
              </a:rPr>
              <a:pPr/>
              <a:t>30</a:t>
            </a:fld>
            <a:endParaRPr lang="en-US">
              <a:sym typeface="Calibri"/>
            </a:endParaRPr>
          </a:p>
        </p:txBody>
      </p:sp>
      <p:sp>
        <p:nvSpPr>
          <p:cNvPr id="6" name="Folienbildplatzhalter 5">
            <a:extLst>
              <a:ext uri="{FF2B5EF4-FFF2-40B4-BE49-F238E27FC236}">
                <a16:creationId xmlns:a16="http://schemas.microsoft.com/office/drawing/2014/main" id="{D3042631-BAC8-40C9-9D39-D3B75BCD139F}"/>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41108991-9C86-46FF-976B-9711925C25C7}"/>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677486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7E058186-BDE4-EB4F-BA50-64F9ACD24ACF}" type="slidenum">
              <a:rPr lang="en-US" smtClean="0"/>
              <a:pPr/>
              <a:t>31</a:t>
            </a:fld>
            <a:endParaRPr lang="en-US"/>
          </a:p>
        </p:txBody>
      </p:sp>
      <p:sp>
        <p:nvSpPr>
          <p:cNvPr id="6" name="Folienbildplatzhalter 5">
            <a:extLst>
              <a:ext uri="{FF2B5EF4-FFF2-40B4-BE49-F238E27FC236}">
                <a16:creationId xmlns:a16="http://schemas.microsoft.com/office/drawing/2014/main" id="{5113ED26-19EB-46BB-B6D5-511C4E7EA980}"/>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1308228F-5EAA-4992-9E04-1208D5D2A6AF}"/>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597022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7E058186-BDE4-EB4F-BA50-64F9ACD24ACF}" type="slidenum">
              <a:rPr lang="en-US" smtClean="0"/>
              <a:pPr/>
              <a:t>32</a:t>
            </a:fld>
            <a:endParaRPr lang="en-US"/>
          </a:p>
        </p:txBody>
      </p:sp>
      <p:sp>
        <p:nvSpPr>
          <p:cNvPr id="6" name="Folienbildplatzhalter 5">
            <a:extLst>
              <a:ext uri="{FF2B5EF4-FFF2-40B4-BE49-F238E27FC236}">
                <a16:creationId xmlns:a16="http://schemas.microsoft.com/office/drawing/2014/main" id="{E8798BAE-1E6D-4A26-BBF7-FE941AD0B0C5}"/>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EEF3B6D8-B3D8-4B22-8E7C-0BE2F0ADE445}"/>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6578951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7E058186-BDE4-EB4F-BA50-64F9ACD24ACF}" type="slidenum">
              <a:rPr lang="en-US" smtClean="0"/>
              <a:pPr/>
              <a:t>33</a:t>
            </a:fld>
            <a:endParaRPr lang="en-US"/>
          </a:p>
        </p:txBody>
      </p:sp>
      <p:sp>
        <p:nvSpPr>
          <p:cNvPr id="6" name="Folienbildplatzhalter 5">
            <a:extLst>
              <a:ext uri="{FF2B5EF4-FFF2-40B4-BE49-F238E27FC236}">
                <a16:creationId xmlns:a16="http://schemas.microsoft.com/office/drawing/2014/main" id="{972F8CEC-2CEC-4DFC-90ED-62EDF6F16DC2}"/>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18123B81-E6ED-4581-812A-2B80C289C6B1}"/>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9396129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7E058186-BDE4-EB4F-BA50-64F9ACD24ACF}" type="slidenum">
              <a:rPr lang="en-US"/>
              <a:pPr/>
              <a:t>34</a:t>
            </a:fld>
            <a:endParaRPr lang="en-US"/>
          </a:p>
        </p:txBody>
      </p:sp>
      <p:sp>
        <p:nvSpPr>
          <p:cNvPr id="6" name="Folienbildplatzhalter 5">
            <a:extLst>
              <a:ext uri="{FF2B5EF4-FFF2-40B4-BE49-F238E27FC236}">
                <a16:creationId xmlns:a16="http://schemas.microsoft.com/office/drawing/2014/main" id="{00484A3C-D19F-479D-99F9-30738E498972}"/>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0CF862AB-1B07-43AD-BD91-B18A5B0D6383}"/>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3443824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7E058186-BDE4-EB4F-BA50-64F9ACD24ACF}" type="slidenum">
              <a:rPr lang="en-US"/>
              <a:pPr/>
              <a:t>35</a:t>
            </a:fld>
            <a:endParaRPr lang="en-US"/>
          </a:p>
        </p:txBody>
      </p:sp>
      <p:sp>
        <p:nvSpPr>
          <p:cNvPr id="6" name="Folienbildplatzhalter 5">
            <a:extLst>
              <a:ext uri="{FF2B5EF4-FFF2-40B4-BE49-F238E27FC236}">
                <a16:creationId xmlns:a16="http://schemas.microsoft.com/office/drawing/2014/main" id="{D42A3952-7200-4323-AB34-BC38F33AE16A}"/>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E4B3E292-8D2E-41C2-A20D-149DDD075626}"/>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846861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9D7421-AD5D-46DA-91F4-10FFFF42BEC0}" type="slidenum">
              <a:rPr lang="en-US"/>
              <a:pPr/>
              <a:t>36</a:t>
            </a:fld>
            <a:endParaRPr lang="en-US"/>
          </a:p>
        </p:txBody>
      </p:sp>
      <p:sp>
        <p:nvSpPr>
          <p:cNvPr id="7" name="Folienbildplatzhalter 6">
            <a:extLst>
              <a:ext uri="{FF2B5EF4-FFF2-40B4-BE49-F238E27FC236}">
                <a16:creationId xmlns:a16="http://schemas.microsoft.com/office/drawing/2014/main" id="{C00E6689-19C1-4F7A-A4A7-4B15FCDD3EEC}"/>
              </a:ext>
            </a:extLst>
          </p:cNvPr>
          <p:cNvSpPr>
            <a:spLocks noGrp="1" noRot="1" noChangeAspect="1"/>
          </p:cNvSpPr>
          <p:nvPr>
            <p:ph type="sldImg"/>
          </p:nvPr>
        </p:nvSpPr>
        <p:spPr/>
      </p:sp>
    </p:spTree>
    <p:extLst>
      <p:ext uri="{BB962C8B-B14F-4D97-AF65-F5344CB8AC3E}">
        <p14:creationId xmlns:p14="http://schemas.microsoft.com/office/powerpoint/2010/main" val="4224987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57FE3C-647B-1545-9254-E7D428BA0134}" type="slidenum">
              <a:rPr lang="en-US" smtClean="0"/>
              <a:t>3</a:t>
            </a:fld>
            <a:endParaRPr lang="en-US"/>
          </a:p>
        </p:txBody>
      </p:sp>
    </p:spTree>
    <p:extLst>
      <p:ext uri="{BB962C8B-B14F-4D97-AF65-F5344CB8AC3E}">
        <p14:creationId xmlns:p14="http://schemas.microsoft.com/office/powerpoint/2010/main" val="10899700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9D7421-AD5D-46DA-91F4-10FFFF42BEC0}" type="slidenum">
              <a:rPr lang="en-US"/>
              <a:pPr/>
              <a:t>37</a:t>
            </a:fld>
            <a:endParaRPr lang="en-US"/>
          </a:p>
        </p:txBody>
      </p:sp>
      <p:sp>
        <p:nvSpPr>
          <p:cNvPr id="7" name="Folienbildplatzhalter 6">
            <a:extLst>
              <a:ext uri="{FF2B5EF4-FFF2-40B4-BE49-F238E27FC236}">
                <a16:creationId xmlns:a16="http://schemas.microsoft.com/office/drawing/2014/main" id="{DF477584-EB0B-432F-9D05-44D50347D5E7}"/>
              </a:ext>
            </a:extLst>
          </p:cNvPr>
          <p:cNvSpPr>
            <a:spLocks noGrp="1" noRot="1" noChangeAspect="1"/>
          </p:cNvSpPr>
          <p:nvPr>
            <p:ph type="sldImg"/>
          </p:nvPr>
        </p:nvSpPr>
        <p:spPr/>
      </p:sp>
    </p:spTree>
    <p:extLst>
      <p:ext uri="{BB962C8B-B14F-4D97-AF65-F5344CB8AC3E}">
        <p14:creationId xmlns:p14="http://schemas.microsoft.com/office/powerpoint/2010/main" val="15812098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a:pPr/>
              <a:t>38</a:t>
            </a:fld>
            <a:endParaRPr lang="en-US"/>
          </a:p>
        </p:txBody>
      </p:sp>
      <p:sp>
        <p:nvSpPr>
          <p:cNvPr id="7" name="Folienbildplatzhalter 6">
            <a:extLst>
              <a:ext uri="{FF2B5EF4-FFF2-40B4-BE49-F238E27FC236}">
                <a16:creationId xmlns:a16="http://schemas.microsoft.com/office/drawing/2014/main" id="{23169745-5ED1-486B-A5E7-E2BA1C2B3283}"/>
              </a:ext>
            </a:extLst>
          </p:cNvPr>
          <p:cNvSpPr>
            <a:spLocks noGrp="1" noRot="1" noChangeAspect="1"/>
          </p:cNvSpPr>
          <p:nvPr>
            <p:ph type="sldImg"/>
          </p:nvPr>
        </p:nvSpPr>
        <p:spPr/>
      </p:sp>
    </p:spTree>
    <p:extLst>
      <p:ext uri="{BB962C8B-B14F-4D97-AF65-F5344CB8AC3E}">
        <p14:creationId xmlns:p14="http://schemas.microsoft.com/office/powerpoint/2010/main" val="215865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9D7421-AD5D-46DA-91F4-10FFFF42BEC0}" type="slidenum">
              <a:rPr lang="en-US"/>
              <a:pPr/>
              <a:t>39</a:t>
            </a:fld>
            <a:endParaRPr lang="en-US"/>
          </a:p>
        </p:txBody>
      </p:sp>
      <p:sp>
        <p:nvSpPr>
          <p:cNvPr id="7" name="Folienbildplatzhalter 6">
            <a:extLst>
              <a:ext uri="{FF2B5EF4-FFF2-40B4-BE49-F238E27FC236}">
                <a16:creationId xmlns:a16="http://schemas.microsoft.com/office/drawing/2014/main" id="{51423670-412E-4719-826E-906572F07764}"/>
              </a:ext>
            </a:extLst>
          </p:cNvPr>
          <p:cNvSpPr>
            <a:spLocks noGrp="1" noRot="1" noChangeAspect="1"/>
          </p:cNvSpPr>
          <p:nvPr>
            <p:ph type="sldImg"/>
          </p:nvPr>
        </p:nvSpPr>
        <p:spPr/>
      </p:sp>
    </p:spTree>
    <p:extLst>
      <p:ext uri="{BB962C8B-B14F-4D97-AF65-F5344CB8AC3E}">
        <p14:creationId xmlns:p14="http://schemas.microsoft.com/office/powerpoint/2010/main" val="2291158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9D7421-AD5D-46DA-91F4-10FFFF42BEC0}" type="slidenum">
              <a:rPr lang="en-US"/>
              <a:pPr/>
              <a:t>40</a:t>
            </a:fld>
            <a:endParaRPr lang="en-US"/>
          </a:p>
        </p:txBody>
      </p:sp>
      <p:sp>
        <p:nvSpPr>
          <p:cNvPr id="7" name="Folienbildplatzhalter 6">
            <a:extLst>
              <a:ext uri="{FF2B5EF4-FFF2-40B4-BE49-F238E27FC236}">
                <a16:creationId xmlns:a16="http://schemas.microsoft.com/office/drawing/2014/main" id="{5CDA7ECF-E2E4-4283-BF43-39610CF0050A}"/>
              </a:ext>
            </a:extLst>
          </p:cNvPr>
          <p:cNvSpPr>
            <a:spLocks noGrp="1" noRot="1" noChangeAspect="1"/>
          </p:cNvSpPr>
          <p:nvPr>
            <p:ph type="sldImg"/>
          </p:nvPr>
        </p:nvSpPr>
        <p:spPr/>
      </p:sp>
    </p:spTree>
    <p:extLst>
      <p:ext uri="{BB962C8B-B14F-4D97-AF65-F5344CB8AC3E}">
        <p14:creationId xmlns:p14="http://schemas.microsoft.com/office/powerpoint/2010/main" val="19467016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9D7421-AD5D-46DA-91F4-10FFFF42BEC0}" type="slidenum">
              <a:rPr lang="en-US"/>
              <a:pPr/>
              <a:t>41</a:t>
            </a:fld>
            <a:endParaRPr lang="en-US"/>
          </a:p>
        </p:txBody>
      </p:sp>
      <p:sp>
        <p:nvSpPr>
          <p:cNvPr id="7" name="Folienbildplatzhalter 6">
            <a:extLst>
              <a:ext uri="{FF2B5EF4-FFF2-40B4-BE49-F238E27FC236}">
                <a16:creationId xmlns:a16="http://schemas.microsoft.com/office/drawing/2014/main" id="{18FB2580-C05C-4669-8B2F-C9BC9DE8727A}"/>
              </a:ext>
            </a:extLst>
          </p:cNvPr>
          <p:cNvSpPr>
            <a:spLocks noGrp="1" noRot="1" noChangeAspect="1"/>
          </p:cNvSpPr>
          <p:nvPr>
            <p:ph type="sldImg"/>
          </p:nvPr>
        </p:nvSpPr>
        <p:spPr/>
      </p:sp>
    </p:spTree>
    <p:extLst>
      <p:ext uri="{BB962C8B-B14F-4D97-AF65-F5344CB8AC3E}">
        <p14:creationId xmlns:p14="http://schemas.microsoft.com/office/powerpoint/2010/main" val="1828085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9D7421-AD5D-46DA-91F4-10FFFF42BEC0}" type="slidenum">
              <a:rPr lang="en-US"/>
              <a:pPr/>
              <a:t>42</a:t>
            </a:fld>
            <a:endParaRPr lang="en-US"/>
          </a:p>
        </p:txBody>
      </p:sp>
      <p:sp>
        <p:nvSpPr>
          <p:cNvPr id="7" name="Folienbildplatzhalter 6">
            <a:extLst>
              <a:ext uri="{FF2B5EF4-FFF2-40B4-BE49-F238E27FC236}">
                <a16:creationId xmlns:a16="http://schemas.microsoft.com/office/drawing/2014/main" id="{7C4D74F4-6B43-4764-81CA-3ED301A65E47}"/>
              </a:ext>
            </a:extLst>
          </p:cNvPr>
          <p:cNvSpPr>
            <a:spLocks noGrp="1" noRot="1" noChangeAspect="1"/>
          </p:cNvSpPr>
          <p:nvPr>
            <p:ph type="sldImg"/>
          </p:nvPr>
        </p:nvSpPr>
        <p:spPr/>
      </p:sp>
    </p:spTree>
    <p:extLst>
      <p:ext uri="{BB962C8B-B14F-4D97-AF65-F5344CB8AC3E}">
        <p14:creationId xmlns:p14="http://schemas.microsoft.com/office/powerpoint/2010/main" val="18541252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43</a:t>
            </a:fld>
            <a:endParaRPr lang="de-DE"/>
          </a:p>
        </p:txBody>
      </p:sp>
      <p:sp>
        <p:nvSpPr>
          <p:cNvPr id="6" name="Folienbildplatzhalter 5">
            <a:extLst>
              <a:ext uri="{FF2B5EF4-FFF2-40B4-BE49-F238E27FC236}">
                <a16:creationId xmlns:a16="http://schemas.microsoft.com/office/drawing/2014/main" id="{541CF469-0F68-4AD0-847B-2F89E4AC4AE5}"/>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77BCFD4A-83D4-4ACC-ABFB-ACDF16B4AEE9}"/>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6792922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9D7421-AD5D-46DA-91F4-10FFFF42BEC0}" type="slidenum">
              <a:rPr lang="en-US"/>
              <a:pPr/>
              <a:t>44</a:t>
            </a:fld>
            <a:endParaRPr lang="en-US"/>
          </a:p>
        </p:txBody>
      </p:sp>
      <p:sp>
        <p:nvSpPr>
          <p:cNvPr id="7" name="Folienbildplatzhalter 6">
            <a:extLst>
              <a:ext uri="{FF2B5EF4-FFF2-40B4-BE49-F238E27FC236}">
                <a16:creationId xmlns:a16="http://schemas.microsoft.com/office/drawing/2014/main" id="{858714D2-17F3-4390-BBFC-5DE03CA7114E}"/>
              </a:ext>
            </a:extLst>
          </p:cNvPr>
          <p:cNvSpPr>
            <a:spLocks noGrp="1" noRot="1" noChangeAspect="1"/>
          </p:cNvSpPr>
          <p:nvPr>
            <p:ph type="sldImg"/>
          </p:nvPr>
        </p:nvSpPr>
        <p:spPr/>
      </p:sp>
    </p:spTree>
    <p:extLst>
      <p:ext uri="{BB962C8B-B14F-4D97-AF65-F5344CB8AC3E}">
        <p14:creationId xmlns:p14="http://schemas.microsoft.com/office/powerpoint/2010/main" val="10681438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9D7421-AD5D-46DA-91F4-10FFFF42BEC0}" type="slidenum">
              <a:rPr lang="en-US"/>
              <a:pPr/>
              <a:t>45</a:t>
            </a:fld>
            <a:endParaRPr lang="en-US"/>
          </a:p>
        </p:txBody>
      </p:sp>
      <p:sp>
        <p:nvSpPr>
          <p:cNvPr id="7" name="Folienbildplatzhalter 6">
            <a:extLst>
              <a:ext uri="{FF2B5EF4-FFF2-40B4-BE49-F238E27FC236}">
                <a16:creationId xmlns:a16="http://schemas.microsoft.com/office/drawing/2014/main" id="{C4C4404B-500F-457A-AA47-E0194C4603FF}"/>
              </a:ext>
            </a:extLst>
          </p:cNvPr>
          <p:cNvSpPr>
            <a:spLocks noGrp="1" noRot="1" noChangeAspect="1"/>
          </p:cNvSpPr>
          <p:nvPr>
            <p:ph type="sldImg"/>
          </p:nvPr>
        </p:nvSpPr>
        <p:spPr/>
      </p:sp>
    </p:spTree>
    <p:extLst>
      <p:ext uri="{BB962C8B-B14F-4D97-AF65-F5344CB8AC3E}">
        <p14:creationId xmlns:p14="http://schemas.microsoft.com/office/powerpoint/2010/main" val="40327219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99D7421-AD5D-46DA-91F4-10FFFF42BEC0}" type="slidenum">
              <a:rPr lang="en-US"/>
              <a:pPr/>
              <a:t>46</a:t>
            </a:fld>
            <a:endParaRPr lang="en-US"/>
          </a:p>
        </p:txBody>
      </p:sp>
      <p:sp>
        <p:nvSpPr>
          <p:cNvPr id="7" name="Folienbildplatzhalter 6">
            <a:extLst>
              <a:ext uri="{FF2B5EF4-FFF2-40B4-BE49-F238E27FC236}">
                <a16:creationId xmlns:a16="http://schemas.microsoft.com/office/drawing/2014/main" id="{5E13415C-EA3D-4C07-B93E-F4579932678A}"/>
              </a:ext>
            </a:extLst>
          </p:cNvPr>
          <p:cNvSpPr>
            <a:spLocks noGrp="1" noRot="1" noChangeAspect="1"/>
          </p:cNvSpPr>
          <p:nvPr>
            <p:ph type="sldImg"/>
          </p:nvPr>
        </p:nvSpPr>
        <p:spPr/>
      </p:sp>
    </p:spTree>
    <p:extLst>
      <p:ext uri="{BB962C8B-B14F-4D97-AF65-F5344CB8AC3E}">
        <p14:creationId xmlns:p14="http://schemas.microsoft.com/office/powerpoint/2010/main" val="2573436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1E2F63F-4F53-43AD-BF4E-943A34CC6B7C}" type="slidenum">
              <a:rPr lang="en-US" smtClean="0"/>
              <a:t>4</a:t>
            </a:fld>
            <a:endParaRPr lang="en-US"/>
          </a:p>
        </p:txBody>
      </p:sp>
    </p:spTree>
    <p:extLst>
      <p:ext uri="{BB962C8B-B14F-4D97-AF65-F5344CB8AC3E}">
        <p14:creationId xmlns:p14="http://schemas.microsoft.com/office/powerpoint/2010/main" val="1443394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99D7421-AD5D-46DA-91F4-10FFFF42BEC0}" type="slidenum">
              <a:rPr lang="en-US"/>
              <a:pPr/>
              <a:t>47</a:t>
            </a:fld>
            <a:endParaRPr lang="en-US"/>
          </a:p>
        </p:txBody>
      </p:sp>
      <p:sp>
        <p:nvSpPr>
          <p:cNvPr id="6" name="Folienbildplatzhalter 5">
            <a:extLst>
              <a:ext uri="{FF2B5EF4-FFF2-40B4-BE49-F238E27FC236}">
                <a16:creationId xmlns:a16="http://schemas.microsoft.com/office/drawing/2014/main" id="{4963B757-139A-4904-B532-ABD94F34CDE0}"/>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825DA1B6-2345-4B1A-BF74-52B6C298DEF1}"/>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2276513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7E058186-BDE4-EB4F-BA50-64F9ACD24ACF}" type="slidenum">
              <a:rPr lang="en-US"/>
              <a:pPr/>
              <a:t>48</a:t>
            </a:fld>
            <a:endParaRPr lang="en-US"/>
          </a:p>
        </p:txBody>
      </p:sp>
      <p:sp>
        <p:nvSpPr>
          <p:cNvPr id="6" name="Folienbildplatzhalter 5">
            <a:extLst>
              <a:ext uri="{FF2B5EF4-FFF2-40B4-BE49-F238E27FC236}">
                <a16:creationId xmlns:a16="http://schemas.microsoft.com/office/drawing/2014/main" id="{9D0C92A6-AE88-4E1D-B50A-A9A9E2561CBA}"/>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817170BA-6498-4093-9E77-8BF3DF816D34}"/>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9921505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7E058186-BDE4-EB4F-BA50-64F9ACD24ACF}" type="slidenum">
              <a:rPr lang="en-US"/>
              <a:pPr/>
              <a:t>49</a:t>
            </a:fld>
            <a:endParaRPr lang="en-US"/>
          </a:p>
        </p:txBody>
      </p:sp>
      <p:sp>
        <p:nvSpPr>
          <p:cNvPr id="6" name="Folienbildplatzhalter 5">
            <a:extLst>
              <a:ext uri="{FF2B5EF4-FFF2-40B4-BE49-F238E27FC236}">
                <a16:creationId xmlns:a16="http://schemas.microsoft.com/office/drawing/2014/main" id="{EAB3BED6-A3F0-4774-B2E4-C0C7A4F42F8F}"/>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E8D22185-A0D9-4E4D-AB1A-2C44D1FE037A}"/>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4385517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50</a:t>
            </a:fld>
            <a:endParaRPr lang="de-DE"/>
          </a:p>
        </p:txBody>
      </p:sp>
      <p:sp>
        <p:nvSpPr>
          <p:cNvPr id="6" name="Folienbildplatzhalter 5">
            <a:extLst>
              <a:ext uri="{FF2B5EF4-FFF2-40B4-BE49-F238E27FC236}">
                <a16:creationId xmlns:a16="http://schemas.microsoft.com/office/drawing/2014/main" id="{B873D136-710B-4499-B8E9-A8C3C3245BCF}"/>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E2C7AA54-109B-4A33-AE43-A631CACCFACB}"/>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9713322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51</a:t>
            </a:fld>
            <a:endParaRPr lang="de-DE"/>
          </a:p>
        </p:txBody>
      </p:sp>
      <p:sp>
        <p:nvSpPr>
          <p:cNvPr id="6" name="Folienbildplatzhalter 5">
            <a:extLst>
              <a:ext uri="{FF2B5EF4-FFF2-40B4-BE49-F238E27FC236}">
                <a16:creationId xmlns:a16="http://schemas.microsoft.com/office/drawing/2014/main" id="{BC4A77DF-8D2D-4F86-B83E-DD71F57B6B4C}"/>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22972FC6-129E-4C12-90FC-83DC61E521D9}"/>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9628984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52</a:t>
            </a:fld>
            <a:endParaRPr lang="de-DE"/>
          </a:p>
        </p:txBody>
      </p:sp>
      <p:sp>
        <p:nvSpPr>
          <p:cNvPr id="6" name="Folienbildplatzhalter 5">
            <a:extLst>
              <a:ext uri="{FF2B5EF4-FFF2-40B4-BE49-F238E27FC236}">
                <a16:creationId xmlns:a16="http://schemas.microsoft.com/office/drawing/2014/main" id="{E3A32815-EA62-424A-B3CC-BEC9E717420F}"/>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7B45346D-B2D3-4345-A17E-1869F1E2B175}"/>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2720422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E058186-BDE4-EB4F-BA50-64F9ACD24ACF}" type="slidenum">
              <a:rPr lang="en-US" smtClean="0"/>
              <a:pPr/>
              <a:t>53</a:t>
            </a:fld>
            <a:endParaRPr lang="en-US"/>
          </a:p>
        </p:txBody>
      </p:sp>
      <p:sp>
        <p:nvSpPr>
          <p:cNvPr id="7" name="Folienbildplatzhalter 6">
            <a:extLst>
              <a:ext uri="{FF2B5EF4-FFF2-40B4-BE49-F238E27FC236}">
                <a16:creationId xmlns:a16="http://schemas.microsoft.com/office/drawing/2014/main" id="{FA86153C-4113-483A-A28A-F3D672E0FCE4}"/>
              </a:ext>
            </a:extLst>
          </p:cNvPr>
          <p:cNvSpPr>
            <a:spLocks noGrp="1" noRot="1" noChangeAspect="1"/>
          </p:cNvSpPr>
          <p:nvPr>
            <p:ph type="sldImg"/>
          </p:nvPr>
        </p:nvSpPr>
        <p:spPr/>
      </p:sp>
    </p:spTree>
    <p:extLst>
      <p:ext uri="{BB962C8B-B14F-4D97-AF65-F5344CB8AC3E}">
        <p14:creationId xmlns:p14="http://schemas.microsoft.com/office/powerpoint/2010/main" val="16176461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619FA4-AA05-4BDB-A782-C3ACC50B6D5F}" type="slidenum">
              <a:rPr lang="de-DE" smtClean="0"/>
              <a:pPr/>
              <a:t>54</a:t>
            </a:fld>
            <a:endParaRPr lang="de-DE"/>
          </a:p>
        </p:txBody>
      </p:sp>
      <p:sp>
        <p:nvSpPr>
          <p:cNvPr id="7" name="Folienbildplatzhalter 6">
            <a:extLst>
              <a:ext uri="{FF2B5EF4-FFF2-40B4-BE49-F238E27FC236}">
                <a16:creationId xmlns:a16="http://schemas.microsoft.com/office/drawing/2014/main" id="{2D5F252E-4A9E-45BF-ACEB-925ABB51B71E}"/>
              </a:ext>
            </a:extLst>
          </p:cNvPr>
          <p:cNvSpPr>
            <a:spLocks noGrp="1" noRot="1" noChangeAspect="1"/>
          </p:cNvSpPr>
          <p:nvPr>
            <p:ph type="sldImg"/>
          </p:nvPr>
        </p:nvSpPr>
        <p:spPr/>
      </p:sp>
    </p:spTree>
    <p:extLst>
      <p:ext uri="{BB962C8B-B14F-4D97-AF65-F5344CB8AC3E}">
        <p14:creationId xmlns:p14="http://schemas.microsoft.com/office/powerpoint/2010/main" val="41019000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E058186-BDE4-EB4F-BA50-64F9ACD24ACF}" type="slidenum">
              <a:rPr lang="en-US" smtClean="0"/>
              <a:pPr/>
              <a:t>55</a:t>
            </a:fld>
            <a:endParaRPr lang="en-US"/>
          </a:p>
        </p:txBody>
      </p:sp>
      <p:sp>
        <p:nvSpPr>
          <p:cNvPr id="7" name="Folienbildplatzhalter 6">
            <a:extLst>
              <a:ext uri="{FF2B5EF4-FFF2-40B4-BE49-F238E27FC236}">
                <a16:creationId xmlns:a16="http://schemas.microsoft.com/office/drawing/2014/main" id="{66C4CCB5-A5C7-45DB-B9FF-2FEA238F82F2}"/>
              </a:ext>
            </a:extLst>
          </p:cNvPr>
          <p:cNvSpPr>
            <a:spLocks noGrp="1" noRot="1" noChangeAspect="1"/>
          </p:cNvSpPr>
          <p:nvPr>
            <p:ph type="sldImg"/>
          </p:nvPr>
        </p:nvSpPr>
        <p:spPr/>
      </p:sp>
    </p:spTree>
    <p:extLst>
      <p:ext uri="{BB962C8B-B14F-4D97-AF65-F5344CB8AC3E}">
        <p14:creationId xmlns:p14="http://schemas.microsoft.com/office/powerpoint/2010/main" val="6078459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56</a:t>
            </a:fld>
            <a:endParaRPr lang="de-DE"/>
          </a:p>
        </p:txBody>
      </p:sp>
      <p:sp>
        <p:nvSpPr>
          <p:cNvPr id="6" name="Folienbildplatzhalter 5">
            <a:extLst>
              <a:ext uri="{FF2B5EF4-FFF2-40B4-BE49-F238E27FC236}">
                <a16:creationId xmlns:a16="http://schemas.microsoft.com/office/drawing/2014/main" id="{C4948D46-C58C-41AC-84A3-820ACD5666E2}"/>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E8EA2F90-08BB-4700-B3D2-522C5A332E12}"/>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175781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C7E911E4-7CD8-4F9C-B647-4242FE4D1061}" type="slidenum">
              <a:rPr lang="de-DE" smtClean="0"/>
              <a:t>9</a:t>
            </a:fld>
            <a:endParaRPr lang="de-DE"/>
          </a:p>
        </p:txBody>
      </p:sp>
    </p:spTree>
    <p:extLst>
      <p:ext uri="{BB962C8B-B14F-4D97-AF65-F5344CB8AC3E}">
        <p14:creationId xmlns:p14="http://schemas.microsoft.com/office/powerpoint/2010/main" val="28118092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4E0FD2-B1F1-8342-A21B-1B3777363375}" type="slidenum">
              <a:rPr lang="en-US"/>
              <a:pPr/>
              <a:t>57</a:t>
            </a:fld>
            <a:endParaRPr lang="en-US"/>
          </a:p>
        </p:txBody>
      </p:sp>
      <p:sp>
        <p:nvSpPr>
          <p:cNvPr id="7" name="Folienbildplatzhalter 6">
            <a:extLst>
              <a:ext uri="{FF2B5EF4-FFF2-40B4-BE49-F238E27FC236}">
                <a16:creationId xmlns:a16="http://schemas.microsoft.com/office/drawing/2014/main" id="{1996D054-0647-43A9-BE98-9580C41670A6}"/>
              </a:ext>
            </a:extLst>
          </p:cNvPr>
          <p:cNvSpPr>
            <a:spLocks noGrp="1" noRot="1" noChangeAspect="1"/>
          </p:cNvSpPr>
          <p:nvPr>
            <p:ph type="sldImg"/>
          </p:nvPr>
        </p:nvSpPr>
        <p:spPr/>
      </p:sp>
    </p:spTree>
    <p:extLst>
      <p:ext uri="{BB962C8B-B14F-4D97-AF65-F5344CB8AC3E}">
        <p14:creationId xmlns:p14="http://schemas.microsoft.com/office/powerpoint/2010/main" val="5159272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5C1640-F2B7-4306-B1E5-B2F1B473AA3A}" type="slidenum">
              <a:rPr lang="en-US"/>
              <a:pPr/>
              <a:t>58</a:t>
            </a:fld>
            <a:endParaRPr lang="en-US"/>
          </a:p>
        </p:txBody>
      </p:sp>
      <p:sp>
        <p:nvSpPr>
          <p:cNvPr id="7" name="Folienbildplatzhalter 6">
            <a:extLst>
              <a:ext uri="{FF2B5EF4-FFF2-40B4-BE49-F238E27FC236}">
                <a16:creationId xmlns:a16="http://schemas.microsoft.com/office/drawing/2014/main" id="{25BB83DF-6275-490A-8394-E449E3FEA614}"/>
              </a:ext>
            </a:extLst>
          </p:cNvPr>
          <p:cNvSpPr>
            <a:spLocks noGrp="1" noRot="1" noChangeAspect="1"/>
          </p:cNvSpPr>
          <p:nvPr>
            <p:ph type="sldImg"/>
          </p:nvPr>
        </p:nvSpPr>
        <p:spPr/>
      </p:sp>
    </p:spTree>
    <p:extLst>
      <p:ext uri="{BB962C8B-B14F-4D97-AF65-F5344CB8AC3E}">
        <p14:creationId xmlns:p14="http://schemas.microsoft.com/office/powerpoint/2010/main" val="84297283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058186-BDE4-EB4F-BA50-64F9ACD24ACF}" type="slidenum">
              <a:rPr lang="en-US" smtClean="0"/>
              <a:pPr/>
              <a:t>59</a:t>
            </a:fld>
            <a:endParaRPr lang="en-US"/>
          </a:p>
        </p:txBody>
      </p:sp>
      <p:sp>
        <p:nvSpPr>
          <p:cNvPr id="7" name="Folienbildplatzhalter 6">
            <a:extLst>
              <a:ext uri="{FF2B5EF4-FFF2-40B4-BE49-F238E27FC236}">
                <a16:creationId xmlns:a16="http://schemas.microsoft.com/office/drawing/2014/main" id="{8BFC8815-3E99-408C-B3EA-6D9386AC8F5A}"/>
              </a:ext>
            </a:extLst>
          </p:cNvPr>
          <p:cNvSpPr>
            <a:spLocks noGrp="1" noRot="1" noChangeAspect="1"/>
          </p:cNvSpPr>
          <p:nvPr>
            <p:ph type="sldImg"/>
          </p:nvPr>
        </p:nvSpPr>
        <p:spPr/>
      </p:sp>
    </p:spTree>
    <p:extLst>
      <p:ext uri="{BB962C8B-B14F-4D97-AF65-F5344CB8AC3E}">
        <p14:creationId xmlns:p14="http://schemas.microsoft.com/office/powerpoint/2010/main" val="20493388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36CBE3-8CB3-48C2-9D94-D7CE01205D3D}" type="slidenum">
              <a:rPr lang="en-US"/>
              <a:pPr/>
              <a:t>60</a:t>
            </a:fld>
            <a:endParaRPr lang="en-US"/>
          </a:p>
        </p:txBody>
      </p:sp>
      <p:sp>
        <p:nvSpPr>
          <p:cNvPr id="10" name="Folienbildplatzhalter 9">
            <a:extLst>
              <a:ext uri="{FF2B5EF4-FFF2-40B4-BE49-F238E27FC236}">
                <a16:creationId xmlns:a16="http://schemas.microsoft.com/office/drawing/2014/main" id="{98E86294-AA6A-4AE9-BDFB-294BD86391C9}"/>
              </a:ext>
            </a:extLst>
          </p:cNvPr>
          <p:cNvSpPr>
            <a:spLocks noGrp="1" noRot="1" noChangeAspect="1"/>
          </p:cNvSpPr>
          <p:nvPr>
            <p:ph type="sldImg"/>
          </p:nvPr>
        </p:nvSpPr>
        <p:spPr/>
      </p:sp>
    </p:spTree>
    <p:extLst>
      <p:ext uri="{BB962C8B-B14F-4D97-AF65-F5344CB8AC3E}">
        <p14:creationId xmlns:p14="http://schemas.microsoft.com/office/powerpoint/2010/main" val="34366585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8619FA4-AA05-4BDB-A782-C3ACC50B6D5F}" type="slidenum">
              <a:rPr lang="de-DE" smtClean="0"/>
              <a:pPr/>
              <a:t>61</a:t>
            </a:fld>
            <a:endParaRPr lang="de-DE"/>
          </a:p>
        </p:txBody>
      </p:sp>
      <p:sp>
        <p:nvSpPr>
          <p:cNvPr id="7" name="Folienbildplatzhalter 6">
            <a:extLst>
              <a:ext uri="{FF2B5EF4-FFF2-40B4-BE49-F238E27FC236}">
                <a16:creationId xmlns:a16="http://schemas.microsoft.com/office/drawing/2014/main" id="{F0E19240-1731-4650-B065-66653A49036D}"/>
              </a:ext>
            </a:extLst>
          </p:cNvPr>
          <p:cNvSpPr>
            <a:spLocks noGrp="1" noRot="1" noChangeAspect="1"/>
          </p:cNvSpPr>
          <p:nvPr>
            <p:ph type="sldImg"/>
          </p:nvPr>
        </p:nvSpPr>
        <p:spPr/>
      </p:sp>
    </p:spTree>
    <p:extLst>
      <p:ext uri="{BB962C8B-B14F-4D97-AF65-F5344CB8AC3E}">
        <p14:creationId xmlns:p14="http://schemas.microsoft.com/office/powerpoint/2010/main" val="15479226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a:pPr/>
              <a:t>62</a:t>
            </a:fld>
            <a:endParaRPr lang="en-US"/>
          </a:p>
        </p:txBody>
      </p:sp>
      <p:sp>
        <p:nvSpPr>
          <p:cNvPr id="7" name="Folienbildplatzhalter 6">
            <a:extLst>
              <a:ext uri="{FF2B5EF4-FFF2-40B4-BE49-F238E27FC236}">
                <a16:creationId xmlns:a16="http://schemas.microsoft.com/office/drawing/2014/main" id="{31866698-E146-4A99-9146-F2BCCCA52DFC}"/>
              </a:ext>
            </a:extLst>
          </p:cNvPr>
          <p:cNvSpPr>
            <a:spLocks noGrp="1" noRot="1" noChangeAspect="1"/>
          </p:cNvSpPr>
          <p:nvPr>
            <p:ph type="sldImg"/>
          </p:nvPr>
        </p:nvSpPr>
        <p:spPr/>
      </p:sp>
    </p:spTree>
    <p:extLst>
      <p:ext uri="{BB962C8B-B14F-4D97-AF65-F5344CB8AC3E}">
        <p14:creationId xmlns:p14="http://schemas.microsoft.com/office/powerpoint/2010/main" val="24078417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a:pPr/>
              <a:t>63</a:t>
            </a:fld>
            <a:endParaRPr lang="en-US"/>
          </a:p>
        </p:txBody>
      </p:sp>
      <p:sp>
        <p:nvSpPr>
          <p:cNvPr id="7" name="Folienbildplatzhalter 6">
            <a:extLst>
              <a:ext uri="{FF2B5EF4-FFF2-40B4-BE49-F238E27FC236}">
                <a16:creationId xmlns:a16="http://schemas.microsoft.com/office/drawing/2014/main" id="{E286F458-259A-4FDB-B41F-2CF5AC909368}"/>
              </a:ext>
            </a:extLst>
          </p:cNvPr>
          <p:cNvSpPr>
            <a:spLocks noGrp="1" noRot="1" noChangeAspect="1"/>
          </p:cNvSpPr>
          <p:nvPr>
            <p:ph type="sldImg"/>
          </p:nvPr>
        </p:nvSpPr>
        <p:spPr/>
      </p:sp>
    </p:spTree>
    <p:extLst>
      <p:ext uri="{BB962C8B-B14F-4D97-AF65-F5344CB8AC3E}">
        <p14:creationId xmlns:p14="http://schemas.microsoft.com/office/powerpoint/2010/main" val="2265884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4E0FD2-B1F1-8342-A21B-1B3777363375}" type="slidenum">
              <a:rPr lang="en-US"/>
              <a:pPr/>
              <a:t>64</a:t>
            </a:fld>
            <a:endParaRPr lang="en-US"/>
          </a:p>
        </p:txBody>
      </p:sp>
      <p:sp>
        <p:nvSpPr>
          <p:cNvPr id="7" name="Folienbildplatzhalter 6">
            <a:extLst>
              <a:ext uri="{FF2B5EF4-FFF2-40B4-BE49-F238E27FC236}">
                <a16:creationId xmlns:a16="http://schemas.microsoft.com/office/drawing/2014/main" id="{D2DAB904-9C8A-43FC-BF46-9FDFD5225393}"/>
              </a:ext>
            </a:extLst>
          </p:cNvPr>
          <p:cNvSpPr>
            <a:spLocks noGrp="1" noRot="1" noChangeAspect="1"/>
          </p:cNvSpPr>
          <p:nvPr>
            <p:ph type="sldImg"/>
          </p:nvPr>
        </p:nvSpPr>
        <p:spPr/>
      </p:sp>
    </p:spTree>
    <p:extLst>
      <p:ext uri="{BB962C8B-B14F-4D97-AF65-F5344CB8AC3E}">
        <p14:creationId xmlns:p14="http://schemas.microsoft.com/office/powerpoint/2010/main" val="4773388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34E0FD2-B1F1-8342-A21B-1B3777363375}" type="slidenum">
              <a:rPr lang="en-US"/>
              <a:pPr/>
              <a:t>65</a:t>
            </a:fld>
            <a:endParaRPr lang="en-US"/>
          </a:p>
        </p:txBody>
      </p:sp>
      <p:sp>
        <p:nvSpPr>
          <p:cNvPr id="10" name="Folienbildplatzhalter 9">
            <a:extLst>
              <a:ext uri="{FF2B5EF4-FFF2-40B4-BE49-F238E27FC236}">
                <a16:creationId xmlns:a16="http://schemas.microsoft.com/office/drawing/2014/main" id="{90DC09D0-0AB4-4BF4-B977-A02E14B41F7B}"/>
              </a:ext>
            </a:extLst>
          </p:cNvPr>
          <p:cNvSpPr>
            <a:spLocks noGrp="1" noRot="1" noChangeAspect="1"/>
          </p:cNvSpPr>
          <p:nvPr>
            <p:ph type="sldImg"/>
          </p:nvPr>
        </p:nvSpPr>
        <p:spPr/>
      </p:sp>
    </p:spTree>
    <p:extLst>
      <p:ext uri="{BB962C8B-B14F-4D97-AF65-F5344CB8AC3E}">
        <p14:creationId xmlns:p14="http://schemas.microsoft.com/office/powerpoint/2010/main" val="8340359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34E0FD2-B1F1-8342-A21B-1B3777363375}" type="slidenum">
              <a:rPr lang="en-US"/>
              <a:pPr/>
              <a:t>66</a:t>
            </a:fld>
            <a:endParaRPr lang="en-US"/>
          </a:p>
        </p:txBody>
      </p:sp>
      <p:sp>
        <p:nvSpPr>
          <p:cNvPr id="7" name="Folienbildplatzhalter 6">
            <a:extLst>
              <a:ext uri="{FF2B5EF4-FFF2-40B4-BE49-F238E27FC236}">
                <a16:creationId xmlns:a16="http://schemas.microsoft.com/office/drawing/2014/main" id="{0FC2DF98-1E9F-4B68-A468-AE1598F33FB8}"/>
              </a:ext>
            </a:extLst>
          </p:cNvPr>
          <p:cNvSpPr>
            <a:spLocks noGrp="1" noRot="1" noChangeAspect="1"/>
          </p:cNvSpPr>
          <p:nvPr>
            <p:ph type="sldImg"/>
          </p:nvPr>
        </p:nvSpPr>
        <p:spPr/>
      </p:sp>
    </p:spTree>
    <p:extLst>
      <p:ext uri="{BB962C8B-B14F-4D97-AF65-F5344CB8AC3E}">
        <p14:creationId xmlns:p14="http://schemas.microsoft.com/office/powerpoint/2010/main" val="5709739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88750B-EB82-457F-9D1F-C3DA2E7B4A5E}" type="slidenum">
              <a:rPr lang="en-US" smtClean="0"/>
              <a:t>13</a:t>
            </a:fld>
            <a:endParaRPr lang="en-US"/>
          </a:p>
        </p:txBody>
      </p:sp>
    </p:spTree>
    <p:extLst>
      <p:ext uri="{BB962C8B-B14F-4D97-AF65-F5344CB8AC3E}">
        <p14:creationId xmlns:p14="http://schemas.microsoft.com/office/powerpoint/2010/main" val="101636967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a:pPr/>
              <a:t>67</a:t>
            </a:fld>
            <a:endParaRPr lang="en-US"/>
          </a:p>
        </p:txBody>
      </p:sp>
      <p:sp>
        <p:nvSpPr>
          <p:cNvPr id="7" name="Folienbildplatzhalter 6">
            <a:extLst>
              <a:ext uri="{FF2B5EF4-FFF2-40B4-BE49-F238E27FC236}">
                <a16:creationId xmlns:a16="http://schemas.microsoft.com/office/drawing/2014/main" id="{AFB3BD4B-FB6B-46E1-A363-469A07D4A21E}"/>
              </a:ext>
            </a:extLst>
          </p:cNvPr>
          <p:cNvSpPr>
            <a:spLocks noGrp="1" noRot="1" noChangeAspect="1"/>
          </p:cNvSpPr>
          <p:nvPr>
            <p:ph type="sldImg"/>
          </p:nvPr>
        </p:nvSpPr>
        <p:spPr/>
      </p:sp>
    </p:spTree>
    <p:extLst>
      <p:ext uri="{BB962C8B-B14F-4D97-AF65-F5344CB8AC3E}">
        <p14:creationId xmlns:p14="http://schemas.microsoft.com/office/powerpoint/2010/main" val="38494412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68</a:t>
            </a:fld>
            <a:endParaRPr lang="de-DE"/>
          </a:p>
        </p:txBody>
      </p:sp>
      <p:sp>
        <p:nvSpPr>
          <p:cNvPr id="6" name="Folienbildplatzhalter 5">
            <a:extLst>
              <a:ext uri="{FF2B5EF4-FFF2-40B4-BE49-F238E27FC236}">
                <a16:creationId xmlns:a16="http://schemas.microsoft.com/office/drawing/2014/main" id="{3E6B58C5-0499-40E1-9414-198EAB865565}"/>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DFD74768-0AF3-4505-9CEB-F5D029D8C1D2}"/>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6299368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7E058186-BDE4-EB4F-BA50-64F9ACD24ACF}" type="slidenum">
              <a:rPr lang="en-US"/>
              <a:pPr/>
              <a:t>69</a:t>
            </a:fld>
            <a:endParaRPr lang="en-US"/>
          </a:p>
        </p:txBody>
      </p:sp>
      <p:sp>
        <p:nvSpPr>
          <p:cNvPr id="6" name="Folienbildplatzhalter 5">
            <a:extLst>
              <a:ext uri="{FF2B5EF4-FFF2-40B4-BE49-F238E27FC236}">
                <a16:creationId xmlns:a16="http://schemas.microsoft.com/office/drawing/2014/main" id="{D48124D4-E204-4BD9-9D8F-5B60F608C3A7}"/>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B75115F5-DB25-437D-B396-885091B91E69}"/>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91519668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70</a:t>
            </a:fld>
            <a:endParaRPr lang="de-DE"/>
          </a:p>
        </p:txBody>
      </p:sp>
      <p:sp>
        <p:nvSpPr>
          <p:cNvPr id="6" name="Folienbildplatzhalter 5">
            <a:extLst>
              <a:ext uri="{FF2B5EF4-FFF2-40B4-BE49-F238E27FC236}">
                <a16:creationId xmlns:a16="http://schemas.microsoft.com/office/drawing/2014/main" id="{A0CD6722-86F9-4FAC-97D2-69887B26EF8D}"/>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2963C89D-3FAC-46DC-9EBB-CD651F04C77D}"/>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269401984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71</a:t>
            </a:fld>
            <a:endParaRPr lang="de-DE"/>
          </a:p>
        </p:txBody>
      </p:sp>
      <p:sp>
        <p:nvSpPr>
          <p:cNvPr id="6" name="Folienbildplatzhalter 5">
            <a:extLst>
              <a:ext uri="{FF2B5EF4-FFF2-40B4-BE49-F238E27FC236}">
                <a16:creationId xmlns:a16="http://schemas.microsoft.com/office/drawing/2014/main" id="{994CF5D8-1B20-4100-90AC-70509513B1FC}"/>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0A6DAAF5-5F7D-476C-A546-9E15E0BB0637}"/>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40698709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A8619FA4-AA05-4BDB-A782-C3ACC50B6D5F}" type="slidenum">
              <a:rPr lang="de-DE" smtClean="0"/>
              <a:pPr/>
              <a:t>72</a:t>
            </a:fld>
            <a:endParaRPr lang="de-DE"/>
          </a:p>
        </p:txBody>
      </p:sp>
      <p:sp>
        <p:nvSpPr>
          <p:cNvPr id="6" name="Folienbildplatzhalter 5">
            <a:extLst>
              <a:ext uri="{FF2B5EF4-FFF2-40B4-BE49-F238E27FC236}">
                <a16:creationId xmlns:a16="http://schemas.microsoft.com/office/drawing/2014/main" id="{71099E6C-387C-47CC-9C33-655E47D29694}"/>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2D6166C9-4F6D-4CC6-B2D5-D2A622AFC05C}"/>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108534953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fld id="{00000000-1234-1234-1234-123412341234}" type="slidenum">
              <a:rPr lang="de-DE">
                <a:sym typeface="Calibri"/>
              </a:rPr>
              <a:pPr/>
              <a:t>73</a:t>
            </a:fld>
            <a:endParaRPr lang="de-DE">
              <a:sym typeface="Calibri"/>
            </a:endParaRPr>
          </a:p>
        </p:txBody>
      </p:sp>
      <p:sp>
        <p:nvSpPr>
          <p:cNvPr id="6" name="Folienbildplatzhalter 5">
            <a:extLst>
              <a:ext uri="{FF2B5EF4-FFF2-40B4-BE49-F238E27FC236}">
                <a16:creationId xmlns:a16="http://schemas.microsoft.com/office/drawing/2014/main" id="{EFD09180-6AF0-43AC-8537-3308A7DB9ABC}"/>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CF438895-4BA6-4FE5-B982-B88BC3560C59}"/>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5772031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fld id="{00000000-1234-1234-1234-123412341234}" type="slidenum">
              <a:rPr lang="de-DE">
                <a:sym typeface="Calibri"/>
              </a:rPr>
              <a:pPr/>
              <a:t>74</a:t>
            </a:fld>
            <a:endParaRPr lang="de-DE">
              <a:sym typeface="Calibri"/>
            </a:endParaRPr>
          </a:p>
        </p:txBody>
      </p:sp>
      <p:sp>
        <p:nvSpPr>
          <p:cNvPr id="7" name="Folienbildplatzhalter 6">
            <a:extLst>
              <a:ext uri="{FF2B5EF4-FFF2-40B4-BE49-F238E27FC236}">
                <a16:creationId xmlns:a16="http://schemas.microsoft.com/office/drawing/2014/main" id="{9FEE4EC5-E796-4B5B-8334-7DAF2A42FC27}"/>
              </a:ext>
            </a:extLst>
          </p:cNvPr>
          <p:cNvSpPr>
            <a:spLocks noGrp="1" noRot="1" noChangeAspect="1"/>
          </p:cNvSpPr>
          <p:nvPr>
            <p:ph type="sldImg"/>
          </p:nvPr>
        </p:nvSpPr>
        <p:spPr/>
      </p:sp>
    </p:spTree>
    <p:extLst>
      <p:ext uri="{BB962C8B-B14F-4D97-AF65-F5344CB8AC3E}">
        <p14:creationId xmlns:p14="http://schemas.microsoft.com/office/powerpoint/2010/main" val="15102274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bildplatzhalter 4">
            <a:extLst>
              <a:ext uri="{FF2B5EF4-FFF2-40B4-BE49-F238E27FC236}">
                <a16:creationId xmlns:a16="http://schemas.microsoft.com/office/drawing/2014/main" id="{A2362928-4B60-44BD-A93E-5D2D4808E174}"/>
              </a:ext>
            </a:extLst>
          </p:cNvPr>
          <p:cNvSpPr>
            <a:spLocks noGrp="1" noRot="1" noChangeAspect="1"/>
          </p:cNvSpPr>
          <p:nvPr>
            <p:ph type="sldImg"/>
          </p:nvPr>
        </p:nvSpPr>
        <p:spPr/>
      </p:sp>
      <p:sp>
        <p:nvSpPr>
          <p:cNvPr id="6" name="Notizenplatzhalter 5">
            <a:extLst>
              <a:ext uri="{FF2B5EF4-FFF2-40B4-BE49-F238E27FC236}">
                <a16:creationId xmlns:a16="http://schemas.microsoft.com/office/drawing/2014/main" id="{70CB3DD3-F0CC-4897-87FF-D397CE78A766}"/>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38718827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bildplatzhalter 4">
            <a:extLst>
              <a:ext uri="{FF2B5EF4-FFF2-40B4-BE49-F238E27FC236}">
                <a16:creationId xmlns:a16="http://schemas.microsoft.com/office/drawing/2014/main" id="{A2362928-4B60-44BD-A93E-5D2D4808E174}"/>
              </a:ext>
            </a:extLst>
          </p:cNvPr>
          <p:cNvSpPr>
            <a:spLocks noGrp="1" noRot="1" noChangeAspect="1"/>
          </p:cNvSpPr>
          <p:nvPr>
            <p:ph type="sldImg"/>
          </p:nvPr>
        </p:nvSpPr>
        <p:spPr/>
      </p:sp>
      <p:sp>
        <p:nvSpPr>
          <p:cNvPr id="6" name="Notizenplatzhalter 5">
            <a:extLst>
              <a:ext uri="{FF2B5EF4-FFF2-40B4-BE49-F238E27FC236}">
                <a16:creationId xmlns:a16="http://schemas.microsoft.com/office/drawing/2014/main" id="{70CB3DD3-F0CC-4897-87FF-D397CE78A766}"/>
              </a:ext>
            </a:extLst>
          </p:cNvPr>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4285672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E058186-BDE4-EB4F-BA50-64F9ACD24ACF}" type="slidenum">
              <a:rPr lang="en-US"/>
              <a:pPr/>
              <a:t>14</a:t>
            </a:fld>
            <a:endParaRPr lang="en-US"/>
          </a:p>
        </p:txBody>
      </p:sp>
      <p:sp>
        <p:nvSpPr>
          <p:cNvPr id="7" name="Folienbildplatzhalter 6">
            <a:extLst>
              <a:ext uri="{FF2B5EF4-FFF2-40B4-BE49-F238E27FC236}">
                <a16:creationId xmlns:a16="http://schemas.microsoft.com/office/drawing/2014/main" id="{A9AE0317-7259-46D4-9D0F-D388DB198D3B}"/>
              </a:ext>
            </a:extLst>
          </p:cNvPr>
          <p:cNvSpPr>
            <a:spLocks noGrp="1" noRot="1" noChangeAspect="1"/>
          </p:cNvSpPr>
          <p:nvPr>
            <p:ph type="sldImg"/>
          </p:nvPr>
        </p:nvSpPr>
        <p:spPr/>
      </p:sp>
    </p:spTree>
    <p:extLst>
      <p:ext uri="{BB962C8B-B14F-4D97-AF65-F5344CB8AC3E}">
        <p14:creationId xmlns:p14="http://schemas.microsoft.com/office/powerpoint/2010/main" val="867462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5"/>
          </p:nvPr>
        </p:nvSpPr>
        <p:spPr/>
        <p:txBody>
          <a:bodyPr/>
          <a:lstStyle/>
          <a:p>
            <a:fld id="{7E058186-BDE4-EB4F-BA50-64F9ACD24ACF}" type="slidenum">
              <a:rPr lang="en-US" smtClean="0"/>
              <a:pPr/>
              <a:t>15</a:t>
            </a:fld>
            <a:endParaRPr lang="en-US"/>
          </a:p>
        </p:txBody>
      </p:sp>
      <p:sp>
        <p:nvSpPr>
          <p:cNvPr id="6" name="Folienbildplatzhalter 5">
            <a:extLst>
              <a:ext uri="{FF2B5EF4-FFF2-40B4-BE49-F238E27FC236}">
                <a16:creationId xmlns:a16="http://schemas.microsoft.com/office/drawing/2014/main" id="{D74E9C1D-0BD9-4078-AE3A-9CDC9A57D6E4}"/>
              </a:ext>
            </a:extLst>
          </p:cNvPr>
          <p:cNvSpPr>
            <a:spLocks noGrp="1" noRot="1" noChangeAspect="1"/>
          </p:cNvSpPr>
          <p:nvPr>
            <p:ph type="sldImg"/>
          </p:nvPr>
        </p:nvSpPr>
        <p:spPr/>
      </p:sp>
      <p:sp>
        <p:nvSpPr>
          <p:cNvPr id="7" name="Notizenplatzhalter 6">
            <a:extLst>
              <a:ext uri="{FF2B5EF4-FFF2-40B4-BE49-F238E27FC236}">
                <a16:creationId xmlns:a16="http://schemas.microsoft.com/office/drawing/2014/main" id="{95EEEB93-D895-4994-A07E-A77D8478D455}"/>
              </a:ext>
            </a:extLst>
          </p:cNvPr>
          <p:cNvSpPr>
            <a:spLocks noGrp="1"/>
          </p:cNvSpPr>
          <p:nvPr>
            <p:ph type="body" idx="1"/>
          </p:nvPr>
        </p:nvSpPr>
        <p:spPr/>
        <p:txBody>
          <a:bodyPr/>
          <a:lstStyle/>
          <a:p>
            <a:endParaRPr lang="de-DE"/>
          </a:p>
        </p:txBody>
      </p:sp>
    </p:spTree>
    <p:extLst>
      <p:ext uri="{BB962C8B-B14F-4D97-AF65-F5344CB8AC3E}">
        <p14:creationId xmlns:p14="http://schemas.microsoft.com/office/powerpoint/2010/main" val="606443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8619FA4-AA05-4BDB-A782-C3ACC50B6D5F}" type="slidenum">
              <a:rPr lang="de-DE" smtClean="0"/>
              <a:pPr/>
              <a:t>16</a:t>
            </a:fld>
            <a:endParaRPr lang="de-DE"/>
          </a:p>
        </p:txBody>
      </p:sp>
      <p:sp>
        <p:nvSpPr>
          <p:cNvPr id="7" name="Folienbildplatzhalter 6">
            <a:extLst>
              <a:ext uri="{FF2B5EF4-FFF2-40B4-BE49-F238E27FC236}">
                <a16:creationId xmlns:a16="http://schemas.microsoft.com/office/drawing/2014/main" id="{F6E3464A-B15B-4525-8C0F-71D6EC090FFC}"/>
              </a:ext>
            </a:extLst>
          </p:cNvPr>
          <p:cNvSpPr>
            <a:spLocks noGrp="1" noRot="1" noChangeAspect="1"/>
          </p:cNvSpPr>
          <p:nvPr>
            <p:ph type="sldImg"/>
          </p:nvPr>
        </p:nvSpPr>
        <p:spPr/>
      </p:sp>
    </p:spTree>
    <p:extLst>
      <p:ext uri="{BB962C8B-B14F-4D97-AF65-F5344CB8AC3E}">
        <p14:creationId xmlns:p14="http://schemas.microsoft.com/office/powerpoint/2010/main" val="738541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l="23295" b="48278"/>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457200" tIns="274320" rIns="457200" bIns="27432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4" name="Foliennummernplatzhalter 16">
            <a:extLst>
              <a:ext uri="{FF2B5EF4-FFF2-40B4-BE49-F238E27FC236}">
                <a16:creationId xmlns:a16="http://schemas.microsoft.com/office/drawing/2014/main" id="{059A3CA2-A9FB-4E09-9557-94A4DEE2A6EE}"/>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96173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9" name="Rectangle 8"/>
          <p:cNvSpPr/>
          <p:nvPr userDrawn="1"/>
        </p:nvSpPr>
        <p:spPr>
          <a:xfrm rot="10800000">
            <a:off x="11338" y="43880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0"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3"/>
          <a:stretch>
            <a:fillRect/>
          </a:stretch>
        </p:blipFill>
        <p:spPr>
          <a:xfrm>
            <a:off x="4570295" y="0"/>
            <a:ext cx="4578960" cy="4388000"/>
          </a:xfrm>
          <a:prstGeom prst="rect">
            <a:avLst/>
          </a:prstGeom>
        </p:spPr>
      </p:pic>
      <p:sp>
        <p:nvSpPr>
          <p:cNvPr id="11" name="Foliennummernplatzhalter 16">
            <a:extLst>
              <a:ext uri="{FF2B5EF4-FFF2-40B4-BE49-F238E27FC236}">
                <a16:creationId xmlns:a16="http://schemas.microsoft.com/office/drawing/2014/main" id="{7F6932CD-ABBB-4A44-81F3-7BB08D26F400}"/>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401081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44D07B55-7EFB-4F7E-B8EE-9B7C8C31FC9E}"/>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3481053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16488CA-3328-844C-95BD-C5D2A1D1A815}"/>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E886C28-7C2B-4140-9288-B7B8C83E6D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CB8C85-3D79-1A4E-8005-69B84CA3C9A0}"/>
              </a:ext>
            </a:extLst>
          </p:cNvPr>
          <p:cNvSpPr>
            <a:spLocks noGrp="1"/>
          </p:cNvSpPr>
          <p:nvPr>
            <p:ph type="sldNum" sz="quarter" idx="12"/>
          </p:nvPr>
        </p:nvSpPr>
        <p:spPr>
          <a:xfrm>
            <a:off x="6065487" y="4629722"/>
            <a:ext cx="3078513" cy="513778"/>
          </a:xfrm>
          <a:prstGeom prst="rect">
            <a:avLst/>
          </a:prstGeom>
        </p:spPr>
        <p:txBody>
          <a:bodyPr/>
          <a:lstStyle/>
          <a:p>
            <a:fld id="{FBF82AE8-B900-9645-9437-C4E98360193C}" type="slidenum">
              <a:rPr lang="en-US" smtClean="0"/>
              <a:t>‹#›</a:t>
            </a:fld>
            <a:endParaRPr lang="en-US"/>
          </a:p>
        </p:txBody>
      </p:sp>
      <p:sp>
        <p:nvSpPr>
          <p:cNvPr id="5" name="Foliennummernplatzhalter 16">
            <a:extLst>
              <a:ext uri="{FF2B5EF4-FFF2-40B4-BE49-F238E27FC236}">
                <a16:creationId xmlns:a16="http://schemas.microsoft.com/office/drawing/2014/main" id="{8BE66258-572E-4356-BF24-8B945A812B0E}"/>
              </a:ext>
            </a:extLst>
          </p:cNvPr>
          <p:cNvSpPr txBox="1">
            <a:spLocks/>
          </p:cNvSpPr>
          <p:nvPr userDrawn="1"/>
        </p:nvSpPr>
        <p:spPr>
          <a:xfrm>
            <a:off x="0" y="4657386"/>
            <a:ext cx="8021781" cy="430695"/>
          </a:xfrm>
          <a:prstGeom prst="rect">
            <a:avLst/>
          </a:prstGeom>
        </p:spPr>
        <p:txBody>
          <a:bodyPr vert="horz" lIns="94768" tIns="47384" rIns="94768" bIns="47384" rtlCol="0" anchor="b"/>
          <a:lstStyle>
            <a:defPPr>
              <a:defRPr lang="en-US"/>
            </a:defPPr>
            <a:lvl1pPr marL="0" algn="l"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896867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Content- Bullet">
  <p:cSld name="2_Content- Bullet">
    <p:spTree>
      <p:nvGrpSpPr>
        <p:cNvPr id="1" name="Shape 112"/>
        <p:cNvGrpSpPr/>
        <p:nvPr/>
      </p:nvGrpSpPr>
      <p:grpSpPr>
        <a:xfrm>
          <a:off x="0" y="0"/>
          <a:ext cx="0" cy="0"/>
          <a:chOff x="0" y="0"/>
          <a:chExt cx="0" cy="0"/>
        </a:xfrm>
      </p:grpSpPr>
      <p:sp>
        <p:nvSpPr>
          <p:cNvPr id="116" name="Shape 116"/>
          <p:cNvSpPr txBox="1">
            <a:spLocks noGrp="1"/>
          </p:cNvSpPr>
          <p:nvPr>
            <p:ph type="body" idx="1"/>
          </p:nvPr>
        </p:nvSpPr>
        <p:spPr>
          <a:xfrm>
            <a:off x="340788" y="343304"/>
            <a:ext cx="8439148" cy="686442"/>
          </a:xfrm>
          <a:prstGeom prst="rect">
            <a:avLst/>
          </a:prstGeom>
          <a:noFill/>
          <a:ln>
            <a:noFill/>
          </a:ln>
        </p:spPr>
        <p:txBody>
          <a:bodyPr spcFirstLastPara="1" wrap="square" lIns="91425" tIns="91425" rIns="91425" bIns="91425" anchor="t" anchorCtr="0"/>
          <a:lstStyle>
            <a:lvl1pPr marL="257168" marR="0" lvl="0" indent="-128585" algn="l" rtl="0">
              <a:lnSpc>
                <a:spcPct val="100000"/>
              </a:lnSpc>
              <a:spcBef>
                <a:spcPts val="0"/>
              </a:spcBef>
              <a:spcAft>
                <a:spcPts val="0"/>
              </a:spcAft>
              <a:buClr>
                <a:schemeClr val="lt2"/>
              </a:buClr>
              <a:buSzPts val="3600"/>
              <a:buFont typeface="Arial"/>
              <a:buNone/>
              <a:defRPr sz="2025" b="1" i="0" u="none" strike="noStrike" cap="none">
                <a:solidFill>
                  <a:schemeClr val="lt2"/>
                </a:solidFill>
                <a:latin typeface="Arial"/>
                <a:ea typeface="Arial"/>
                <a:cs typeface="Arial"/>
                <a:sym typeface="Arial"/>
              </a:defRPr>
            </a:lvl1pPr>
            <a:lvl2pPr marL="514337" marR="0" lvl="1"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2pPr>
            <a:lvl3pPr marL="771506" marR="0" lvl="2"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3pPr>
            <a:lvl4pPr marL="1028675" marR="0" lvl="3"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4pPr>
            <a:lvl5pPr marL="1285843" marR="0" lvl="4"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5pPr>
            <a:lvl6pPr marL="1543012" marR="0" lvl="5"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6pPr>
            <a:lvl7pPr marL="1800180" marR="0" lvl="6"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7pPr>
            <a:lvl8pPr marL="2057348" marR="0" lvl="7"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8pPr>
            <a:lvl9pPr marL="2314517" marR="0" lvl="8"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9pPr>
          </a:lstStyle>
          <a:p>
            <a:endParaRPr/>
          </a:p>
        </p:txBody>
      </p:sp>
      <p:sp>
        <p:nvSpPr>
          <p:cNvPr id="118" name="Shape 118"/>
          <p:cNvSpPr txBox="1">
            <a:spLocks noGrp="1"/>
          </p:cNvSpPr>
          <p:nvPr>
            <p:ph type="body" idx="2"/>
          </p:nvPr>
        </p:nvSpPr>
        <p:spPr>
          <a:xfrm>
            <a:off x="340788" y="1029751"/>
            <a:ext cx="8439148" cy="3356378"/>
          </a:xfrm>
          <a:prstGeom prst="rect">
            <a:avLst/>
          </a:prstGeom>
          <a:noFill/>
          <a:ln>
            <a:noFill/>
          </a:ln>
        </p:spPr>
        <p:txBody>
          <a:bodyPr spcFirstLastPara="1" wrap="square" lIns="91425" tIns="91425" rIns="91425" bIns="91425" anchor="t" anchorCtr="0"/>
          <a:lstStyle>
            <a:lvl1pPr marL="257168" marR="0" lvl="0" indent="-214308" algn="l" rtl="0">
              <a:lnSpc>
                <a:spcPct val="100000"/>
              </a:lnSpc>
              <a:spcBef>
                <a:spcPts val="0"/>
              </a:spcBef>
              <a:spcAft>
                <a:spcPts val="0"/>
              </a:spcAft>
              <a:buClr>
                <a:srgbClr val="000000"/>
              </a:buClr>
              <a:buSzPts val="2400"/>
              <a:buFont typeface="Arial"/>
              <a:buChar char="•"/>
              <a:defRPr sz="1350" b="0" i="0" u="none" strike="noStrike" cap="none">
                <a:solidFill>
                  <a:srgbClr val="000000"/>
                </a:solidFill>
                <a:latin typeface="Arial"/>
                <a:ea typeface="Arial"/>
                <a:cs typeface="Arial"/>
                <a:sym typeface="Arial"/>
              </a:defRPr>
            </a:lvl1pPr>
            <a:lvl2pPr marL="514337" marR="0" lvl="1" indent="-128585" algn="l" rtl="0">
              <a:lnSpc>
                <a:spcPct val="100000"/>
              </a:lnSpc>
              <a:spcBef>
                <a:spcPts val="0"/>
              </a:spcBef>
              <a:spcAft>
                <a:spcPts val="0"/>
              </a:spcAft>
              <a:buClr>
                <a:srgbClr val="000000"/>
              </a:buClr>
              <a:buSzPts val="2200"/>
              <a:buFont typeface="Arial"/>
              <a:buNone/>
              <a:defRPr sz="1238" b="0" i="0" u="none" strike="noStrike" cap="none">
                <a:solidFill>
                  <a:srgbClr val="000000"/>
                </a:solidFill>
                <a:latin typeface="Arial"/>
                <a:ea typeface="Arial"/>
                <a:cs typeface="Arial"/>
                <a:sym typeface="Arial"/>
              </a:defRPr>
            </a:lvl2pPr>
            <a:lvl3pPr marL="771506" marR="0" lvl="2" indent="-128585" algn="l" rtl="0">
              <a:lnSpc>
                <a:spcPct val="100000"/>
              </a:lnSpc>
              <a:spcBef>
                <a:spcPts val="0"/>
              </a:spcBef>
              <a:spcAft>
                <a:spcPts val="0"/>
              </a:spcAft>
              <a:buClr>
                <a:srgbClr val="000000"/>
              </a:buClr>
              <a:buSzPts val="2300"/>
              <a:buFont typeface="Arial"/>
              <a:buNone/>
              <a:defRPr sz="1294" b="0" i="0" u="none" strike="noStrike" cap="none">
                <a:solidFill>
                  <a:srgbClr val="000000"/>
                </a:solidFill>
                <a:latin typeface="Arial"/>
                <a:ea typeface="Arial"/>
                <a:cs typeface="Arial"/>
                <a:sym typeface="Arial"/>
              </a:defRPr>
            </a:lvl3pPr>
            <a:lvl4pPr marL="1028675" marR="0" lvl="3"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4pPr>
            <a:lvl5pPr marL="1285843" marR="0" lvl="4"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5pPr>
            <a:lvl6pPr marL="1543012" marR="0" lvl="5"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6pPr>
            <a:lvl7pPr marL="1800180" marR="0" lvl="6"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7pPr>
            <a:lvl8pPr marL="2057348" marR="0" lvl="7"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8pPr>
            <a:lvl9pPr marL="2314517" marR="0" lvl="8" indent="-128585" algn="l" rtl="0">
              <a:lnSpc>
                <a:spcPct val="100000"/>
              </a:lnSpc>
              <a:spcBef>
                <a:spcPts val="0"/>
              </a:spcBef>
              <a:spcAft>
                <a:spcPts val="0"/>
              </a:spcAft>
              <a:buClr>
                <a:srgbClr val="000000"/>
              </a:buClr>
              <a:buSzPts val="1400"/>
              <a:buFont typeface="Arial"/>
              <a:buNone/>
              <a:defRPr sz="788" b="0" i="0" u="none" strike="noStrike" cap="none">
                <a:solidFill>
                  <a:srgbClr val="000000"/>
                </a:solidFill>
                <a:latin typeface="Arial"/>
                <a:ea typeface="Arial"/>
                <a:cs typeface="Arial"/>
                <a:sym typeface="Arial"/>
              </a:defRPr>
            </a:lvl9pPr>
          </a:lstStyle>
          <a:p>
            <a:endParaRPr/>
          </a:p>
        </p:txBody>
      </p:sp>
      <p:sp>
        <p:nvSpPr>
          <p:cNvPr id="4" name="Foliennummernplatzhalter 16">
            <a:extLst>
              <a:ext uri="{FF2B5EF4-FFF2-40B4-BE49-F238E27FC236}">
                <a16:creationId xmlns:a16="http://schemas.microsoft.com/office/drawing/2014/main" id="{2981915E-B57E-465B-8E95-36E734C5DDDD}"/>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426990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8214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41318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93507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99353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63266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41080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41318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69633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21822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27668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391581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69395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69633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555656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46331"/>
          </a:xfrm>
          <a:prstGeom prst="rect">
            <a:avLst/>
          </a:prstGeom>
          <a:ln w="28575" cmpd="sng">
            <a:solidFill>
              <a:srgbClr val="FFFFFF"/>
            </a:solidFill>
          </a:ln>
        </p:spPr>
        <p:txBody>
          <a:bodyPr vert="horz" lIns="274320" tIns="45720" rIns="274320" bIns="4572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Foliennummernplatzhalter 16">
            <a:extLst>
              <a:ext uri="{FF2B5EF4-FFF2-40B4-BE49-F238E27FC236}">
                <a16:creationId xmlns:a16="http://schemas.microsoft.com/office/drawing/2014/main" id="{88AB08FB-C792-4DE0-8B02-9AB437C1B87B}"/>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798884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Text Placeholder 3"/>
          <p:cNvSpPr>
            <a:spLocks noGrp="1"/>
          </p:cNvSpPr>
          <p:nvPr>
            <p:ph type="body" sz="quarter" idx="12"/>
          </p:nvPr>
        </p:nvSpPr>
        <p:spPr>
          <a:xfrm>
            <a:off x="340786" y="1029747"/>
            <a:ext cx="8439148" cy="3356378"/>
          </a:xfrm>
          <a:prstGeom prst="rect">
            <a:avLst/>
          </a:prstGeom>
        </p:spPr>
        <p:txBody>
          <a:bodyPr vert="horz"/>
          <a:lstStyle>
            <a:lvl1pPr marL="342900" indent="-342900">
              <a:buFont typeface="Arial"/>
              <a:buChar char="•"/>
              <a:defRPr sz="2400" baseline="0"/>
            </a:lvl1pPr>
            <a:lvl2pPr>
              <a:defRPr sz="2000"/>
            </a:lvl2pPr>
            <a:lvl3pPr>
              <a:defRPr sz="1800"/>
            </a:lvl3pPr>
            <a:lvl4pPr>
              <a:buFont typeface="Arial" charset="0"/>
              <a:buChar char="•"/>
              <a:defRPr sz="1600"/>
            </a:lvl4pPr>
            <a:lvl5pPr>
              <a:buFont typeface="Arial" charset="0"/>
              <a:buChar char="•"/>
              <a:defRPr sz="1400"/>
            </a:lvl5pPr>
            <a:lvl6pPr>
              <a:defRPr sz="1400"/>
            </a:lvl6pPr>
            <a:lvl7pPr>
              <a:defRPr sz="1200"/>
            </a:lvl7pPr>
            <a:lvl8pPr>
              <a:defRPr sz="1100"/>
            </a:lvl8pPr>
            <a:lvl9pPr>
              <a:defRPr sz="1100"/>
            </a:lvl9pPr>
          </a:lstStyle>
          <a:p>
            <a:pPr marL="342900" marR="0" lvl="0" indent="-342900" algn="l" defTabSz="457200" rtl="0" eaLnBrk="1" fontAlgn="auto" latinLnBrk="0" hangingPunct="1">
              <a:lnSpc>
                <a:spcPct val="100000"/>
              </a:lnSpc>
              <a:spcBef>
                <a:spcPct val="20000"/>
              </a:spcBef>
              <a:spcAft>
                <a:spcPts val="0"/>
              </a:spcAft>
              <a:buClrTx/>
              <a:buSzTx/>
              <a:tabLst/>
              <a:defRPr/>
            </a:pPr>
            <a:endParaRPr lang="en-US"/>
          </a:p>
        </p:txBody>
      </p:sp>
      <p:sp>
        <p:nvSpPr>
          <p:cNvPr id="9" name="Foliennummernplatzhalter 16">
            <a:extLst>
              <a:ext uri="{FF2B5EF4-FFF2-40B4-BE49-F238E27FC236}">
                <a16:creationId xmlns:a16="http://schemas.microsoft.com/office/drawing/2014/main" id="{8E23DA73-5E91-45B9-88E0-8C9187267DF7}"/>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65662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8A4C3EA6-B673-4283-9DD6-799B6AE49A8A}"/>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725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oliennummernplatzhalter 16">
            <a:extLst>
              <a:ext uri="{FF2B5EF4-FFF2-40B4-BE49-F238E27FC236}">
                <a16:creationId xmlns:a16="http://schemas.microsoft.com/office/drawing/2014/main" id="{3A3A1155-829A-493B-A8F8-A75F21FF4BDE}"/>
              </a:ext>
            </a:extLst>
          </p:cNvPr>
          <p:cNvSpPr>
            <a:spLocks noGrp="1"/>
          </p:cNvSpPr>
          <p:nvPr>
            <p:ph type="sldNum" sz="quarter" idx="4"/>
          </p:nvPr>
        </p:nvSpPr>
        <p:spPr>
          <a:xfrm>
            <a:off x="0" y="4664313"/>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052989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Foliennummernplatzhalter 16">
            <a:extLst>
              <a:ext uri="{FF2B5EF4-FFF2-40B4-BE49-F238E27FC236}">
                <a16:creationId xmlns:a16="http://schemas.microsoft.com/office/drawing/2014/main" id="{F9AB8280-DF79-44D0-9DBE-80C2AF274544}"/>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2145517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Foliennummernplatzhalter 16">
            <a:extLst>
              <a:ext uri="{FF2B5EF4-FFF2-40B4-BE49-F238E27FC236}">
                <a16:creationId xmlns:a16="http://schemas.microsoft.com/office/drawing/2014/main" id="{EBE7FBBD-2D15-434A-9BBD-E32D1247E962}"/>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64055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Foliennummernplatzhalter 16">
            <a:extLst>
              <a:ext uri="{FF2B5EF4-FFF2-40B4-BE49-F238E27FC236}">
                <a16:creationId xmlns:a16="http://schemas.microsoft.com/office/drawing/2014/main" id="{40323D0C-FF44-4100-9730-CF967AB55160}"/>
              </a:ext>
            </a:extLst>
          </p:cNvPr>
          <p:cNvSpPr>
            <a:spLocks noGrp="1"/>
          </p:cNvSpPr>
          <p:nvPr>
            <p:ph type="sldNum" sz="quarter" idx="4"/>
          </p:nvPr>
        </p:nvSpPr>
        <p:spPr>
          <a:xfrm>
            <a:off x="0" y="4657386"/>
            <a:ext cx="8021781" cy="430695"/>
          </a:xfrm>
          <a:prstGeom prst="rect">
            <a:avLst/>
          </a:prstGeom>
        </p:spPr>
        <p:txBody>
          <a:bodyPr vert="horz" lIns="94768" tIns="47384" rIns="94768" bIns="47384" rtlCol="0" anchor="b"/>
          <a:lstStyle>
            <a:lvl1pPr algn="l">
              <a:defRPr sz="1200">
                <a:solidFill>
                  <a:schemeClr val="bg1"/>
                </a:solidFill>
              </a:defRPr>
            </a:lvl1pPr>
          </a:lstStyle>
          <a:p>
            <a:fld id="{C7E911E4-7CD8-4F9C-B647-4242FE4D1061}" type="slidenum">
              <a:rPr lang="de-DE" smtClean="0"/>
              <a:pPr/>
              <a:t>‹#›</a:t>
            </a:fld>
            <a:endParaRPr lang="de-DE" dirty="0"/>
          </a:p>
        </p:txBody>
      </p:sp>
    </p:spTree>
    <p:extLst>
      <p:ext uri="{BB962C8B-B14F-4D97-AF65-F5344CB8AC3E}">
        <p14:creationId xmlns:p14="http://schemas.microsoft.com/office/powerpoint/2010/main" val="1095522313"/>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orcid.org/0000-0003-1588-9749" TargetMode="External"/><Relationship Id="rId5" Type="http://schemas.openxmlformats.org/officeDocument/2006/relationships/hyperlink" Target="https://orcid.org/0000-0002-0725-6493" TargetMode="External"/><Relationship Id="rId4" Type="http://schemas.openxmlformats.org/officeDocument/2006/relationships/image" Target="../media/image19.tiff"/></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3.tiff"/><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26.tiff"/><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hyperlink" Target="https://creativecommons.org/licenses/by/4.0/"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2.tiff"/><Relationship Id="rId4" Type="http://schemas.openxmlformats.org/officeDocument/2006/relationships/image" Target="../media/image31.jpg"/></Relationships>
</file>

<file path=ppt/slides/_rels/slide2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hyperlink" Target="oc.lc/rim" TargetMode="External"/><Relationship Id="rId4" Type="http://schemas.openxmlformats.org/officeDocument/2006/relationships/hyperlink" Target="doi:10.25333/C32K7M"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33.tiff"/><Relationship Id="rId4" Type="http://schemas.openxmlformats.org/officeDocument/2006/relationships/image" Target="../media/image23.tiff"/></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4.jpeg"/><Relationship Id="rId7" Type="http://schemas.openxmlformats.org/officeDocument/2006/relationships/hyperlink" Target="https://creativecommons.org/licenses/by/4.0/"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hyperlink" Target="https://doi.org/10.25333/BGFG-D241" TargetMode="External"/><Relationship Id="rId5" Type="http://schemas.openxmlformats.org/officeDocument/2006/relationships/hyperlink" Target="https://www.eurocris.org/" TargetMode="External"/><Relationship Id="rId4" Type="http://schemas.openxmlformats.org/officeDocument/2006/relationships/hyperlink" Target="https://www.oclc.org/"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34.jpeg"/></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openxmlformats.org/officeDocument/2006/relationships/hyperlink" Target="https://creativecommons.org/licenses/by/4.0/" TargetMode="Externa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hyperlink" Target="https://doi.org/10.25333/BGFG-D241" TargetMode="External"/><Relationship Id="rId5" Type="http://schemas.openxmlformats.org/officeDocument/2006/relationships/hyperlink" Target="https://www.eurocris.org/" TargetMode="External"/><Relationship Id="rId4" Type="http://schemas.openxmlformats.org/officeDocument/2006/relationships/hyperlink" Target="https://www.oclc.or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comments" Target="../comments/comment1.xml"/><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hyperlink" Target="https://creativecommons.org/licenses/by/4.0/" TargetMode="External"/><Relationship Id="rId5" Type="http://schemas.openxmlformats.org/officeDocument/2006/relationships/hyperlink" Target="https://doi.org/10.25333/BGFG-D241" TargetMode="External"/><Relationship Id="rId4" Type="http://schemas.openxmlformats.org/officeDocument/2006/relationships/image" Target="../media/image3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oc.lc/rim"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hyperlink" Target="mailto:bryantr@oclc.org"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doi.org/10.25333/C3NK88"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http://www.eurocris.org/news/cris-ir-survey-report" TargetMode="External"/><Relationship Id="rId5" Type="http://schemas.openxmlformats.org/officeDocument/2006/relationships/hyperlink" Target="https://doi.org/10.25333/BGFG-D241" TargetMode="External"/><Relationship Id="rId4" Type="http://schemas.openxmlformats.org/officeDocument/2006/relationships/hyperlink" Target="https://doi.org/10.25333/C32K7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hyperlink" Target="https://orcid.org/0000-0003-1588-9749" TargetMode="External"/><Relationship Id="rId5" Type="http://schemas.openxmlformats.org/officeDocument/2006/relationships/hyperlink" Target="https://orcid.org/0000-0002-0725-6493" TargetMode="External"/><Relationship Id="rId4" Type="http://schemas.openxmlformats.org/officeDocument/2006/relationships/image" Target="../media/image19.tiff"/></Relationships>
</file>

<file path=ppt/slides/_rels/slide3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http://lod-cloud.net/" TargetMode="External"/><Relationship Id="rId5" Type="http://schemas.openxmlformats.org/officeDocument/2006/relationships/hyperlink" Target="https://orcid.org/0000-0002-8757-2962" TargetMode="External"/><Relationship Id="rId4" Type="http://schemas.openxmlformats.org/officeDocument/2006/relationships/image" Target="../media/image19.tiff"/></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3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chart" Target="../charts/chart6.xml"/></Relationships>
</file>

<file path=ppt/slides/_rels/slide4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50.png"/><Relationship Id="rId11" Type="http://schemas.openxmlformats.org/officeDocument/2006/relationships/image" Target="../media/image45.png"/><Relationship Id="rId5" Type="http://schemas.openxmlformats.org/officeDocument/2006/relationships/image" Target="../media/image43.png"/><Relationship Id="rId10" Type="http://schemas.openxmlformats.org/officeDocument/2006/relationships/image" Target="../media/image44.png"/><Relationship Id="rId4" Type="http://schemas.openxmlformats.org/officeDocument/2006/relationships/image" Target="../media/image42.png"/><Relationship Id="rId9" Type="http://schemas.openxmlformats.org/officeDocument/2006/relationships/image" Target="../media/image53.png"/></Relationships>
</file>

<file path=ppt/slides/_rels/slide46.xml.rels><?xml version="1.0" encoding="UTF-8" standalone="yes"?>
<Relationships xmlns="http://schemas.openxmlformats.org/package/2006/relationships"><Relationship Id="rId8" Type="http://schemas.openxmlformats.org/officeDocument/2006/relationships/hyperlink" Target="https://fr.wikipedia.org/wiki/Universit%C3%A9_Lyon_III" TargetMode="External"/><Relationship Id="rId3" Type="http://schemas.openxmlformats.org/officeDocument/2006/relationships/image" Target="../media/image54.png"/><Relationship Id="rId7" Type="http://schemas.openxmlformats.org/officeDocument/2006/relationships/hyperlink" Target="https://fr.wikipedia.org/wiki/Professeur_%C3%A9m%C3%A9rite" TargetMode="External"/><Relationship Id="rId12" Type="http://schemas.openxmlformats.org/officeDocument/2006/relationships/image" Target="../media/image56.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hyperlink" Target="https://fr.wikipedia.org/wiki/Antiquit%C3%A9_romaine" TargetMode="External"/><Relationship Id="rId11" Type="http://schemas.openxmlformats.org/officeDocument/2006/relationships/image" Target="../media/image55.png"/><Relationship Id="rId5" Type="http://schemas.openxmlformats.org/officeDocument/2006/relationships/hyperlink" Target="https://fr.wikipedia.org/wiki/Historien" TargetMode="External"/><Relationship Id="rId10" Type="http://schemas.openxmlformats.org/officeDocument/2006/relationships/hyperlink" Target="https://fr.wikipedia.org/wiki/Soci%C3%A9t%C3%A9_romaine" TargetMode="External"/><Relationship Id="rId4" Type="http://schemas.openxmlformats.org/officeDocument/2006/relationships/hyperlink" Target="https://fr.wikipedia.org/wiki/Latiniste" TargetMode="External"/><Relationship Id="rId9" Type="http://schemas.openxmlformats.org/officeDocument/2006/relationships/hyperlink" Target="https://fr.wikipedia.org/wiki/Histoire_de_la_rh%C3%A9torique#Rh%C3%A9torique_dans_l'Antiquit%C3%A9_romaine"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musingsaboutlibrarianship.blogspot.com/2018/12/6-inside-out-activities-librarians-are.html"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hyperlink" Target="https://orcid.org/0000-0002-8757-2962" TargetMode="External"/><Relationship Id="rId4" Type="http://schemas.openxmlformats.org/officeDocument/2006/relationships/image" Target="../media/image19.tiff"/></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58.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8.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hyperlink" Target="oc.lc/rlp" TargetMode="External"/><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hyperlink" Target="http://hangingtogether.org/" TargetMode="External"/></Relationships>
</file>

<file path=ppt/slides/_rels/slide76.xml.rels><?xml version="1.0" encoding="UTF-8" standalone="yes"?>
<Relationships xmlns="http://schemas.openxmlformats.org/package/2006/relationships"><Relationship Id="rId3" Type="http://schemas.openxmlformats.org/officeDocument/2006/relationships/hyperlink" Target="oc.lc/rlp" TargetMode="External"/><Relationship Id="rId2" Type="http://schemas.openxmlformats.org/officeDocument/2006/relationships/notesSlide" Target="../notesSlides/notesSlide69.xml"/><Relationship Id="rId1" Type="http://schemas.openxmlformats.org/officeDocument/2006/relationships/slideLayout" Target="../slideLayouts/slideLayout5.xml"/><Relationship Id="rId4" Type="http://schemas.openxmlformats.org/officeDocument/2006/relationships/hyperlink" Target="http://hangingtogether.org/" TargetMode="Externa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2"/>
          </p:nvPr>
        </p:nvSpPr>
        <p:spPr>
          <a:xfrm>
            <a:off x="1" y="1329876"/>
            <a:ext cx="3361177" cy="569387"/>
          </a:xfrm>
        </p:spPr>
        <p:txBody>
          <a:bodyPr/>
          <a:lstStyle/>
          <a:p>
            <a:r>
              <a:rPr lang="en-US" dirty="0"/>
              <a:t>25 February 2019 - Marseille</a:t>
            </a:r>
          </a:p>
        </p:txBody>
      </p:sp>
      <p:sp>
        <p:nvSpPr>
          <p:cNvPr id="16" name="Textplatzhalter 15">
            <a:extLst>
              <a:ext uri="{FF2B5EF4-FFF2-40B4-BE49-F238E27FC236}">
                <a16:creationId xmlns:a16="http://schemas.microsoft.com/office/drawing/2014/main" id="{98F10A37-E9EA-417B-BB99-736333E13E4F}"/>
              </a:ext>
            </a:extLst>
          </p:cNvPr>
          <p:cNvSpPr>
            <a:spLocks noGrp="1"/>
          </p:cNvSpPr>
          <p:nvPr>
            <p:ph type="body" sz="quarter" idx="16"/>
          </p:nvPr>
        </p:nvSpPr>
        <p:spPr>
          <a:xfrm>
            <a:off x="779470" y="1852402"/>
            <a:ext cx="7880436" cy="1754679"/>
          </a:xfrm>
        </p:spPr>
        <p:txBody>
          <a:bodyPr>
            <a:normAutofit/>
          </a:bodyPr>
          <a:lstStyle/>
          <a:p>
            <a:r>
              <a:rPr lang="en-US" sz="2400" dirty="0"/>
              <a:t>OCLC Research Library Partnership Meeting – </a:t>
            </a:r>
          </a:p>
          <a:p>
            <a:r>
              <a:rPr lang="en-US" sz="2400" dirty="0"/>
              <a:t>Leading the 21</a:t>
            </a:r>
            <a:r>
              <a:rPr lang="en-US" sz="2400" baseline="30000" dirty="0"/>
              <a:t>st</a:t>
            </a:r>
            <a:r>
              <a:rPr lang="en-US" sz="2400" dirty="0"/>
              <a:t> Century Research Library</a:t>
            </a:r>
          </a:p>
        </p:txBody>
      </p:sp>
      <p:sp>
        <p:nvSpPr>
          <p:cNvPr id="2" name="Foliennummernplatzhalter 1">
            <a:extLst>
              <a:ext uri="{FF2B5EF4-FFF2-40B4-BE49-F238E27FC236}">
                <a16:creationId xmlns:a16="http://schemas.microsoft.com/office/drawing/2014/main" id="{EABAA17A-92D4-4814-A746-C21FBF330E05}"/>
              </a:ext>
            </a:extLst>
          </p:cNvPr>
          <p:cNvSpPr>
            <a:spLocks noGrp="1"/>
          </p:cNvSpPr>
          <p:nvPr>
            <p:ph type="sldNum" sz="quarter" idx="4"/>
          </p:nvPr>
        </p:nvSpPr>
        <p:spPr/>
        <p:txBody>
          <a:bodyPr/>
          <a:lstStyle/>
          <a:p>
            <a:fld id="{C7E911E4-7CD8-4F9C-B647-4242FE4D1061}" type="slidenum">
              <a:rPr lang="de-DE" smtClean="0"/>
              <a:pPr/>
              <a:t>1</a:t>
            </a:fld>
            <a:endParaRPr lang="de-DE" dirty="0"/>
          </a:p>
        </p:txBody>
      </p:sp>
    </p:spTree>
    <p:extLst>
      <p:ext uri="{BB962C8B-B14F-4D97-AF65-F5344CB8AC3E}">
        <p14:creationId xmlns:p14="http://schemas.microsoft.com/office/powerpoint/2010/main" val="3786410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DBB1E4F-6BB5-4342-A9B6-160BB3BE765F}"/>
              </a:ext>
            </a:extLst>
          </p:cNvPr>
          <p:cNvSpPr txBox="1">
            <a:spLocks/>
          </p:cNvSpPr>
          <p:nvPr/>
        </p:nvSpPr>
        <p:spPr>
          <a:xfrm>
            <a:off x="242049" y="71719"/>
            <a:ext cx="3065929" cy="2312893"/>
          </a:xfrm>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tx2"/>
                </a:solidFill>
              </a:rPr>
              <a:t>RLP</a:t>
            </a:r>
            <a:br>
              <a:rPr lang="en-US" sz="4000" b="1" dirty="0">
                <a:solidFill>
                  <a:schemeClr val="tx2"/>
                </a:solidFill>
              </a:rPr>
            </a:br>
            <a:r>
              <a:rPr lang="en-US" sz="4000" b="1" dirty="0">
                <a:solidFill>
                  <a:schemeClr val="tx2"/>
                </a:solidFill>
              </a:rPr>
              <a:t>Philosophy</a:t>
            </a:r>
            <a:endParaRPr lang="en-US" sz="4000" b="1" i="1" dirty="0">
              <a:solidFill>
                <a:schemeClr val="tx2"/>
              </a:solidFill>
            </a:endParaRPr>
          </a:p>
        </p:txBody>
      </p:sp>
      <p:graphicFrame>
        <p:nvGraphicFramePr>
          <p:cNvPr id="5" name="Text Placeholder 4">
            <a:extLst>
              <a:ext uri="{FF2B5EF4-FFF2-40B4-BE49-F238E27FC236}">
                <a16:creationId xmlns:a16="http://schemas.microsoft.com/office/drawing/2014/main" id="{0363B9C1-4B85-DB49-A3B7-5BC9A941ADEA}"/>
              </a:ext>
            </a:extLst>
          </p:cNvPr>
          <p:cNvGraphicFramePr/>
          <p:nvPr>
            <p:extLst/>
          </p:nvPr>
        </p:nvGraphicFramePr>
        <p:xfrm>
          <a:off x="3307977" y="152400"/>
          <a:ext cx="5269006" cy="51694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liennummernplatzhalter 1">
            <a:extLst>
              <a:ext uri="{FF2B5EF4-FFF2-40B4-BE49-F238E27FC236}">
                <a16:creationId xmlns:a16="http://schemas.microsoft.com/office/drawing/2014/main" id="{FBDBFF92-A12C-400B-BD90-EB211C5F1FA0}"/>
              </a:ext>
            </a:extLst>
          </p:cNvPr>
          <p:cNvSpPr>
            <a:spLocks noGrp="1"/>
          </p:cNvSpPr>
          <p:nvPr>
            <p:ph type="sldNum" sz="quarter" idx="4"/>
          </p:nvPr>
        </p:nvSpPr>
        <p:spPr/>
        <p:txBody>
          <a:bodyPr/>
          <a:lstStyle/>
          <a:p>
            <a:fld id="{C7E911E4-7CD8-4F9C-B647-4242FE4D1061}" type="slidenum">
              <a:rPr lang="de-DE" smtClean="0"/>
              <a:pPr/>
              <a:t>10</a:t>
            </a:fld>
            <a:endParaRPr lang="de-DE" dirty="0"/>
          </a:p>
        </p:txBody>
      </p:sp>
    </p:spTree>
    <p:extLst>
      <p:ext uri="{BB962C8B-B14F-4D97-AF65-F5344CB8AC3E}">
        <p14:creationId xmlns:p14="http://schemas.microsoft.com/office/powerpoint/2010/main" val="127239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BF679F8-39F5-6342-91AE-EE7022D17E35}"/>
              </a:ext>
            </a:extLst>
          </p:cNvPr>
          <p:cNvGraphicFramePr/>
          <p:nvPr>
            <p:extLst/>
          </p:nvPr>
        </p:nvGraphicFramePr>
        <p:xfrm>
          <a:off x="277907" y="412376"/>
          <a:ext cx="8502028" cy="3973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1F0D9E7D-DADD-1E41-AACC-8BE77374EB06}"/>
              </a:ext>
            </a:extLst>
          </p:cNvPr>
          <p:cNvSpPr/>
          <p:nvPr/>
        </p:nvSpPr>
        <p:spPr>
          <a:xfrm>
            <a:off x="4481110" y="2433250"/>
            <a:ext cx="227948" cy="300082"/>
          </a:xfrm>
          <a:prstGeom prst="rect">
            <a:avLst/>
          </a:prstGeom>
        </p:spPr>
        <p:txBody>
          <a:bodyPr wrap="none">
            <a:spAutoFit/>
          </a:bodyPr>
          <a:lstStyle/>
          <a:p>
            <a:r>
              <a:rPr lang="en-US" sz="1350" dirty="0">
                <a:solidFill>
                  <a:srgbClr val="000000"/>
                </a:solidFill>
                <a:latin typeface="Times" pitchFamily="2" charset="0"/>
              </a:rPr>
              <a:t> </a:t>
            </a:r>
            <a:endParaRPr lang="en-US" sz="1350" dirty="0"/>
          </a:p>
        </p:txBody>
      </p:sp>
      <p:sp>
        <p:nvSpPr>
          <p:cNvPr id="3" name="Rectangle 2">
            <a:extLst>
              <a:ext uri="{FF2B5EF4-FFF2-40B4-BE49-F238E27FC236}">
                <a16:creationId xmlns:a16="http://schemas.microsoft.com/office/drawing/2014/main" id="{92481B24-D370-8A46-9710-CA1B0268AFE2}"/>
              </a:ext>
            </a:extLst>
          </p:cNvPr>
          <p:cNvSpPr/>
          <p:nvPr/>
        </p:nvSpPr>
        <p:spPr>
          <a:xfrm>
            <a:off x="4481110" y="2433250"/>
            <a:ext cx="227948" cy="300082"/>
          </a:xfrm>
          <a:prstGeom prst="rect">
            <a:avLst/>
          </a:prstGeom>
        </p:spPr>
        <p:txBody>
          <a:bodyPr wrap="none">
            <a:spAutoFit/>
          </a:bodyPr>
          <a:lstStyle/>
          <a:p>
            <a:r>
              <a:rPr lang="en-US" sz="1350" dirty="0">
                <a:solidFill>
                  <a:srgbClr val="000000"/>
                </a:solidFill>
                <a:latin typeface="Times" pitchFamily="2" charset="0"/>
              </a:rPr>
              <a:t> </a:t>
            </a:r>
            <a:endParaRPr lang="en-US" sz="1350" dirty="0"/>
          </a:p>
        </p:txBody>
      </p:sp>
      <p:sp>
        <p:nvSpPr>
          <p:cNvPr id="5" name="Foliennummernplatzhalter 4">
            <a:extLst>
              <a:ext uri="{FF2B5EF4-FFF2-40B4-BE49-F238E27FC236}">
                <a16:creationId xmlns:a16="http://schemas.microsoft.com/office/drawing/2014/main" id="{75A5987F-1D81-4044-9243-808A32A07649}"/>
              </a:ext>
            </a:extLst>
          </p:cNvPr>
          <p:cNvSpPr>
            <a:spLocks noGrp="1"/>
          </p:cNvSpPr>
          <p:nvPr>
            <p:ph type="sldNum" sz="quarter" idx="4"/>
          </p:nvPr>
        </p:nvSpPr>
        <p:spPr/>
        <p:txBody>
          <a:bodyPr/>
          <a:lstStyle/>
          <a:p>
            <a:fld id="{C7E911E4-7CD8-4F9C-B647-4242FE4D1061}" type="slidenum">
              <a:rPr lang="de-DE" smtClean="0"/>
              <a:pPr/>
              <a:t>11</a:t>
            </a:fld>
            <a:endParaRPr lang="de-DE" dirty="0"/>
          </a:p>
        </p:txBody>
      </p:sp>
    </p:spTree>
    <p:extLst>
      <p:ext uri="{BB962C8B-B14F-4D97-AF65-F5344CB8AC3E}">
        <p14:creationId xmlns:p14="http://schemas.microsoft.com/office/powerpoint/2010/main" val="2636426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078D068-075C-6A43-8B19-FA429E420246}"/>
              </a:ext>
            </a:extLst>
          </p:cNvPr>
          <p:cNvSpPr>
            <a:spLocks noGrp="1"/>
          </p:cNvSpPr>
          <p:nvPr>
            <p:ph type="body" sz="quarter" idx="12"/>
          </p:nvPr>
        </p:nvSpPr>
        <p:spPr/>
        <p:txBody>
          <a:bodyPr/>
          <a:lstStyle/>
          <a:p>
            <a:pPr marL="0" indent="0">
              <a:buNone/>
            </a:pPr>
            <a:r>
              <a:rPr lang="en-US" dirty="0"/>
              <a:t>In 2017, OCLC Research was encouraged by OCLC EMEA Regional Council to sharpen intelligence around research library needs and priorities outside the United States</a:t>
            </a:r>
          </a:p>
          <a:p>
            <a:endParaRPr lang="en-US" dirty="0"/>
          </a:p>
          <a:p>
            <a:pPr lvl="1"/>
            <a:r>
              <a:rPr lang="en-US" sz="2100" dirty="0"/>
              <a:t>2017: survey of library directors at 238 institutions in the UK, the Netherlands, Germany, Austria, Switzerland, Denmark, Spain, France, and Italy</a:t>
            </a:r>
          </a:p>
          <a:p>
            <a:pPr lvl="1"/>
            <a:r>
              <a:rPr lang="en-US" sz="2100" dirty="0"/>
              <a:t>2018: survey of library directors in CARL and CAUL </a:t>
            </a:r>
          </a:p>
          <a:p>
            <a:pPr lvl="1"/>
            <a:r>
              <a:rPr lang="en-US" sz="2100" dirty="0"/>
              <a:t>2019: Global Analysis</a:t>
            </a:r>
          </a:p>
          <a:p>
            <a:endParaRPr lang="en-US" dirty="0"/>
          </a:p>
          <a:p>
            <a:pPr marL="0" indent="0">
              <a:buNone/>
            </a:pPr>
            <a:endParaRPr lang="en-US" dirty="0"/>
          </a:p>
          <a:p>
            <a:pPr marL="0" indent="0">
              <a:buNone/>
            </a:pPr>
            <a:endParaRPr lang="en-US" dirty="0"/>
          </a:p>
        </p:txBody>
      </p:sp>
      <p:sp>
        <p:nvSpPr>
          <p:cNvPr id="3" name="Text Placeholder 2">
            <a:extLst>
              <a:ext uri="{FF2B5EF4-FFF2-40B4-BE49-F238E27FC236}">
                <a16:creationId xmlns:a16="http://schemas.microsoft.com/office/drawing/2014/main" id="{C0983030-F412-3544-95CE-F367359E67A0}"/>
              </a:ext>
            </a:extLst>
          </p:cNvPr>
          <p:cNvSpPr>
            <a:spLocks noGrp="1"/>
          </p:cNvSpPr>
          <p:nvPr>
            <p:ph type="body" sz="quarter" idx="13"/>
          </p:nvPr>
        </p:nvSpPr>
        <p:spPr/>
        <p:txBody>
          <a:bodyPr/>
          <a:lstStyle/>
          <a:p>
            <a:r>
              <a:rPr lang="en-US" dirty="0"/>
              <a:t>OCLC Innovation Surveys</a:t>
            </a:r>
          </a:p>
        </p:txBody>
      </p:sp>
      <p:sp>
        <p:nvSpPr>
          <p:cNvPr id="4" name="Foliennummernplatzhalter 3">
            <a:extLst>
              <a:ext uri="{FF2B5EF4-FFF2-40B4-BE49-F238E27FC236}">
                <a16:creationId xmlns:a16="http://schemas.microsoft.com/office/drawing/2014/main" id="{64D61FBF-11EC-48FF-A671-F932ED119792}"/>
              </a:ext>
            </a:extLst>
          </p:cNvPr>
          <p:cNvSpPr>
            <a:spLocks noGrp="1"/>
          </p:cNvSpPr>
          <p:nvPr>
            <p:ph type="sldNum" sz="quarter" idx="4"/>
          </p:nvPr>
        </p:nvSpPr>
        <p:spPr/>
        <p:txBody>
          <a:bodyPr/>
          <a:lstStyle/>
          <a:p>
            <a:fld id="{C7E911E4-7CD8-4F9C-B647-4242FE4D1061}" type="slidenum">
              <a:rPr lang="de-DE" smtClean="0"/>
              <a:pPr/>
              <a:t>12</a:t>
            </a:fld>
            <a:endParaRPr lang="de-DE" dirty="0"/>
          </a:p>
        </p:txBody>
      </p:sp>
    </p:spTree>
    <p:extLst>
      <p:ext uri="{BB962C8B-B14F-4D97-AF65-F5344CB8AC3E}">
        <p14:creationId xmlns:p14="http://schemas.microsoft.com/office/powerpoint/2010/main" val="2513839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6ABFEC7-4CFB-48F1-B9CC-3E8762E1A8CD}"/>
              </a:ext>
            </a:extLst>
          </p:cNvPr>
          <p:cNvSpPr>
            <a:spLocks noGrp="1"/>
          </p:cNvSpPr>
          <p:nvPr>
            <p:ph type="body" sz="quarter" idx="13"/>
          </p:nvPr>
        </p:nvSpPr>
        <p:spPr/>
        <p:txBody>
          <a:bodyPr/>
          <a:lstStyle/>
          <a:p>
            <a:r>
              <a:rPr lang="en-US" dirty="0"/>
              <a:t>Top Level Initial Observations</a:t>
            </a:r>
          </a:p>
        </p:txBody>
      </p:sp>
      <p:sp>
        <p:nvSpPr>
          <p:cNvPr id="3" name="Text Placeholder 2">
            <a:extLst>
              <a:ext uri="{FF2B5EF4-FFF2-40B4-BE49-F238E27FC236}">
                <a16:creationId xmlns:a16="http://schemas.microsoft.com/office/drawing/2014/main" id="{BDC3165F-809E-424D-AB03-E534C248AEF8}"/>
              </a:ext>
            </a:extLst>
          </p:cNvPr>
          <p:cNvSpPr>
            <a:spLocks noGrp="1"/>
          </p:cNvSpPr>
          <p:nvPr>
            <p:ph type="body" sz="quarter" idx="12"/>
          </p:nvPr>
        </p:nvSpPr>
        <p:spPr/>
        <p:txBody>
          <a:bodyPr/>
          <a:lstStyle/>
          <a:p>
            <a:r>
              <a:rPr lang="en-US" sz="2000" b="1" dirty="0">
                <a:solidFill>
                  <a:schemeClr val="accent2"/>
                </a:solidFill>
              </a:rPr>
              <a:t>Support for researchers:</a:t>
            </a:r>
            <a:r>
              <a:rPr lang="en-US" sz="2000" dirty="0"/>
              <a:t> high interest in getting staff / faculty skilled up. Opportunity to highlight good work we’ve already done.</a:t>
            </a:r>
          </a:p>
          <a:p>
            <a:r>
              <a:rPr lang="en-US" sz="2000" b="1" dirty="0">
                <a:solidFill>
                  <a:schemeClr val="accent2"/>
                </a:solidFill>
              </a:rPr>
              <a:t>Special collections: </a:t>
            </a:r>
            <a:r>
              <a:rPr lang="en-US" sz="2000" dirty="0"/>
              <a:t>still seen as being central even if they may have fallen below the fold in terms of the “top three” priorities </a:t>
            </a:r>
          </a:p>
          <a:p>
            <a:r>
              <a:rPr lang="en-US" sz="2000" b="1" dirty="0">
                <a:solidFill>
                  <a:schemeClr val="accent2"/>
                </a:solidFill>
              </a:rPr>
              <a:t>Linked data: </a:t>
            </a:r>
            <a:r>
              <a:rPr lang="en-US" sz="2000" dirty="0"/>
              <a:t>not being well understood by library leadership (and it may even be viewed with skepticism). </a:t>
            </a:r>
          </a:p>
          <a:p>
            <a:r>
              <a:rPr lang="en-US" sz="2000" b="1" dirty="0">
                <a:solidFill>
                  <a:schemeClr val="accent2"/>
                </a:solidFill>
              </a:rPr>
              <a:t>Open access: </a:t>
            </a:r>
            <a:r>
              <a:rPr lang="en-US" sz="2000" dirty="0"/>
              <a:t>good area for further exploration and discussion. </a:t>
            </a:r>
          </a:p>
        </p:txBody>
      </p:sp>
      <p:sp>
        <p:nvSpPr>
          <p:cNvPr id="4" name="Foliennummernplatzhalter 3">
            <a:extLst>
              <a:ext uri="{FF2B5EF4-FFF2-40B4-BE49-F238E27FC236}">
                <a16:creationId xmlns:a16="http://schemas.microsoft.com/office/drawing/2014/main" id="{CE52DECD-E0B0-4093-AD97-EBD58E20D3D4}"/>
              </a:ext>
            </a:extLst>
          </p:cNvPr>
          <p:cNvSpPr>
            <a:spLocks noGrp="1"/>
          </p:cNvSpPr>
          <p:nvPr>
            <p:ph type="sldNum" sz="quarter" idx="4"/>
          </p:nvPr>
        </p:nvSpPr>
        <p:spPr/>
        <p:txBody>
          <a:bodyPr/>
          <a:lstStyle/>
          <a:p>
            <a:fld id="{C7E911E4-7CD8-4F9C-B647-4242FE4D1061}" type="slidenum">
              <a:rPr lang="de-DE" smtClean="0"/>
              <a:pPr/>
              <a:t>13</a:t>
            </a:fld>
            <a:endParaRPr lang="de-DE" dirty="0"/>
          </a:p>
        </p:txBody>
      </p:sp>
    </p:spTree>
    <p:extLst>
      <p:ext uri="{BB962C8B-B14F-4D97-AF65-F5344CB8AC3E}">
        <p14:creationId xmlns:p14="http://schemas.microsoft.com/office/powerpoint/2010/main" val="1367304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0"/>
          </p:nvPr>
        </p:nvSpPr>
        <p:spPr>
          <a:xfrm>
            <a:off x="315259" y="831061"/>
            <a:ext cx="8174038" cy="1282529"/>
          </a:xfrm>
        </p:spPr>
        <p:txBody>
          <a:bodyPr/>
          <a:lstStyle/>
          <a:p>
            <a:r>
              <a:rPr lang="en-US"/>
              <a:t>OCLC Research: </a:t>
            </a:r>
            <a:br>
              <a:rPr lang="en-US"/>
            </a:br>
            <a:r>
              <a:rPr lang="en-US"/>
              <a:t>European Library Practices</a:t>
            </a:r>
          </a:p>
        </p:txBody>
      </p:sp>
      <p:sp>
        <p:nvSpPr>
          <p:cNvPr id="10" name="Textplatzhalter 9">
            <a:extLst>
              <a:ext uri="{FF2B5EF4-FFF2-40B4-BE49-F238E27FC236}">
                <a16:creationId xmlns:a16="http://schemas.microsoft.com/office/drawing/2014/main" id="{6E045240-9184-453C-8D29-44B0DC61A683}"/>
              </a:ext>
            </a:extLst>
          </p:cNvPr>
          <p:cNvSpPr>
            <a:spLocks noGrp="1"/>
          </p:cNvSpPr>
          <p:nvPr>
            <p:ph type="body" sz="quarter" idx="11"/>
          </p:nvPr>
        </p:nvSpPr>
        <p:spPr/>
        <p:txBody>
          <a:bodyPr/>
          <a:lstStyle/>
          <a:p>
            <a:endParaRPr lang="de-DE"/>
          </a:p>
        </p:txBody>
      </p:sp>
      <p:sp>
        <p:nvSpPr>
          <p:cNvPr id="11" name="Textplatzhalter 10">
            <a:extLst>
              <a:ext uri="{FF2B5EF4-FFF2-40B4-BE49-F238E27FC236}">
                <a16:creationId xmlns:a16="http://schemas.microsoft.com/office/drawing/2014/main" id="{A6C5E478-0F00-4042-9D56-EBBD6B97E54D}"/>
              </a:ext>
            </a:extLst>
          </p:cNvPr>
          <p:cNvSpPr>
            <a:spLocks noGrp="1"/>
          </p:cNvSpPr>
          <p:nvPr>
            <p:ph type="body" sz="quarter" idx="12"/>
          </p:nvPr>
        </p:nvSpPr>
        <p:spPr/>
        <p:txBody>
          <a:bodyPr/>
          <a:lstStyle/>
          <a:p>
            <a:endParaRPr lang="de-DE"/>
          </a:p>
        </p:txBody>
      </p:sp>
      <p:sp>
        <p:nvSpPr>
          <p:cNvPr id="34" name="Textplatzhalter 17">
            <a:extLst>
              <a:ext uri="{FF2B5EF4-FFF2-40B4-BE49-F238E27FC236}">
                <a16:creationId xmlns:a16="http://schemas.microsoft.com/office/drawing/2014/main" id="{00E71D86-4B75-45B2-B324-2D4EA5069AEB}"/>
              </a:ext>
            </a:extLst>
          </p:cNvPr>
          <p:cNvSpPr txBox="1">
            <a:spLocks/>
          </p:cNvSpPr>
          <p:nvPr/>
        </p:nvSpPr>
        <p:spPr>
          <a:xfrm>
            <a:off x="866718" y="2788330"/>
            <a:ext cx="4654479" cy="1092607"/>
          </a:xfrm>
          <a:prstGeom prst="rect">
            <a:avLst/>
          </a:prstGeom>
        </p:spPr>
        <p:txBody>
          <a:bodyPr vert="horz" wrap="none" lIns="0" tIns="0">
            <a:spAutoFit/>
          </a:bodyPr>
          <a:lstStyle>
            <a:lvl1pPr marL="0" indent="0" algn="l" defTabSz="457200" rtl="0" eaLnBrk="1" latinLnBrk="0" hangingPunct="1">
              <a:spcBef>
                <a:spcPct val="20000"/>
              </a:spcBef>
              <a:buFont typeface="Arial"/>
              <a:buNone/>
              <a:defRPr sz="1700" b="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de-DE" sz="2000" b="1">
                <a:solidFill>
                  <a:schemeClr val="bg1"/>
                </a:solidFill>
              </a:rPr>
              <a:t>Research Information Management</a:t>
            </a:r>
          </a:p>
          <a:p>
            <a:pPr marL="285750" indent="-285750">
              <a:buFont typeface="Arial" panose="020B0604020202020204" pitchFamily="34" charset="0"/>
              <a:buChar char="•"/>
            </a:pPr>
            <a:r>
              <a:rPr lang="de-DE" sz="2000" b="1" err="1">
                <a:solidFill>
                  <a:schemeClr val="bg1"/>
                </a:solidFill>
              </a:rPr>
              <a:t>Linked</a:t>
            </a:r>
            <a:r>
              <a:rPr lang="de-DE" sz="2000" b="1">
                <a:solidFill>
                  <a:schemeClr val="bg1"/>
                </a:solidFill>
              </a:rPr>
              <a:t> Data</a:t>
            </a:r>
          </a:p>
          <a:p>
            <a:pPr marL="285750" indent="-285750">
              <a:buFont typeface="Arial" panose="020B0604020202020204" pitchFamily="34" charset="0"/>
              <a:buChar char="•"/>
            </a:pPr>
            <a:r>
              <a:rPr lang="de-DE" sz="2000" b="1">
                <a:solidFill>
                  <a:schemeClr val="bg1"/>
                </a:solidFill>
              </a:rPr>
              <a:t>The Shift </a:t>
            </a:r>
            <a:r>
              <a:rPr lang="de-DE" sz="2000" b="1" err="1">
                <a:solidFill>
                  <a:schemeClr val="bg1"/>
                </a:solidFill>
              </a:rPr>
              <a:t>to</a:t>
            </a:r>
            <a:r>
              <a:rPr lang="de-DE" sz="2000" b="1">
                <a:solidFill>
                  <a:schemeClr val="bg1"/>
                </a:solidFill>
              </a:rPr>
              <a:t> Open</a:t>
            </a:r>
          </a:p>
        </p:txBody>
      </p:sp>
      <p:sp>
        <p:nvSpPr>
          <p:cNvPr id="2" name="Foliennummernplatzhalter 1">
            <a:extLst>
              <a:ext uri="{FF2B5EF4-FFF2-40B4-BE49-F238E27FC236}">
                <a16:creationId xmlns:a16="http://schemas.microsoft.com/office/drawing/2014/main" id="{1E5444B5-FE3A-4690-965E-B9131D8E082F}"/>
              </a:ext>
            </a:extLst>
          </p:cNvPr>
          <p:cNvSpPr>
            <a:spLocks noGrp="1"/>
          </p:cNvSpPr>
          <p:nvPr>
            <p:ph type="sldNum" sz="quarter" idx="4"/>
          </p:nvPr>
        </p:nvSpPr>
        <p:spPr/>
        <p:txBody>
          <a:bodyPr/>
          <a:lstStyle/>
          <a:p>
            <a:fld id="{C7E911E4-7CD8-4F9C-B647-4242FE4D1061}" type="slidenum">
              <a:rPr lang="de-DE" smtClean="0"/>
              <a:pPr/>
              <a:t>14</a:t>
            </a:fld>
            <a:endParaRPr lang="de-DE" dirty="0"/>
          </a:p>
        </p:txBody>
      </p:sp>
    </p:spTree>
    <p:extLst>
      <p:ext uri="{BB962C8B-B14F-4D97-AF65-F5344CB8AC3E}">
        <p14:creationId xmlns:p14="http://schemas.microsoft.com/office/powerpoint/2010/main" val="4273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2"/>
          </p:nvPr>
        </p:nvSpPr>
        <p:spPr>
          <a:xfrm>
            <a:off x="1" y="1329876"/>
            <a:ext cx="4572000" cy="569387"/>
          </a:xfrm>
        </p:spPr>
        <p:txBody>
          <a:bodyPr/>
          <a:lstStyle/>
          <a:p>
            <a:r>
              <a:rPr lang="en-US"/>
              <a:t>RLP meeting, 25 February 2019 - Marseille</a:t>
            </a:r>
          </a:p>
        </p:txBody>
      </p:sp>
      <p:sp>
        <p:nvSpPr>
          <p:cNvPr id="16" name="Textplatzhalter 15">
            <a:extLst>
              <a:ext uri="{FF2B5EF4-FFF2-40B4-BE49-F238E27FC236}">
                <a16:creationId xmlns:a16="http://schemas.microsoft.com/office/drawing/2014/main" id="{98F10A37-E9EA-417B-BB99-736333E13E4F}"/>
              </a:ext>
            </a:extLst>
          </p:cNvPr>
          <p:cNvSpPr>
            <a:spLocks noGrp="1"/>
          </p:cNvSpPr>
          <p:nvPr>
            <p:ph type="body" sz="quarter" idx="16"/>
          </p:nvPr>
        </p:nvSpPr>
        <p:spPr>
          <a:xfrm>
            <a:off x="779470" y="1852403"/>
            <a:ext cx="7754770" cy="937678"/>
          </a:xfrm>
        </p:spPr>
        <p:txBody>
          <a:bodyPr>
            <a:normAutofit fontScale="70000" lnSpcReduction="20000"/>
          </a:bodyPr>
          <a:lstStyle/>
          <a:p>
            <a:r>
              <a:rPr lang="de-DE"/>
              <a:t>Research Information Management</a:t>
            </a:r>
          </a:p>
        </p:txBody>
      </p:sp>
      <p:sp>
        <p:nvSpPr>
          <p:cNvPr id="17" name="Textplatzhalter 16">
            <a:extLst>
              <a:ext uri="{FF2B5EF4-FFF2-40B4-BE49-F238E27FC236}">
                <a16:creationId xmlns:a16="http://schemas.microsoft.com/office/drawing/2014/main" id="{C57ED68E-4816-4DA7-94BD-EC9B70DF0DDF}"/>
              </a:ext>
            </a:extLst>
          </p:cNvPr>
          <p:cNvSpPr>
            <a:spLocks noGrp="1"/>
          </p:cNvSpPr>
          <p:nvPr>
            <p:ph type="body" sz="quarter" idx="17"/>
          </p:nvPr>
        </p:nvSpPr>
        <p:spPr>
          <a:xfrm>
            <a:off x="728694" y="2968060"/>
            <a:ext cx="1860270" cy="400110"/>
          </a:xfrm>
        </p:spPr>
        <p:txBody>
          <a:bodyPr/>
          <a:lstStyle/>
          <a:p>
            <a:r>
              <a:rPr lang="de-DE"/>
              <a:t>Rebecca Bryant, PhD</a:t>
            </a:r>
          </a:p>
        </p:txBody>
      </p:sp>
      <p:sp>
        <p:nvSpPr>
          <p:cNvPr id="18" name="Textplatzhalter 17">
            <a:extLst>
              <a:ext uri="{FF2B5EF4-FFF2-40B4-BE49-F238E27FC236}">
                <a16:creationId xmlns:a16="http://schemas.microsoft.com/office/drawing/2014/main" id="{26EB90D8-BA5F-4AF6-9D74-49730DBF83A4}"/>
              </a:ext>
            </a:extLst>
          </p:cNvPr>
          <p:cNvSpPr>
            <a:spLocks noGrp="1"/>
          </p:cNvSpPr>
          <p:nvPr>
            <p:ph type="body" sz="quarter" idx="18"/>
          </p:nvPr>
        </p:nvSpPr>
        <p:spPr>
          <a:xfrm>
            <a:off x="728695" y="3374926"/>
            <a:ext cx="3740832" cy="307777"/>
          </a:xfrm>
        </p:spPr>
        <p:txBody>
          <a:bodyPr/>
          <a:lstStyle/>
          <a:p>
            <a:r>
              <a:rPr lang="de-DE"/>
              <a:t>Sr. </a:t>
            </a:r>
            <a:r>
              <a:rPr lang="de-DE" err="1"/>
              <a:t>Program</a:t>
            </a:r>
            <a:r>
              <a:rPr lang="de-DE"/>
              <a:t> Officer, OCLC Research</a:t>
            </a:r>
          </a:p>
        </p:txBody>
      </p:sp>
      <p:sp>
        <p:nvSpPr>
          <p:cNvPr id="22" name="Textplatzhalter 16">
            <a:extLst>
              <a:ext uri="{FF2B5EF4-FFF2-40B4-BE49-F238E27FC236}">
                <a16:creationId xmlns:a16="http://schemas.microsoft.com/office/drawing/2014/main" id="{472E65A9-0646-442E-9EBD-30399DC688A8}"/>
              </a:ext>
            </a:extLst>
          </p:cNvPr>
          <p:cNvSpPr txBox="1">
            <a:spLocks/>
          </p:cNvSpPr>
          <p:nvPr/>
        </p:nvSpPr>
        <p:spPr>
          <a:xfrm>
            <a:off x="5227608" y="2956866"/>
            <a:ext cx="3485072" cy="400110"/>
          </a:xfrm>
          <a:prstGeom prst="rect">
            <a:avLst/>
          </a:prstGeom>
        </p:spPr>
        <p:txBody>
          <a:bodyPr vert="horz" wrap="square" lIns="0">
            <a:spAutoFit/>
          </a:bodyPr>
          <a:lstStyle>
            <a:lvl1pPr marL="0" indent="0" algn="l" defTabSz="342900" rtl="0" eaLnBrk="1" latinLnBrk="0" hangingPunct="1">
              <a:spcBef>
                <a:spcPct val="20000"/>
              </a:spcBef>
              <a:buFont typeface="Arial"/>
              <a:buNone/>
              <a:defRPr sz="1500" b="1"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de-DE" sz="2000"/>
              <a:t>Dr. Annette Dortmund</a:t>
            </a:r>
          </a:p>
        </p:txBody>
      </p:sp>
      <p:sp>
        <p:nvSpPr>
          <p:cNvPr id="23" name="Textplatzhalter 17">
            <a:extLst>
              <a:ext uri="{FF2B5EF4-FFF2-40B4-BE49-F238E27FC236}">
                <a16:creationId xmlns:a16="http://schemas.microsoft.com/office/drawing/2014/main" id="{A853E443-B841-414B-96C3-32EDC62F7568}"/>
              </a:ext>
            </a:extLst>
          </p:cNvPr>
          <p:cNvSpPr txBox="1">
            <a:spLocks/>
          </p:cNvSpPr>
          <p:nvPr/>
        </p:nvSpPr>
        <p:spPr>
          <a:xfrm>
            <a:off x="5252628" y="3323516"/>
            <a:ext cx="4183811" cy="307777"/>
          </a:xfrm>
          <a:prstGeom prst="rect">
            <a:avLst/>
          </a:prstGeom>
        </p:spPr>
        <p:txBody>
          <a:bodyPr vert="horz" wrap="squar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de-DE" sz="1700"/>
              <a:t>Research Consultant, OCLC </a:t>
            </a:r>
          </a:p>
        </p:txBody>
      </p:sp>
      <p:pic>
        <p:nvPicPr>
          <p:cNvPr id="24" name="Picture 13">
            <a:extLst>
              <a:ext uri="{FF2B5EF4-FFF2-40B4-BE49-F238E27FC236}">
                <a16:creationId xmlns:a16="http://schemas.microsoft.com/office/drawing/2014/main" id="{A098E46E-2E9A-4CF1-A5F1-6C77E87F6474}"/>
              </a:ext>
            </a:extLst>
          </p:cNvPr>
          <p:cNvPicPr>
            <a:picLocks noChangeAspect="1"/>
          </p:cNvPicPr>
          <p:nvPr/>
        </p:nvPicPr>
        <p:blipFill>
          <a:blip r:embed="rId3"/>
          <a:stretch>
            <a:fillRect/>
          </a:stretch>
        </p:blipFill>
        <p:spPr>
          <a:xfrm>
            <a:off x="393701" y="4044610"/>
            <a:ext cx="203200" cy="203200"/>
          </a:xfrm>
          <a:prstGeom prst="rect">
            <a:avLst/>
          </a:prstGeom>
        </p:spPr>
      </p:pic>
      <p:pic>
        <p:nvPicPr>
          <p:cNvPr id="25" name="Picture 14">
            <a:extLst>
              <a:ext uri="{FF2B5EF4-FFF2-40B4-BE49-F238E27FC236}">
                <a16:creationId xmlns:a16="http://schemas.microsoft.com/office/drawing/2014/main" id="{44F2A482-C70C-4243-8AE0-EC059BB606D3}"/>
              </a:ext>
            </a:extLst>
          </p:cNvPr>
          <p:cNvPicPr>
            <a:picLocks noChangeAspect="1"/>
          </p:cNvPicPr>
          <p:nvPr/>
        </p:nvPicPr>
        <p:blipFill>
          <a:blip r:embed="rId4"/>
          <a:stretch>
            <a:fillRect/>
          </a:stretch>
        </p:blipFill>
        <p:spPr>
          <a:xfrm>
            <a:off x="393701" y="4342389"/>
            <a:ext cx="203200" cy="203200"/>
          </a:xfrm>
          <a:prstGeom prst="rect">
            <a:avLst/>
          </a:prstGeom>
        </p:spPr>
      </p:pic>
      <p:sp>
        <p:nvSpPr>
          <p:cNvPr id="26" name="Textplatzhalter 17">
            <a:extLst>
              <a:ext uri="{FF2B5EF4-FFF2-40B4-BE49-F238E27FC236}">
                <a16:creationId xmlns:a16="http://schemas.microsoft.com/office/drawing/2014/main" id="{999BB27A-96C2-4A25-8282-7FE0A1F45048}"/>
              </a:ext>
            </a:extLst>
          </p:cNvPr>
          <p:cNvSpPr txBox="1">
            <a:spLocks/>
          </p:cNvSpPr>
          <p:nvPr/>
        </p:nvSpPr>
        <p:spPr>
          <a:xfrm>
            <a:off x="737320" y="3765509"/>
            <a:ext cx="1342675"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de-DE"/>
              <a:t>bryantr@oclc.org</a:t>
            </a:r>
          </a:p>
        </p:txBody>
      </p:sp>
      <p:sp>
        <p:nvSpPr>
          <p:cNvPr id="27" name="Textplatzhalter 17">
            <a:extLst>
              <a:ext uri="{FF2B5EF4-FFF2-40B4-BE49-F238E27FC236}">
                <a16:creationId xmlns:a16="http://schemas.microsoft.com/office/drawing/2014/main" id="{EE84C2EE-C717-4B94-8109-E3CFF360CD43}"/>
              </a:ext>
            </a:extLst>
          </p:cNvPr>
          <p:cNvSpPr txBox="1">
            <a:spLocks/>
          </p:cNvSpPr>
          <p:nvPr/>
        </p:nvSpPr>
        <p:spPr>
          <a:xfrm>
            <a:off x="737320" y="4055361"/>
            <a:ext cx="1480534"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de-DE"/>
              <a:t>@rebeccabryant18</a:t>
            </a:r>
          </a:p>
        </p:txBody>
      </p:sp>
      <p:sp>
        <p:nvSpPr>
          <p:cNvPr id="28" name="Textplatzhalter 17">
            <a:extLst>
              <a:ext uri="{FF2B5EF4-FFF2-40B4-BE49-F238E27FC236}">
                <a16:creationId xmlns:a16="http://schemas.microsoft.com/office/drawing/2014/main" id="{56E880FC-BDD1-4B51-9B00-7E9030CA20B6}"/>
              </a:ext>
            </a:extLst>
          </p:cNvPr>
          <p:cNvSpPr txBox="1">
            <a:spLocks/>
          </p:cNvSpPr>
          <p:nvPr/>
        </p:nvSpPr>
        <p:spPr>
          <a:xfrm>
            <a:off x="737320" y="4342389"/>
            <a:ext cx="2934458" cy="477823"/>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de-DE">
                <a:hlinkClick r:id="rId5"/>
              </a:rPr>
              <a:t>https://orcid.org/0000-0002-0725-6493 </a:t>
            </a:r>
            <a:endParaRPr lang="de-DE"/>
          </a:p>
          <a:p>
            <a:endParaRPr lang="de-DE"/>
          </a:p>
        </p:txBody>
      </p:sp>
      <p:pic>
        <p:nvPicPr>
          <p:cNvPr id="29" name="Picture 13">
            <a:extLst>
              <a:ext uri="{FF2B5EF4-FFF2-40B4-BE49-F238E27FC236}">
                <a16:creationId xmlns:a16="http://schemas.microsoft.com/office/drawing/2014/main" id="{F3BDCAC8-B935-4301-86E7-7321BA6CA7A9}"/>
              </a:ext>
            </a:extLst>
          </p:cNvPr>
          <p:cNvPicPr>
            <a:picLocks noChangeAspect="1"/>
          </p:cNvPicPr>
          <p:nvPr/>
        </p:nvPicPr>
        <p:blipFill>
          <a:blip r:embed="rId3"/>
          <a:stretch>
            <a:fillRect/>
          </a:stretch>
        </p:blipFill>
        <p:spPr>
          <a:xfrm>
            <a:off x="4938143" y="3999956"/>
            <a:ext cx="203200" cy="203200"/>
          </a:xfrm>
          <a:prstGeom prst="rect">
            <a:avLst/>
          </a:prstGeom>
        </p:spPr>
      </p:pic>
      <p:pic>
        <p:nvPicPr>
          <p:cNvPr id="30" name="Picture 14">
            <a:extLst>
              <a:ext uri="{FF2B5EF4-FFF2-40B4-BE49-F238E27FC236}">
                <a16:creationId xmlns:a16="http://schemas.microsoft.com/office/drawing/2014/main" id="{E3CA6916-369A-4517-B41C-0909895CE560}"/>
              </a:ext>
            </a:extLst>
          </p:cNvPr>
          <p:cNvPicPr>
            <a:picLocks noChangeAspect="1"/>
          </p:cNvPicPr>
          <p:nvPr/>
        </p:nvPicPr>
        <p:blipFill>
          <a:blip r:embed="rId4"/>
          <a:stretch>
            <a:fillRect/>
          </a:stretch>
        </p:blipFill>
        <p:spPr>
          <a:xfrm>
            <a:off x="4938143" y="4297735"/>
            <a:ext cx="203200" cy="203200"/>
          </a:xfrm>
          <a:prstGeom prst="rect">
            <a:avLst/>
          </a:prstGeom>
        </p:spPr>
      </p:pic>
      <p:sp>
        <p:nvSpPr>
          <p:cNvPr id="31" name="Textplatzhalter 17">
            <a:extLst>
              <a:ext uri="{FF2B5EF4-FFF2-40B4-BE49-F238E27FC236}">
                <a16:creationId xmlns:a16="http://schemas.microsoft.com/office/drawing/2014/main" id="{C711BD11-B609-4F42-B577-6F6C4F048B89}"/>
              </a:ext>
            </a:extLst>
          </p:cNvPr>
          <p:cNvSpPr txBox="1">
            <a:spLocks/>
          </p:cNvSpPr>
          <p:nvPr/>
        </p:nvSpPr>
        <p:spPr>
          <a:xfrm>
            <a:off x="5227608" y="3720855"/>
            <a:ext cx="2116926"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de-DE"/>
              <a:t>annette.dortmund@oclc.org</a:t>
            </a:r>
          </a:p>
        </p:txBody>
      </p:sp>
      <p:sp>
        <p:nvSpPr>
          <p:cNvPr id="32" name="Textplatzhalter 17">
            <a:extLst>
              <a:ext uri="{FF2B5EF4-FFF2-40B4-BE49-F238E27FC236}">
                <a16:creationId xmlns:a16="http://schemas.microsoft.com/office/drawing/2014/main" id="{5C2D7DC8-C4D9-447D-BBCF-EB2EEF48D4C0}"/>
              </a:ext>
            </a:extLst>
          </p:cNvPr>
          <p:cNvSpPr txBox="1">
            <a:spLocks/>
          </p:cNvSpPr>
          <p:nvPr/>
        </p:nvSpPr>
        <p:spPr>
          <a:xfrm>
            <a:off x="5227608" y="4010707"/>
            <a:ext cx="688650"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de-DE"/>
              <a:t>@</a:t>
            </a:r>
            <a:r>
              <a:rPr lang="de-DE" err="1"/>
              <a:t>libsun</a:t>
            </a:r>
            <a:endParaRPr lang="de-DE"/>
          </a:p>
        </p:txBody>
      </p:sp>
      <p:sp>
        <p:nvSpPr>
          <p:cNvPr id="33" name="Textplatzhalter 17">
            <a:extLst>
              <a:ext uri="{FF2B5EF4-FFF2-40B4-BE49-F238E27FC236}">
                <a16:creationId xmlns:a16="http://schemas.microsoft.com/office/drawing/2014/main" id="{D1802AD4-8204-406F-8316-42433BE7D0FA}"/>
              </a:ext>
            </a:extLst>
          </p:cNvPr>
          <p:cNvSpPr txBox="1">
            <a:spLocks/>
          </p:cNvSpPr>
          <p:nvPr/>
        </p:nvSpPr>
        <p:spPr>
          <a:xfrm>
            <a:off x="5227608" y="4297735"/>
            <a:ext cx="2934458" cy="477823"/>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r>
              <a:rPr lang="de-DE">
                <a:hlinkClick r:id="rId6"/>
              </a:rPr>
              <a:t>https://orcid.org/0000-0003-1588-9749 </a:t>
            </a:r>
            <a:endParaRPr lang="de-DE"/>
          </a:p>
          <a:p>
            <a:endParaRPr lang="de-DE"/>
          </a:p>
        </p:txBody>
      </p:sp>
      <p:sp>
        <p:nvSpPr>
          <p:cNvPr id="2" name="Oval 1">
            <a:extLst>
              <a:ext uri="{FF2B5EF4-FFF2-40B4-BE49-F238E27FC236}">
                <a16:creationId xmlns:a16="http://schemas.microsoft.com/office/drawing/2014/main" id="{582161B6-2051-4A81-AD87-EFBF924570C7}"/>
              </a:ext>
            </a:extLst>
          </p:cNvPr>
          <p:cNvSpPr/>
          <p:nvPr/>
        </p:nvSpPr>
        <p:spPr>
          <a:xfrm>
            <a:off x="8972550" y="114300"/>
            <a:ext cx="57150" cy="571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 name="Foliennummernplatzhalter 2">
            <a:extLst>
              <a:ext uri="{FF2B5EF4-FFF2-40B4-BE49-F238E27FC236}">
                <a16:creationId xmlns:a16="http://schemas.microsoft.com/office/drawing/2014/main" id="{BF101812-C5A4-4821-9DF3-44E826511619}"/>
              </a:ext>
            </a:extLst>
          </p:cNvPr>
          <p:cNvSpPr>
            <a:spLocks noGrp="1"/>
          </p:cNvSpPr>
          <p:nvPr>
            <p:ph type="sldNum" sz="quarter" idx="4"/>
          </p:nvPr>
        </p:nvSpPr>
        <p:spPr/>
        <p:txBody>
          <a:bodyPr/>
          <a:lstStyle/>
          <a:p>
            <a:fld id="{C7E911E4-7CD8-4F9C-B647-4242FE4D1061}" type="slidenum">
              <a:rPr lang="de-DE" smtClean="0"/>
              <a:pPr/>
              <a:t>15</a:t>
            </a:fld>
            <a:endParaRPr lang="de-DE" dirty="0"/>
          </a:p>
        </p:txBody>
      </p:sp>
    </p:spTree>
    <p:extLst>
      <p:ext uri="{BB962C8B-B14F-4D97-AF65-F5344CB8AC3E}">
        <p14:creationId xmlns:p14="http://schemas.microsoft.com/office/powerpoint/2010/main" val="991811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ape 382">
            <a:extLst>
              <a:ext uri="{FF2B5EF4-FFF2-40B4-BE49-F238E27FC236}">
                <a16:creationId xmlns:a16="http://schemas.microsoft.com/office/drawing/2014/main" id="{C6990E06-08D0-489C-A0AB-DA4A5EF6A06C}"/>
              </a:ext>
            </a:extLst>
          </p:cNvPr>
          <p:cNvPicPr preferRelativeResize="0"/>
          <p:nvPr/>
        </p:nvPicPr>
        <p:blipFill rotWithShape="1">
          <a:blip r:embed="rId3">
            <a:alphaModFix/>
          </a:blip>
          <a:srcRect/>
          <a:stretch/>
        </p:blipFill>
        <p:spPr>
          <a:xfrm>
            <a:off x="1" y="0"/>
            <a:ext cx="9144000" cy="5143500"/>
          </a:xfrm>
          <a:prstGeom prst="rect">
            <a:avLst/>
          </a:prstGeom>
          <a:solidFill>
            <a:schemeClr val="lt1"/>
          </a:solidFill>
          <a:ln>
            <a:noFill/>
          </a:ln>
        </p:spPr>
      </p:pic>
      <p:sp>
        <p:nvSpPr>
          <p:cNvPr id="3" name="Shape 383">
            <a:extLst>
              <a:ext uri="{FF2B5EF4-FFF2-40B4-BE49-F238E27FC236}">
                <a16:creationId xmlns:a16="http://schemas.microsoft.com/office/drawing/2014/main" id="{44B38EAC-CB56-4D71-9BFF-A73DF2C6591B}"/>
              </a:ext>
            </a:extLst>
          </p:cNvPr>
          <p:cNvSpPr/>
          <p:nvPr/>
        </p:nvSpPr>
        <p:spPr>
          <a:xfrm>
            <a:off x="0" y="4745381"/>
            <a:ext cx="2964483" cy="407131"/>
          </a:xfrm>
          <a:prstGeom prst="rect">
            <a:avLst/>
          </a:prstGeom>
          <a:solidFill>
            <a:srgbClr val="A9306F"/>
          </a:solidFill>
          <a:ln>
            <a:noFill/>
          </a:ln>
        </p:spPr>
        <p:txBody>
          <a:bodyPr spcFirstLastPara="1" wrap="square" lIns="68569" tIns="34275" rIns="68569" bIns="34275" anchor="t" anchorCtr="0">
            <a:noAutofit/>
          </a:bodyPr>
          <a:lstStyle/>
          <a:p>
            <a:pPr algn="ctr" defTabSz="685800">
              <a:buClr>
                <a:srgbClr val="000000"/>
              </a:buClr>
            </a:pPr>
            <a:r>
              <a:rPr lang="en-US" sz="1575" kern="0" err="1">
                <a:solidFill>
                  <a:srgbClr val="FFFFFF"/>
                </a:solidFill>
                <a:latin typeface="Arial"/>
                <a:cs typeface="Arial"/>
                <a:sym typeface="Arial"/>
              </a:rPr>
              <a:t>oc.lc</a:t>
            </a:r>
            <a:r>
              <a:rPr lang="en-US" sz="1575" kern="0">
                <a:solidFill>
                  <a:srgbClr val="FFFFFF"/>
                </a:solidFill>
                <a:latin typeface="Arial"/>
                <a:cs typeface="Arial"/>
                <a:sym typeface="Arial"/>
              </a:rPr>
              <a:t>/rim</a:t>
            </a:r>
            <a:endParaRPr sz="1050" kern="0">
              <a:solidFill>
                <a:srgbClr val="000000"/>
              </a:solidFill>
              <a:latin typeface="Arial"/>
              <a:cs typeface="Arial"/>
              <a:sym typeface="Arial"/>
            </a:endParaRPr>
          </a:p>
        </p:txBody>
      </p:sp>
      <p:pic>
        <p:nvPicPr>
          <p:cNvPr id="4" name="Shape 387">
            <a:extLst>
              <a:ext uri="{FF2B5EF4-FFF2-40B4-BE49-F238E27FC236}">
                <a16:creationId xmlns:a16="http://schemas.microsoft.com/office/drawing/2014/main" id="{0FE6C7FA-768F-47A2-AF8E-33BDBAB0FE11}"/>
              </a:ext>
            </a:extLst>
          </p:cNvPr>
          <p:cNvPicPr preferRelativeResize="0"/>
          <p:nvPr/>
        </p:nvPicPr>
        <p:blipFill rotWithShape="1">
          <a:blip r:embed="rId4">
            <a:alphaModFix/>
          </a:blip>
          <a:srcRect/>
          <a:stretch/>
        </p:blipFill>
        <p:spPr>
          <a:xfrm>
            <a:off x="507637" y="838990"/>
            <a:ext cx="2578327" cy="3270968"/>
          </a:xfrm>
          <a:prstGeom prst="rect">
            <a:avLst/>
          </a:prstGeom>
          <a:noFill/>
          <a:ln w="31750" cap="flat" cmpd="sng">
            <a:solidFill>
              <a:schemeClr val="lt1"/>
            </a:solidFill>
            <a:prstDash val="solid"/>
            <a:round/>
            <a:headEnd type="none" w="sm" len="sm"/>
            <a:tailEnd type="none" w="sm" len="sm"/>
          </a:ln>
        </p:spPr>
      </p:pic>
      <p:pic>
        <p:nvPicPr>
          <p:cNvPr id="5" name="Shape 388">
            <a:extLst>
              <a:ext uri="{FF2B5EF4-FFF2-40B4-BE49-F238E27FC236}">
                <a16:creationId xmlns:a16="http://schemas.microsoft.com/office/drawing/2014/main" id="{42576EE1-BD00-42EC-AAD9-F47CEDBF177A}"/>
              </a:ext>
            </a:extLst>
          </p:cNvPr>
          <p:cNvPicPr preferRelativeResize="0"/>
          <p:nvPr/>
        </p:nvPicPr>
        <p:blipFill rotWithShape="1">
          <a:blip r:embed="rId5">
            <a:alphaModFix/>
          </a:blip>
          <a:srcRect/>
          <a:stretch/>
        </p:blipFill>
        <p:spPr>
          <a:xfrm>
            <a:off x="3371851" y="854022"/>
            <a:ext cx="2616107" cy="3268916"/>
          </a:xfrm>
          <a:prstGeom prst="rect">
            <a:avLst/>
          </a:prstGeom>
          <a:noFill/>
          <a:ln w="31750" cap="flat" cmpd="sng">
            <a:solidFill>
              <a:schemeClr val="lt1"/>
            </a:solidFill>
            <a:prstDash val="solid"/>
            <a:round/>
            <a:headEnd type="none" w="sm" len="sm"/>
            <a:tailEnd type="none" w="sm" len="sm"/>
          </a:ln>
        </p:spPr>
      </p:pic>
      <p:pic>
        <p:nvPicPr>
          <p:cNvPr id="6" name="Picture 1">
            <a:extLst>
              <a:ext uri="{FF2B5EF4-FFF2-40B4-BE49-F238E27FC236}">
                <a16:creationId xmlns:a16="http://schemas.microsoft.com/office/drawing/2014/main" id="{C842DE05-89E5-4FAC-9B67-86BF52ABAE3C}"/>
              </a:ext>
            </a:extLst>
          </p:cNvPr>
          <p:cNvPicPr>
            <a:picLocks noChangeAspect="1"/>
          </p:cNvPicPr>
          <p:nvPr/>
        </p:nvPicPr>
        <p:blipFill>
          <a:blip r:embed="rId6"/>
          <a:stretch>
            <a:fillRect/>
          </a:stretch>
        </p:blipFill>
        <p:spPr>
          <a:xfrm>
            <a:off x="6272211" y="838989"/>
            <a:ext cx="2578327" cy="3296644"/>
          </a:xfrm>
          <a:prstGeom prst="rect">
            <a:avLst/>
          </a:prstGeom>
          <a:ln w="28575">
            <a:solidFill>
              <a:schemeClr val="bg1"/>
            </a:solidFill>
          </a:ln>
        </p:spPr>
      </p:pic>
      <p:sp>
        <p:nvSpPr>
          <p:cNvPr id="7" name="Shape 384">
            <a:extLst>
              <a:ext uri="{FF2B5EF4-FFF2-40B4-BE49-F238E27FC236}">
                <a16:creationId xmlns:a16="http://schemas.microsoft.com/office/drawing/2014/main" id="{E2CB0553-857C-40B7-AC61-3161D641ADA1}"/>
              </a:ext>
            </a:extLst>
          </p:cNvPr>
          <p:cNvSpPr txBox="1"/>
          <p:nvPr/>
        </p:nvSpPr>
        <p:spPr>
          <a:xfrm>
            <a:off x="783857" y="224629"/>
            <a:ext cx="7576287" cy="392053"/>
          </a:xfrm>
          <a:prstGeom prst="rect">
            <a:avLst/>
          </a:prstGeom>
          <a:noFill/>
          <a:ln>
            <a:noFill/>
          </a:ln>
        </p:spPr>
        <p:txBody>
          <a:bodyPr spcFirstLastPara="1" wrap="square" lIns="68569" tIns="34275" rIns="68569" bIns="34275" anchor="t" anchorCtr="0">
            <a:noAutofit/>
          </a:bodyPr>
          <a:lstStyle/>
          <a:p>
            <a:pPr defTabSz="685800">
              <a:buClr>
                <a:srgbClr val="000000"/>
              </a:buClr>
            </a:pPr>
            <a:r>
              <a:rPr lang="en-US" sz="1500" b="1" kern="0">
                <a:solidFill>
                  <a:srgbClr val="FFFFFF"/>
                </a:solidFill>
                <a:latin typeface="Arial"/>
                <a:cs typeface="Arial"/>
                <a:sym typeface="Arial"/>
              </a:rPr>
              <a:t>OCLC Research publications on Research Information Management</a:t>
            </a:r>
            <a:endParaRPr sz="1050" kern="0">
              <a:solidFill>
                <a:srgbClr val="000000"/>
              </a:solidFill>
              <a:latin typeface="Arial"/>
              <a:cs typeface="Arial"/>
              <a:sym typeface="Arial"/>
            </a:endParaRPr>
          </a:p>
        </p:txBody>
      </p:sp>
      <p:sp>
        <p:nvSpPr>
          <p:cNvPr id="8" name="Oval 8">
            <a:extLst>
              <a:ext uri="{FF2B5EF4-FFF2-40B4-BE49-F238E27FC236}">
                <a16:creationId xmlns:a16="http://schemas.microsoft.com/office/drawing/2014/main" id="{AEB3723A-9F0C-44B4-B76B-98F29038DA57}"/>
              </a:ext>
            </a:extLst>
          </p:cNvPr>
          <p:cNvSpPr/>
          <p:nvPr/>
        </p:nvSpPr>
        <p:spPr>
          <a:xfrm>
            <a:off x="8793388" y="333770"/>
            <a:ext cx="57150" cy="571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9" name="Foliennummernplatzhalter 8">
            <a:extLst>
              <a:ext uri="{FF2B5EF4-FFF2-40B4-BE49-F238E27FC236}">
                <a16:creationId xmlns:a16="http://schemas.microsoft.com/office/drawing/2014/main" id="{AF9D0E99-4A9D-44FA-AAA8-190DC184130C}"/>
              </a:ext>
            </a:extLst>
          </p:cNvPr>
          <p:cNvSpPr>
            <a:spLocks noGrp="1"/>
          </p:cNvSpPr>
          <p:nvPr>
            <p:ph type="sldNum" sz="quarter" idx="4"/>
          </p:nvPr>
        </p:nvSpPr>
        <p:spPr/>
        <p:txBody>
          <a:bodyPr/>
          <a:lstStyle/>
          <a:p>
            <a:fld id="{C7E911E4-7CD8-4F9C-B647-4242FE4D1061}" type="slidenum">
              <a:rPr lang="de-DE" smtClean="0"/>
              <a:pPr/>
              <a:t>16</a:t>
            </a:fld>
            <a:endParaRPr lang="de-DE" dirty="0"/>
          </a:p>
        </p:txBody>
      </p:sp>
    </p:spTree>
    <p:extLst>
      <p:ext uri="{BB962C8B-B14F-4D97-AF65-F5344CB8AC3E}">
        <p14:creationId xmlns:p14="http://schemas.microsoft.com/office/powerpoint/2010/main" val="4102151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2E2F1349-3517-4E2B-B8F1-DA260ACBE738}"/>
              </a:ext>
            </a:extLst>
          </p:cNvPr>
          <p:cNvSpPr>
            <a:spLocks noGrp="1"/>
          </p:cNvSpPr>
          <p:nvPr>
            <p:ph type="body" sz="quarter" idx="13"/>
          </p:nvPr>
        </p:nvSpPr>
        <p:spPr/>
        <p:txBody>
          <a:bodyPr/>
          <a:lstStyle/>
          <a:p>
            <a:r>
              <a:rPr lang="de-DE"/>
              <a:t>Research Information Management</a:t>
            </a:r>
          </a:p>
        </p:txBody>
      </p:sp>
      <p:sp>
        <p:nvSpPr>
          <p:cNvPr id="2" name="Textplatzhalter 1">
            <a:extLst>
              <a:ext uri="{FF2B5EF4-FFF2-40B4-BE49-F238E27FC236}">
                <a16:creationId xmlns:a16="http://schemas.microsoft.com/office/drawing/2014/main" id="{6360A158-AD46-43E7-BAE1-872403F8E6B8}"/>
              </a:ext>
            </a:extLst>
          </p:cNvPr>
          <p:cNvSpPr>
            <a:spLocks noGrp="1"/>
          </p:cNvSpPr>
          <p:nvPr>
            <p:ph type="body" sz="quarter" idx="12"/>
          </p:nvPr>
        </p:nvSpPr>
        <p:spPr>
          <a:xfrm>
            <a:off x="340785" y="1029747"/>
            <a:ext cx="5507923" cy="3356378"/>
          </a:xfrm>
        </p:spPr>
        <p:txBody>
          <a:bodyPr/>
          <a:lstStyle/>
          <a:p>
            <a:r>
              <a:rPr lang="de-DE" b="1"/>
              <a:t>Research Information: </a:t>
            </a:r>
            <a:r>
              <a:rPr lang="de-DE" err="1">
                <a:cs typeface="Arial"/>
                <a:sym typeface="Arial"/>
              </a:rPr>
              <a:t>M</a:t>
            </a:r>
            <a:r>
              <a:rPr lang="de-DE" err="1">
                <a:ea typeface="Arial"/>
                <a:cs typeface="Arial"/>
                <a:sym typeface="Arial"/>
              </a:rPr>
              <a:t>etadata</a:t>
            </a:r>
            <a:r>
              <a:rPr lang="de-DE">
                <a:ea typeface="Arial"/>
                <a:cs typeface="Arial"/>
                <a:sym typeface="Arial"/>
              </a:rPr>
              <a:t> </a:t>
            </a:r>
            <a:r>
              <a:rPr lang="de-DE" err="1">
                <a:ea typeface="Arial"/>
                <a:cs typeface="Arial"/>
                <a:sym typeface="Arial"/>
              </a:rPr>
              <a:t>about</a:t>
            </a:r>
            <a:r>
              <a:rPr lang="de-DE">
                <a:ea typeface="Arial"/>
                <a:cs typeface="Arial"/>
                <a:sym typeface="Arial"/>
              </a:rPr>
              <a:t> research </a:t>
            </a:r>
            <a:r>
              <a:rPr lang="de-DE" err="1">
                <a:ea typeface="Arial"/>
                <a:cs typeface="Arial"/>
                <a:sym typeface="Arial"/>
              </a:rPr>
              <a:t>activities</a:t>
            </a:r>
            <a:r>
              <a:rPr lang="de-DE">
                <a:ea typeface="Arial"/>
                <a:cs typeface="Arial"/>
                <a:sym typeface="Arial"/>
              </a:rPr>
              <a:t> and </a:t>
            </a:r>
            <a:r>
              <a:rPr lang="de-DE" err="1">
                <a:ea typeface="Arial"/>
                <a:cs typeface="Arial"/>
                <a:sym typeface="Arial"/>
              </a:rPr>
              <a:t>outputs</a:t>
            </a:r>
            <a:r>
              <a:rPr lang="de-DE">
                <a:ea typeface="Arial"/>
                <a:cs typeface="Arial"/>
                <a:sym typeface="Arial"/>
              </a:rPr>
              <a:t> (e.g. </a:t>
            </a:r>
            <a:r>
              <a:rPr lang="de-DE" err="1">
                <a:ea typeface="Arial"/>
                <a:cs typeface="Arial"/>
                <a:sym typeface="Arial"/>
              </a:rPr>
              <a:t>projects</a:t>
            </a:r>
            <a:r>
              <a:rPr lang="de-DE">
                <a:ea typeface="Arial"/>
                <a:cs typeface="Arial"/>
                <a:sym typeface="Arial"/>
              </a:rPr>
              <a:t>, </a:t>
            </a:r>
            <a:r>
              <a:rPr lang="de-DE" err="1">
                <a:ea typeface="Arial"/>
                <a:cs typeface="Arial"/>
                <a:sym typeface="Arial"/>
              </a:rPr>
              <a:t>publications</a:t>
            </a:r>
            <a:r>
              <a:rPr lang="de-DE">
                <a:ea typeface="Arial"/>
                <a:cs typeface="Arial"/>
                <a:sym typeface="Arial"/>
              </a:rPr>
              <a:t>, …)</a:t>
            </a:r>
          </a:p>
          <a:p>
            <a:r>
              <a:rPr lang="de-DE" b="1">
                <a:cs typeface="Arial"/>
                <a:sym typeface="Arial"/>
              </a:rPr>
              <a:t>Research Information Management (RIM):</a:t>
            </a:r>
            <a:r>
              <a:rPr lang="de-DE">
                <a:cs typeface="Arial"/>
                <a:sym typeface="Arial"/>
              </a:rPr>
              <a:t> </a:t>
            </a:r>
            <a:br>
              <a:rPr lang="de-DE">
                <a:cs typeface="Arial"/>
                <a:sym typeface="Arial"/>
              </a:rPr>
            </a:br>
            <a:r>
              <a:rPr lang="de-DE">
                <a:cs typeface="Arial"/>
                <a:sym typeface="Arial"/>
              </a:rPr>
              <a:t>A</a:t>
            </a:r>
            <a:r>
              <a:rPr lang="de-DE">
                <a:ea typeface="Arial"/>
                <a:cs typeface="Arial"/>
                <a:sym typeface="Arial"/>
              </a:rPr>
              <a:t>ggregation, </a:t>
            </a:r>
            <a:r>
              <a:rPr lang="de-DE" err="1">
                <a:ea typeface="Arial"/>
                <a:cs typeface="Arial"/>
                <a:sym typeface="Arial"/>
              </a:rPr>
              <a:t>curation</a:t>
            </a:r>
            <a:r>
              <a:rPr lang="de-DE">
                <a:ea typeface="Arial"/>
                <a:cs typeface="Arial"/>
                <a:sym typeface="Arial"/>
              </a:rPr>
              <a:t>, &amp; </a:t>
            </a:r>
            <a:r>
              <a:rPr lang="de-DE" err="1">
                <a:ea typeface="Arial"/>
                <a:cs typeface="Arial"/>
                <a:sym typeface="Arial"/>
              </a:rPr>
              <a:t>utilization</a:t>
            </a:r>
            <a:r>
              <a:rPr lang="de-DE">
                <a:ea typeface="Arial"/>
                <a:cs typeface="Arial"/>
                <a:sym typeface="Arial"/>
              </a:rPr>
              <a:t> </a:t>
            </a:r>
            <a:r>
              <a:rPr lang="de-DE" err="1">
                <a:ea typeface="Arial"/>
                <a:cs typeface="Arial"/>
                <a:sym typeface="Arial"/>
              </a:rPr>
              <a:t>of</a:t>
            </a:r>
            <a:r>
              <a:rPr lang="de-DE">
                <a:ea typeface="Arial"/>
                <a:cs typeface="Arial"/>
                <a:sym typeface="Arial"/>
              </a:rPr>
              <a:t> research </a:t>
            </a:r>
            <a:r>
              <a:rPr lang="de-DE" err="1">
                <a:ea typeface="Arial"/>
                <a:cs typeface="Arial"/>
                <a:sym typeface="Arial"/>
              </a:rPr>
              <a:t>information</a:t>
            </a:r>
            <a:br>
              <a:rPr lang="de-DE">
                <a:ea typeface="Arial"/>
                <a:cs typeface="Arial"/>
                <a:sym typeface="Arial"/>
              </a:rPr>
            </a:br>
            <a:r>
              <a:rPr lang="de-DE">
                <a:ea typeface="Arial"/>
                <a:cs typeface="Arial"/>
                <a:sym typeface="Arial"/>
              </a:rPr>
              <a:t>(e.g. in CRIS </a:t>
            </a:r>
            <a:r>
              <a:rPr lang="de-DE" err="1">
                <a:ea typeface="Arial"/>
                <a:cs typeface="Arial"/>
                <a:sym typeface="Arial"/>
              </a:rPr>
              <a:t>systems</a:t>
            </a:r>
            <a:r>
              <a:rPr lang="de-DE">
                <a:ea typeface="Arial"/>
                <a:cs typeface="Arial"/>
                <a:sym typeface="Arial"/>
              </a:rPr>
              <a:t>)</a:t>
            </a:r>
          </a:p>
        </p:txBody>
      </p:sp>
      <p:pic>
        <p:nvPicPr>
          <p:cNvPr id="7" name="Picture 11" descr="A screenshot of a cell phone&#10;&#10;Description generated with high confidence">
            <a:extLst>
              <a:ext uri="{FF2B5EF4-FFF2-40B4-BE49-F238E27FC236}">
                <a16:creationId xmlns:a16="http://schemas.microsoft.com/office/drawing/2014/main" id="{6503ACFA-ADD3-4EDD-B38C-03C98E96078B}"/>
              </a:ext>
            </a:extLst>
          </p:cNvPr>
          <p:cNvPicPr>
            <a:picLocks noChangeAspect="1"/>
          </p:cNvPicPr>
          <p:nvPr/>
        </p:nvPicPr>
        <p:blipFill>
          <a:blip r:embed="rId3"/>
          <a:stretch>
            <a:fillRect/>
          </a:stretch>
        </p:blipFill>
        <p:spPr>
          <a:xfrm>
            <a:off x="6102919" y="1391009"/>
            <a:ext cx="2200275" cy="1714500"/>
          </a:xfrm>
          <a:prstGeom prst="rect">
            <a:avLst/>
          </a:prstGeom>
        </p:spPr>
      </p:pic>
      <p:pic>
        <p:nvPicPr>
          <p:cNvPr id="8" name="Picture 14" descr="A screenshot of a cell phone&#10;&#10;Description generated with very high confidence">
            <a:extLst>
              <a:ext uri="{FF2B5EF4-FFF2-40B4-BE49-F238E27FC236}">
                <a16:creationId xmlns:a16="http://schemas.microsoft.com/office/drawing/2014/main" id="{4D06D79F-BB91-4678-BAE6-CEC35003D1B0}"/>
              </a:ext>
            </a:extLst>
          </p:cNvPr>
          <p:cNvPicPr>
            <a:picLocks noChangeAspect="1"/>
          </p:cNvPicPr>
          <p:nvPr/>
        </p:nvPicPr>
        <p:blipFill>
          <a:blip r:embed="rId4"/>
          <a:stretch>
            <a:fillRect/>
          </a:stretch>
        </p:blipFill>
        <p:spPr>
          <a:xfrm>
            <a:off x="6157463" y="3309399"/>
            <a:ext cx="2695035" cy="1047929"/>
          </a:xfrm>
          <a:prstGeom prst="rect">
            <a:avLst/>
          </a:prstGeom>
        </p:spPr>
      </p:pic>
      <p:pic>
        <p:nvPicPr>
          <p:cNvPr id="3" name="Picture 2">
            <a:extLst>
              <a:ext uri="{FF2B5EF4-FFF2-40B4-BE49-F238E27FC236}">
                <a16:creationId xmlns:a16="http://schemas.microsoft.com/office/drawing/2014/main" id="{7AC28BFD-C929-7B4C-BDA4-9350A6599366}"/>
              </a:ext>
            </a:extLst>
          </p:cNvPr>
          <p:cNvPicPr>
            <a:picLocks noChangeAspect="1"/>
          </p:cNvPicPr>
          <p:nvPr/>
        </p:nvPicPr>
        <p:blipFill>
          <a:blip r:embed="rId5"/>
          <a:stretch>
            <a:fillRect/>
          </a:stretch>
        </p:blipFill>
        <p:spPr>
          <a:xfrm>
            <a:off x="4273951" y="3472679"/>
            <a:ext cx="1574757" cy="1047929"/>
          </a:xfrm>
          <a:prstGeom prst="rect">
            <a:avLst/>
          </a:prstGeom>
        </p:spPr>
      </p:pic>
      <p:sp>
        <p:nvSpPr>
          <p:cNvPr id="9" name="Oval 8">
            <a:extLst>
              <a:ext uri="{FF2B5EF4-FFF2-40B4-BE49-F238E27FC236}">
                <a16:creationId xmlns:a16="http://schemas.microsoft.com/office/drawing/2014/main" id="{DF51E4AC-AE51-AF43-A7FC-5E8335537D98}"/>
              </a:ext>
            </a:extLst>
          </p:cNvPr>
          <p:cNvSpPr/>
          <p:nvPr/>
        </p:nvSpPr>
        <p:spPr>
          <a:xfrm>
            <a:off x="8793388" y="333770"/>
            <a:ext cx="57150" cy="571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 name="Foliennummernplatzhalter 3">
            <a:extLst>
              <a:ext uri="{FF2B5EF4-FFF2-40B4-BE49-F238E27FC236}">
                <a16:creationId xmlns:a16="http://schemas.microsoft.com/office/drawing/2014/main" id="{0CA6C1C8-74FD-4B8F-B2AE-819822282A66}"/>
              </a:ext>
            </a:extLst>
          </p:cNvPr>
          <p:cNvSpPr>
            <a:spLocks noGrp="1"/>
          </p:cNvSpPr>
          <p:nvPr>
            <p:ph type="sldNum" sz="quarter" idx="4"/>
          </p:nvPr>
        </p:nvSpPr>
        <p:spPr/>
        <p:txBody>
          <a:bodyPr/>
          <a:lstStyle/>
          <a:p>
            <a:fld id="{C7E911E4-7CD8-4F9C-B647-4242FE4D1061}" type="slidenum">
              <a:rPr lang="de-DE" smtClean="0"/>
              <a:pPr/>
              <a:t>17</a:t>
            </a:fld>
            <a:endParaRPr lang="de-DE" dirty="0"/>
          </a:p>
        </p:txBody>
      </p:sp>
    </p:spTree>
    <p:extLst>
      <p:ext uri="{BB962C8B-B14F-4D97-AF65-F5344CB8AC3E}">
        <p14:creationId xmlns:p14="http://schemas.microsoft.com/office/powerpoint/2010/main" val="2352111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E25048A1-0FB9-4B60-B59F-2A758864C426}"/>
              </a:ext>
            </a:extLst>
          </p:cNvPr>
          <p:cNvSpPr>
            <a:spLocks noGrp="1"/>
          </p:cNvSpPr>
          <p:nvPr>
            <p:ph type="body" sz="quarter" idx="13"/>
          </p:nvPr>
        </p:nvSpPr>
        <p:spPr/>
        <p:txBody>
          <a:bodyPr/>
          <a:lstStyle/>
          <a:p>
            <a:r>
              <a:rPr lang="de-DE"/>
              <a:t>The </a:t>
            </a:r>
            <a:r>
              <a:rPr lang="de-DE" err="1"/>
              <a:t>Evolving</a:t>
            </a:r>
            <a:r>
              <a:rPr lang="de-DE"/>
              <a:t> </a:t>
            </a:r>
            <a:r>
              <a:rPr lang="de-DE" err="1"/>
              <a:t>Scholarly</a:t>
            </a:r>
            <a:r>
              <a:rPr lang="de-DE"/>
              <a:t> </a:t>
            </a:r>
            <a:r>
              <a:rPr lang="de-DE" err="1"/>
              <a:t>Record</a:t>
            </a:r>
            <a:endParaRPr lang="de-DE"/>
          </a:p>
        </p:txBody>
      </p:sp>
      <p:sp>
        <p:nvSpPr>
          <p:cNvPr id="3" name="Textplatzhalter 2">
            <a:extLst>
              <a:ext uri="{FF2B5EF4-FFF2-40B4-BE49-F238E27FC236}">
                <a16:creationId xmlns:a16="http://schemas.microsoft.com/office/drawing/2014/main" id="{8A4A08A7-F596-46A2-BBC5-5E40837D996D}"/>
              </a:ext>
            </a:extLst>
          </p:cNvPr>
          <p:cNvSpPr>
            <a:spLocks noGrp="1"/>
          </p:cNvSpPr>
          <p:nvPr>
            <p:ph type="body" sz="quarter" idx="12"/>
          </p:nvPr>
        </p:nvSpPr>
        <p:spPr>
          <a:xfrm>
            <a:off x="340786" y="1029747"/>
            <a:ext cx="4688414" cy="3356378"/>
          </a:xfrm>
        </p:spPr>
        <p:txBody>
          <a:bodyPr/>
          <a:lstStyle/>
          <a:p>
            <a:r>
              <a:rPr lang="en-US"/>
              <a:t>Provides a framework for understanding changes in the scholarly ecosystem</a:t>
            </a:r>
          </a:p>
          <a:p>
            <a:r>
              <a:rPr lang="en-US"/>
              <a:t>Foundational to our work on Research Information Management</a:t>
            </a:r>
          </a:p>
          <a:p>
            <a:r>
              <a:rPr lang="en-US"/>
              <a:t>French translation now available</a:t>
            </a:r>
          </a:p>
        </p:txBody>
      </p:sp>
      <p:sp>
        <p:nvSpPr>
          <p:cNvPr id="4" name="TextBox 4">
            <a:extLst>
              <a:ext uri="{FF2B5EF4-FFF2-40B4-BE49-F238E27FC236}">
                <a16:creationId xmlns:a16="http://schemas.microsoft.com/office/drawing/2014/main" id="{C854B097-2A65-4E83-A8AA-10C6F208D6D6}"/>
              </a:ext>
            </a:extLst>
          </p:cNvPr>
          <p:cNvSpPr txBox="1"/>
          <p:nvPr/>
        </p:nvSpPr>
        <p:spPr>
          <a:xfrm>
            <a:off x="6474900" y="4304018"/>
            <a:ext cx="2026517" cy="415498"/>
          </a:xfrm>
          <a:prstGeom prst="rect">
            <a:avLst/>
          </a:prstGeom>
          <a:noFill/>
        </p:spPr>
        <p:txBody>
          <a:bodyPr wrap="none" rtlCol="0">
            <a:spAutoFit/>
          </a:bodyPr>
          <a:lstStyle/>
          <a:p>
            <a:r>
              <a:rPr lang="en-US" sz="2100" b="1">
                <a:solidFill>
                  <a:srgbClr val="0070C0"/>
                </a:solidFill>
                <a:latin typeface="+mj-lt"/>
              </a:rPr>
              <a:t>http://oc.lc/esr</a:t>
            </a:r>
          </a:p>
        </p:txBody>
      </p:sp>
      <p:pic>
        <p:nvPicPr>
          <p:cNvPr id="5" name="Picture 2" descr="H:\NSR\ESRworkshopDC\esrcover.jpg">
            <a:extLst>
              <a:ext uri="{FF2B5EF4-FFF2-40B4-BE49-F238E27FC236}">
                <a16:creationId xmlns:a16="http://schemas.microsoft.com/office/drawing/2014/main" id="{CC3B257D-3BBC-4138-BD49-7B252D73AFEB}"/>
              </a:ext>
            </a:extLst>
          </p:cNvPr>
          <p:cNvPicPr>
            <a:picLocks noChangeAspect="1" noChangeArrowheads="1"/>
          </p:cNvPicPr>
          <p:nvPr/>
        </p:nvPicPr>
        <p:blipFill>
          <a:blip r:embed="rId3" cstate="print"/>
          <a:srcRect/>
          <a:stretch>
            <a:fillRect/>
          </a:stretch>
        </p:blipFill>
        <p:spPr bwMode="auto">
          <a:xfrm>
            <a:off x="6128341" y="942975"/>
            <a:ext cx="2578091" cy="3257550"/>
          </a:xfrm>
          <a:prstGeom prst="rect">
            <a:avLst/>
          </a:prstGeom>
          <a:noFill/>
          <a:effectLst>
            <a:outerShdw blurRad="50800" dist="114300" dir="2700000" algn="tl" rotWithShape="0">
              <a:prstClr val="black">
                <a:alpha val="40000"/>
              </a:prstClr>
            </a:outerShdw>
          </a:effectLst>
          <a:scene3d>
            <a:camera prst="orthographicFront"/>
            <a:lightRig rig="threePt" dir="t">
              <a:rot lat="0" lon="0" rev="0"/>
            </a:lightRig>
          </a:scene3d>
          <a:sp3d/>
        </p:spPr>
      </p:pic>
      <p:sp>
        <p:nvSpPr>
          <p:cNvPr id="7" name="Oval 6">
            <a:extLst>
              <a:ext uri="{FF2B5EF4-FFF2-40B4-BE49-F238E27FC236}">
                <a16:creationId xmlns:a16="http://schemas.microsoft.com/office/drawing/2014/main" id="{39985FFE-C4F7-47B8-9CED-25B6FEB3A7A9}"/>
              </a:ext>
            </a:extLst>
          </p:cNvPr>
          <p:cNvSpPr/>
          <p:nvPr/>
        </p:nvSpPr>
        <p:spPr>
          <a:xfrm>
            <a:off x="8793388" y="333770"/>
            <a:ext cx="57150" cy="571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6" name="Foliennummernplatzhalter 5">
            <a:extLst>
              <a:ext uri="{FF2B5EF4-FFF2-40B4-BE49-F238E27FC236}">
                <a16:creationId xmlns:a16="http://schemas.microsoft.com/office/drawing/2014/main" id="{562E1726-B08F-491B-9986-7C74FF03BE51}"/>
              </a:ext>
            </a:extLst>
          </p:cNvPr>
          <p:cNvSpPr>
            <a:spLocks noGrp="1"/>
          </p:cNvSpPr>
          <p:nvPr>
            <p:ph type="sldNum" sz="quarter" idx="4"/>
          </p:nvPr>
        </p:nvSpPr>
        <p:spPr/>
        <p:txBody>
          <a:bodyPr/>
          <a:lstStyle/>
          <a:p>
            <a:fld id="{C7E911E4-7CD8-4F9C-B647-4242FE4D1061}" type="slidenum">
              <a:rPr lang="de-DE" smtClean="0"/>
              <a:pPr/>
              <a:t>18</a:t>
            </a:fld>
            <a:endParaRPr lang="de-DE" dirty="0"/>
          </a:p>
        </p:txBody>
      </p:sp>
    </p:spTree>
    <p:extLst>
      <p:ext uri="{BB962C8B-B14F-4D97-AF65-F5344CB8AC3E}">
        <p14:creationId xmlns:p14="http://schemas.microsoft.com/office/powerpoint/2010/main" val="1555456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6E915B1-D9A2-408D-9FFE-F84E68208869}"/>
              </a:ext>
            </a:extLst>
          </p:cNvPr>
          <p:cNvSpPr>
            <a:spLocks noGrp="1"/>
          </p:cNvSpPr>
          <p:nvPr>
            <p:ph type="body" sz="quarter" idx="11"/>
          </p:nvPr>
        </p:nvSpPr>
        <p:spPr/>
        <p:txBody>
          <a:bodyPr/>
          <a:lstStyle/>
          <a:p>
            <a:endParaRPr lang="de-DE"/>
          </a:p>
        </p:txBody>
      </p:sp>
      <p:sp>
        <p:nvSpPr>
          <p:cNvPr id="4" name="Textplatzhalter 3">
            <a:extLst>
              <a:ext uri="{FF2B5EF4-FFF2-40B4-BE49-F238E27FC236}">
                <a16:creationId xmlns:a16="http://schemas.microsoft.com/office/drawing/2014/main" id="{D0A14FFC-9187-425B-BA9E-8D3FE05BD377}"/>
              </a:ext>
            </a:extLst>
          </p:cNvPr>
          <p:cNvSpPr>
            <a:spLocks noGrp="1"/>
          </p:cNvSpPr>
          <p:nvPr>
            <p:ph type="body" sz="quarter" idx="12"/>
          </p:nvPr>
        </p:nvSpPr>
        <p:spPr/>
        <p:txBody>
          <a:bodyPr/>
          <a:lstStyle/>
          <a:p>
            <a:endParaRPr lang="de-DE"/>
          </a:p>
        </p:txBody>
      </p:sp>
      <p:sp>
        <p:nvSpPr>
          <p:cNvPr id="6" name="Textplatzhalter 5">
            <a:extLst>
              <a:ext uri="{FF2B5EF4-FFF2-40B4-BE49-F238E27FC236}">
                <a16:creationId xmlns:a16="http://schemas.microsoft.com/office/drawing/2014/main" id="{6C9415BF-E1EC-4D90-96E9-5172A9120773}"/>
              </a:ext>
            </a:extLst>
          </p:cNvPr>
          <p:cNvSpPr>
            <a:spLocks noGrp="1"/>
          </p:cNvSpPr>
          <p:nvPr>
            <p:ph type="body" sz="quarter" idx="10"/>
          </p:nvPr>
        </p:nvSpPr>
        <p:spPr>
          <a:xfrm>
            <a:off x="466932" y="831061"/>
            <a:ext cx="4181327" cy="2308324"/>
          </a:xfrm>
        </p:spPr>
        <p:txBody>
          <a:bodyPr/>
          <a:lstStyle/>
          <a:p>
            <a:pPr algn="ctr"/>
            <a:r>
              <a:rPr lang="de-DE" err="1"/>
              <a:t>Defining</a:t>
            </a:r>
            <a:r>
              <a:rPr lang="de-DE"/>
              <a:t> RIM and </a:t>
            </a:r>
            <a:r>
              <a:rPr lang="de-DE" err="1"/>
              <a:t>the</a:t>
            </a:r>
            <a:r>
              <a:rPr lang="de-DE"/>
              <a:t> </a:t>
            </a:r>
            <a:r>
              <a:rPr lang="de-DE" err="1"/>
              <a:t>Library‘s</a:t>
            </a:r>
            <a:r>
              <a:rPr lang="de-DE"/>
              <a:t> </a:t>
            </a:r>
            <a:r>
              <a:rPr lang="de-DE" err="1"/>
              <a:t>Role</a:t>
            </a:r>
            <a:endParaRPr lang="de-DE"/>
          </a:p>
        </p:txBody>
      </p:sp>
      <p:pic>
        <p:nvPicPr>
          <p:cNvPr id="7" name="Shape 368">
            <a:extLst>
              <a:ext uri="{FF2B5EF4-FFF2-40B4-BE49-F238E27FC236}">
                <a16:creationId xmlns:a16="http://schemas.microsoft.com/office/drawing/2014/main" id="{48A90F3D-30E5-4AFB-A1B1-2BCC04FE54EA}"/>
              </a:ext>
            </a:extLst>
          </p:cNvPr>
          <p:cNvPicPr preferRelativeResize="0"/>
          <p:nvPr/>
        </p:nvPicPr>
        <p:blipFill rotWithShape="1">
          <a:blip r:embed="rId3">
            <a:alphaModFix/>
          </a:blip>
          <a:srcRect/>
          <a:stretch/>
        </p:blipFill>
        <p:spPr>
          <a:xfrm>
            <a:off x="1428938" y="3587379"/>
            <a:ext cx="2090386" cy="413890"/>
          </a:xfrm>
          <a:prstGeom prst="rect">
            <a:avLst/>
          </a:prstGeom>
          <a:noFill/>
          <a:ln>
            <a:noFill/>
          </a:ln>
        </p:spPr>
      </p:pic>
      <p:pic>
        <p:nvPicPr>
          <p:cNvPr id="8" name="Picture 5" descr="A screenshot of a cell phone&#10;&#10;Description generated with very high confidence">
            <a:extLst>
              <a:ext uri="{FF2B5EF4-FFF2-40B4-BE49-F238E27FC236}">
                <a16:creationId xmlns:a16="http://schemas.microsoft.com/office/drawing/2014/main" id="{1C4F88F9-6FBC-4F35-82E5-0AEAA7687244}"/>
              </a:ext>
            </a:extLst>
          </p:cNvPr>
          <p:cNvPicPr>
            <a:picLocks noChangeAspect="1"/>
          </p:cNvPicPr>
          <p:nvPr/>
        </p:nvPicPr>
        <p:blipFill>
          <a:blip r:embed="rId4"/>
          <a:stretch>
            <a:fillRect/>
          </a:stretch>
        </p:blipFill>
        <p:spPr>
          <a:xfrm>
            <a:off x="5176763" y="283897"/>
            <a:ext cx="3433738" cy="4412423"/>
          </a:xfrm>
          <a:prstGeom prst="rect">
            <a:avLst/>
          </a:prstGeom>
          <a:ln w="25400">
            <a:solidFill>
              <a:srgbClr val="A54179"/>
            </a:solidFill>
          </a:ln>
          <a:effectLst/>
        </p:spPr>
      </p:pic>
      <p:sp>
        <p:nvSpPr>
          <p:cNvPr id="9" name="Shape 511">
            <a:extLst>
              <a:ext uri="{FF2B5EF4-FFF2-40B4-BE49-F238E27FC236}">
                <a16:creationId xmlns:a16="http://schemas.microsoft.com/office/drawing/2014/main" id="{23293D2E-1BFB-435B-B5A0-C1C4E63A8765}"/>
              </a:ext>
            </a:extLst>
          </p:cNvPr>
          <p:cNvSpPr/>
          <p:nvPr/>
        </p:nvSpPr>
        <p:spPr>
          <a:xfrm>
            <a:off x="0" y="4863154"/>
            <a:ext cx="2474131" cy="311624"/>
          </a:xfrm>
          <a:prstGeom prst="rect">
            <a:avLst/>
          </a:prstGeom>
          <a:solidFill>
            <a:srgbClr val="A9306F"/>
          </a:solidFill>
          <a:ln>
            <a:noFill/>
          </a:ln>
        </p:spPr>
        <p:txBody>
          <a:bodyPr spcFirstLastPara="1" wrap="square" lIns="68569" tIns="34275" rIns="68569" bIns="34275" anchor="t" anchorCtr="0">
            <a:noAutofit/>
          </a:bodyPr>
          <a:lstStyle/>
          <a:p>
            <a:pPr algn="ctr"/>
            <a:r>
              <a:rPr lang="en-US" sz="1575" err="1">
                <a:solidFill>
                  <a:schemeClr val="lt1"/>
                </a:solidFill>
                <a:latin typeface="Calibri"/>
                <a:ea typeface="Calibri"/>
                <a:cs typeface="Calibri"/>
                <a:sym typeface="Calibri"/>
              </a:rPr>
              <a:t>oc.lc</a:t>
            </a:r>
            <a:r>
              <a:rPr lang="en-US" sz="1575">
                <a:solidFill>
                  <a:schemeClr val="lt1"/>
                </a:solidFill>
                <a:latin typeface="Calibri"/>
                <a:ea typeface="Calibri"/>
                <a:cs typeface="Calibri"/>
                <a:sym typeface="Calibri"/>
              </a:rPr>
              <a:t>/rim</a:t>
            </a:r>
            <a:endParaRPr sz="1350"/>
          </a:p>
        </p:txBody>
      </p:sp>
      <p:sp>
        <p:nvSpPr>
          <p:cNvPr id="10" name="Oval 9">
            <a:extLst>
              <a:ext uri="{FF2B5EF4-FFF2-40B4-BE49-F238E27FC236}">
                <a16:creationId xmlns:a16="http://schemas.microsoft.com/office/drawing/2014/main" id="{9C6090C9-EFDE-4288-92A9-2AF35403B3EB}"/>
              </a:ext>
            </a:extLst>
          </p:cNvPr>
          <p:cNvSpPr/>
          <p:nvPr/>
        </p:nvSpPr>
        <p:spPr>
          <a:xfrm>
            <a:off x="8793388" y="333770"/>
            <a:ext cx="57150" cy="571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 name="Foliennummernplatzhalter 1">
            <a:extLst>
              <a:ext uri="{FF2B5EF4-FFF2-40B4-BE49-F238E27FC236}">
                <a16:creationId xmlns:a16="http://schemas.microsoft.com/office/drawing/2014/main" id="{2CF8508D-EEFB-4682-80AE-659D319BB17D}"/>
              </a:ext>
            </a:extLst>
          </p:cNvPr>
          <p:cNvSpPr>
            <a:spLocks noGrp="1"/>
          </p:cNvSpPr>
          <p:nvPr>
            <p:ph type="sldNum" sz="quarter" idx="4"/>
          </p:nvPr>
        </p:nvSpPr>
        <p:spPr/>
        <p:txBody>
          <a:bodyPr/>
          <a:lstStyle/>
          <a:p>
            <a:fld id="{C7E911E4-7CD8-4F9C-B647-4242FE4D1061}" type="slidenum">
              <a:rPr lang="de-DE" smtClean="0"/>
              <a:pPr/>
              <a:t>19</a:t>
            </a:fld>
            <a:endParaRPr lang="de-DE" dirty="0"/>
          </a:p>
        </p:txBody>
      </p:sp>
    </p:spTree>
    <p:extLst>
      <p:ext uri="{BB962C8B-B14F-4D97-AF65-F5344CB8AC3E}">
        <p14:creationId xmlns:p14="http://schemas.microsoft.com/office/powerpoint/2010/main" val="223537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2"/>
          </p:nvPr>
        </p:nvSpPr>
        <p:spPr>
          <a:xfrm>
            <a:off x="1" y="1329876"/>
            <a:ext cx="4572000" cy="569387"/>
          </a:xfrm>
        </p:spPr>
        <p:txBody>
          <a:bodyPr/>
          <a:lstStyle/>
          <a:p>
            <a:r>
              <a:rPr lang="en-US"/>
              <a:t>RLP meeting, 25 February 2019 - Marseille</a:t>
            </a:r>
          </a:p>
        </p:txBody>
      </p:sp>
      <p:sp>
        <p:nvSpPr>
          <p:cNvPr id="16" name="Textplatzhalter 15">
            <a:extLst>
              <a:ext uri="{FF2B5EF4-FFF2-40B4-BE49-F238E27FC236}">
                <a16:creationId xmlns:a16="http://schemas.microsoft.com/office/drawing/2014/main" id="{98F10A37-E9EA-417B-BB99-736333E13E4F}"/>
              </a:ext>
            </a:extLst>
          </p:cNvPr>
          <p:cNvSpPr>
            <a:spLocks noGrp="1"/>
          </p:cNvSpPr>
          <p:nvPr>
            <p:ph type="body" sz="quarter" idx="16"/>
          </p:nvPr>
        </p:nvSpPr>
        <p:spPr>
          <a:xfrm>
            <a:off x="779470" y="1852403"/>
            <a:ext cx="7754770" cy="937678"/>
          </a:xfrm>
        </p:spPr>
        <p:txBody>
          <a:bodyPr>
            <a:normAutofit fontScale="70000" lnSpcReduction="20000"/>
          </a:bodyPr>
          <a:lstStyle/>
          <a:p>
            <a:r>
              <a:rPr lang="en-US"/>
              <a:t>Welcome and Introduction</a:t>
            </a:r>
          </a:p>
        </p:txBody>
      </p:sp>
      <p:sp>
        <p:nvSpPr>
          <p:cNvPr id="13" name="Textplatzhalter 16">
            <a:extLst>
              <a:ext uri="{FF2B5EF4-FFF2-40B4-BE49-F238E27FC236}">
                <a16:creationId xmlns:a16="http://schemas.microsoft.com/office/drawing/2014/main" id="{BC607097-3C76-4A63-B212-2D88530B402A}"/>
              </a:ext>
            </a:extLst>
          </p:cNvPr>
          <p:cNvSpPr>
            <a:spLocks noGrp="1"/>
          </p:cNvSpPr>
          <p:nvPr>
            <p:ph type="body" sz="quarter" idx="17"/>
          </p:nvPr>
        </p:nvSpPr>
        <p:spPr>
          <a:xfrm>
            <a:off x="728694" y="2968060"/>
            <a:ext cx="1616789" cy="400110"/>
          </a:xfrm>
        </p:spPr>
        <p:txBody>
          <a:bodyPr/>
          <a:lstStyle/>
          <a:p>
            <a:r>
              <a:rPr lang="de-DE"/>
              <a:t>Rachel Frick</a:t>
            </a:r>
          </a:p>
        </p:txBody>
      </p:sp>
      <p:sp>
        <p:nvSpPr>
          <p:cNvPr id="14" name="Textplatzhalter 17">
            <a:extLst>
              <a:ext uri="{FF2B5EF4-FFF2-40B4-BE49-F238E27FC236}">
                <a16:creationId xmlns:a16="http://schemas.microsoft.com/office/drawing/2014/main" id="{3401DC76-7C15-4971-9F3D-C8DC66C7C368}"/>
              </a:ext>
            </a:extLst>
          </p:cNvPr>
          <p:cNvSpPr>
            <a:spLocks noGrp="1"/>
          </p:cNvSpPr>
          <p:nvPr>
            <p:ph type="body" sz="quarter" idx="18"/>
          </p:nvPr>
        </p:nvSpPr>
        <p:spPr>
          <a:xfrm>
            <a:off x="728695" y="3374926"/>
            <a:ext cx="4813947" cy="307777"/>
          </a:xfrm>
        </p:spPr>
        <p:txBody>
          <a:bodyPr/>
          <a:lstStyle/>
          <a:p>
            <a:r>
              <a:rPr lang="de-DE"/>
              <a:t>Executive </a:t>
            </a:r>
            <a:r>
              <a:rPr lang="de-DE" err="1"/>
              <a:t>Director</a:t>
            </a:r>
            <a:r>
              <a:rPr lang="de-DE"/>
              <a:t>, Research Library Partnership</a:t>
            </a:r>
          </a:p>
        </p:txBody>
      </p:sp>
      <p:pic>
        <p:nvPicPr>
          <p:cNvPr id="17" name="Picture 13">
            <a:extLst>
              <a:ext uri="{FF2B5EF4-FFF2-40B4-BE49-F238E27FC236}">
                <a16:creationId xmlns:a16="http://schemas.microsoft.com/office/drawing/2014/main" id="{DDF24F38-C32D-4EB8-864B-7344DB56D9B1}"/>
              </a:ext>
            </a:extLst>
          </p:cNvPr>
          <p:cNvPicPr>
            <a:picLocks noChangeAspect="1"/>
          </p:cNvPicPr>
          <p:nvPr/>
        </p:nvPicPr>
        <p:blipFill>
          <a:blip r:embed="rId3"/>
          <a:stretch>
            <a:fillRect/>
          </a:stretch>
        </p:blipFill>
        <p:spPr>
          <a:xfrm>
            <a:off x="393701" y="4044610"/>
            <a:ext cx="203200" cy="203200"/>
          </a:xfrm>
          <a:prstGeom prst="rect">
            <a:avLst/>
          </a:prstGeom>
        </p:spPr>
      </p:pic>
      <p:sp>
        <p:nvSpPr>
          <p:cNvPr id="19" name="Textplatzhalter 17">
            <a:extLst>
              <a:ext uri="{FF2B5EF4-FFF2-40B4-BE49-F238E27FC236}">
                <a16:creationId xmlns:a16="http://schemas.microsoft.com/office/drawing/2014/main" id="{F1905EDF-3499-4915-8826-C8798363BF61}"/>
              </a:ext>
            </a:extLst>
          </p:cNvPr>
          <p:cNvSpPr txBox="1">
            <a:spLocks/>
          </p:cNvSpPr>
          <p:nvPr/>
        </p:nvSpPr>
        <p:spPr>
          <a:xfrm>
            <a:off x="737320" y="3765509"/>
            <a:ext cx="1187184"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lang="de-DE" err="1">
                <a:solidFill>
                  <a:srgbClr val="000000"/>
                </a:solidFill>
                <a:latin typeface="Arial"/>
              </a:rPr>
              <a:t>frick</a:t>
            </a:r>
            <a:r>
              <a:rPr kumimoji="0" lang="de-DE" sz="1275" b="0" i="0" u="none" strike="noStrike" kern="1200" cap="none" spc="0" normalizeH="0" baseline="0" noProof="0">
                <a:ln>
                  <a:noFill/>
                </a:ln>
                <a:solidFill>
                  <a:srgbClr val="000000"/>
                </a:solidFill>
                <a:effectLst/>
                <a:uLnTx/>
                <a:uFillTx/>
                <a:latin typeface="Arial"/>
                <a:ea typeface="+mn-ea"/>
                <a:cs typeface="+mn-cs"/>
              </a:rPr>
              <a:t>r@oclc.org</a:t>
            </a:r>
          </a:p>
        </p:txBody>
      </p:sp>
      <p:sp>
        <p:nvSpPr>
          <p:cNvPr id="20" name="Textplatzhalter 17">
            <a:extLst>
              <a:ext uri="{FF2B5EF4-FFF2-40B4-BE49-F238E27FC236}">
                <a16:creationId xmlns:a16="http://schemas.microsoft.com/office/drawing/2014/main" id="{051756AC-5186-40ED-B84E-78A99F9ABA8E}"/>
              </a:ext>
            </a:extLst>
          </p:cNvPr>
          <p:cNvSpPr txBox="1">
            <a:spLocks/>
          </p:cNvSpPr>
          <p:nvPr/>
        </p:nvSpPr>
        <p:spPr>
          <a:xfrm>
            <a:off x="737320" y="4055361"/>
            <a:ext cx="650178"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de-DE" sz="1275" b="0" i="0" u="none" strike="noStrike" kern="1200" cap="none" spc="0" normalizeH="0" baseline="0" noProof="0">
                <a:ln>
                  <a:noFill/>
                </a:ln>
                <a:solidFill>
                  <a:srgbClr val="000000"/>
                </a:solidFill>
                <a:effectLst/>
                <a:uLnTx/>
                <a:uFillTx/>
                <a:latin typeface="Arial"/>
                <a:ea typeface="+mn-ea"/>
                <a:cs typeface="+mn-cs"/>
              </a:rPr>
              <a:t>@</a:t>
            </a:r>
            <a:r>
              <a:rPr kumimoji="0" lang="de-DE" sz="1275" b="0" i="0" u="none" strike="noStrike" kern="1200" cap="none" spc="0" normalizeH="0" baseline="0" noProof="0" err="1">
                <a:ln>
                  <a:noFill/>
                </a:ln>
                <a:solidFill>
                  <a:srgbClr val="000000"/>
                </a:solidFill>
                <a:effectLst/>
                <a:uLnTx/>
                <a:uFillTx/>
                <a:latin typeface="Arial"/>
                <a:ea typeface="+mn-ea"/>
                <a:cs typeface="+mn-cs"/>
              </a:rPr>
              <a:t>rlfrick</a:t>
            </a:r>
            <a:endParaRPr kumimoji="0" lang="de-DE" sz="1275" b="0" i="0" u="none" strike="noStrike" kern="1200" cap="none" spc="0" normalizeH="0" baseline="0" noProof="0">
              <a:ln>
                <a:noFill/>
              </a:ln>
              <a:solidFill>
                <a:srgbClr val="000000"/>
              </a:solidFill>
              <a:effectLst/>
              <a:uLnTx/>
              <a:uFillTx/>
              <a:latin typeface="Arial"/>
              <a:ea typeface="+mn-ea"/>
              <a:cs typeface="+mn-cs"/>
            </a:endParaRPr>
          </a:p>
        </p:txBody>
      </p:sp>
      <p:sp>
        <p:nvSpPr>
          <p:cNvPr id="2" name="Foliennummernplatzhalter 1">
            <a:extLst>
              <a:ext uri="{FF2B5EF4-FFF2-40B4-BE49-F238E27FC236}">
                <a16:creationId xmlns:a16="http://schemas.microsoft.com/office/drawing/2014/main" id="{EC810417-3E3B-4459-B6EC-2266F5DD4E97}"/>
              </a:ext>
            </a:extLst>
          </p:cNvPr>
          <p:cNvSpPr>
            <a:spLocks noGrp="1"/>
          </p:cNvSpPr>
          <p:nvPr>
            <p:ph type="sldNum" sz="quarter" idx="4"/>
          </p:nvPr>
        </p:nvSpPr>
        <p:spPr/>
        <p:txBody>
          <a:bodyPr/>
          <a:lstStyle/>
          <a:p>
            <a:fld id="{C7E911E4-7CD8-4F9C-B647-4242FE4D1061}" type="slidenum">
              <a:rPr lang="de-DE" smtClean="0"/>
              <a:pPr/>
              <a:t>2</a:t>
            </a:fld>
            <a:endParaRPr lang="de-DE" dirty="0"/>
          </a:p>
        </p:txBody>
      </p:sp>
    </p:spTree>
    <p:extLst>
      <p:ext uri="{BB962C8B-B14F-4D97-AF65-F5344CB8AC3E}">
        <p14:creationId xmlns:p14="http://schemas.microsoft.com/office/powerpoint/2010/main" val="356183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a:extLst>
              <a:ext uri="{FF2B5EF4-FFF2-40B4-BE49-F238E27FC236}">
                <a16:creationId xmlns:a16="http://schemas.microsoft.com/office/drawing/2014/main" id="{9CA155D4-1A97-4309-A1F2-A023D91877C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9915" y="4341905"/>
            <a:ext cx="613172"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a:extLst>
              <a:ext uri="{FF2B5EF4-FFF2-40B4-BE49-F238E27FC236}">
                <a16:creationId xmlns:a16="http://schemas.microsoft.com/office/drawing/2014/main" id="{D5C77B57-E6F4-4E40-B97C-58334A0B67E2}"/>
              </a:ext>
            </a:extLst>
          </p:cNvPr>
          <p:cNvPicPr>
            <a:picLocks noChangeAspect="1"/>
          </p:cNvPicPr>
          <p:nvPr/>
        </p:nvPicPr>
        <p:blipFill rotWithShape="1">
          <a:blip r:embed="rId4">
            <a:extLst>
              <a:ext uri="{28A0092B-C50C-407E-A947-70E740481C1C}">
                <a14:useLocalDpi xmlns:a14="http://schemas.microsoft.com/office/drawing/2010/main" val="0"/>
              </a:ext>
            </a:extLst>
          </a:blip>
          <a:srcRect t="20021" b="17470"/>
          <a:stretch/>
        </p:blipFill>
        <p:spPr bwMode="auto">
          <a:xfrm>
            <a:off x="1238250" y="1029746"/>
            <a:ext cx="6656785" cy="321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7">
            <a:extLst>
              <a:ext uri="{FF2B5EF4-FFF2-40B4-BE49-F238E27FC236}">
                <a16:creationId xmlns:a16="http://schemas.microsoft.com/office/drawing/2014/main" id="{CAFF7C4B-6AC8-4995-9A41-2C6B7BFDE6B2}"/>
              </a:ext>
            </a:extLst>
          </p:cNvPr>
          <p:cNvSpPr>
            <a:spLocks noChangeArrowheads="1"/>
          </p:cNvSpPr>
          <p:nvPr/>
        </p:nvSpPr>
        <p:spPr bwMode="auto">
          <a:xfrm>
            <a:off x="1853804" y="4332347"/>
            <a:ext cx="6060281"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50"/>
              <a:t>“Libraries in Research Information Management” by </a:t>
            </a:r>
            <a:r>
              <a:rPr lang="en-US" altLang="en-US" sz="750">
                <a:hlinkClick r:id="rId5"/>
              </a:rPr>
              <a:t>OCLC Research</a:t>
            </a:r>
            <a:r>
              <a:rPr lang="en-US" altLang="en-US" sz="750" i="1"/>
              <a:t>, </a:t>
            </a:r>
            <a:r>
              <a:rPr lang="en-US" altLang="en-US" sz="750"/>
              <a:t>from </a:t>
            </a:r>
            <a:r>
              <a:rPr lang="en-US" altLang="en-US" sz="750" i="1"/>
              <a:t>Research Information Management: Defining RIM and the Library’s Role</a:t>
            </a:r>
            <a:r>
              <a:rPr lang="en-US" altLang="en-US" sz="750"/>
              <a:t> (</a:t>
            </a:r>
            <a:r>
              <a:rPr lang="en-US" altLang="en-US" sz="750">
                <a:hlinkClick r:id="rId6"/>
              </a:rPr>
              <a:t>d</a:t>
            </a:r>
            <a:r>
              <a:rPr lang="mr-IN" altLang="en-US" sz="750">
                <a:hlinkClick r:id="rId6"/>
              </a:rPr>
              <a:t>oi.org/10.25333/C3NK88</a:t>
            </a:r>
            <a:r>
              <a:rPr lang="en-US" altLang="en-US" sz="750"/>
              <a:t>),</a:t>
            </a:r>
            <a:r>
              <a:rPr lang="en-US" altLang="en-US" sz="750" i="1"/>
              <a:t> </a:t>
            </a:r>
            <a:r>
              <a:rPr lang="en-US" altLang="en-US" sz="750">
                <a:hlinkClick r:id="rId7"/>
              </a:rPr>
              <a:t>CC BY 4.0</a:t>
            </a:r>
            <a:br>
              <a:rPr lang="en-US" altLang="en-US" sz="825"/>
            </a:br>
            <a:endParaRPr lang="en-US" altLang="en-US" sz="825"/>
          </a:p>
        </p:txBody>
      </p:sp>
      <p:sp>
        <p:nvSpPr>
          <p:cNvPr id="2" name="Textplatzhalter 1">
            <a:extLst>
              <a:ext uri="{FF2B5EF4-FFF2-40B4-BE49-F238E27FC236}">
                <a16:creationId xmlns:a16="http://schemas.microsoft.com/office/drawing/2014/main" id="{73C5F0C2-DE00-4818-A89E-202D62B7E798}"/>
              </a:ext>
            </a:extLst>
          </p:cNvPr>
          <p:cNvSpPr>
            <a:spLocks noGrp="1"/>
          </p:cNvSpPr>
          <p:nvPr>
            <p:ph type="body" sz="quarter" idx="13"/>
          </p:nvPr>
        </p:nvSpPr>
        <p:spPr/>
        <p:txBody>
          <a:bodyPr/>
          <a:lstStyle/>
          <a:p>
            <a:r>
              <a:rPr lang="de-DE"/>
              <a:t>Libraries and RIM</a:t>
            </a:r>
          </a:p>
        </p:txBody>
      </p:sp>
      <p:sp>
        <p:nvSpPr>
          <p:cNvPr id="6" name="Oval 5">
            <a:extLst>
              <a:ext uri="{FF2B5EF4-FFF2-40B4-BE49-F238E27FC236}">
                <a16:creationId xmlns:a16="http://schemas.microsoft.com/office/drawing/2014/main" id="{1BA4574E-318E-DC41-B508-7E5843A58E4E}"/>
              </a:ext>
            </a:extLst>
          </p:cNvPr>
          <p:cNvSpPr/>
          <p:nvPr/>
        </p:nvSpPr>
        <p:spPr>
          <a:xfrm>
            <a:off x="8793388" y="333770"/>
            <a:ext cx="57150" cy="571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3" name="Foliennummernplatzhalter 2">
            <a:extLst>
              <a:ext uri="{FF2B5EF4-FFF2-40B4-BE49-F238E27FC236}">
                <a16:creationId xmlns:a16="http://schemas.microsoft.com/office/drawing/2014/main" id="{13A9C4D9-EB94-46ED-A456-6FE203D4B623}"/>
              </a:ext>
            </a:extLst>
          </p:cNvPr>
          <p:cNvSpPr>
            <a:spLocks noGrp="1"/>
          </p:cNvSpPr>
          <p:nvPr>
            <p:ph type="sldNum" sz="quarter" idx="4"/>
          </p:nvPr>
        </p:nvSpPr>
        <p:spPr/>
        <p:txBody>
          <a:bodyPr/>
          <a:lstStyle/>
          <a:p>
            <a:fld id="{C7E911E4-7CD8-4F9C-B647-4242FE4D1061}" type="slidenum">
              <a:rPr lang="de-DE" smtClean="0"/>
              <a:pPr/>
              <a:t>20</a:t>
            </a:fld>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6E915B1-D9A2-408D-9FFE-F84E68208869}"/>
              </a:ext>
            </a:extLst>
          </p:cNvPr>
          <p:cNvSpPr>
            <a:spLocks noGrp="1"/>
          </p:cNvSpPr>
          <p:nvPr>
            <p:ph type="body" sz="quarter" idx="11"/>
          </p:nvPr>
        </p:nvSpPr>
        <p:spPr/>
        <p:txBody>
          <a:bodyPr/>
          <a:lstStyle/>
          <a:p>
            <a:endParaRPr lang="de-DE"/>
          </a:p>
        </p:txBody>
      </p:sp>
      <p:sp>
        <p:nvSpPr>
          <p:cNvPr id="4" name="Textplatzhalter 3">
            <a:extLst>
              <a:ext uri="{FF2B5EF4-FFF2-40B4-BE49-F238E27FC236}">
                <a16:creationId xmlns:a16="http://schemas.microsoft.com/office/drawing/2014/main" id="{D0A14FFC-9187-425B-BA9E-8D3FE05BD377}"/>
              </a:ext>
            </a:extLst>
          </p:cNvPr>
          <p:cNvSpPr>
            <a:spLocks noGrp="1"/>
          </p:cNvSpPr>
          <p:nvPr>
            <p:ph type="body" sz="quarter" idx="12"/>
          </p:nvPr>
        </p:nvSpPr>
        <p:spPr/>
        <p:txBody>
          <a:bodyPr/>
          <a:lstStyle/>
          <a:p>
            <a:endParaRPr lang="de-DE"/>
          </a:p>
        </p:txBody>
      </p:sp>
      <p:sp>
        <p:nvSpPr>
          <p:cNvPr id="6" name="Textplatzhalter 5">
            <a:extLst>
              <a:ext uri="{FF2B5EF4-FFF2-40B4-BE49-F238E27FC236}">
                <a16:creationId xmlns:a16="http://schemas.microsoft.com/office/drawing/2014/main" id="{6C9415BF-E1EC-4D90-96E9-5172A9120773}"/>
              </a:ext>
            </a:extLst>
          </p:cNvPr>
          <p:cNvSpPr>
            <a:spLocks noGrp="1"/>
          </p:cNvSpPr>
          <p:nvPr>
            <p:ph type="body" sz="quarter" idx="10"/>
          </p:nvPr>
        </p:nvSpPr>
        <p:spPr>
          <a:xfrm>
            <a:off x="466932" y="831061"/>
            <a:ext cx="4181327" cy="1754326"/>
          </a:xfrm>
        </p:spPr>
        <p:txBody>
          <a:bodyPr/>
          <a:lstStyle/>
          <a:p>
            <a:pPr algn="ctr"/>
            <a:r>
              <a:rPr lang="de-DE"/>
              <a:t>Convenience and Compliance</a:t>
            </a:r>
          </a:p>
        </p:txBody>
      </p:sp>
      <p:pic>
        <p:nvPicPr>
          <p:cNvPr id="7" name="Shape 368">
            <a:extLst>
              <a:ext uri="{FF2B5EF4-FFF2-40B4-BE49-F238E27FC236}">
                <a16:creationId xmlns:a16="http://schemas.microsoft.com/office/drawing/2014/main" id="{48A90F3D-30E5-4AFB-A1B1-2BCC04FE54EA}"/>
              </a:ext>
            </a:extLst>
          </p:cNvPr>
          <p:cNvPicPr preferRelativeResize="0"/>
          <p:nvPr/>
        </p:nvPicPr>
        <p:blipFill rotWithShape="1">
          <a:blip r:embed="rId3">
            <a:alphaModFix/>
          </a:blip>
          <a:srcRect/>
          <a:stretch/>
        </p:blipFill>
        <p:spPr>
          <a:xfrm>
            <a:off x="1428938" y="4298915"/>
            <a:ext cx="2090386" cy="413890"/>
          </a:xfrm>
          <a:prstGeom prst="rect">
            <a:avLst/>
          </a:prstGeom>
          <a:noFill/>
          <a:ln>
            <a:noFill/>
          </a:ln>
        </p:spPr>
      </p:pic>
      <p:sp>
        <p:nvSpPr>
          <p:cNvPr id="9" name="Shape 511">
            <a:extLst>
              <a:ext uri="{FF2B5EF4-FFF2-40B4-BE49-F238E27FC236}">
                <a16:creationId xmlns:a16="http://schemas.microsoft.com/office/drawing/2014/main" id="{23293D2E-1BFB-435B-B5A0-C1C4E63A8765}"/>
              </a:ext>
            </a:extLst>
          </p:cNvPr>
          <p:cNvSpPr/>
          <p:nvPr/>
        </p:nvSpPr>
        <p:spPr>
          <a:xfrm>
            <a:off x="0" y="4863154"/>
            <a:ext cx="2474131" cy="311624"/>
          </a:xfrm>
          <a:prstGeom prst="rect">
            <a:avLst/>
          </a:prstGeom>
          <a:solidFill>
            <a:srgbClr val="A9306F"/>
          </a:solidFill>
          <a:ln>
            <a:noFill/>
          </a:ln>
        </p:spPr>
        <p:txBody>
          <a:bodyPr spcFirstLastPara="1" wrap="square" lIns="68569" tIns="34275" rIns="68569" bIns="34275" anchor="t" anchorCtr="0">
            <a:noAutofit/>
          </a:bodyPr>
          <a:lstStyle/>
          <a:p>
            <a:pPr algn="ctr"/>
            <a:r>
              <a:rPr lang="en-US" sz="1575" err="1">
                <a:solidFill>
                  <a:schemeClr val="lt1"/>
                </a:solidFill>
                <a:latin typeface="Calibri"/>
                <a:ea typeface="Calibri"/>
                <a:cs typeface="Calibri"/>
                <a:sym typeface="Calibri"/>
              </a:rPr>
              <a:t>oc.lc</a:t>
            </a:r>
            <a:r>
              <a:rPr lang="en-US" sz="1575">
                <a:solidFill>
                  <a:schemeClr val="lt1"/>
                </a:solidFill>
                <a:latin typeface="Calibri"/>
                <a:ea typeface="Calibri"/>
                <a:cs typeface="Calibri"/>
                <a:sym typeface="Calibri"/>
              </a:rPr>
              <a:t>/rim</a:t>
            </a:r>
            <a:endParaRPr sz="1350"/>
          </a:p>
        </p:txBody>
      </p:sp>
      <p:sp>
        <p:nvSpPr>
          <p:cNvPr id="10" name="Oval 9">
            <a:extLst>
              <a:ext uri="{FF2B5EF4-FFF2-40B4-BE49-F238E27FC236}">
                <a16:creationId xmlns:a16="http://schemas.microsoft.com/office/drawing/2014/main" id="{9C6090C9-EFDE-4288-92A9-2AF35403B3EB}"/>
              </a:ext>
            </a:extLst>
          </p:cNvPr>
          <p:cNvSpPr/>
          <p:nvPr/>
        </p:nvSpPr>
        <p:spPr>
          <a:xfrm>
            <a:off x="8793388" y="333770"/>
            <a:ext cx="57150" cy="571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pic>
        <p:nvPicPr>
          <p:cNvPr id="11" name="Shape 176">
            <a:extLst>
              <a:ext uri="{FF2B5EF4-FFF2-40B4-BE49-F238E27FC236}">
                <a16:creationId xmlns:a16="http://schemas.microsoft.com/office/drawing/2014/main" id="{956C63A7-D674-4398-88BB-41AC2BA1FA98}"/>
              </a:ext>
            </a:extLst>
          </p:cNvPr>
          <p:cNvPicPr preferRelativeResize="0"/>
          <p:nvPr/>
        </p:nvPicPr>
        <p:blipFill rotWithShape="1">
          <a:blip r:embed="rId4">
            <a:alphaModFix/>
          </a:blip>
          <a:srcRect/>
          <a:stretch/>
        </p:blipFill>
        <p:spPr>
          <a:xfrm>
            <a:off x="5190956" y="330947"/>
            <a:ext cx="3458773" cy="4290481"/>
          </a:xfrm>
          <a:prstGeom prst="rect">
            <a:avLst/>
          </a:prstGeom>
          <a:noFill/>
          <a:ln w="9525" cap="flat" cmpd="sng">
            <a:solidFill>
              <a:schemeClr val="accent2"/>
            </a:solidFill>
            <a:prstDash val="solid"/>
            <a:round/>
            <a:headEnd type="none" w="med" len="med"/>
            <a:tailEnd type="none" w="med" len="med"/>
          </a:ln>
        </p:spPr>
      </p:pic>
      <p:pic>
        <p:nvPicPr>
          <p:cNvPr id="12" name="Picture 7">
            <a:extLst>
              <a:ext uri="{FF2B5EF4-FFF2-40B4-BE49-F238E27FC236}">
                <a16:creationId xmlns:a16="http://schemas.microsoft.com/office/drawing/2014/main" id="{31F70D98-EFF0-4D18-B12E-129A3A7CDB9D}"/>
              </a:ext>
            </a:extLst>
          </p:cNvPr>
          <p:cNvPicPr>
            <a:picLocks noChangeAspect="1"/>
          </p:cNvPicPr>
          <p:nvPr/>
        </p:nvPicPr>
        <p:blipFill>
          <a:blip r:embed="rId5"/>
          <a:stretch>
            <a:fillRect/>
          </a:stretch>
        </p:blipFill>
        <p:spPr>
          <a:xfrm>
            <a:off x="747244" y="2948108"/>
            <a:ext cx="3322695" cy="1196171"/>
          </a:xfrm>
          <a:prstGeom prst="rect">
            <a:avLst/>
          </a:prstGeom>
        </p:spPr>
      </p:pic>
      <p:sp>
        <p:nvSpPr>
          <p:cNvPr id="2" name="Foliennummernplatzhalter 1">
            <a:extLst>
              <a:ext uri="{FF2B5EF4-FFF2-40B4-BE49-F238E27FC236}">
                <a16:creationId xmlns:a16="http://schemas.microsoft.com/office/drawing/2014/main" id="{33E0367D-C6A3-43F9-BEA5-FEFCEEE684E1}"/>
              </a:ext>
            </a:extLst>
          </p:cNvPr>
          <p:cNvSpPr>
            <a:spLocks noGrp="1"/>
          </p:cNvSpPr>
          <p:nvPr>
            <p:ph type="sldNum" sz="quarter" idx="4"/>
          </p:nvPr>
        </p:nvSpPr>
        <p:spPr/>
        <p:txBody>
          <a:bodyPr/>
          <a:lstStyle/>
          <a:p>
            <a:fld id="{C7E911E4-7CD8-4F9C-B647-4242FE4D1061}" type="slidenum">
              <a:rPr lang="de-DE" smtClean="0"/>
              <a:pPr/>
              <a:t>21</a:t>
            </a:fld>
            <a:endParaRPr lang="de-DE" dirty="0"/>
          </a:p>
        </p:txBody>
      </p:sp>
    </p:spTree>
    <p:extLst>
      <p:ext uri="{BB962C8B-B14F-4D97-AF65-F5344CB8AC3E}">
        <p14:creationId xmlns:p14="http://schemas.microsoft.com/office/powerpoint/2010/main" val="2499774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BA2D6D1-3ED1-45AC-9408-E33F7BE12DC9}"/>
              </a:ext>
            </a:extLst>
          </p:cNvPr>
          <p:cNvSpPr>
            <a:spLocks noGrp="1"/>
          </p:cNvSpPr>
          <p:nvPr>
            <p:ph type="body" sz="quarter" idx="13"/>
          </p:nvPr>
        </p:nvSpPr>
        <p:spPr/>
        <p:txBody>
          <a:bodyPr/>
          <a:lstStyle/>
          <a:p>
            <a:r>
              <a:rPr lang="de-DE"/>
              <a:t>European RIM </a:t>
            </a:r>
            <a:r>
              <a:rPr lang="de-DE" err="1"/>
              <a:t>workflows</a:t>
            </a:r>
            <a:endParaRPr lang="de-DE"/>
          </a:p>
        </p:txBody>
      </p:sp>
      <p:sp>
        <p:nvSpPr>
          <p:cNvPr id="3" name="Textplatzhalter 2">
            <a:extLst>
              <a:ext uri="{FF2B5EF4-FFF2-40B4-BE49-F238E27FC236}">
                <a16:creationId xmlns:a16="http://schemas.microsoft.com/office/drawing/2014/main" id="{A162D959-D335-4BA5-9FCC-AC37C11FE67E}"/>
              </a:ext>
            </a:extLst>
          </p:cNvPr>
          <p:cNvSpPr>
            <a:spLocks noGrp="1"/>
          </p:cNvSpPr>
          <p:nvPr>
            <p:ph type="body" sz="quarter" idx="12"/>
          </p:nvPr>
        </p:nvSpPr>
        <p:spPr>
          <a:xfrm>
            <a:off x="340785" y="1029747"/>
            <a:ext cx="6163709" cy="3356378"/>
          </a:xfrm>
        </p:spPr>
        <p:txBody>
          <a:bodyPr>
            <a:normAutofit lnSpcReduction="10000"/>
          </a:bodyPr>
          <a:lstStyle/>
          <a:p>
            <a:pPr lvl="0">
              <a:spcBef>
                <a:spcPts val="480"/>
              </a:spcBef>
              <a:buClr>
                <a:schemeClr val="dk1"/>
              </a:buClr>
              <a:buSzPts val="2400"/>
            </a:pPr>
            <a:r>
              <a:rPr lang="de-DE">
                <a:solidFill>
                  <a:schemeClr val="accent6"/>
                </a:solidFill>
                <a:ea typeface="Arial"/>
                <a:cs typeface="Arial"/>
                <a:sym typeface="Arial"/>
              </a:rPr>
              <a:t>Adoption </a:t>
            </a:r>
            <a:r>
              <a:rPr lang="de-DE" err="1">
                <a:solidFill>
                  <a:schemeClr val="accent6"/>
                </a:solidFill>
                <a:ea typeface="Arial"/>
                <a:cs typeface="Arial"/>
                <a:sym typeface="Arial"/>
              </a:rPr>
              <a:t>of</a:t>
            </a:r>
            <a:r>
              <a:rPr lang="de-DE">
                <a:solidFill>
                  <a:schemeClr val="accent6"/>
                </a:solidFill>
                <a:ea typeface="Arial"/>
                <a:cs typeface="Arial"/>
                <a:sym typeface="Arial"/>
              </a:rPr>
              <a:t> persistent </a:t>
            </a:r>
            <a:r>
              <a:rPr lang="de-DE" err="1">
                <a:solidFill>
                  <a:schemeClr val="accent6"/>
                </a:solidFill>
                <a:ea typeface="Arial"/>
                <a:cs typeface="Arial"/>
                <a:sym typeface="Arial"/>
              </a:rPr>
              <a:t>identifiers</a:t>
            </a:r>
            <a:r>
              <a:rPr lang="de-DE">
                <a:solidFill>
                  <a:schemeClr val="accent6"/>
                </a:solidFill>
                <a:ea typeface="Arial"/>
                <a:cs typeface="Arial"/>
                <a:sym typeface="Arial"/>
              </a:rPr>
              <a:t> (PIDs)</a:t>
            </a:r>
            <a:br>
              <a:rPr lang="de-DE">
                <a:solidFill>
                  <a:schemeClr val="accent6"/>
                </a:solidFill>
                <a:ea typeface="Arial"/>
                <a:cs typeface="Arial"/>
                <a:sym typeface="Arial"/>
              </a:rPr>
            </a:br>
            <a:r>
              <a:rPr lang="de-DE">
                <a:solidFill>
                  <a:schemeClr val="accent6"/>
                </a:solidFill>
                <a:ea typeface="Arial"/>
                <a:cs typeface="Arial"/>
                <a:sym typeface="Arial"/>
              </a:rPr>
              <a:t>in European RIM </a:t>
            </a:r>
            <a:r>
              <a:rPr lang="de-DE" err="1">
                <a:solidFill>
                  <a:schemeClr val="accent6"/>
                </a:solidFill>
                <a:ea typeface="Arial"/>
                <a:cs typeface="Arial"/>
                <a:sym typeface="Arial"/>
              </a:rPr>
              <a:t>workflows</a:t>
            </a:r>
            <a:endParaRPr lang="de-DE">
              <a:solidFill>
                <a:schemeClr val="accent6"/>
              </a:solidFill>
              <a:ea typeface="Arial"/>
              <a:cs typeface="Arial"/>
              <a:sym typeface="Arial"/>
            </a:endParaRPr>
          </a:p>
          <a:p>
            <a:pPr>
              <a:spcBef>
                <a:spcPts val="480"/>
              </a:spcBef>
              <a:buClr>
                <a:schemeClr val="dk1"/>
              </a:buClr>
              <a:buSzPts val="2400"/>
            </a:pPr>
            <a:r>
              <a:rPr lang="de-DE">
                <a:ea typeface="Arial"/>
                <a:cs typeface="Arial"/>
                <a:sym typeface="Arial"/>
              </a:rPr>
              <a:t>PIDs: </a:t>
            </a:r>
            <a:r>
              <a:rPr lang="de-DE" err="1">
                <a:ea typeface="Arial"/>
                <a:cs typeface="Arial"/>
                <a:sym typeface="Arial"/>
              </a:rPr>
              <a:t>Important</a:t>
            </a:r>
            <a:r>
              <a:rPr lang="de-DE">
                <a:ea typeface="Arial"/>
                <a:cs typeface="Arial"/>
                <a:sym typeface="Arial"/>
              </a:rPr>
              <a:t> </a:t>
            </a:r>
            <a:r>
              <a:rPr lang="de-DE" err="1">
                <a:ea typeface="Arial"/>
                <a:cs typeface="Arial"/>
                <a:sym typeface="Arial"/>
              </a:rPr>
              <a:t>infrastructure</a:t>
            </a:r>
            <a:r>
              <a:rPr lang="de-DE">
                <a:ea typeface="Arial"/>
                <a:cs typeface="Arial"/>
                <a:sym typeface="Arial"/>
              </a:rPr>
              <a:t> </a:t>
            </a:r>
            <a:r>
              <a:rPr lang="de-DE" err="1">
                <a:ea typeface="Arial"/>
                <a:cs typeface="Arial"/>
                <a:sym typeface="Arial"/>
              </a:rPr>
              <a:t>for</a:t>
            </a:r>
            <a:r>
              <a:rPr lang="de-DE">
                <a:ea typeface="Arial"/>
                <a:cs typeface="Arial"/>
                <a:sym typeface="Arial"/>
              </a:rPr>
              <a:t> </a:t>
            </a:r>
            <a:br>
              <a:rPr lang="de-DE">
                <a:ea typeface="Arial"/>
                <a:cs typeface="Arial"/>
                <a:sym typeface="Arial"/>
              </a:rPr>
            </a:br>
            <a:r>
              <a:rPr lang="de-DE" err="1">
                <a:ea typeface="Arial"/>
                <a:cs typeface="Arial"/>
                <a:sym typeface="Arial"/>
              </a:rPr>
              <a:t>unambiguous</a:t>
            </a:r>
            <a:r>
              <a:rPr lang="de-DE">
                <a:ea typeface="Arial"/>
                <a:cs typeface="Arial"/>
                <a:sym typeface="Arial"/>
              </a:rPr>
              <a:t> </a:t>
            </a:r>
            <a:r>
              <a:rPr lang="de-DE" err="1">
                <a:ea typeface="Arial"/>
                <a:cs typeface="Arial"/>
                <a:sym typeface="Arial"/>
              </a:rPr>
              <a:t>referencing</a:t>
            </a:r>
            <a:r>
              <a:rPr lang="de-DE">
                <a:ea typeface="Arial"/>
                <a:cs typeface="Arial"/>
                <a:sym typeface="Arial"/>
              </a:rPr>
              <a:t> and </a:t>
            </a:r>
            <a:r>
              <a:rPr lang="de-DE" err="1">
                <a:ea typeface="Arial"/>
                <a:cs typeface="Arial"/>
                <a:sym typeface="Arial"/>
              </a:rPr>
              <a:t>linking</a:t>
            </a:r>
            <a:r>
              <a:rPr lang="de-DE">
                <a:ea typeface="Arial"/>
                <a:cs typeface="Arial"/>
                <a:sym typeface="Arial"/>
              </a:rPr>
              <a:t> </a:t>
            </a:r>
            <a:br>
              <a:rPr lang="de-DE">
                <a:ea typeface="Arial"/>
                <a:cs typeface="Arial"/>
                <a:sym typeface="Arial"/>
              </a:rPr>
            </a:br>
            <a:r>
              <a:rPr lang="de-DE" err="1">
                <a:ea typeface="Arial"/>
                <a:cs typeface="Arial"/>
                <a:sym typeface="Arial"/>
              </a:rPr>
              <a:t>of</a:t>
            </a:r>
            <a:r>
              <a:rPr lang="de-DE">
                <a:ea typeface="Arial"/>
                <a:cs typeface="Arial"/>
                <a:sym typeface="Arial"/>
              </a:rPr>
              <a:t> </a:t>
            </a:r>
            <a:r>
              <a:rPr lang="de-DE" err="1">
                <a:ea typeface="Arial"/>
                <a:cs typeface="Arial"/>
                <a:sym typeface="Arial"/>
              </a:rPr>
              <a:t>resources</a:t>
            </a:r>
            <a:r>
              <a:rPr lang="de-DE">
                <a:ea typeface="Arial"/>
                <a:cs typeface="Arial"/>
                <a:sym typeface="Arial"/>
              </a:rPr>
              <a:t> </a:t>
            </a:r>
            <a:br>
              <a:rPr lang="de-DE">
                <a:ea typeface="Arial"/>
                <a:cs typeface="Arial"/>
                <a:sym typeface="Arial"/>
              </a:rPr>
            </a:br>
            <a:r>
              <a:rPr lang="de-DE">
                <a:ea typeface="Arial"/>
                <a:cs typeface="Arial"/>
                <a:sym typeface="Arial"/>
              </a:rPr>
              <a:t>(e.g. ORCID, ISNI, ARK, DOI, …)</a:t>
            </a:r>
            <a:endParaRPr lang="de-DE">
              <a:solidFill>
                <a:srgbClr val="AE2373"/>
              </a:solidFill>
              <a:ea typeface="Arial"/>
              <a:cs typeface="Arial"/>
              <a:sym typeface="Arial"/>
            </a:endParaRPr>
          </a:p>
          <a:p>
            <a:pPr lvl="0">
              <a:spcBef>
                <a:spcPts val="480"/>
              </a:spcBef>
              <a:buClr>
                <a:schemeClr val="dk1"/>
              </a:buClr>
              <a:buSzPts val="2400"/>
            </a:pPr>
            <a:r>
              <a:rPr lang="de-DE">
                <a:solidFill>
                  <a:schemeClr val="dk1"/>
                </a:solidFill>
                <a:ea typeface="Arial"/>
                <a:cs typeface="Arial"/>
                <a:sym typeface="Arial"/>
              </a:rPr>
              <a:t>Case </a:t>
            </a:r>
            <a:r>
              <a:rPr lang="de-DE" err="1">
                <a:solidFill>
                  <a:schemeClr val="dk1"/>
                </a:solidFill>
                <a:ea typeface="Arial"/>
                <a:cs typeface="Arial"/>
                <a:sym typeface="Arial"/>
              </a:rPr>
              <a:t>studies</a:t>
            </a:r>
            <a:r>
              <a:rPr lang="de-DE">
                <a:solidFill>
                  <a:schemeClr val="dk1"/>
                </a:solidFill>
                <a:ea typeface="Arial"/>
                <a:cs typeface="Arial"/>
                <a:sym typeface="Arial"/>
              </a:rPr>
              <a:t> </a:t>
            </a:r>
            <a:r>
              <a:rPr lang="de-DE">
                <a:solidFill>
                  <a:schemeClr val="accent6"/>
                </a:solidFill>
                <a:ea typeface="Arial"/>
                <a:cs typeface="Arial"/>
                <a:sym typeface="Arial"/>
              </a:rPr>
              <a:t>on </a:t>
            </a:r>
            <a:r>
              <a:rPr lang="de-DE" err="1">
                <a:solidFill>
                  <a:schemeClr val="accent6"/>
                </a:solidFill>
                <a:ea typeface="Arial"/>
                <a:cs typeface="Arial"/>
                <a:sym typeface="Arial"/>
              </a:rPr>
              <a:t>Finland</a:t>
            </a:r>
            <a:r>
              <a:rPr lang="de-DE">
                <a:solidFill>
                  <a:schemeClr val="accent6"/>
                </a:solidFill>
                <a:ea typeface="Arial"/>
                <a:cs typeface="Arial"/>
                <a:sym typeface="Arial"/>
              </a:rPr>
              <a:t>, </a:t>
            </a:r>
            <a:br>
              <a:rPr lang="de-DE">
                <a:solidFill>
                  <a:schemeClr val="accent6"/>
                </a:solidFill>
                <a:ea typeface="Arial"/>
                <a:cs typeface="Arial"/>
                <a:sym typeface="Arial"/>
              </a:rPr>
            </a:br>
            <a:r>
              <a:rPr lang="de-DE">
                <a:solidFill>
                  <a:schemeClr val="accent6"/>
                </a:solidFill>
                <a:ea typeface="Arial"/>
                <a:cs typeface="Arial"/>
                <a:sym typeface="Arial"/>
              </a:rPr>
              <a:t>The </a:t>
            </a:r>
            <a:r>
              <a:rPr lang="de-DE" err="1">
                <a:solidFill>
                  <a:schemeClr val="accent6"/>
                </a:solidFill>
                <a:ea typeface="Arial"/>
                <a:cs typeface="Arial"/>
                <a:sym typeface="Arial"/>
              </a:rPr>
              <a:t>Netherlands</a:t>
            </a:r>
            <a:r>
              <a:rPr lang="de-DE">
                <a:solidFill>
                  <a:schemeClr val="accent6"/>
                </a:solidFill>
                <a:ea typeface="Arial"/>
                <a:cs typeface="Arial"/>
                <a:sym typeface="Arial"/>
              </a:rPr>
              <a:t>, Germany </a:t>
            </a:r>
            <a:r>
              <a:rPr lang="de-DE" err="1">
                <a:solidFill>
                  <a:schemeClr val="accent6"/>
                </a:solidFill>
                <a:ea typeface="Arial"/>
                <a:cs typeface="Arial"/>
                <a:sym typeface="Arial"/>
              </a:rPr>
              <a:t>based</a:t>
            </a:r>
            <a:r>
              <a:rPr lang="de-DE">
                <a:solidFill>
                  <a:schemeClr val="accent6"/>
                </a:solidFill>
                <a:ea typeface="Arial"/>
                <a:cs typeface="Arial"/>
                <a:sym typeface="Arial"/>
              </a:rPr>
              <a:t> on </a:t>
            </a:r>
            <a:br>
              <a:rPr lang="de-DE">
                <a:solidFill>
                  <a:schemeClr val="accent6"/>
                </a:solidFill>
                <a:ea typeface="Arial"/>
                <a:cs typeface="Arial"/>
                <a:sym typeface="Arial"/>
              </a:rPr>
            </a:br>
            <a:r>
              <a:rPr lang="de-DE" err="1">
                <a:solidFill>
                  <a:schemeClr val="accent6"/>
                </a:solidFill>
                <a:ea typeface="Arial"/>
                <a:cs typeface="Arial"/>
                <a:sym typeface="Arial"/>
              </a:rPr>
              <a:t>interviews</a:t>
            </a:r>
            <a:r>
              <a:rPr lang="de-DE">
                <a:solidFill>
                  <a:schemeClr val="accent6"/>
                </a:solidFill>
                <a:ea typeface="Arial"/>
                <a:cs typeface="Arial"/>
                <a:sym typeface="Arial"/>
              </a:rPr>
              <a:t> </a:t>
            </a:r>
            <a:r>
              <a:rPr lang="de-DE" err="1">
                <a:solidFill>
                  <a:schemeClr val="accent6"/>
                </a:solidFill>
                <a:ea typeface="Arial"/>
                <a:cs typeface="Arial"/>
                <a:sym typeface="Arial"/>
              </a:rPr>
              <a:t>with</a:t>
            </a:r>
            <a:r>
              <a:rPr lang="de-DE">
                <a:solidFill>
                  <a:schemeClr val="accent6"/>
                </a:solidFill>
                <a:ea typeface="Arial"/>
                <a:cs typeface="Arial"/>
                <a:sym typeface="Arial"/>
              </a:rPr>
              <a:t> </a:t>
            </a:r>
            <a:r>
              <a:rPr lang="de-DE" err="1">
                <a:solidFill>
                  <a:schemeClr val="accent6"/>
                </a:solidFill>
                <a:ea typeface="Arial"/>
                <a:cs typeface="Arial"/>
                <a:sym typeface="Arial"/>
              </a:rPr>
              <a:t>selected</a:t>
            </a:r>
            <a:r>
              <a:rPr lang="de-DE">
                <a:solidFill>
                  <a:schemeClr val="accent6"/>
                </a:solidFill>
                <a:ea typeface="Arial"/>
                <a:cs typeface="Arial"/>
                <a:sym typeface="Arial"/>
              </a:rPr>
              <a:t> </a:t>
            </a:r>
            <a:r>
              <a:rPr lang="de-DE" err="1">
                <a:solidFill>
                  <a:schemeClr val="accent6"/>
                </a:solidFill>
                <a:ea typeface="Arial"/>
                <a:cs typeface="Arial"/>
                <a:sym typeface="Arial"/>
              </a:rPr>
              <a:t>institutions</a:t>
            </a:r>
            <a:endParaRPr lang="de-DE">
              <a:solidFill>
                <a:schemeClr val="accent6"/>
              </a:solidFill>
              <a:ea typeface="Arial"/>
              <a:cs typeface="Arial"/>
              <a:sym typeface="Arial"/>
            </a:endParaRPr>
          </a:p>
          <a:p>
            <a:endParaRPr lang="de-DE"/>
          </a:p>
        </p:txBody>
      </p:sp>
      <p:pic>
        <p:nvPicPr>
          <p:cNvPr id="4" name="Shape 176">
            <a:extLst>
              <a:ext uri="{FF2B5EF4-FFF2-40B4-BE49-F238E27FC236}">
                <a16:creationId xmlns:a16="http://schemas.microsoft.com/office/drawing/2014/main" id="{E0DDD215-6632-4A0E-9E8C-D4D537B41C1B}"/>
              </a:ext>
            </a:extLst>
          </p:cNvPr>
          <p:cNvPicPr preferRelativeResize="0"/>
          <p:nvPr/>
        </p:nvPicPr>
        <p:blipFill rotWithShape="1">
          <a:blip r:embed="rId3">
            <a:alphaModFix/>
          </a:blip>
          <a:srcRect/>
          <a:stretch/>
        </p:blipFill>
        <p:spPr>
          <a:xfrm>
            <a:off x="6167141" y="343304"/>
            <a:ext cx="2674102" cy="3459792"/>
          </a:xfrm>
          <a:prstGeom prst="rect">
            <a:avLst/>
          </a:prstGeom>
          <a:noFill/>
          <a:ln w="9525" cap="flat" cmpd="sng">
            <a:solidFill>
              <a:schemeClr val="accent2"/>
            </a:solidFill>
            <a:prstDash val="solid"/>
            <a:round/>
            <a:headEnd type="none" w="med" len="med"/>
            <a:tailEnd type="none" w="med" len="med"/>
          </a:ln>
        </p:spPr>
      </p:pic>
      <p:sp>
        <p:nvSpPr>
          <p:cNvPr id="5" name="Shape 177">
            <a:extLst>
              <a:ext uri="{FF2B5EF4-FFF2-40B4-BE49-F238E27FC236}">
                <a16:creationId xmlns:a16="http://schemas.microsoft.com/office/drawing/2014/main" id="{D61BC7F1-A464-4760-9ADC-4AAA8D71F654}"/>
              </a:ext>
            </a:extLst>
          </p:cNvPr>
          <p:cNvSpPr txBox="1"/>
          <p:nvPr/>
        </p:nvSpPr>
        <p:spPr>
          <a:xfrm>
            <a:off x="6288658" y="3889851"/>
            <a:ext cx="2665562" cy="923330"/>
          </a:xfrm>
          <a:prstGeom prst="rect">
            <a:avLst/>
          </a:prstGeom>
          <a:noFill/>
          <a:ln>
            <a:noFill/>
          </a:ln>
        </p:spPr>
        <p:txBody>
          <a:bodyPr wrap="square" lIns="91425" tIns="45700" rIns="91425" bIns="45700" anchor="t" anchorCtr="0">
            <a:noAutofit/>
          </a:bodyPr>
          <a:lstStyle/>
          <a:p>
            <a:pPr marL="0" marR="0" lvl="0" indent="0" algn="l" rtl="0">
              <a:spcBef>
                <a:spcPts val="0"/>
              </a:spcBef>
              <a:buNone/>
            </a:pPr>
            <a:r>
              <a:rPr lang="de-DE" sz="1800" b="0" i="0" u="none" strike="noStrike" cap="none">
                <a:solidFill>
                  <a:schemeClr val="dk1"/>
                </a:solidFill>
                <a:latin typeface="Arial"/>
                <a:ea typeface="Arial"/>
                <a:cs typeface="Arial"/>
                <a:sym typeface="Arial"/>
                <a:hlinkClick r:id="rId4"/>
              </a:rPr>
              <a:t>doi:</a:t>
            </a:r>
            <a:r>
              <a:rPr lang="de-DE" sz="1800" b="0" i="0" u="sng" strike="noStrike" cap="none">
                <a:solidFill>
                  <a:schemeClr val="dk1"/>
                </a:solidFill>
                <a:latin typeface="Arial"/>
                <a:ea typeface="Arial"/>
                <a:cs typeface="Arial"/>
                <a:sym typeface="Arial"/>
                <a:hlinkClick r:id="rId4"/>
              </a:rPr>
              <a:t>10.25333/C32K7M </a:t>
            </a:r>
            <a:br>
              <a:rPr lang="de-DE" sz="1800" b="0" i="0" u="none" strike="noStrike" cap="none">
                <a:solidFill>
                  <a:schemeClr val="dk1"/>
                </a:solidFill>
                <a:latin typeface="Arial"/>
                <a:ea typeface="Arial"/>
                <a:cs typeface="Arial"/>
                <a:sym typeface="Arial"/>
              </a:rPr>
            </a:br>
            <a:r>
              <a:rPr lang="de-DE" sz="1800" b="0" i="0" u="none" strike="noStrike" cap="none">
                <a:solidFill>
                  <a:schemeClr val="dk1"/>
                </a:solidFill>
                <a:latin typeface="Arial"/>
                <a:ea typeface="Arial"/>
                <a:cs typeface="Arial"/>
                <a:sym typeface="Arial"/>
              </a:rPr>
              <a:t>also via </a:t>
            </a:r>
            <a:r>
              <a:rPr lang="de-DE" sz="1800" b="0" i="0" u="sng" strike="noStrike" cap="none">
                <a:solidFill>
                  <a:schemeClr val="dk1"/>
                </a:solidFill>
                <a:latin typeface="Arial"/>
                <a:ea typeface="Arial"/>
                <a:cs typeface="Arial"/>
                <a:sym typeface="Arial"/>
                <a:hlinkClick r:id="rId5" action="ppaction://hlinkfile"/>
              </a:rPr>
              <a:t>oc.lc/</a:t>
            </a:r>
            <a:r>
              <a:rPr lang="de-DE" sz="1800" b="0" i="0" u="sng" strike="noStrike" cap="none" err="1">
                <a:solidFill>
                  <a:schemeClr val="dk1"/>
                </a:solidFill>
                <a:latin typeface="Arial"/>
                <a:ea typeface="Arial"/>
                <a:cs typeface="Arial"/>
                <a:sym typeface="Arial"/>
                <a:hlinkClick r:id="rId5" action="ppaction://hlinkfile"/>
              </a:rPr>
              <a:t>rim</a:t>
            </a:r>
            <a:endParaRPr lang="de-DE" sz="1800" b="0" i="0" u="sng" strike="noStrike" cap="none">
              <a:solidFill>
                <a:schemeClr val="dk1"/>
              </a:solidFill>
              <a:latin typeface="Arial"/>
              <a:ea typeface="Arial"/>
              <a:cs typeface="Arial"/>
              <a:sym typeface="Arial"/>
            </a:endParaRPr>
          </a:p>
          <a:p>
            <a:pPr marL="0" marR="0" lvl="0" indent="0" algn="l" rtl="0">
              <a:spcBef>
                <a:spcPts val="0"/>
              </a:spcBef>
              <a:buNone/>
            </a:pPr>
            <a:endParaRPr sz="1800">
              <a:solidFill>
                <a:schemeClr val="dk1"/>
              </a:solidFill>
              <a:latin typeface="Arial"/>
              <a:ea typeface="Arial"/>
              <a:cs typeface="Arial"/>
              <a:sym typeface="Arial"/>
            </a:endParaRPr>
          </a:p>
        </p:txBody>
      </p:sp>
      <p:sp>
        <p:nvSpPr>
          <p:cNvPr id="6" name="Oval 3">
            <a:extLst>
              <a:ext uri="{FF2B5EF4-FFF2-40B4-BE49-F238E27FC236}">
                <a16:creationId xmlns:a16="http://schemas.microsoft.com/office/drawing/2014/main" id="{D132F0AD-C2F8-4B43-B528-4329ED712186}"/>
              </a:ext>
            </a:extLst>
          </p:cNvPr>
          <p:cNvSpPr/>
          <p:nvPr/>
        </p:nvSpPr>
        <p:spPr>
          <a:xfrm>
            <a:off x="8897070" y="214824"/>
            <a:ext cx="57150" cy="571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7" name="Foliennummernplatzhalter 6">
            <a:extLst>
              <a:ext uri="{FF2B5EF4-FFF2-40B4-BE49-F238E27FC236}">
                <a16:creationId xmlns:a16="http://schemas.microsoft.com/office/drawing/2014/main" id="{5560259F-75BF-4E2F-BE93-58C74F5DAE74}"/>
              </a:ext>
            </a:extLst>
          </p:cNvPr>
          <p:cNvSpPr>
            <a:spLocks noGrp="1"/>
          </p:cNvSpPr>
          <p:nvPr>
            <p:ph type="sldNum" sz="quarter" idx="4"/>
          </p:nvPr>
        </p:nvSpPr>
        <p:spPr/>
        <p:txBody>
          <a:bodyPr/>
          <a:lstStyle/>
          <a:p>
            <a:fld id="{C7E911E4-7CD8-4F9C-B647-4242FE4D1061}" type="slidenum">
              <a:rPr lang="de-DE" smtClean="0"/>
              <a:pPr/>
              <a:t>22</a:t>
            </a:fld>
            <a:endParaRPr lang="de-DE" dirty="0"/>
          </a:p>
        </p:txBody>
      </p:sp>
    </p:spTree>
    <p:extLst>
      <p:ext uri="{BB962C8B-B14F-4D97-AF65-F5344CB8AC3E}">
        <p14:creationId xmlns:p14="http://schemas.microsoft.com/office/powerpoint/2010/main" val="12918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A5E32AF-F44E-46A9-A0C9-722C41CADEFF}"/>
              </a:ext>
            </a:extLst>
          </p:cNvPr>
          <p:cNvSpPr>
            <a:spLocks noGrp="1"/>
          </p:cNvSpPr>
          <p:nvPr>
            <p:ph type="body" sz="quarter" idx="13"/>
          </p:nvPr>
        </p:nvSpPr>
        <p:spPr/>
        <p:txBody>
          <a:bodyPr/>
          <a:lstStyle/>
          <a:p>
            <a:r>
              <a:rPr lang="de-DE" err="1"/>
              <a:t>What</a:t>
            </a:r>
            <a:r>
              <a:rPr lang="de-DE"/>
              <a:t> </a:t>
            </a:r>
            <a:r>
              <a:rPr lang="de-DE" err="1"/>
              <a:t>characterizes</a:t>
            </a:r>
            <a:r>
              <a:rPr lang="de-DE"/>
              <a:t> RIM in Europe?</a:t>
            </a:r>
          </a:p>
        </p:txBody>
      </p:sp>
      <p:sp>
        <p:nvSpPr>
          <p:cNvPr id="2" name="Textplatzhalter 1">
            <a:extLst>
              <a:ext uri="{FF2B5EF4-FFF2-40B4-BE49-F238E27FC236}">
                <a16:creationId xmlns:a16="http://schemas.microsoft.com/office/drawing/2014/main" id="{D6A0AFFB-2448-4FA4-BABF-0141949E09A0}"/>
              </a:ext>
            </a:extLst>
          </p:cNvPr>
          <p:cNvSpPr>
            <a:spLocks noGrp="1"/>
          </p:cNvSpPr>
          <p:nvPr>
            <p:ph type="body" sz="quarter" idx="12"/>
          </p:nvPr>
        </p:nvSpPr>
        <p:spPr/>
        <p:txBody>
          <a:bodyPr/>
          <a:lstStyle/>
          <a:p>
            <a:r>
              <a:rPr lang="en-US">
                <a:solidFill>
                  <a:schemeClr val="accent3"/>
                </a:solidFill>
              </a:rPr>
              <a:t>Country specific factors </a:t>
            </a:r>
            <a:r>
              <a:rPr lang="en-US"/>
              <a:t>and infrastructures play an important role</a:t>
            </a:r>
          </a:p>
          <a:p>
            <a:pPr lvl="1"/>
            <a:r>
              <a:rPr lang="en-US"/>
              <a:t>Environments different but still have many similarities</a:t>
            </a:r>
          </a:p>
          <a:p>
            <a:r>
              <a:rPr lang="en-US"/>
              <a:t>National or European </a:t>
            </a:r>
            <a:r>
              <a:rPr lang="en-US">
                <a:solidFill>
                  <a:schemeClr val="accent3"/>
                </a:solidFill>
              </a:rPr>
              <a:t>mandates or funding requirements </a:t>
            </a:r>
            <a:r>
              <a:rPr lang="en-US"/>
              <a:t>are strong drivers of CRIS adoption where they exist. </a:t>
            </a:r>
          </a:p>
          <a:p>
            <a:pPr lvl="1"/>
            <a:r>
              <a:rPr lang="en-US"/>
              <a:t>In their absence ROI remains unclear. </a:t>
            </a:r>
          </a:p>
          <a:p>
            <a:pPr lvl="1"/>
            <a:r>
              <a:rPr lang="en-US"/>
              <a:t>Internal uses of RIM are welcome benefits but rarely drive CRIS adoption.</a:t>
            </a:r>
          </a:p>
        </p:txBody>
      </p:sp>
      <p:sp>
        <p:nvSpPr>
          <p:cNvPr id="4" name="Oval 3">
            <a:extLst>
              <a:ext uri="{FF2B5EF4-FFF2-40B4-BE49-F238E27FC236}">
                <a16:creationId xmlns:a16="http://schemas.microsoft.com/office/drawing/2014/main" id="{5CF1CBCA-7B74-A94A-B8BC-4FA1CCC76310}"/>
              </a:ext>
            </a:extLst>
          </p:cNvPr>
          <p:cNvSpPr/>
          <p:nvPr/>
        </p:nvSpPr>
        <p:spPr>
          <a:xfrm>
            <a:off x="8793388" y="333770"/>
            <a:ext cx="57150" cy="5715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 name="Foliennummernplatzhalter 4">
            <a:extLst>
              <a:ext uri="{FF2B5EF4-FFF2-40B4-BE49-F238E27FC236}">
                <a16:creationId xmlns:a16="http://schemas.microsoft.com/office/drawing/2014/main" id="{C199450C-87C2-4FC3-9752-2740C86FCB16}"/>
              </a:ext>
            </a:extLst>
          </p:cNvPr>
          <p:cNvSpPr>
            <a:spLocks noGrp="1"/>
          </p:cNvSpPr>
          <p:nvPr>
            <p:ph type="sldNum" sz="quarter" idx="4"/>
          </p:nvPr>
        </p:nvSpPr>
        <p:spPr/>
        <p:txBody>
          <a:bodyPr/>
          <a:lstStyle/>
          <a:p>
            <a:fld id="{C7E911E4-7CD8-4F9C-B647-4242FE4D1061}" type="slidenum">
              <a:rPr lang="de-DE" smtClean="0"/>
              <a:pPr/>
              <a:t>23</a:t>
            </a:fld>
            <a:endParaRPr lang="de-DE" dirty="0"/>
          </a:p>
        </p:txBody>
      </p:sp>
    </p:spTree>
    <p:extLst>
      <p:ext uri="{BB962C8B-B14F-4D97-AF65-F5344CB8AC3E}">
        <p14:creationId xmlns:p14="http://schemas.microsoft.com/office/powerpoint/2010/main" val="36709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22D92AF9-7067-42BE-9D50-6CFCECFADCE7}"/>
              </a:ext>
            </a:extLst>
          </p:cNvPr>
          <p:cNvSpPr>
            <a:spLocks noGrp="1"/>
          </p:cNvSpPr>
          <p:nvPr>
            <p:ph type="body" sz="quarter" idx="13"/>
          </p:nvPr>
        </p:nvSpPr>
        <p:spPr/>
        <p:txBody>
          <a:bodyPr/>
          <a:lstStyle/>
          <a:p>
            <a:r>
              <a:rPr lang="de-DE" err="1"/>
              <a:t>What</a:t>
            </a:r>
            <a:r>
              <a:rPr lang="de-DE"/>
              <a:t> </a:t>
            </a:r>
            <a:r>
              <a:rPr lang="de-DE" err="1"/>
              <a:t>characterizes</a:t>
            </a:r>
            <a:r>
              <a:rPr lang="de-DE"/>
              <a:t> PID </a:t>
            </a:r>
            <a:r>
              <a:rPr lang="de-DE" err="1"/>
              <a:t>adoption</a:t>
            </a:r>
            <a:r>
              <a:rPr lang="de-DE"/>
              <a:t>?</a:t>
            </a:r>
          </a:p>
        </p:txBody>
      </p:sp>
      <p:sp>
        <p:nvSpPr>
          <p:cNvPr id="4" name="Textplatzhalter 3">
            <a:extLst>
              <a:ext uri="{FF2B5EF4-FFF2-40B4-BE49-F238E27FC236}">
                <a16:creationId xmlns:a16="http://schemas.microsoft.com/office/drawing/2014/main" id="{16266AF0-EFFF-4786-A58C-31D8D290F4F0}"/>
              </a:ext>
            </a:extLst>
          </p:cNvPr>
          <p:cNvSpPr>
            <a:spLocks noGrp="1"/>
          </p:cNvSpPr>
          <p:nvPr>
            <p:ph type="body" sz="quarter" idx="12"/>
          </p:nvPr>
        </p:nvSpPr>
        <p:spPr/>
        <p:txBody>
          <a:bodyPr/>
          <a:lstStyle/>
          <a:p>
            <a:r>
              <a:rPr lang="en-US"/>
              <a:t>Stronger adoption for person identifiers</a:t>
            </a:r>
          </a:p>
          <a:p>
            <a:pPr marL="457200" lvl="1" indent="0">
              <a:buNone/>
            </a:pPr>
            <a:r>
              <a:rPr lang="en-US"/>
              <a:t>ORCID becoming a </a:t>
            </a:r>
            <a:r>
              <a:rPr lang="en-US" i="1"/>
              <a:t>de facto </a:t>
            </a:r>
            <a:r>
              <a:rPr lang="en-US"/>
              <a:t>standard in scholarly literature, but other identifiers also needed and used</a:t>
            </a:r>
          </a:p>
          <a:p>
            <a:r>
              <a:rPr lang="en-US"/>
              <a:t>Organizational identifiers largely unused</a:t>
            </a:r>
          </a:p>
          <a:p>
            <a:r>
              <a:rPr lang="en-US"/>
              <a:t>PID adoption is strongest where they facilitate </a:t>
            </a:r>
            <a:r>
              <a:rPr lang="en-US">
                <a:solidFill>
                  <a:schemeClr val="accent3"/>
                </a:solidFill>
              </a:rPr>
              <a:t>interoperability</a:t>
            </a:r>
            <a:r>
              <a:rPr lang="en-US"/>
              <a:t>, such as harvesting of publication metadata into CRIS systems</a:t>
            </a:r>
          </a:p>
        </p:txBody>
      </p:sp>
      <p:sp>
        <p:nvSpPr>
          <p:cNvPr id="8" name="Oval 7">
            <a:extLst>
              <a:ext uri="{FF2B5EF4-FFF2-40B4-BE49-F238E27FC236}">
                <a16:creationId xmlns:a16="http://schemas.microsoft.com/office/drawing/2014/main" id="{52C59D6B-C6FF-2B41-9CD0-0802CC74F341}"/>
              </a:ext>
            </a:extLst>
          </p:cNvPr>
          <p:cNvSpPr/>
          <p:nvPr/>
        </p:nvSpPr>
        <p:spPr>
          <a:xfrm>
            <a:off x="8921602" y="263875"/>
            <a:ext cx="57150" cy="5715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 name="Foliennummernplatzhalter 1">
            <a:extLst>
              <a:ext uri="{FF2B5EF4-FFF2-40B4-BE49-F238E27FC236}">
                <a16:creationId xmlns:a16="http://schemas.microsoft.com/office/drawing/2014/main" id="{E2E84398-080D-458B-9BF2-B0973E0B3188}"/>
              </a:ext>
            </a:extLst>
          </p:cNvPr>
          <p:cNvSpPr>
            <a:spLocks noGrp="1"/>
          </p:cNvSpPr>
          <p:nvPr>
            <p:ph type="sldNum" sz="quarter" idx="4"/>
          </p:nvPr>
        </p:nvSpPr>
        <p:spPr/>
        <p:txBody>
          <a:bodyPr/>
          <a:lstStyle/>
          <a:p>
            <a:fld id="{C7E911E4-7CD8-4F9C-B647-4242FE4D1061}" type="slidenum">
              <a:rPr lang="de-DE" smtClean="0"/>
              <a:pPr/>
              <a:t>24</a:t>
            </a:fld>
            <a:endParaRPr lang="de-DE" dirty="0"/>
          </a:p>
        </p:txBody>
      </p:sp>
    </p:spTree>
    <p:extLst>
      <p:ext uri="{BB962C8B-B14F-4D97-AF65-F5344CB8AC3E}">
        <p14:creationId xmlns:p14="http://schemas.microsoft.com/office/powerpoint/2010/main" val="373433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96E915B1-D9A2-408D-9FFE-F84E68208869}"/>
              </a:ext>
            </a:extLst>
          </p:cNvPr>
          <p:cNvSpPr>
            <a:spLocks noGrp="1"/>
          </p:cNvSpPr>
          <p:nvPr>
            <p:ph type="body" sz="quarter" idx="11"/>
          </p:nvPr>
        </p:nvSpPr>
        <p:spPr/>
        <p:txBody>
          <a:bodyPr/>
          <a:lstStyle/>
          <a:p>
            <a:endParaRPr lang="de-DE"/>
          </a:p>
        </p:txBody>
      </p:sp>
      <p:sp>
        <p:nvSpPr>
          <p:cNvPr id="4" name="Textplatzhalter 3">
            <a:extLst>
              <a:ext uri="{FF2B5EF4-FFF2-40B4-BE49-F238E27FC236}">
                <a16:creationId xmlns:a16="http://schemas.microsoft.com/office/drawing/2014/main" id="{D0A14FFC-9187-425B-BA9E-8D3FE05BD377}"/>
              </a:ext>
            </a:extLst>
          </p:cNvPr>
          <p:cNvSpPr>
            <a:spLocks noGrp="1"/>
          </p:cNvSpPr>
          <p:nvPr>
            <p:ph type="body" sz="quarter" idx="12"/>
          </p:nvPr>
        </p:nvSpPr>
        <p:spPr/>
        <p:txBody>
          <a:bodyPr/>
          <a:lstStyle/>
          <a:p>
            <a:endParaRPr lang="de-DE"/>
          </a:p>
        </p:txBody>
      </p:sp>
      <p:sp>
        <p:nvSpPr>
          <p:cNvPr id="6" name="Textplatzhalter 5">
            <a:extLst>
              <a:ext uri="{FF2B5EF4-FFF2-40B4-BE49-F238E27FC236}">
                <a16:creationId xmlns:a16="http://schemas.microsoft.com/office/drawing/2014/main" id="{6C9415BF-E1EC-4D90-96E9-5172A9120773}"/>
              </a:ext>
            </a:extLst>
          </p:cNvPr>
          <p:cNvSpPr>
            <a:spLocks noGrp="1"/>
          </p:cNvSpPr>
          <p:nvPr>
            <p:ph type="body" sz="quarter" idx="10"/>
          </p:nvPr>
        </p:nvSpPr>
        <p:spPr>
          <a:xfrm>
            <a:off x="466932" y="831061"/>
            <a:ext cx="4181327" cy="1754326"/>
          </a:xfrm>
        </p:spPr>
        <p:txBody>
          <a:bodyPr/>
          <a:lstStyle/>
          <a:p>
            <a:pPr algn="ctr"/>
            <a:r>
              <a:rPr lang="de-DE"/>
              <a:t>Practices and </a:t>
            </a:r>
            <a:br>
              <a:rPr lang="de-DE"/>
            </a:br>
            <a:r>
              <a:rPr lang="de-DE"/>
              <a:t>Patterns</a:t>
            </a:r>
          </a:p>
        </p:txBody>
      </p:sp>
      <p:pic>
        <p:nvPicPr>
          <p:cNvPr id="7" name="Shape 368">
            <a:extLst>
              <a:ext uri="{FF2B5EF4-FFF2-40B4-BE49-F238E27FC236}">
                <a16:creationId xmlns:a16="http://schemas.microsoft.com/office/drawing/2014/main" id="{48A90F3D-30E5-4AFB-A1B1-2BCC04FE54EA}"/>
              </a:ext>
            </a:extLst>
          </p:cNvPr>
          <p:cNvPicPr preferRelativeResize="0"/>
          <p:nvPr/>
        </p:nvPicPr>
        <p:blipFill rotWithShape="1">
          <a:blip r:embed="rId3">
            <a:alphaModFix/>
          </a:blip>
          <a:srcRect/>
          <a:stretch/>
        </p:blipFill>
        <p:spPr>
          <a:xfrm>
            <a:off x="617538" y="3561288"/>
            <a:ext cx="2090386" cy="413890"/>
          </a:xfrm>
          <a:prstGeom prst="rect">
            <a:avLst/>
          </a:prstGeom>
          <a:noFill/>
          <a:ln>
            <a:noFill/>
          </a:ln>
        </p:spPr>
      </p:pic>
      <p:sp>
        <p:nvSpPr>
          <p:cNvPr id="9" name="Shape 511">
            <a:extLst>
              <a:ext uri="{FF2B5EF4-FFF2-40B4-BE49-F238E27FC236}">
                <a16:creationId xmlns:a16="http://schemas.microsoft.com/office/drawing/2014/main" id="{23293D2E-1BFB-435B-B5A0-C1C4E63A8765}"/>
              </a:ext>
            </a:extLst>
          </p:cNvPr>
          <p:cNvSpPr/>
          <p:nvPr/>
        </p:nvSpPr>
        <p:spPr>
          <a:xfrm>
            <a:off x="0" y="4863154"/>
            <a:ext cx="2474131" cy="311624"/>
          </a:xfrm>
          <a:prstGeom prst="rect">
            <a:avLst/>
          </a:prstGeom>
          <a:solidFill>
            <a:srgbClr val="A9306F"/>
          </a:solidFill>
          <a:ln>
            <a:noFill/>
          </a:ln>
        </p:spPr>
        <p:txBody>
          <a:bodyPr spcFirstLastPara="1" wrap="square" lIns="68569" tIns="34275" rIns="68569" bIns="34275" anchor="t" anchorCtr="0">
            <a:noAutofit/>
          </a:bodyPr>
          <a:lstStyle/>
          <a:p>
            <a:pPr algn="ctr"/>
            <a:r>
              <a:rPr lang="en-US" sz="1575" err="1">
                <a:solidFill>
                  <a:schemeClr val="lt1"/>
                </a:solidFill>
                <a:latin typeface="Calibri"/>
                <a:ea typeface="Calibri"/>
                <a:cs typeface="Calibri"/>
                <a:sym typeface="Calibri"/>
              </a:rPr>
              <a:t>oc.lc</a:t>
            </a:r>
            <a:r>
              <a:rPr lang="en-US" sz="1575">
                <a:solidFill>
                  <a:schemeClr val="lt1"/>
                </a:solidFill>
                <a:latin typeface="Calibri"/>
                <a:ea typeface="Calibri"/>
                <a:cs typeface="Calibri"/>
                <a:sym typeface="Calibri"/>
              </a:rPr>
              <a:t>/rim</a:t>
            </a:r>
            <a:endParaRPr sz="1350"/>
          </a:p>
        </p:txBody>
      </p:sp>
      <p:pic>
        <p:nvPicPr>
          <p:cNvPr id="13" name="Picture 9">
            <a:extLst>
              <a:ext uri="{FF2B5EF4-FFF2-40B4-BE49-F238E27FC236}">
                <a16:creationId xmlns:a16="http://schemas.microsoft.com/office/drawing/2014/main" id="{9196D1C6-FCE3-40EC-B44E-BDB3B93305E2}"/>
              </a:ext>
            </a:extLst>
          </p:cNvPr>
          <p:cNvPicPr>
            <a:picLocks noChangeAspect="1"/>
          </p:cNvPicPr>
          <p:nvPr/>
        </p:nvPicPr>
        <p:blipFill>
          <a:blip r:embed="rId4"/>
          <a:stretch>
            <a:fillRect/>
          </a:stretch>
        </p:blipFill>
        <p:spPr>
          <a:xfrm>
            <a:off x="5187512" y="253957"/>
            <a:ext cx="3451905" cy="4415151"/>
          </a:xfrm>
          <a:prstGeom prst="rect">
            <a:avLst/>
          </a:prstGeom>
          <a:ln w="28575">
            <a:solidFill>
              <a:schemeClr val="bg1"/>
            </a:solidFill>
          </a:ln>
        </p:spPr>
      </p:pic>
      <p:pic>
        <p:nvPicPr>
          <p:cNvPr id="14" name="Picture 6">
            <a:extLst>
              <a:ext uri="{FF2B5EF4-FFF2-40B4-BE49-F238E27FC236}">
                <a16:creationId xmlns:a16="http://schemas.microsoft.com/office/drawing/2014/main" id="{414A5366-425F-4F20-86D3-D01D21825F23}"/>
              </a:ext>
            </a:extLst>
          </p:cNvPr>
          <p:cNvPicPr>
            <a:picLocks noChangeAspect="1"/>
          </p:cNvPicPr>
          <p:nvPr/>
        </p:nvPicPr>
        <p:blipFill>
          <a:blip r:embed="rId5"/>
          <a:stretch>
            <a:fillRect/>
          </a:stretch>
        </p:blipFill>
        <p:spPr>
          <a:xfrm>
            <a:off x="3100347" y="3456795"/>
            <a:ext cx="1410855" cy="622877"/>
          </a:xfrm>
          <a:prstGeom prst="rect">
            <a:avLst/>
          </a:prstGeom>
        </p:spPr>
      </p:pic>
      <p:sp>
        <p:nvSpPr>
          <p:cNvPr id="2" name="Foliennummernplatzhalter 1">
            <a:extLst>
              <a:ext uri="{FF2B5EF4-FFF2-40B4-BE49-F238E27FC236}">
                <a16:creationId xmlns:a16="http://schemas.microsoft.com/office/drawing/2014/main" id="{4F82A164-EA1E-4F61-ACC2-94877546F91A}"/>
              </a:ext>
            </a:extLst>
          </p:cNvPr>
          <p:cNvSpPr>
            <a:spLocks noGrp="1"/>
          </p:cNvSpPr>
          <p:nvPr>
            <p:ph type="sldNum" sz="quarter" idx="4"/>
          </p:nvPr>
        </p:nvSpPr>
        <p:spPr/>
        <p:txBody>
          <a:bodyPr/>
          <a:lstStyle/>
          <a:p>
            <a:fld id="{C7E911E4-7CD8-4F9C-B647-4242FE4D1061}" type="slidenum">
              <a:rPr lang="de-DE" smtClean="0"/>
              <a:pPr/>
              <a:t>25</a:t>
            </a:fld>
            <a:endParaRPr lang="de-DE" dirty="0"/>
          </a:p>
        </p:txBody>
      </p:sp>
    </p:spTree>
    <p:extLst>
      <p:ext uri="{BB962C8B-B14F-4D97-AF65-F5344CB8AC3E}">
        <p14:creationId xmlns:p14="http://schemas.microsoft.com/office/powerpoint/2010/main" val="247172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259F15-F4AE-A34A-8530-8B5138186510}"/>
              </a:ext>
            </a:extLst>
          </p:cNvPr>
          <p:cNvCxnSpPr/>
          <p:nvPr/>
        </p:nvCxnSpPr>
        <p:spPr>
          <a:xfrm>
            <a:off x="1143000" y="4861322"/>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362" name="Picture 3">
            <a:extLst>
              <a:ext uri="{FF2B5EF4-FFF2-40B4-BE49-F238E27FC236}">
                <a16:creationId xmlns:a16="http://schemas.microsoft.com/office/drawing/2014/main" id="{E89A0CC9-853C-DA40-99E2-AB7A96C5C53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586" y="4904186"/>
            <a:ext cx="601265"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a:extLst>
              <a:ext uri="{FF2B5EF4-FFF2-40B4-BE49-F238E27FC236}">
                <a16:creationId xmlns:a16="http://schemas.microsoft.com/office/drawing/2014/main" id="{A589179F-F32D-5741-9C82-4509289F0CA2}"/>
              </a:ext>
            </a:extLst>
          </p:cNvPr>
          <p:cNvSpPr>
            <a:spLocks noChangeArrowheads="1"/>
          </p:cNvSpPr>
          <p:nvPr/>
        </p:nvSpPr>
        <p:spPr bwMode="auto">
          <a:xfrm>
            <a:off x="1856186" y="4854180"/>
            <a:ext cx="6060281"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50">
                <a:latin typeface="Arial" panose="020B0604020202020204" pitchFamily="34" charset="0"/>
                <a:cs typeface="Arial" panose="020B0604020202020204" pitchFamily="34" charset="0"/>
              </a:rPr>
              <a:t>“Total number of survey respondents, by broad region” by </a:t>
            </a:r>
            <a:r>
              <a:rPr lang="en-US" altLang="en-US" sz="750">
                <a:latin typeface="Arial" panose="020B0604020202020204" pitchFamily="34" charset="0"/>
                <a:cs typeface="Arial" panose="020B0604020202020204" pitchFamily="34" charset="0"/>
                <a:hlinkClick r:id="rId4"/>
              </a:rPr>
              <a:t>OCLC </a:t>
            </a:r>
            <a:r>
              <a:rPr lang="en-US" altLang="en-US" sz="750">
                <a:latin typeface="Arial" panose="020B0604020202020204" pitchFamily="34" charset="0"/>
                <a:cs typeface="Arial" panose="020B0604020202020204" pitchFamily="34" charset="0"/>
              </a:rPr>
              <a:t>and </a:t>
            </a:r>
            <a:r>
              <a:rPr lang="en-US" altLang="en-US" sz="750">
                <a:latin typeface="Arial" panose="020B0604020202020204" pitchFamily="34" charset="0"/>
                <a:cs typeface="Arial" panose="020B0604020202020204" pitchFamily="34" charset="0"/>
                <a:hlinkClick r:id="rId5"/>
              </a:rPr>
              <a:t>euroCRIS</a:t>
            </a:r>
            <a:r>
              <a:rPr lang="en-US" altLang="en-US" sz="750" i="1">
                <a:latin typeface="Arial" panose="020B0604020202020204" pitchFamily="34" charset="0"/>
                <a:cs typeface="Arial" panose="020B0604020202020204" pitchFamily="34" charset="0"/>
              </a:rPr>
              <a:t>, Practices and Patterns in Research Information Management: Findings from a Global Survey </a:t>
            </a:r>
            <a:r>
              <a:rPr lang="en-US" altLang="en-US" sz="750">
                <a:latin typeface="Arial" panose="020B0604020202020204" pitchFamily="34" charset="0"/>
                <a:cs typeface="Arial" panose="020B0604020202020204" pitchFamily="34" charset="0"/>
              </a:rPr>
              <a:t>(</a:t>
            </a:r>
            <a:r>
              <a:rPr lang="en-US" altLang="en-US" sz="750">
                <a:latin typeface="Arial" panose="020B0604020202020204" pitchFamily="34" charset="0"/>
                <a:cs typeface="Arial" panose="020B0604020202020204" pitchFamily="34" charset="0"/>
                <a:hlinkClick r:id="rId6"/>
              </a:rPr>
              <a:t>DOI:10.25333/BGFG-D241</a:t>
            </a:r>
            <a:r>
              <a:rPr lang="de-DE" altLang="en-US" sz="750">
                <a:latin typeface="Arial" panose="020B0604020202020204" pitchFamily="34" charset="0"/>
                <a:cs typeface="Arial" panose="020B0604020202020204" pitchFamily="34" charset="0"/>
              </a:rPr>
              <a:t>)</a:t>
            </a:r>
            <a:r>
              <a:rPr lang="en-US" altLang="en-US" sz="750">
                <a:latin typeface="Arial" panose="020B0604020202020204" pitchFamily="34" charset="0"/>
                <a:cs typeface="Arial" panose="020B0604020202020204" pitchFamily="34" charset="0"/>
              </a:rPr>
              <a:t>,</a:t>
            </a:r>
            <a:r>
              <a:rPr lang="en-US" altLang="en-US" sz="750" i="1">
                <a:latin typeface="Arial" panose="020B0604020202020204" pitchFamily="34" charset="0"/>
                <a:cs typeface="Arial" panose="020B0604020202020204" pitchFamily="34" charset="0"/>
              </a:rPr>
              <a:t> </a:t>
            </a:r>
            <a:r>
              <a:rPr lang="en-US" altLang="en-US" sz="825">
                <a:hlinkClick r:id="rId7"/>
              </a:rPr>
              <a:t>CC BY 4.0</a:t>
            </a:r>
            <a:endParaRPr lang="en-US" altLang="en-US" sz="825">
              <a:latin typeface="Arial" panose="020B0604020202020204" pitchFamily="34" charset="0"/>
              <a:cs typeface="Arial" panose="020B0604020202020204" pitchFamily="34" charset="0"/>
            </a:endParaRPr>
          </a:p>
        </p:txBody>
      </p:sp>
      <p:pic>
        <p:nvPicPr>
          <p:cNvPr id="15364" name="Picture 4">
            <a:extLst>
              <a:ext uri="{FF2B5EF4-FFF2-40B4-BE49-F238E27FC236}">
                <a16:creationId xmlns:a16="http://schemas.microsoft.com/office/drawing/2014/main" id="{BA1E6EE8-DDAD-A147-9567-30A9F3A67EC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816"/>
          <a:stretch/>
        </p:blipFill>
        <p:spPr bwMode="auto">
          <a:xfrm>
            <a:off x="1485900" y="1434353"/>
            <a:ext cx="6172200" cy="338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hape 536">
            <a:extLst>
              <a:ext uri="{FF2B5EF4-FFF2-40B4-BE49-F238E27FC236}">
                <a16:creationId xmlns:a16="http://schemas.microsoft.com/office/drawing/2014/main" id="{90695348-080F-6549-80CB-E006A2912401}"/>
              </a:ext>
            </a:extLst>
          </p:cNvPr>
          <p:cNvSpPr txBox="1">
            <a:spLocks/>
          </p:cNvSpPr>
          <p:nvPr/>
        </p:nvSpPr>
        <p:spPr>
          <a:xfrm>
            <a:off x="682437" y="369196"/>
            <a:ext cx="8115300" cy="7822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SzPts val="2800"/>
            </a:pPr>
            <a:r>
              <a:rPr lang="en-US" sz="2100" dirty="0">
                <a:solidFill>
                  <a:srgbClr val="1F497D"/>
                </a:solidFill>
              </a:rPr>
              <a:t>RIM Survey responses: geographic overview</a:t>
            </a:r>
            <a:br>
              <a:rPr lang="en-US" sz="2100" dirty="0">
                <a:solidFill>
                  <a:srgbClr val="1F497D"/>
                </a:solidFill>
              </a:rPr>
            </a:br>
            <a:br>
              <a:rPr lang="en-US" sz="750" dirty="0">
                <a:solidFill>
                  <a:srgbClr val="1F497D"/>
                </a:solidFill>
              </a:rPr>
            </a:br>
            <a:r>
              <a:rPr lang="en-US" sz="750" dirty="0">
                <a:solidFill>
                  <a:srgbClr val="1F497D"/>
                </a:solidFill>
              </a:rPr>
              <a:t>	</a:t>
            </a:r>
            <a:r>
              <a:rPr lang="en-US" sz="1800" dirty="0">
                <a:solidFill>
                  <a:srgbClr val="1F497D"/>
                </a:solidFill>
              </a:rPr>
              <a:t>381 survey respondents from 44 countries</a:t>
            </a:r>
          </a:p>
          <a:p>
            <a:endParaRPr lang="en-US" sz="1050" dirty="0"/>
          </a:p>
        </p:txBody>
      </p:sp>
      <p:sp>
        <p:nvSpPr>
          <p:cNvPr id="8" name="Oval 7">
            <a:extLst>
              <a:ext uri="{FF2B5EF4-FFF2-40B4-BE49-F238E27FC236}">
                <a16:creationId xmlns:a16="http://schemas.microsoft.com/office/drawing/2014/main" id="{11F70AF3-851E-A141-B342-C3E23493925B}"/>
              </a:ext>
            </a:extLst>
          </p:cNvPr>
          <p:cNvSpPr/>
          <p:nvPr/>
        </p:nvSpPr>
        <p:spPr>
          <a:xfrm>
            <a:off x="8921602" y="263875"/>
            <a:ext cx="57150" cy="5715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 name="Foliennummernplatzhalter 1">
            <a:extLst>
              <a:ext uri="{FF2B5EF4-FFF2-40B4-BE49-F238E27FC236}">
                <a16:creationId xmlns:a16="http://schemas.microsoft.com/office/drawing/2014/main" id="{09CE1287-F65C-4F36-B9D1-6EA2FDCB237A}"/>
              </a:ext>
            </a:extLst>
          </p:cNvPr>
          <p:cNvSpPr>
            <a:spLocks noGrp="1"/>
          </p:cNvSpPr>
          <p:nvPr>
            <p:ph type="sldNum" sz="quarter" idx="4"/>
          </p:nvPr>
        </p:nvSpPr>
        <p:spPr/>
        <p:txBody>
          <a:bodyPr/>
          <a:lstStyle/>
          <a:p>
            <a:fld id="{C7E911E4-7CD8-4F9C-B647-4242FE4D1061}" type="slidenum">
              <a:rPr lang="de-DE" smtClean="0"/>
              <a:pPr/>
              <a:t>26</a:t>
            </a:fld>
            <a:endParaRPr lang="de-DE" dirty="0"/>
          </a:p>
        </p:txBody>
      </p:sp>
    </p:spTree>
    <p:extLst>
      <p:ext uri="{BB962C8B-B14F-4D97-AF65-F5344CB8AC3E}">
        <p14:creationId xmlns:p14="http://schemas.microsoft.com/office/powerpoint/2010/main" val="879300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965AAA-DFB4-4076-90B5-89633F7ADCEC}"/>
              </a:ext>
            </a:extLst>
          </p:cNvPr>
          <p:cNvSpPr>
            <a:spLocks noGrp="1"/>
          </p:cNvSpPr>
          <p:nvPr>
            <p:ph type="body" sz="quarter" idx="13"/>
          </p:nvPr>
        </p:nvSpPr>
        <p:spPr/>
        <p:txBody>
          <a:bodyPr/>
          <a:lstStyle/>
          <a:p>
            <a:r>
              <a:rPr lang="en-US"/>
              <a:t>Survey confirmed findings for Europe</a:t>
            </a:r>
          </a:p>
        </p:txBody>
      </p:sp>
      <p:sp>
        <p:nvSpPr>
          <p:cNvPr id="3" name="Text Placeholder 2">
            <a:extLst>
              <a:ext uri="{FF2B5EF4-FFF2-40B4-BE49-F238E27FC236}">
                <a16:creationId xmlns:a16="http://schemas.microsoft.com/office/drawing/2014/main" id="{A9DBA64F-4C33-4299-B008-A85EDE0D782F}"/>
              </a:ext>
            </a:extLst>
          </p:cNvPr>
          <p:cNvSpPr>
            <a:spLocks noGrp="1"/>
          </p:cNvSpPr>
          <p:nvPr>
            <p:ph type="body" sz="quarter" idx="12"/>
          </p:nvPr>
        </p:nvSpPr>
        <p:spPr/>
        <p:txBody>
          <a:bodyPr vert="horz" anchor="t"/>
          <a:lstStyle/>
          <a:p>
            <a:pPr marL="342265" indent="-342265"/>
            <a:r>
              <a:rPr lang="en-US" dirty="0">
                <a:cs typeface="Arial"/>
              </a:rPr>
              <a:t>Results confirmed “Convenience &amp; Compliance” findings regarding drivers of RIM adoption.</a:t>
            </a:r>
          </a:p>
          <a:p>
            <a:pPr marL="342265" indent="-342265"/>
            <a:r>
              <a:rPr lang="en-US" dirty="0">
                <a:cs typeface="Arial"/>
              </a:rPr>
              <a:t>RIM have </a:t>
            </a:r>
            <a:r>
              <a:rPr lang="en-US" dirty="0">
                <a:solidFill>
                  <a:schemeClr val="accent3"/>
                </a:solidFill>
                <a:cs typeface="Arial"/>
              </a:rPr>
              <a:t>multiple uses</a:t>
            </a:r>
            <a:r>
              <a:rPr lang="en-US" dirty="0">
                <a:cs typeface="Arial"/>
              </a:rPr>
              <a:t>, with some variation by region</a:t>
            </a:r>
          </a:p>
          <a:p>
            <a:pPr lvl="1"/>
            <a:r>
              <a:rPr lang="en-US" dirty="0"/>
              <a:t>as a registry of the institution’s research outputs</a:t>
            </a:r>
          </a:p>
          <a:p>
            <a:pPr lvl="1"/>
            <a:r>
              <a:rPr lang="en-US" dirty="0"/>
              <a:t>for external &amp; internal assessment or to manage OA compliance</a:t>
            </a:r>
          </a:p>
          <a:p>
            <a:pPr lvl="1"/>
            <a:r>
              <a:rPr lang="en-US" dirty="0"/>
              <a:t>less so to enable discovery of potential research collaborators </a:t>
            </a:r>
          </a:p>
          <a:p>
            <a:r>
              <a:rPr lang="en-US" dirty="0">
                <a:solidFill>
                  <a:schemeClr val="accent3"/>
                </a:solidFill>
                <a:cs typeface="Arial"/>
              </a:rPr>
              <a:t>Merge of RIM / IR functional categories </a:t>
            </a:r>
            <a:r>
              <a:rPr lang="en-US" dirty="0">
                <a:cs typeface="Arial"/>
              </a:rPr>
              <a:t>stronger in Europe</a:t>
            </a:r>
          </a:p>
          <a:p>
            <a:r>
              <a:rPr lang="en-US" dirty="0">
                <a:cs typeface="Arial"/>
              </a:rPr>
              <a:t>US is the outlier, not representing or leading global practices</a:t>
            </a:r>
            <a:endParaRPr lang="en-US" dirty="0"/>
          </a:p>
        </p:txBody>
      </p:sp>
      <p:sp>
        <p:nvSpPr>
          <p:cNvPr id="4" name="Oval 3">
            <a:extLst>
              <a:ext uri="{FF2B5EF4-FFF2-40B4-BE49-F238E27FC236}">
                <a16:creationId xmlns:a16="http://schemas.microsoft.com/office/drawing/2014/main" id="{C7718FFD-FDF6-3049-B630-4C85E36A658D}"/>
              </a:ext>
            </a:extLst>
          </p:cNvPr>
          <p:cNvSpPr/>
          <p:nvPr/>
        </p:nvSpPr>
        <p:spPr>
          <a:xfrm>
            <a:off x="8921602" y="263875"/>
            <a:ext cx="57150" cy="5715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 name="Foliennummernplatzhalter 4">
            <a:extLst>
              <a:ext uri="{FF2B5EF4-FFF2-40B4-BE49-F238E27FC236}">
                <a16:creationId xmlns:a16="http://schemas.microsoft.com/office/drawing/2014/main" id="{A7292683-9E3A-49AE-94E7-D2AE20FD74A4}"/>
              </a:ext>
            </a:extLst>
          </p:cNvPr>
          <p:cNvSpPr>
            <a:spLocks noGrp="1"/>
          </p:cNvSpPr>
          <p:nvPr>
            <p:ph type="sldNum" sz="quarter" idx="4"/>
          </p:nvPr>
        </p:nvSpPr>
        <p:spPr/>
        <p:txBody>
          <a:bodyPr/>
          <a:lstStyle/>
          <a:p>
            <a:fld id="{C7E911E4-7CD8-4F9C-B647-4242FE4D1061}" type="slidenum">
              <a:rPr lang="de-DE" smtClean="0"/>
              <a:pPr/>
              <a:t>27</a:t>
            </a:fld>
            <a:endParaRPr lang="de-DE" dirty="0"/>
          </a:p>
        </p:txBody>
      </p:sp>
    </p:spTree>
    <p:extLst>
      <p:ext uri="{BB962C8B-B14F-4D97-AF65-F5344CB8AC3E}">
        <p14:creationId xmlns:p14="http://schemas.microsoft.com/office/powerpoint/2010/main" val="4123913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2F6164ED-BB44-4D28-ACF0-740C79449A2C}"/>
              </a:ext>
            </a:extLst>
          </p:cNvPr>
          <p:cNvPicPr>
            <a:picLocks noChangeAspect="1"/>
          </p:cNvPicPr>
          <p:nvPr/>
        </p:nvPicPr>
        <p:blipFill>
          <a:blip r:embed="rId3"/>
          <a:stretch>
            <a:fillRect/>
          </a:stretch>
        </p:blipFill>
        <p:spPr>
          <a:xfrm>
            <a:off x="547194" y="263875"/>
            <a:ext cx="7834535" cy="4525832"/>
          </a:xfrm>
          <a:prstGeom prst="rect">
            <a:avLst/>
          </a:prstGeom>
        </p:spPr>
      </p:pic>
      <p:pic>
        <p:nvPicPr>
          <p:cNvPr id="5" name="Picture 3">
            <a:extLst>
              <a:ext uri="{FF2B5EF4-FFF2-40B4-BE49-F238E27FC236}">
                <a16:creationId xmlns:a16="http://schemas.microsoft.com/office/drawing/2014/main" id="{4BB999DD-6A09-4EFF-92F2-C8DDD5EEB9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562" y="4804478"/>
            <a:ext cx="601265"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7">
            <a:extLst>
              <a:ext uri="{FF2B5EF4-FFF2-40B4-BE49-F238E27FC236}">
                <a16:creationId xmlns:a16="http://schemas.microsoft.com/office/drawing/2014/main" id="{0000D4DD-D942-434A-A090-4E7197C2AF40}"/>
              </a:ext>
            </a:extLst>
          </p:cNvPr>
          <p:cNvSpPr>
            <a:spLocks noChangeArrowheads="1"/>
          </p:cNvSpPr>
          <p:nvPr/>
        </p:nvSpPr>
        <p:spPr bwMode="auto">
          <a:xfrm>
            <a:off x="829866" y="4804478"/>
            <a:ext cx="6060281"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750" i="1">
                <a:latin typeface="Arial" panose="020B0604020202020204" pitchFamily="34" charset="0"/>
                <a:cs typeface="Arial" panose="020B0604020202020204" pitchFamily="34" charset="0"/>
              </a:rPr>
              <a:t>Practices and Patterns in Research Information Management: Findings from a Global Survey </a:t>
            </a:r>
            <a:r>
              <a:rPr lang="en-US" altLang="en-US" sz="750">
                <a:latin typeface="Arial" panose="020B0604020202020204" pitchFamily="34" charset="0"/>
                <a:cs typeface="Arial" panose="020B0604020202020204" pitchFamily="34" charset="0"/>
              </a:rPr>
              <a:t>(</a:t>
            </a:r>
            <a:r>
              <a:rPr lang="en-US" altLang="en-US" sz="750">
                <a:latin typeface="Arial" panose="020B0604020202020204" pitchFamily="34" charset="0"/>
                <a:cs typeface="Arial" panose="020B0604020202020204" pitchFamily="34" charset="0"/>
                <a:hlinkClick r:id="rId5"/>
              </a:rPr>
              <a:t>DOI:10.25333/BGFG-D241</a:t>
            </a:r>
            <a:r>
              <a:rPr lang="de-DE" altLang="en-US" sz="750">
                <a:latin typeface="Arial" panose="020B0604020202020204" pitchFamily="34" charset="0"/>
                <a:cs typeface="Arial" panose="020B0604020202020204" pitchFamily="34" charset="0"/>
              </a:rPr>
              <a:t>)</a:t>
            </a:r>
            <a:r>
              <a:rPr lang="en-US" altLang="en-US" sz="750">
                <a:latin typeface="Arial" panose="020B0604020202020204" pitchFamily="34" charset="0"/>
                <a:cs typeface="Arial" panose="020B0604020202020204" pitchFamily="34" charset="0"/>
              </a:rPr>
              <a:t>,</a:t>
            </a:r>
            <a:r>
              <a:rPr lang="en-US" altLang="en-US" sz="750" i="1">
                <a:latin typeface="Arial" panose="020B0604020202020204" pitchFamily="34" charset="0"/>
                <a:cs typeface="Arial" panose="020B0604020202020204" pitchFamily="34" charset="0"/>
              </a:rPr>
              <a:t> </a:t>
            </a:r>
            <a:r>
              <a:rPr lang="en-US" altLang="en-US" sz="825">
                <a:hlinkClick r:id="rId6"/>
              </a:rPr>
              <a:t>CC BY 4.0</a:t>
            </a:r>
            <a:endParaRPr lang="en-US" altLang="en-US" sz="825">
              <a:latin typeface="Arial" panose="020B0604020202020204" pitchFamily="34" charset="0"/>
              <a:cs typeface="Arial" panose="020B0604020202020204" pitchFamily="34" charset="0"/>
            </a:endParaRPr>
          </a:p>
        </p:txBody>
      </p:sp>
      <p:sp>
        <p:nvSpPr>
          <p:cNvPr id="7" name="Oval 5">
            <a:extLst>
              <a:ext uri="{FF2B5EF4-FFF2-40B4-BE49-F238E27FC236}">
                <a16:creationId xmlns:a16="http://schemas.microsoft.com/office/drawing/2014/main" id="{C1535755-8773-4290-902D-3CA8B294E15B}"/>
              </a:ext>
            </a:extLst>
          </p:cNvPr>
          <p:cNvSpPr/>
          <p:nvPr/>
        </p:nvSpPr>
        <p:spPr>
          <a:xfrm>
            <a:off x="8921602" y="263875"/>
            <a:ext cx="57150" cy="5715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 name="Foliennummernplatzhalter 1">
            <a:extLst>
              <a:ext uri="{FF2B5EF4-FFF2-40B4-BE49-F238E27FC236}">
                <a16:creationId xmlns:a16="http://schemas.microsoft.com/office/drawing/2014/main" id="{BACE2716-46CF-496C-90C4-AAFFC72376C1}"/>
              </a:ext>
            </a:extLst>
          </p:cNvPr>
          <p:cNvSpPr>
            <a:spLocks noGrp="1"/>
          </p:cNvSpPr>
          <p:nvPr>
            <p:ph type="sldNum" sz="quarter" idx="4"/>
          </p:nvPr>
        </p:nvSpPr>
        <p:spPr/>
        <p:txBody>
          <a:bodyPr/>
          <a:lstStyle/>
          <a:p>
            <a:fld id="{C7E911E4-7CD8-4F9C-B647-4242FE4D1061}" type="slidenum">
              <a:rPr lang="de-DE" smtClean="0"/>
              <a:pPr/>
              <a:t>28</a:t>
            </a:fld>
            <a:endParaRPr lang="de-DE" dirty="0"/>
          </a:p>
        </p:txBody>
      </p:sp>
    </p:spTree>
    <p:extLst>
      <p:ext uri="{BB962C8B-B14F-4D97-AF65-F5344CB8AC3E}">
        <p14:creationId xmlns:p14="http://schemas.microsoft.com/office/powerpoint/2010/main" val="891028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E259F15-F4AE-A34A-8530-8B5138186510}"/>
              </a:ext>
            </a:extLst>
          </p:cNvPr>
          <p:cNvCxnSpPr/>
          <p:nvPr/>
        </p:nvCxnSpPr>
        <p:spPr>
          <a:xfrm>
            <a:off x="1143000" y="4743450"/>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37890" name="Picture 3">
            <a:extLst>
              <a:ext uri="{FF2B5EF4-FFF2-40B4-BE49-F238E27FC236}">
                <a16:creationId xmlns:a16="http://schemas.microsoft.com/office/drawing/2014/main" id="{1904E37F-E585-884D-AE0B-92AE9A22DB8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6586" y="4793456"/>
            <a:ext cx="601265" cy="215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7">
            <a:extLst>
              <a:ext uri="{FF2B5EF4-FFF2-40B4-BE49-F238E27FC236}">
                <a16:creationId xmlns:a16="http://schemas.microsoft.com/office/drawing/2014/main" id="{1B926610-6ECD-8644-AF5C-D48A25D71700}"/>
              </a:ext>
            </a:extLst>
          </p:cNvPr>
          <p:cNvSpPr>
            <a:spLocks noChangeArrowheads="1"/>
          </p:cNvSpPr>
          <p:nvPr/>
        </p:nvSpPr>
        <p:spPr bwMode="auto">
          <a:xfrm>
            <a:off x="1856186" y="4743451"/>
            <a:ext cx="606028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100000"/>
              </a:lnSpc>
              <a:spcBef>
                <a:spcPct val="0"/>
              </a:spcBef>
              <a:buClr>
                <a:srgbClr val="000000"/>
              </a:buClr>
              <a:buNone/>
            </a:pPr>
            <a:r>
              <a:rPr lang="en-US" altLang="en-US" sz="600" kern="0">
                <a:solidFill>
                  <a:srgbClr val="000000"/>
                </a:solidFill>
                <a:latin typeface="Arial" panose="020B0604020202020204" pitchFamily="34" charset="0"/>
                <a:cs typeface="Arial" panose="020B0604020202020204" pitchFamily="34" charset="0"/>
                <a:sym typeface="Arial"/>
              </a:rPr>
              <a:t>“Primary stakeholders based on total number of mentions across all responses for all areas of activity, in aggregate. Note that multiple primary stakeholders could be selected per area of activity” by </a:t>
            </a:r>
            <a:r>
              <a:rPr lang="en-US" altLang="en-US" sz="600" kern="0">
                <a:solidFill>
                  <a:srgbClr val="000000"/>
                </a:solidFill>
                <a:latin typeface="Arial" panose="020B0604020202020204" pitchFamily="34" charset="0"/>
                <a:cs typeface="Arial" panose="020B0604020202020204" pitchFamily="34" charset="0"/>
                <a:sym typeface="Arial"/>
                <a:hlinkClick r:id="rId4"/>
              </a:rPr>
              <a:t>OCLC </a:t>
            </a:r>
            <a:r>
              <a:rPr lang="en-US" altLang="en-US" sz="600" kern="0">
                <a:solidFill>
                  <a:srgbClr val="000000"/>
                </a:solidFill>
                <a:latin typeface="Arial" panose="020B0604020202020204" pitchFamily="34" charset="0"/>
                <a:cs typeface="Arial" panose="020B0604020202020204" pitchFamily="34" charset="0"/>
                <a:sym typeface="Arial"/>
              </a:rPr>
              <a:t>and </a:t>
            </a:r>
            <a:r>
              <a:rPr lang="en-US" altLang="en-US" sz="600" kern="0">
                <a:solidFill>
                  <a:srgbClr val="000000"/>
                </a:solidFill>
                <a:latin typeface="Arial" panose="020B0604020202020204" pitchFamily="34" charset="0"/>
                <a:cs typeface="Arial" panose="020B0604020202020204" pitchFamily="34" charset="0"/>
                <a:sym typeface="Arial"/>
                <a:hlinkClick r:id="rId5"/>
              </a:rPr>
              <a:t>euroCRIS</a:t>
            </a:r>
            <a:r>
              <a:rPr lang="en-US" altLang="en-US" sz="600" i="1" kern="0">
                <a:solidFill>
                  <a:srgbClr val="000000"/>
                </a:solidFill>
                <a:latin typeface="Arial" panose="020B0604020202020204" pitchFamily="34" charset="0"/>
                <a:cs typeface="Arial" panose="020B0604020202020204" pitchFamily="34" charset="0"/>
                <a:sym typeface="Arial"/>
              </a:rPr>
              <a:t>, Practices and Patterns in Research Information Management: Findings from a Global Survey </a:t>
            </a:r>
            <a:r>
              <a:rPr lang="en-US" altLang="en-US" sz="600" kern="0">
                <a:solidFill>
                  <a:srgbClr val="000000"/>
                </a:solidFill>
                <a:latin typeface="Arial" panose="020B0604020202020204" pitchFamily="34" charset="0"/>
                <a:cs typeface="Arial" panose="020B0604020202020204" pitchFamily="34" charset="0"/>
                <a:sym typeface="Arial"/>
              </a:rPr>
              <a:t>(</a:t>
            </a:r>
            <a:r>
              <a:rPr lang="en-US" altLang="en-US" sz="600" kern="0">
                <a:solidFill>
                  <a:srgbClr val="000000"/>
                </a:solidFill>
                <a:latin typeface="Arial" panose="020B0604020202020204" pitchFamily="34" charset="0"/>
                <a:cs typeface="Arial" panose="020B0604020202020204" pitchFamily="34" charset="0"/>
                <a:sym typeface="Arial"/>
                <a:hlinkClick r:id="rId6"/>
              </a:rPr>
              <a:t>DOI:10.25333/BGFG-D241</a:t>
            </a:r>
            <a:r>
              <a:rPr lang="de-DE" altLang="en-US" sz="600" kern="0">
                <a:solidFill>
                  <a:srgbClr val="000000"/>
                </a:solidFill>
                <a:latin typeface="Arial" panose="020B0604020202020204" pitchFamily="34" charset="0"/>
                <a:cs typeface="Arial" panose="020B0604020202020204" pitchFamily="34" charset="0"/>
                <a:sym typeface="Arial"/>
              </a:rPr>
              <a:t>)</a:t>
            </a:r>
            <a:r>
              <a:rPr lang="en-US" altLang="en-US" sz="600" kern="0">
                <a:solidFill>
                  <a:srgbClr val="000000"/>
                </a:solidFill>
                <a:latin typeface="Arial" panose="020B0604020202020204" pitchFamily="34" charset="0"/>
                <a:cs typeface="Arial" panose="020B0604020202020204" pitchFamily="34" charset="0"/>
                <a:sym typeface="Arial"/>
              </a:rPr>
              <a:t>,</a:t>
            </a:r>
            <a:r>
              <a:rPr lang="en-US" altLang="en-US" sz="600" i="1" kern="0">
                <a:solidFill>
                  <a:srgbClr val="000000"/>
                </a:solidFill>
                <a:latin typeface="Arial" panose="020B0604020202020204" pitchFamily="34" charset="0"/>
                <a:cs typeface="Arial" panose="020B0604020202020204" pitchFamily="34" charset="0"/>
                <a:sym typeface="Arial"/>
              </a:rPr>
              <a:t> </a:t>
            </a:r>
            <a:r>
              <a:rPr lang="en-US" altLang="en-US" sz="750" kern="0">
                <a:solidFill>
                  <a:srgbClr val="000000"/>
                </a:solidFill>
                <a:cs typeface="Arial"/>
                <a:sym typeface="Arial"/>
                <a:hlinkClick r:id="rId7"/>
              </a:rPr>
              <a:t>CC BY 4.0</a:t>
            </a:r>
            <a:endParaRPr lang="en-US" altLang="en-US" sz="825" kern="0">
              <a:solidFill>
                <a:srgbClr val="000000"/>
              </a:solidFill>
              <a:latin typeface="Arial" panose="020B0604020202020204" pitchFamily="34" charset="0"/>
              <a:cs typeface="Arial" panose="020B0604020202020204" pitchFamily="34" charset="0"/>
              <a:sym typeface="Arial"/>
            </a:endParaRPr>
          </a:p>
        </p:txBody>
      </p:sp>
      <p:pic>
        <p:nvPicPr>
          <p:cNvPr id="37892" name="Picture 3">
            <a:extLst>
              <a:ext uri="{FF2B5EF4-FFF2-40B4-BE49-F238E27FC236}">
                <a16:creationId xmlns:a16="http://schemas.microsoft.com/office/drawing/2014/main" id="{4EDEA3BB-781C-B74D-BE51-9BD2E2AFC9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43000" y="400049"/>
            <a:ext cx="6572250" cy="4093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a:extLst>
              <a:ext uri="{FF2B5EF4-FFF2-40B4-BE49-F238E27FC236}">
                <a16:creationId xmlns:a16="http://schemas.microsoft.com/office/drawing/2014/main" id="{66E8B42F-B851-4A4C-B568-2D165E21E91C}"/>
              </a:ext>
            </a:extLst>
          </p:cNvPr>
          <p:cNvSpPr/>
          <p:nvPr/>
        </p:nvSpPr>
        <p:spPr>
          <a:xfrm>
            <a:off x="8921602" y="263875"/>
            <a:ext cx="57150" cy="5715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2" name="Foliennummernplatzhalter 1">
            <a:extLst>
              <a:ext uri="{FF2B5EF4-FFF2-40B4-BE49-F238E27FC236}">
                <a16:creationId xmlns:a16="http://schemas.microsoft.com/office/drawing/2014/main" id="{0494D54E-5B16-43C3-BCDD-E732B4995487}"/>
              </a:ext>
            </a:extLst>
          </p:cNvPr>
          <p:cNvSpPr>
            <a:spLocks noGrp="1"/>
          </p:cNvSpPr>
          <p:nvPr>
            <p:ph type="sldNum" sz="quarter" idx="4"/>
          </p:nvPr>
        </p:nvSpPr>
        <p:spPr/>
        <p:txBody>
          <a:bodyPr/>
          <a:lstStyle/>
          <a:p>
            <a:fld id="{C7E911E4-7CD8-4F9C-B647-4242FE4D1061}" type="slidenum">
              <a:rPr lang="de-DE" smtClean="0"/>
              <a:pPr/>
              <a:t>29</a:t>
            </a:fld>
            <a:endParaRPr lang="de-DE" dirty="0"/>
          </a:p>
        </p:txBody>
      </p:sp>
    </p:spTree>
    <p:extLst>
      <p:ext uri="{BB962C8B-B14F-4D97-AF65-F5344CB8AC3E}">
        <p14:creationId xmlns:p14="http://schemas.microsoft.com/office/powerpoint/2010/main" val="395967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p:cNvSpPr>
            <a:spLocks noGrp="1"/>
          </p:cNvSpPr>
          <p:nvPr>
            <p:ph type="body" sz="quarter" idx="13"/>
          </p:nvPr>
        </p:nvSpPr>
        <p:spPr/>
        <p:txBody>
          <a:bodyPr/>
          <a:lstStyle/>
          <a:p>
            <a:r>
              <a:rPr lang="en-US" sz="4000" spc="-50" dirty="0"/>
              <a:t>OCLC Research</a:t>
            </a:r>
          </a:p>
        </p:txBody>
      </p:sp>
      <p:sp>
        <p:nvSpPr>
          <p:cNvPr id="11" name="Text Placeholder 9"/>
          <p:cNvSpPr txBox="1">
            <a:spLocks/>
          </p:cNvSpPr>
          <p:nvPr/>
        </p:nvSpPr>
        <p:spPr>
          <a:xfrm>
            <a:off x="340786" y="1189404"/>
            <a:ext cx="5058528" cy="1528186"/>
          </a:xfrm>
          <a:prstGeom prst="rect">
            <a:avLst/>
          </a:prstGeom>
        </p:spPr>
        <p:txBody>
          <a:bodyPr vert="horz"/>
          <a:lstStyle>
            <a:lvl1pPr marL="0" indent="0" algn="l" defTabSz="457200" rtl="0" eaLnBrk="1" latinLnBrk="0" hangingPunct="1">
              <a:spcBef>
                <a:spcPct val="20000"/>
              </a:spcBef>
              <a:buFont typeface="Arial"/>
              <a:buNone/>
              <a:defRPr sz="3600" b="1" kern="1200" baseline="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457189">
              <a:defRPr/>
            </a:pPr>
            <a:r>
              <a:rPr lang="en-US" sz="4000" b="0" dirty="0">
                <a:solidFill>
                  <a:srgbClr val="E87722"/>
                </a:solidFill>
                <a:latin typeface="Arial"/>
              </a:rPr>
              <a:t>Scale and accelerate library learning  innovation and collaboration.</a:t>
            </a:r>
          </a:p>
        </p:txBody>
      </p:sp>
      <p:pic>
        <p:nvPicPr>
          <p:cNvPr id="5" name="Picture 4">
            <a:extLst>
              <a:ext uri="{FF2B5EF4-FFF2-40B4-BE49-F238E27FC236}">
                <a16:creationId xmlns:a16="http://schemas.microsoft.com/office/drawing/2014/main" id="{B1C1960C-EA60-FA4C-9D4A-714731731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9314" y="343305"/>
            <a:ext cx="3234419" cy="4225189"/>
          </a:xfrm>
          <a:prstGeom prst="rect">
            <a:avLst/>
          </a:prstGeom>
        </p:spPr>
      </p:pic>
      <p:sp>
        <p:nvSpPr>
          <p:cNvPr id="2" name="Foliennummernplatzhalter 1">
            <a:extLst>
              <a:ext uri="{FF2B5EF4-FFF2-40B4-BE49-F238E27FC236}">
                <a16:creationId xmlns:a16="http://schemas.microsoft.com/office/drawing/2014/main" id="{43CAB5D0-9CAA-4BA5-8911-5A5D627A0D59}"/>
              </a:ext>
            </a:extLst>
          </p:cNvPr>
          <p:cNvSpPr>
            <a:spLocks noGrp="1"/>
          </p:cNvSpPr>
          <p:nvPr>
            <p:ph type="sldNum" sz="quarter" idx="4"/>
          </p:nvPr>
        </p:nvSpPr>
        <p:spPr/>
        <p:txBody>
          <a:bodyPr/>
          <a:lstStyle/>
          <a:p>
            <a:fld id="{C7E911E4-7CD8-4F9C-B647-4242FE4D1061}" type="slidenum">
              <a:rPr lang="de-DE" smtClean="0"/>
              <a:pPr/>
              <a:t>3</a:t>
            </a:fld>
            <a:endParaRPr lang="de-DE" dirty="0"/>
          </a:p>
        </p:txBody>
      </p:sp>
    </p:spTree>
    <p:extLst>
      <p:ext uri="{BB962C8B-B14F-4D97-AF65-F5344CB8AC3E}">
        <p14:creationId xmlns:p14="http://schemas.microsoft.com/office/powerpoint/2010/main" val="3021380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A470B177-F0F5-A841-ABDC-0CA821EE0B80}"/>
              </a:ext>
            </a:extLst>
          </p:cNvPr>
          <p:cNvGraphicFramePr>
            <a:graphicFrameLocks/>
          </p:cNvGraphicFramePr>
          <p:nvPr>
            <p:extLst/>
          </p:nvPr>
        </p:nvGraphicFramePr>
        <p:xfrm>
          <a:off x="171450" y="685800"/>
          <a:ext cx="8572500" cy="417195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DAA6C60-4E53-CA4C-96C7-35BF59F26592}"/>
              </a:ext>
            </a:extLst>
          </p:cNvPr>
          <p:cNvSpPr txBox="1"/>
          <p:nvPr/>
        </p:nvSpPr>
        <p:spPr>
          <a:xfrm>
            <a:off x="1378121" y="0"/>
            <a:ext cx="6468309" cy="792525"/>
          </a:xfrm>
          <a:prstGeom prst="rect">
            <a:avLst/>
          </a:prstGeom>
          <a:noFill/>
        </p:spPr>
        <p:txBody>
          <a:bodyPr wrap="none" rtlCol="0">
            <a:spAutoFit/>
          </a:bodyPr>
          <a:lstStyle/>
          <a:p>
            <a:pPr algn="ctr" defTabSz="685800">
              <a:buClr>
                <a:srgbClr val="000000"/>
              </a:buClr>
              <a:defRPr sz="1400" b="0" i="0" u="none" strike="noStrike" kern="1200" spc="0" baseline="0">
                <a:solidFill>
                  <a:srgbClr val="000000">
                    <a:lumMod val="65000"/>
                    <a:lumOff val="35000"/>
                  </a:srgbClr>
                </a:solidFill>
                <a:latin typeface="+mn-lt"/>
                <a:ea typeface="+mn-ea"/>
                <a:cs typeface="+mn-cs"/>
              </a:defRPr>
            </a:pPr>
            <a:r>
              <a:rPr lang="en-US" b="1">
                <a:solidFill>
                  <a:srgbClr val="236192"/>
                </a:solidFill>
                <a:latin typeface="Arial"/>
                <a:cs typeface="Arial"/>
                <a:sym typeface="Arial"/>
              </a:rPr>
              <a:t>Stakeholders with Primary Responsibility for RIM Activities by Country</a:t>
            </a:r>
          </a:p>
          <a:p>
            <a:pPr algn="ctr" defTabSz="685800">
              <a:buClr>
                <a:srgbClr val="000000"/>
              </a:buClr>
              <a:defRPr sz="1400" b="0" i="0" u="none" strike="noStrike" kern="1200" spc="0" baseline="0">
                <a:solidFill>
                  <a:srgbClr val="000000">
                    <a:lumMod val="65000"/>
                    <a:lumOff val="35000"/>
                  </a:srgbClr>
                </a:solidFill>
                <a:latin typeface="+mn-lt"/>
                <a:ea typeface="+mn-ea"/>
                <a:cs typeface="+mn-cs"/>
              </a:defRPr>
            </a:pPr>
            <a:r>
              <a:rPr lang="en-US" sz="1050">
                <a:solidFill>
                  <a:srgbClr val="000000">
                    <a:lumMod val="65000"/>
                    <a:lumOff val="35000"/>
                  </a:srgbClr>
                </a:solidFill>
                <a:latin typeface="Arial"/>
                <a:cs typeface="Arial"/>
                <a:sym typeface="Arial"/>
              </a:rPr>
              <a:t>Based on # of Mentions (Decreasing Importance of Library)</a:t>
            </a:r>
          </a:p>
          <a:p>
            <a:pPr algn="ctr" defTabSz="685800">
              <a:buClr>
                <a:srgbClr val="000000"/>
              </a:buClr>
              <a:defRPr sz="1400" b="0" i="0" u="none" strike="noStrike" kern="1200" spc="0" baseline="0">
                <a:solidFill>
                  <a:srgbClr val="000000">
                    <a:lumMod val="65000"/>
                    <a:lumOff val="35000"/>
                  </a:srgbClr>
                </a:solidFill>
                <a:latin typeface="+mn-lt"/>
                <a:ea typeface="+mn-ea"/>
                <a:cs typeface="+mn-cs"/>
              </a:defRPr>
            </a:pPr>
            <a:r>
              <a:rPr lang="en-US" sz="1050">
                <a:solidFill>
                  <a:srgbClr val="000000">
                    <a:lumMod val="65000"/>
                    <a:lumOff val="35000"/>
                  </a:srgbClr>
                </a:solidFill>
                <a:latin typeface="Arial"/>
                <a:cs typeface="Arial"/>
                <a:sym typeface="Arial"/>
              </a:rPr>
              <a:t>Base: Institution with a Live RIM system</a:t>
            </a:r>
          </a:p>
          <a:p>
            <a:pPr defTabSz="685800">
              <a:buClr>
                <a:srgbClr val="000000"/>
              </a:buClr>
            </a:pPr>
            <a:endParaRPr lang="en-US" sz="1050" kern="0">
              <a:solidFill>
                <a:srgbClr val="000000"/>
              </a:solidFill>
              <a:latin typeface="Arial"/>
              <a:cs typeface="Arial"/>
              <a:sym typeface="Arial"/>
            </a:endParaRPr>
          </a:p>
        </p:txBody>
      </p:sp>
      <p:pic>
        <p:nvPicPr>
          <p:cNvPr id="11" name="Picture 3">
            <a:extLst>
              <a:ext uri="{FF2B5EF4-FFF2-40B4-BE49-F238E27FC236}">
                <a16:creationId xmlns:a16="http://schemas.microsoft.com/office/drawing/2014/main" id="{6A6D5CDC-4CC7-514E-B46A-FAF3A1DEE9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6562" y="4804478"/>
            <a:ext cx="601265"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a:extLst>
              <a:ext uri="{FF2B5EF4-FFF2-40B4-BE49-F238E27FC236}">
                <a16:creationId xmlns:a16="http://schemas.microsoft.com/office/drawing/2014/main" id="{6BF848C0-8472-9443-8C6D-05CCDE644684}"/>
              </a:ext>
            </a:extLst>
          </p:cNvPr>
          <p:cNvSpPr>
            <a:spLocks noChangeArrowheads="1"/>
          </p:cNvSpPr>
          <p:nvPr/>
        </p:nvSpPr>
        <p:spPr bwMode="auto">
          <a:xfrm>
            <a:off x="829866" y="4804478"/>
            <a:ext cx="6060281" cy="219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defTabSz="685800">
              <a:lnSpc>
                <a:spcPct val="100000"/>
              </a:lnSpc>
              <a:spcBef>
                <a:spcPct val="0"/>
              </a:spcBef>
              <a:buClr>
                <a:srgbClr val="000000"/>
              </a:buClr>
              <a:buNone/>
            </a:pPr>
            <a:r>
              <a:rPr lang="en-US" altLang="en-US" sz="750" i="1" kern="0">
                <a:solidFill>
                  <a:srgbClr val="000000"/>
                </a:solidFill>
                <a:latin typeface="Arial" panose="020B0604020202020204" pitchFamily="34" charset="0"/>
                <a:cs typeface="Arial" panose="020B0604020202020204" pitchFamily="34" charset="0"/>
                <a:sym typeface="Arial"/>
              </a:rPr>
              <a:t>Practices and Patterns in Research Information Management: Findings from a Global Survey </a:t>
            </a:r>
            <a:r>
              <a:rPr lang="en-US" altLang="en-US" sz="750" kern="0">
                <a:solidFill>
                  <a:srgbClr val="000000"/>
                </a:solidFill>
                <a:latin typeface="Arial" panose="020B0604020202020204" pitchFamily="34" charset="0"/>
                <a:cs typeface="Arial" panose="020B0604020202020204" pitchFamily="34" charset="0"/>
                <a:sym typeface="Arial"/>
              </a:rPr>
              <a:t>(</a:t>
            </a:r>
            <a:r>
              <a:rPr lang="en-US" altLang="en-US" sz="750" kern="0">
                <a:solidFill>
                  <a:srgbClr val="000000"/>
                </a:solidFill>
                <a:latin typeface="Arial" panose="020B0604020202020204" pitchFamily="34" charset="0"/>
                <a:cs typeface="Arial" panose="020B0604020202020204" pitchFamily="34" charset="0"/>
                <a:sym typeface="Arial"/>
                <a:hlinkClick r:id="rId5"/>
              </a:rPr>
              <a:t>DOI:10.25333/BGFG-D241</a:t>
            </a:r>
            <a:r>
              <a:rPr lang="de-DE" altLang="en-US" sz="750" kern="0">
                <a:solidFill>
                  <a:srgbClr val="000000"/>
                </a:solidFill>
                <a:latin typeface="Arial" panose="020B0604020202020204" pitchFamily="34" charset="0"/>
                <a:cs typeface="Arial" panose="020B0604020202020204" pitchFamily="34" charset="0"/>
                <a:sym typeface="Arial"/>
              </a:rPr>
              <a:t>)</a:t>
            </a:r>
            <a:r>
              <a:rPr lang="en-US" altLang="en-US" sz="750" kern="0">
                <a:solidFill>
                  <a:srgbClr val="000000"/>
                </a:solidFill>
                <a:latin typeface="Arial" panose="020B0604020202020204" pitchFamily="34" charset="0"/>
                <a:cs typeface="Arial" panose="020B0604020202020204" pitchFamily="34" charset="0"/>
                <a:sym typeface="Arial"/>
              </a:rPr>
              <a:t>,</a:t>
            </a:r>
            <a:r>
              <a:rPr lang="en-US" altLang="en-US" sz="750" i="1" kern="0">
                <a:solidFill>
                  <a:srgbClr val="000000"/>
                </a:solidFill>
                <a:latin typeface="Arial" panose="020B0604020202020204" pitchFamily="34" charset="0"/>
                <a:cs typeface="Arial" panose="020B0604020202020204" pitchFamily="34" charset="0"/>
                <a:sym typeface="Arial"/>
              </a:rPr>
              <a:t> </a:t>
            </a:r>
            <a:r>
              <a:rPr lang="en-US" altLang="en-US" sz="825" kern="0">
                <a:solidFill>
                  <a:srgbClr val="000000"/>
                </a:solidFill>
                <a:cs typeface="Arial"/>
                <a:sym typeface="Arial"/>
                <a:hlinkClick r:id="rId6"/>
              </a:rPr>
              <a:t>CC BY 4.0</a:t>
            </a:r>
            <a:endParaRPr lang="en-US" altLang="en-US" sz="825" kern="0">
              <a:solidFill>
                <a:srgbClr val="000000"/>
              </a:solidFill>
              <a:latin typeface="Arial" panose="020B0604020202020204" pitchFamily="34" charset="0"/>
              <a:cs typeface="Arial" panose="020B0604020202020204" pitchFamily="34" charset="0"/>
              <a:sym typeface="Arial"/>
            </a:endParaRPr>
          </a:p>
        </p:txBody>
      </p:sp>
      <p:sp>
        <p:nvSpPr>
          <p:cNvPr id="7" name="Oval 6">
            <a:extLst>
              <a:ext uri="{FF2B5EF4-FFF2-40B4-BE49-F238E27FC236}">
                <a16:creationId xmlns:a16="http://schemas.microsoft.com/office/drawing/2014/main" id="{1C56327B-BE08-294C-9423-DC5A66B8258B}"/>
              </a:ext>
            </a:extLst>
          </p:cNvPr>
          <p:cNvSpPr/>
          <p:nvPr/>
        </p:nvSpPr>
        <p:spPr>
          <a:xfrm>
            <a:off x="8921602" y="263875"/>
            <a:ext cx="57150" cy="5715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4" name="Foliennummernplatzhalter 3">
            <a:extLst>
              <a:ext uri="{FF2B5EF4-FFF2-40B4-BE49-F238E27FC236}">
                <a16:creationId xmlns:a16="http://schemas.microsoft.com/office/drawing/2014/main" id="{6CB8CE63-4DB2-45EE-BBFB-22795E10C9F2}"/>
              </a:ext>
            </a:extLst>
          </p:cNvPr>
          <p:cNvSpPr>
            <a:spLocks noGrp="1"/>
          </p:cNvSpPr>
          <p:nvPr>
            <p:ph type="sldNum" sz="quarter" idx="4"/>
          </p:nvPr>
        </p:nvSpPr>
        <p:spPr/>
        <p:txBody>
          <a:bodyPr/>
          <a:lstStyle/>
          <a:p>
            <a:fld id="{C7E911E4-7CD8-4F9C-B647-4242FE4D1061}" type="slidenum">
              <a:rPr lang="de-DE" smtClean="0"/>
              <a:pPr/>
              <a:t>30</a:t>
            </a:fld>
            <a:endParaRPr lang="de-DE" dirty="0"/>
          </a:p>
        </p:txBody>
      </p:sp>
    </p:spTree>
    <p:extLst>
      <p:ext uri="{BB962C8B-B14F-4D97-AF65-F5344CB8AC3E}">
        <p14:creationId xmlns:p14="http://schemas.microsoft.com/office/powerpoint/2010/main" val="5956849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A3DD034-EB06-4173-90DD-9A37DB7BA1B7}"/>
              </a:ext>
            </a:extLst>
          </p:cNvPr>
          <p:cNvSpPr>
            <a:spLocks noGrp="1"/>
          </p:cNvSpPr>
          <p:nvPr>
            <p:ph type="body" sz="quarter" idx="10"/>
          </p:nvPr>
        </p:nvSpPr>
        <p:spPr/>
        <p:txBody>
          <a:bodyPr/>
          <a:lstStyle/>
          <a:p>
            <a:r>
              <a:rPr lang="en-US"/>
              <a:t>Wrapping up</a:t>
            </a:r>
          </a:p>
        </p:txBody>
      </p:sp>
      <p:sp>
        <p:nvSpPr>
          <p:cNvPr id="3" name="Text Placeholder 2">
            <a:extLst>
              <a:ext uri="{FF2B5EF4-FFF2-40B4-BE49-F238E27FC236}">
                <a16:creationId xmlns:a16="http://schemas.microsoft.com/office/drawing/2014/main" id="{463CCDB7-6619-4F3E-A144-0FC374ED6535}"/>
              </a:ext>
            </a:extLst>
          </p:cNvPr>
          <p:cNvSpPr>
            <a:spLocks noGrp="1"/>
          </p:cNvSpPr>
          <p:nvPr>
            <p:ph type="body" sz="quarter" idx="11"/>
          </p:nvPr>
        </p:nvSpPr>
        <p:spPr/>
        <p:txBody>
          <a:bodyPr/>
          <a:lstStyle/>
          <a:p>
            <a:endParaRPr lang="en-US"/>
          </a:p>
        </p:txBody>
      </p:sp>
      <p:sp>
        <p:nvSpPr>
          <p:cNvPr id="4" name="Text Placeholder 3">
            <a:extLst>
              <a:ext uri="{FF2B5EF4-FFF2-40B4-BE49-F238E27FC236}">
                <a16:creationId xmlns:a16="http://schemas.microsoft.com/office/drawing/2014/main" id="{9B3DB9AC-C50F-4B35-9E84-E1E1584B2757}"/>
              </a:ext>
            </a:extLst>
          </p:cNvPr>
          <p:cNvSpPr>
            <a:spLocks noGrp="1"/>
          </p:cNvSpPr>
          <p:nvPr>
            <p:ph type="body" sz="quarter" idx="12"/>
          </p:nvPr>
        </p:nvSpPr>
        <p:spPr/>
        <p:txBody>
          <a:bodyPr/>
          <a:lstStyle/>
          <a:p>
            <a:endParaRPr lang="en-US"/>
          </a:p>
        </p:txBody>
      </p:sp>
      <p:sp>
        <p:nvSpPr>
          <p:cNvPr id="5" name="Oval 4">
            <a:extLst>
              <a:ext uri="{FF2B5EF4-FFF2-40B4-BE49-F238E27FC236}">
                <a16:creationId xmlns:a16="http://schemas.microsoft.com/office/drawing/2014/main" id="{56CDE8DD-32A1-9043-BDE7-6DACAFCBC5D9}"/>
              </a:ext>
            </a:extLst>
          </p:cNvPr>
          <p:cNvSpPr/>
          <p:nvPr/>
        </p:nvSpPr>
        <p:spPr>
          <a:xfrm>
            <a:off x="8921602" y="263875"/>
            <a:ext cx="57150" cy="5715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6" name="Foliennummernplatzhalter 5">
            <a:extLst>
              <a:ext uri="{FF2B5EF4-FFF2-40B4-BE49-F238E27FC236}">
                <a16:creationId xmlns:a16="http://schemas.microsoft.com/office/drawing/2014/main" id="{5EA2D11A-83EA-44EE-9ACE-A7707658326B}"/>
              </a:ext>
            </a:extLst>
          </p:cNvPr>
          <p:cNvSpPr>
            <a:spLocks noGrp="1"/>
          </p:cNvSpPr>
          <p:nvPr>
            <p:ph type="sldNum" sz="quarter" idx="4"/>
          </p:nvPr>
        </p:nvSpPr>
        <p:spPr/>
        <p:txBody>
          <a:bodyPr/>
          <a:lstStyle/>
          <a:p>
            <a:fld id="{C7E911E4-7CD8-4F9C-B647-4242FE4D1061}" type="slidenum">
              <a:rPr lang="de-DE" smtClean="0"/>
              <a:pPr/>
              <a:t>31</a:t>
            </a:fld>
            <a:endParaRPr lang="de-DE" dirty="0"/>
          </a:p>
        </p:txBody>
      </p:sp>
    </p:spTree>
    <p:extLst>
      <p:ext uri="{BB962C8B-B14F-4D97-AF65-F5344CB8AC3E}">
        <p14:creationId xmlns:p14="http://schemas.microsoft.com/office/powerpoint/2010/main" val="7634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539747-925D-8A4B-9E43-0940A2385181}"/>
              </a:ext>
            </a:extLst>
          </p:cNvPr>
          <p:cNvSpPr>
            <a:spLocks noGrp="1"/>
          </p:cNvSpPr>
          <p:nvPr>
            <p:ph type="body" sz="quarter" idx="12"/>
          </p:nvPr>
        </p:nvSpPr>
        <p:spPr/>
        <p:txBody>
          <a:bodyPr vert="horz" anchor="t"/>
          <a:lstStyle/>
          <a:p>
            <a:r>
              <a:rPr lang="en-US">
                <a:cs typeface="Arial"/>
              </a:rPr>
              <a:t>Find our full reports at </a:t>
            </a:r>
            <a:r>
              <a:rPr lang="en-US">
                <a:cs typeface="Arial"/>
                <a:hlinkClick r:id="rId3"/>
              </a:rPr>
              <a:t>oc.lc/rim</a:t>
            </a:r>
            <a:endParaRPr lang="en-US">
              <a:cs typeface="Arial"/>
            </a:endParaRPr>
          </a:p>
          <a:p>
            <a:pPr marL="0" indent="0">
              <a:buNone/>
            </a:pPr>
            <a:endParaRPr lang="en-US">
              <a:cs typeface="Arial"/>
            </a:endParaRPr>
          </a:p>
          <a:p>
            <a:pPr marL="0" indent="0">
              <a:buNone/>
            </a:pPr>
            <a:r>
              <a:rPr lang="en-US">
                <a:cs typeface="Arial"/>
              </a:rPr>
              <a:t>Let us know:</a:t>
            </a:r>
          </a:p>
          <a:p>
            <a:r>
              <a:rPr lang="en-US">
                <a:cs typeface="Arial"/>
              </a:rPr>
              <a:t>How does this compare to the situation in your country? </a:t>
            </a:r>
          </a:p>
          <a:p>
            <a:r>
              <a:rPr lang="en-US">
                <a:cs typeface="Arial"/>
              </a:rPr>
              <a:t>What else would you like to learn on this topic?</a:t>
            </a:r>
          </a:p>
          <a:p>
            <a:r>
              <a:rPr lang="en-US"/>
              <a:t>Would you like to work with us on RIM topics? </a:t>
            </a:r>
          </a:p>
          <a:p>
            <a:pPr marL="0" indent="0">
              <a:buNone/>
            </a:pPr>
            <a:r>
              <a:rPr lang="en-US"/>
              <a:t>Get in touch today or via </a:t>
            </a:r>
            <a:r>
              <a:rPr lang="en-US">
                <a:hlinkClick r:id="rId4"/>
              </a:rPr>
              <a:t>bryantr@oclc.org</a:t>
            </a:r>
            <a:endParaRPr lang="en-US"/>
          </a:p>
        </p:txBody>
      </p:sp>
      <p:sp>
        <p:nvSpPr>
          <p:cNvPr id="3" name="Text Placeholder 2">
            <a:extLst>
              <a:ext uri="{FF2B5EF4-FFF2-40B4-BE49-F238E27FC236}">
                <a16:creationId xmlns:a16="http://schemas.microsoft.com/office/drawing/2014/main" id="{198314DB-8E4E-304B-B30D-BEFFDF0AE045}"/>
              </a:ext>
            </a:extLst>
          </p:cNvPr>
          <p:cNvSpPr>
            <a:spLocks noGrp="1"/>
          </p:cNvSpPr>
          <p:nvPr>
            <p:ph type="body" sz="quarter" idx="13"/>
          </p:nvPr>
        </p:nvSpPr>
        <p:spPr/>
        <p:txBody>
          <a:bodyPr/>
          <a:lstStyle/>
          <a:p>
            <a:r>
              <a:rPr lang="en-US"/>
              <a:t>Get in touch</a:t>
            </a:r>
          </a:p>
        </p:txBody>
      </p:sp>
      <p:sp>
        <p:nvSpPr>
          <p:cNvPr id="4" name="Oval 3">
            <a:extLst>
              <a:ext uri="{FF2B5EF4-FFF2-40B4-BE49-F238E27FC236}">
                <a16:creationId xmlns:a16="http://schemas.microsoft.com/office/drawing/2014/main" id="{9B0C79DC-D37A-4E4E-9FE4-87DA3C9B6B38}"/>
              </a:ext>
            </a:extLst>
          </p:cNvPr>
          <p:cNvSpPr/>
          <p:nvPr/>
        </p:nvSpPr>
        <p:spPr>
          <a:xfrm>
            <a:off x="8921602" y="263875"/>
            <a:ext cx="57150" cy="5715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 name="Foliennummernplatzhalter 4">
            <a:extLst>
              <a:ext uri="{FF2B5EF4-FFF2-40B4-BE49-F238E27FC236}">
                <a16:creationId xmlns:a16="http://schemas.microsoft.com/office/drawing/2014/main" id="{4D6FB202-0B90-4835-B417-8F5F794524EA}"/>
              </a:ext>
            </a:extLst>
          </p:cNvPr>
          <p:cNvSpPr>
            <a:spLocks noGrp="1"/>
          </p:cNvSpPr>
          <p:nvPr>
            <p:ph type="sldNum" sz="quarter" idx="4"/>
          </p:nvPr>
        </p:nvSpPr>
        <p:spPr/>
        <p:txBody>
          <a:bodyPr/>
          <a:lstStyle/>
          <a:p>
            <a:fld id="{C7E911E4-7CD8-4F9C-B647-4242FE4D1061}" type="slidenum">
              <a:rPr lang="de-DE" smtClean="0"/>
              <a:pPr/>
              <a:t>32</a:t>
            </a:fld>
            <a:endParaRPr lang="de-DE" dirty="0"/>
          </a:p>
        </p:txBody>
      </p:sp>
    </p:spTree>
    <p:extLst>
      <p:ext uri="{BB962C8B-B14F-4D97-AF65-F5344CB8AC3E}">
        <p14:creationId xmlns:p14="http://schemas.microsoft.com/office/powerpoint/2010/main" val="1155385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F64CA67-B63D-4326-B1DC-3F4BF6F26057}"/>
              </a:ext>
            </a:extLst>
          </p:cNvPr>
          <p:cNvSpPr>
            <a:spLocks noGrp="1"/>
          </p:cNvSpPr>
          <p:nvPr>
            <p:ph type="body" sz="quarter" idx="13"/>
          </p:nvPr>
        </p:nvSpPr>
        <p:spPr/>
        <p:txBody>
          <a:bodyPr/>
          <a:lstStyle/>
          <a:p>
            <a:r>
              <a:rPr lang="de-DE"/>
              <a:t>References</a:t>
            </a:r>
          </a:p>
        </p:txBody>
      </p:sp>
      <p:sp>
        <p:nvSpPr>
          <p:cNvPr id="3" name="Textplatzhalter 2">
            <a:extLst>
              <a:ext uri="{FF2B5EF4-FFF2-40B4-BE49-F238E27FC236}">
                <a16:creationId xmlns:a16="http://schemas.microsoft.com/office/drawing/2014/main" id="{19EC852F-423B-4CAF-9B52-6DC433254848}"/>
              </a:ext>
            </a:extLst>
          </p:cNvPr>
          <p:cNvSpPr>
            <a:spLocks noGrp="1"/>
          </p:cNvSpPr>
          <p:nvPr>
            <p:ph type="body" sz="quarter" idx="12"/>
          </p:nvPr>
        </p:nvSpPr>
        <p:spPr>
          <a:xfrm>
            <a:off x="340786" y="1029746"/>
            <a:ext cx="8439148" cy="3585385"/>
          </a:xfrm>
        </p:spPr>
        <p:txBody>
          <a:bodyPr>
            <a:normAutofit fontScale="62500" lnSpcReduction="20000"/>
          </a:bodyPr>
          <a:lstStyle/>
          <a:p>
            <a:pPr marL="324000">
              <a:spcBef>
                <a:spcPts val="0"/>
              </a:spcBef>
              <a:buSzPts val="1679"/>
              <a:buNone/>
            </a:pPr>
            <a:r>
              <a:rPr lang="en-US" sz="2600"/>
              <a:t>Bryant, Rebecca, Anna Clements, Carol </a:t>
            </a:r>
            <a:r>
              <a:rPr lang="en-US" sz="2600" err="1"/>
              <a:t>Feltes</a:t>
            </a:r>
            <a:r>
              <a:rPr lang="en-US" sz="2600"/>
              <a:t>, David Groenewegen, Simon </a:t>
            </a:r>
            <a:r>
              <a:rPr lang="en-US" sz="2600" err="1"/>
              <a:t>Huggard</a:t>
            </a:r>
            <a:r>
              <a:rPr lang="en-US" sz="2600"/>
              <a:t>, Holly Mercer, Roxanne </a:t>
            </a:r>
            <a:r>
              <a:rPr lang="en-US" sz="2600" err="1"/>
              <a:t>Missingham</a:t>
            </a:r>
            <a:r>
              <a:rPr lang="en-US" sz="2600"/>
              <a:t>, Maliaca Oxnam, Anne </a:t>
            </a:r>
            <a:r>
              <a:rPr lang="en-US" sz="2600" err="1"/>
              <a:t>Rauh</a:t>
            </a:r>
            <a:r>
              <a:rPr lang="en-US" sz="2600"/>
              <a:t> and John Wright. 2017. </a:t>
            </a:r>
            <a:r>
              <a:rPr lang="en-US" sz="2600" i="1"/>
              <a:t>Research Information Management: Defining RIM and the Library’s Role</a:t>
            </a:r>
            <a:r>
              <a:rPr lang="en-US" sz="2600"/>
              <a:t>. Dublin, OH: OCLC Research. doi:</a:t>
            </a:r>
            <a:r>
              <a:rPr lang="en-US" sz="2600" u="sng">
                <a:solidFill>
                  <a:schemeClr val="hlink"/>
                </a:solidFill>
                <a:hlinkClick r:id="rId3"/>
              </a:rPr>
              <a:t>10.25333/C3NK88</a:t>
            </a:r>
            <a:endParaRPr lang="en-US" sz="2600"/>
          </a:p>
          <a:p>
            <a:pPr marL="324000">
              <a:spcBef>
                <a:spcPts val="0"/>
              </a:spcBef>
              <a:buSzPts val="1680"/>
              <a:buNone/>
            </a:pPr>
            <a:endParaRPr lang="en-US" sz="2600"/>
          </a:p>
          <a:p>
            <a:pPr marL="324000">
              <a:spcBef>
                <a:spcPts val="0"/>
              </a:spcBef>
              <a:buSzPts val="1679"/>
              <a:buNone/>
            </a:pPr>
            <a:r>
              <a:rPr lang="en-US" sz="2600"/>
              <a:t>Bryant, Rebecca, Annette Dortmund, and Constance Malpas. 2017. </a:t>
            </a:r>
            <a:br>
              <a:rPr lang="en-US" sz="2600"/>
            </a:br>
            <a:r>
              <a:rPr lang="en-US" sz="2600" i="1"/>
              <a:t>Convenience and Compliance: Case Studies on Persistent Identifiers in European Research Information</a:t>
            </a:r>
            <a:r>
              <a:rPr lang="en-US" sz="2600"/>
              <a:t>. Dublin, Ohio: OCLC Research. doi:</a:t>
            </a:r>
            <a:r>
              <a:rPr lang="en-US" sz="2600" u="sng">
                <a:solidFill>
                  <a:schemeClr val="hlink"/>
                </a:solidFill>
                <a:hlinkClick r:id="rId4"/>
              </a:rPr>
              <a:t>10.25333/C32K7M</a:t>
            </a:r>
            <a:endParaRPr lang="en-US" sz="2600"/>
          </a:p>
          <a:p>
            <a:pPr marL="324000">
              <a:spcBef>
                <a:spcPts val="0"/>
              </a:spcBef>
              <a:buSzPts val="1680"/>
              <a:buNone/>
            </a:pPr>
            <a:endParaRPr lang="en-US" sz="2600"/>
          </a:p>
          <a:p>
            <a:pPr marL="324000">
              <a:spcBef>
                <a:spcPts val="0"/>
              </a:spcBef>
              <a:buSzPts val="1679"/>
              <a:buNone/>
            </a:pPr>
            <a:r>
              <a:rPr lang="en-US" sz="2600"/>
              <a:t>Bryant, Rebecca, Anna Clements, Pablo de Castro, Joanne Cantrell, Annette Dortmund, Jan Fransen, Peggy Gallagher, and Michele </a:t>
            </a:r>
            <a:r>
              <a:rPr lang="en-US" sz="2600" err="1"/>
              <a:t>Mennielli</a:t>
            </a:r>
            <a:r>
              <a:rPr lang="en-US" sz="2600"/>
              <a:t>. 2018. </a:t>
            </a:r>
            <a:r>
              <a:rPr lang="en-US" sz="2600" i="1"/>
              <a:t>Practices and Patterns in Research Information Management: Findings from a Global Survey</a:t>
            </a:r>
            <a:r>
              <a:rPr lang="en-US" sz="2600"/>
              <a:t>. Dublin, OH: OCLC Research.  </a:t>
            </a:r>
            <a:r>
              <a:rPr lang="en-US" sz="2600">
                <a:hlinkClick r:id="rId5"/>
              </a:rPr>
              <a:t>https://doi.org/10.25333/BGFG-D241  </a:t>
            </a:r>
            <a:endParaRPr lang="en-US" sz="2600"/>
          </a:p>
          <a:p>
            <a:pPr marL="324000">
              <a:spcBef>
                <a:spcPts val="0"/>
              </a:spcBef>
              <a:buSzPts val="1679"/>
              <a:buNone/>
            </a:pPr>
            <a:endParaRPr lang="en-US" sz="2600" u="sng"/>
          </a:p>
          <a:p>
            <a:pPr marL="324000">
              <a:spcBef>
                <a:spcPts val="0"/>
              </a:spcBef>
              <a:buSzPts val="1679"/>
              <a:buNone/>
            </a:pPr>
            <a:r>
              <a:rPr lang="en-US" sz="2600"/>
              <a:t>Ribeiro, </a:t>
            </a:r>
            <a:r>
              <a:rPr lang="en-US" sz="2600" err="1"/>
              <a:t>Lígia</a:t>
            </a:r>
            <a:r>
              <a:rPr lang="en-US" sz="2600"/>
              <a:t>, Pablo De Castro, and Michele </a:t>
            </a:r>
            <a:r>
              <a:rPr lang="en-US" sz="2600" err="1"/>
              <a:t>Mennielli</a:t>
            </a:r>
            <a:r>
              <a:rPr lang="en-US" sz="2600"/>
              <a:t>. “EUNIS-</a:t>
            </a:r>
            <a:r>
              <a:rPr lang="en-US" sz="2600" err="1"/>
              <a:t>EuroCRIS</a:t>
            </a:r>
            <a:r>
              <a:rPr lang="en-US" sz="2600"/>
              <a:t> Joint Survey on CRIS and IR,” 2016. </a:t>
            </a:r>
            <a:r>
              <a:rPr lang="en-US" sz="2600" u="sng">
                <a:solidFill>
                  <a:schemeClr val="hlink"/>
                </a:solidFill>
                <a:hlinkClick r:id="rId6"/>
              </a:rPr>
              <a:t>http://www.eurocris.org/news/cris-ir-survey-report</a:t>
            </a:r>
            <a:r>
              <a:rPr lang="en-US" sz="2600"/>
              <a:t>. </a:t>
            </a:r>
          </a:p>
          <a:p>
            <a:pPr marL="0" indent="0">
              <a:buNone/>
            </a:pPr>
            <a:endParaRPr lang="de-DE"/>
          </a:p>
        </p:txBody>
      </p:sp>
      <p:sp>
        <p:nvSpPr>
          <p:cNvPr id="4" name="Oval 3">
            <a:extLst>
              <a:ext uri="{FF2B5EF4-FFF2-40B4-BE49-F238E27FC236}">
                <a16:creationId xmlns:a16="http://schemas.microsoft.com/office/drawing/2014/main" id="{8A230CF6-08B3-0345-B296-0C38F966BB0D}"/>
              </a:ext>
            </a:extLst>
          </p:cNvPr>
          <p:cNvSpPr/>
          <p:nvPr/>
        </p:nvSpPr>
        <p:spPr>
          <a:xfrm>
            <a:off x="8921602" y="263875"/>
            <a:ext cx="57150" cy="57150"/>
          </a:xfrm>
          <a:prstGeom prst="ellipse">
            <a:avLst/>
          </a:prstGeom>
          <a:solidFill>
            <a:schemeClr val="accent4"/>
          </a:solidFill>
          <a:ln>
            <a:solidFill>
              <a:schemeClr val="accent4"/>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350"/>
          </a:p>
        </p:txBody>
      </p:sp>
      <p:sp>
        <p:nvSpPr>
          <p:cNvPr id="5" name="Foliennummernplatzhalter 4">
            <a:extLst>
              <a:ext uri="{FF2B5EF4-FFF2-40B4-BE49-F238E27FC236}">
                <a16:creationId xmlns:a16="http://schemas.microsoft.com/office/drawing/2014/main" id="{62B52CF6-2C75-4A6C-BA14-CABB85C91A58}"/>
              </a:ext>
            </a:extLst>
          </p:cNvPr>
          <p:cNvSpPr>
            <a:spLocks noGrp="1"/>
          </p:cNvSpPr>
          <p:nvPr>
            <p:ph type="sldNum" sz="quarter" idx="4"/>
          </p:nvPr>
        </p:nvSpPr>
        <p:spPr/>
        <p:txBody>
          <a:bodyPr/>
          <a:lstStyle/>
          <a:p>
            <a:fld id="{C7E911E4-7CD8-4F9C-B647-4242FE4D1061}" type="slidenum">
              <a:rPr lang="de-DE" smtClean="0"/>
              <a:pPr/>
              <a:t>33</a:t>
            </a:fld>
            <a:endParaRPr lang="de-DE" dirty="0"/>
          </a:p>
        </p:txBody>
      </p:sp>
    </p:spTree>
    <p:extLst>
      <p:ext uri="{BB962C8B-B14F-4D97-AF65-F5344CB8AC3E}">
        <p14:creationId xmlns:p14="http://schemas.microsoft.com/office/powerpoint/2010/main" val="4244965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2"/>
          </p:nvPr>
        </p:nvSpPr>
        <p:spPr>
          <a:xfrm>
            <a:off x="1" y="1329876"/>
            <a:ext cx="4572000" cy="569387"/>
          </a:xfrm>
        </p:spPr>
        <p:txBody>
          <a:bodyPr/>
          <a:lstStyle/>
          <a:p>
            <a:r>
              <a:rPr lang="en-US"/>
              <a:t>RLP meeting, 25 February 2019 - Marseille</a:t>
            </a:r>
          </a:p>
        </p:txBody>
      </p:sp>
      <p:sp>
        <p:nvSpPr>
          <p:cNvPr id="16" name="Textplatzhalter 15">
            <a:extLst>
              <a:ext uri="{FF2B5EF4-FFF2-40B4-BE49-F238E27FC236}">
                <a16:creationId xmlns:a16="http://schemas.microsoft.com/office/drawing/2014/main" id="{98F10A37-E9EA-417B-BB99-736333E13E4F}"/>
              </a:ext>
            </a:extLst>
          </p:cNvPr>
          <p:cNvSpPr>
            <a:spLocks noGrp="1"/>
          </p:cNvSpPr>
          <p:nvPr>
            <p:ph type="body" sz="quarter" idx="16"/>
          </p:nvPr>
        </p:nvSpPr>
        <p:spPr>
          <a:xfrm>
            <a:off x="779470" y="1852403"/>
            <a:ext cx="7754770" cy="937678"/>
          </a:xfrm>
        </p:spPr>
        <p:txBody>
          <a:bodyPr>
            <a:normAutofit fontScale="70000" lnSpcReduction="20000"/>
          </a:bodyPr>
          <a:lstStyle/>
          <a:p>
            <a:r>
              <a:rPr lang="de-DE" err="1"/>
              <a:t>Thank</a:t>
            </a:r>
            <a:r>
              <a:rPr lang="de-DE"/>
              <a:t> </a:t>
            </a:r>
            <a:r>
              <a:rPr lang="de-DE" err="1"/>
              <a:t>you</a:t>
            </a:r>
            <a:r>
              <a:rPr lang="de-DE"/>
              <a:t>!</a:t>
            </a:r>
          </a:p>
        </p:txBody>
      </p:sp>
      <p:sp>
        <p:nvSpPr>
          <p:cNvPr id="17" name="Textplatzhalter 16">
            <a:extLst>
              <a:ext uri="{FF2B5EF4-FFF2-40B4-BE49-F238E27FC236}">
                <a16:creationId xmlns:a16="http://schemas.microsoft.com/office/drawing/2014/main" id="{C57ED68E-4816-4DA7-94BD-EC9B70DF0DDF}"/>
              </a:ext>
            </a:extLst>
          </p:cNvPr>
          <p:cNvSpPr>
            <a:spLocks noGrp="1"/>
          </p:cNvSpPr>
          <p:nvPr>
            <p:ph type="body" sz="quarter" idx="17"/>
          </p:nvPr>
        </p:nvSpPr>
        <p:spPr>
          <a:xfrm>
            <a:off x="728694" y="2968060"/>
            <a:ext cx="1860270" cy="400110"/>
          </a:xfrm>
        </p:spPr>
        <p:txBody>
          <a:bodyPr/>
          <a:lstStyle/>
          <a:p>
            <a:r>
              <a:rPr lang="de-DE"/>
              <a:t>Rebecca Bryant, PhD</a:t>
            </a:r>
          </a:p>
        </p:txBody>
      </p:sp>
      <p:sp>
        <p:nvSpPr>
          <p:cNvPr id="18" name="Textplatzhalter 17">
            <a:extLst>
              <a:ext uri="{FF2B5EF4-FFF2-40B4-BE49-F238E27FC236}">
                <a16:creationId xmlns:a16="http://schemas.microsoft.com/office/drawing/2014/main" id="{26EB90D8-BA5F-4AF6-9D74-49730DBF83A4}"/>
              </a:ext>
            </a:extLst>
          </p:cNvPr>
          <p:cNvSpPr>
            <a:spLocks noGrp="1"/>
          </p:cNvSpPr>
          <p:nvPr>
            <p:ph type="body" sz="quarter" idx="18"/>
          </p:nvPr>
        </p:nvSpPr>
        <p:spPr>
          <a:xfrm>
            <a:off x="728695" y="3374926"/>
            <a:ext cx="3740832" cy="307777"/>
          </a:xfrm>
        </p:spPr>
        <p:txBody>
          <a:bodyPr/>
          <a:lstStyle/>
          <a:p>
            <a:r>
              <a:rPr lang="de-DE"/>
              <a:t>Sr. </a:t>
            </a:r>
            <a:r>
              <a:rPr lang="de-DE" err="1"/>
              <a:t>Program</a:t>
            </a:r>
            <a:r>
              <a:rPr lang="de-DE"/>
              <a:t> Officer, OCLC Research</a:t>
            </a:r>
          </a:p>
        </p:txBody>
      </p:sp>
      <p:sp>
        <p:nvSpPr>
          <p:cNvPr id="22" name="Textplatzhalter 16">
            <a:extLst>
              <a:ext uri="{FF2B5EF4-FFF2-40B4-BE49-F238E27FC236}">
                <a16:creationId xmlns:a16="http://schemas.microsoft.com/office/drawing/2014/main" id="{472E65A9-0646-442E-9EBD-30399DC688A8}"/>
              </a:ext>
            </a:extLst>
          </p:cNvPr>
          <p:cNvSpPr txBox="1">
            <a:spLocks/>
          </p:cNvSpPr>
          <p:nvPr/>
        </p:nvSpPr>
        <p:spPr>
          <a:xfrm>
            <a:off x="5227608" y="2956866"/>
            <a:ext cx="3485072" cy="400110"/>
          </a:xfrm>
          <a:prstGeom prst="rect">
            <a:avLst/>
          </a:prstGeom>
        </p:spPr>
        <p:txBody>
          <a:bodyPr vert="horz" wrap="square" lIns="0">
            <a:spAutoFit/>
          </a:bodyPr>
          <a:lstStyle>
            <a:lvl1pPr marL="0" indent="0" algn="l" defTabSz="342900" rtl="0" eaLnBrk="1" latinLnBrk="0" hangingPunct="1">
              <a:spcBef>
                <a:spcPct val="20000"/>
              </a:spcBef>
              <a:buFont typeface="Arial"/>
              <a:buNone/>
              <a:defRPr sz="1500" b="1"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de-DE" sz="2000" b="1" i="0" u="none" strike="noStrike" kern="1200" cap="none" spc="0" normalizeH="0" baseline="0" noProof="0">
                <a:ln>
                  <a:noFill/>
                </a:ln>
                <a:solidFill>
                  <a:srgbClr val="000000"/>
                </a:solidFill>
                <a:effectLst/>
                <a:uLnTx/>
                <a:uFillTx/>
                <a:latin typeface="Arial"/>
                <a:ea typeface="+mn-ea"/>
                <a:cs typeface="+mn-cs"/>
              </a:rPr>
              <a:t>Dr. Annette Dortmund</a:t>
            </a:r>
          </a:p>
        </p:txBody>
      </p:sp>
      <p:sp>
        <p:nvSpPr>
          <p:cNvPr id="23" name="Textplatzhalter 17">
            <a:extLst>
              <a:ext uri="{FF2B5EF4-FFF2-40B4-BE49-F238E27FC236}">
                <a16:creationId xmlns:a16="http://schemas.microsoft.com/office/drawing/2014/main" id="{A853E443-B841-414B-96C3-32EDC62F7568}"/>
              </a:ext>
            </a:extLst>
          </p:cNvPr>
          <p:cNvSpPr txBox="1">
            <a:spLocks/>
          </p:cNvSpPr>
          <p:nvPr/>
        </p:nvSpPr>
        <p:spPr>
          <a:xfrm>
            <a:off x="5252628" y="3323516"/>
            <a:ext cx="4183811" cy="307777"/>
          </a:xfrm>
          <a:prstGeom prst="rect">
            <a:avLst/>
          </a:prstGeom>
        </p:spPr>
        <p:txBody>
          <a:bodyPr vert="horz" wrap="squar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de-DE" sz="1700" b="0" i="0" u="none" strike="noStrike" kern="1200" cap="none" spc="0" normalizeH="0" baseline="0" noProof="0">
                <a:ln>
                  <a:noFill/>
                </a:ln>
                <a:solidFill>
                  <a:srgbClr val="000000"/>
                </a:solidFill>
                <a:effectLst/>
                <a:uLnTx/>
                <a:uFillTx/>
                <a:latin typeface="Arial"/>
                <a:ea typeface="+mn-ea"/>
                <a:cs typeface="+mn-cs"/>
              </a:rPr>
              <a:t>Research Consultant, OCLC </a:t>
            </a:r>
          </a:p>
        </p:txBody>
      </p:sp>
      <p:pic>
        <p:nvPicPr>
          <p:cNvPr id="24" name="Picture 13">
            <a:extLst>
              <a:ext uri="{FF2B5EF4-FFF2-40B4-BE49-F238E27FC236}">
                <a16:creationId xmlns:a16="http://schemas.microsoft.com/office/drawing/2014/main" id="{A098E46E-2E9A-4CF1-A5F1-6C77E87F6474}"/>
              </a:ext>
            </a:extLst>
          </p:cNvPr>
          <p:cNvPicPr>
            <a:picLocks noChangeAspect="1"/>
          </p:cNvPicPr>
          <p:nvPr/>
        </p:nvPicPr>
        <p:blipFill>
          <a:blip r:embed="rId3"/>
          <a:stretch>
            <a:fillRect/>
          </a:stretch>
        </p:blipFill>
        <p:spPr>
          <a:xfrm>
            <a:off x="393701" y="4044610"/>
            <a:ext cx="203200" cy="203200"/>
          </a:xfrm>
          <a:prstGeom prst="rect">
            <a:avLst/>
          </a:prstGeom>
        </p:spPr>
      </p:pic>
      <p:pic>
        <p:nvPicPr>
          <p:cNvPr id="25" name="Picture 14">
            <a:extLst>
              <a:ext uri="{FF2B5EF4-FFF2-40B4-BE49-F238E27FC236}">
                <a16:creationId xmlns:a16="http://schemas.microsoft.com/office/drawing/2014/main" id="{44F2A482-C70C-4243-8AE0-EC059BB606D3}"/>
              </a:ext>
            </a:extLst>
          </p:cNvPr>
          <p:cNvPicPr>
            <a:picLocks noChangeAspect="1"/>
          </p:cNvPicPr>
          <p:nvPr/>
        </p:nvPicPr>
        <p:blipFill>
          <a:blip r:embed="rId4"/>
          <a:stretch>
            <a:fillRect/>
          </a:stretch>
        </p:blipFill>
        <p:spPr>
          <a:xfrm>
            <a:off x="393701" y="4342389"/>
            <a:ext cx="203200" cy="203200"/>
          </a:xfrm>
          <a:prstGeom prst="rect">
            <a:avLst/>
          </a:prstGeom>
        </p:spPr>
      </p:pic>
      <p:sp>
        <p:nvSpPr>
          <p:cNvPr id="26" name="Textplatzhalter 17">
            <a:extLst>
              <a:ext uri="{FF2B5EF4-FFF2-40B4-BE49-F238E27FC236}">
                <a16:creationId xmlns:a16="http://schemas.microsoft.com/office/drawing/2014/main" id="{999BB27A-96C2-4A25-8282-7FE0A1F45048}"/>
              </a:ext>
            </a:extLst>
          </p:cNvPr>
          <p:cNvSpPr txBox="1">
            <a:spLocks/>
          </p:cNvSpPr>
          <p:nvPr/>
        </p:nvSpPr>
        <p:spPr>
          <a:xfrm>
            <a:off x="737320" y="3765509"/>
            <a:ext cx="1342675"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de-DE" sz="1275" b="0" i="0" u="none" strike="noStrike" kern="1200" cap="none" spc="0" normalizeH="0" baseline="0" noProof="0">
                <a:ln>
                  <a:noFill/>
                </a:ln>
                <a:solidFill>
                  <a:srgbClr val="000000"/>
                </a:solidFill>
                <a:effectLst/>
                <a:uLnTx/>
                <a:uFillTx/>
                <a:latin typeface="Arial"/>
                <a:ea typeface="+mn-ea"/>
                <a:cs typeface="+mn-cs"/>
              </a:rPr>
              <a:t>bryantr@oclc.org</a:t>
            </a:r>
          </a:p>
        </p:txBody>
      </p:sp>
      <p:sp>
        <p:nvSpPr>
          <p:cNvPr id="27" name="Textplatzhalter 17">
            <a:extLst>
              <a:ext uri="{FF2B5EF4-FFF2-40B4-BE49-F238E27FC236}">
                <a16:creationId xmlns:a16="http://schemas.microsoft.com/office/drawing/2014/main" id="{EE84C2EE-C717-4B94-8109-E3CFF360CD43}"/>
              </a:ext>
            </a:extLst>
          </p:cNvPr>
          <p:cNvSpPr txBox="1">
            <a:spLocks/>
          </p:cNvSpPr>
          <p:nvPr/>
        </p:nvSpPr>
        <p:spPr>
          <a:xfrm>
            <a:off x="737320" y="4055361"/>
            <a:ext cx="1480534"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de-DE" sz="1275" b="0" i="0" u="none" strike="noStrike" kern="1200" cap="none" spc="0" normalizeH="0" baseline="0" noProof="0">
                <a:ln>
                  <a:noFill/>
                </a:ln>
                <a:solidFill>
                  <a:srgbClr val="000000"/>
                </a:solidFill>
                <a:effectLst/>
                <a:uLnTx/>
                <a:uFillTx/>
                <a:latin typeface="Arial"/>
                <a:ea typeface="+mn-ea"/>
                <a:cs typeface="+mn-cs"/>
              </a:rPr>
              <a:t>@rebeccabryant18</a:t>
            </a:r>
          </a:p>
        </p:txBody>
      </p:sp>
      <p:sp>
        <p:nvSpPr>
          <p:cNvPr id="28" name="Textplatzhalter 17">
            <a:extLst>
              <a:ext uri="{FF2B5EF4-FFF2-40B4-BE49-F238E27FC236}">
                <a16:creationId xmlns:a16="http://schemas.microsoft.com/office/drawing/2014/main" id="{56E880FC-BDD1-4B51-9B00-7E9030CA20B6}"/>
              </a:ext>
            </a:extLst>
          </p:cNvPr>
          <p:cNvSpPr txBox="1">
            <a:spLocks/>
          </p:cNvSpPr>
          <p:nvPr/>
        </p:nvSpPr>
        <p:spPr>
          <a:xfrm>
            <a:off x="737320" y="4342389"/>
            <a:ext cx="2934458" cy="477823"/>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de-DE" sz="1275" b="0" i="0" u="none" strike="noStrike" kern="1200" cap="none" spc="0" normalizeH="0" baseline="0" noProof="0">
                <a:ln>
                  <a:noFill/>
                </a:ln>
                <a:solidFill>
                  <a:srgbClr val="000000"/>
                </a:solidFill>
                <a:effectLst/>
                <a:uLnTx/>
                <a:uFillTx/>
                <a:latin typeface="Arial"/>
                <a:ea typeface="+mn-ea"/>
                <a:cs typeface="+mn-cs"/>
                <a:hlinkClick r:id="rId5"/>
              </a:rPr>
              <a:t>https://orcid.org/0000-0002-0725-6493 </a:t>
            </a:r>
            <a:endParaRPr kumimoji="0" lang="de-DE" sz="1275"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kumimoji="0" lang="de-DE" sz="1275" b="0" i="0" u="none" strike="noStrike" kern="1200" cap="none" spc="0" normalizeH="0" baseline="0" noProof="0">
              <a:ln>
                <a:noFill/>
              </a:ln>
              <a:solidFill>
                <a:srgbClr val="000000"/>
              </a:solidFill>
              <a:effectLst/>
              <a:uLnTx/>
              <a:uFillTx/>
              <a:latin typeface="Arial"/>
              <a:ea typeface="+mn-ea"/>
              <a:cs typeface="+mn-cs"/>
            </a:endParaRPr>
          </a:p>
        </p:txBody>
      </p:sp>
      <p:pic>
        <p:nvPicPr>
          <p:cNvPr id="29" name="Picture 13">
            <a:extLst>
              <a:ext uri="{FF2B5EF4-FFF2-40B4-BE49-F238E27FC236}">
                <a16:creationId xmlns:a16="http://schemas.microsoft.com/office/drawing/2014/main" id="{F3BDCAC8-B935-4301-86E7-7321BA6CA7A9}"/>
              </a:ext>
            </a:extLst>
          </p:cNvPr>
          <p:cNvPicPr>
            <a:picLocks noChangeAspect="1"/>
          </p:cNvPicPr>
          <p:nvPr/>
        </p:nvPicPr>
        <p:blipFill>
          <a:blip r:embed="rId3"/>
          <a:stretch>
            <a:fillRect/>
          </a:stretch>
        </p:blipFill>
        <p:spPr>
          <a:xfrm>
            <a:off x="4938143" y="3999956"/>
            <a:ext cx="203200" cy="203200"/>
          </a:xfrm>
          <a:prstGeom prst="rect">
            <a:avLst/>
          </a:prstGeom>
        </p:spPr>
      </p:pic>
      <p:pic>
        <p:nvPicPr>
          <p:cNvPr id="30" name="Picture 14">
            <a:extLst>
              <a:ext uri="{FF2B5EF4-FFF2-40B4-BE49-F238E27FC236}">
                <a16:creationId xmlns:a16="http://schemas.microsoft.com/office/drawing/2014/main" id="{E3CA6916-369A-4517-B41C-0909895CE560}"/>
              </a:ext>
            </a:extLst>
          </p:cNvPr>
          <p:cNvPicPr>
            <a:picLocks noChangeAspect="1"/>
          </p:cNvPicPr>
          <p:nvPr/>
        </p:nvPicPr>
        <p:blipFill>
          <a:blip r:embed="rId4"/>
          <a:stretch>
            <a:fillRect/>
          </a:stretch>
        </p:blipFill>
        <p:spPr>
          <a:xfrm>
            <a:off x="4938143" y="4297735"/>
            <a:ext cx="203200" cy="203200"/>
          </a:xfrm>
          <a:prstGeom prst="rect">
            <a:avLst/>
          </a:prstGeom>
        </p:spPr>
      </p:pic>
      <p:sp>
        <p:nvSpPr>
          <p:cNvPr id="31" name="Textplatzhalter 17">
            <a:extLst>
              <a:ext uri="{FF2B5EF4-FFF2-40B4-BE49-F238E27FC236}">
                <a16:creationId xmlns:a16="http://schemas.microsoft.com/office/drawing/2014/main" id="{C711BD11-B609-4F42-B577-6F6C4F048B89}"/>
              </a:ext>
            </a:extLst>
          </p:cNvPr>
          <p:cNvSpPr txBox="1">
            <a:spLocks/>
          </p:cNvSpPr>
          <p:nvPr/>
        </p:nvSpPr>
        <p:spPr>
          <a:xfrm>
            <a:off x="5227608" y="3720855"/>
            <a:ext cx="2116926"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de-DE" sz="1275" b="0" i="0" u="none" strike="noStrike" kern="1200" cap="none" spc="0" normalizeH="0" baseline="0" noProof="0">
                <a:ln>
                  <a:noFill/>
                </a:ln>
                <a:solidFill>
                  <a:srgbClr val="000000"/>
                </a:solidFill>
                <a:effectLst/>
                <a:uLnTx/>
                <a:uFillTx/>
                <a:latin typeface="Arial"/>
                <a:ea typeface="+mn-ea"/>
                <a:cs typeface="+mn-cs"/>
              </a:rPr>
              <a:t>annette.dortmund@oclc.org</a:t>
            </a:r>
          </a:p>
        </p:txBody>
      </p:sp>
      <p:sp>
        <p:nvSpPr>
          <p:cNvPr id="32" name="Textplatzhalter 17">
            <a:extLst>
              <a:ext uri="{FF2B5EF4-FFF2-40B4-BE49-F238E27FC236}">
                <a16:creationId xmlns:a16="http://schemas.microsoft.com/office/drawing/2014/main" id="{5C2D7DC8-C4D9-447D-BBCF-EB2EEF48D4C0}"/>
              </a:ext>
            </a:extLst>
          </p:cNvPr>
          <p:cNvSpPr txBox="1">
            <a:spLocks/>
          </p:cNvSpPr>
          <p:nvPr/>
        </p:nvSpPr>
        <p:spPr>
          <a:xfrm>
            <a:off x="5227608" y="4010707"/>
            <a:ext cx="688650"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de-DE" sz="1275" b="0" i="0" u="none" strike="noStrike" kern="1200" cap="none" spc="0" normalizeH="0" baseline="0" noProof="0">
                <a:ln>
                  <a:noFill/>
                </a:ln>
                <a:solidFill>
                  <a:srgbClr val="000000"/>
                </a:solidFill>
                <a:effectLst/>
                <a:uLnTx/>
                <a:uFillTx/>
                <a:latin typeface="Arial"/>
                <a:ea typeface="+mn-ea"/>
                <a:cs typeface="+mn-cs"/>
              </a:rPr>
              <a:t>@</a:t>
            </a:r>
            <a:r>
              <a:rPr kumimoji="0" lang="de-DE" sz="1275" b="0" i="0" u="none" strike="noStrike" kern="1200" cap="none" spc="0" normalizeH="0" baseline="0" noProof="0" err="1">
                <a:ln>
                  <a:noFill/>
                </a:ln>
                <a:solidFill>
                  <a:srgbClr val="000000"/>
                </a:solidFill>
                <a:effectLst/>
                <a:uLnTx/>
                <a:uFillTx/>
                <a:latin typeface="Arial"/>
                <a:ea typeface="+mn-ea"/>
                <a:cs typeface="+mn-cs"/>
              </a:rPr>
              <a:t>libsun</a:t>
            </a:r>
            <a:endParaRPr kumimoji="0" lang="de-DE" sz="1275" b="0" i="0" u="none" strike="noStrike" kern="1200" cap="none" spc="0" normalizeH="0" baseline="0" noProof="0">
              <a:ln>
                <a:noFill/>
              </a:ln>
              <a:solidFill>
                <a:srgbClr val="000000"/>
              </a:solidFill>
              <a:effectLst/>
              <a:uLnTx/>
              <a:uFillTx/>
              <a:latin typeface="Arial"/>
              <a:ea typeface="+mn-ea"/>
              <a:cs typeface="+mn-cs"/>
            </a:endParaRPr>
          </a:p>
        </p:txBody>
      </p:sp>
      <p:sp>
        <p:nvSpPr>
          <p:cNvPr id="33" name="Textplatzhalter 17">
            <a:extLst>
              <a:ext uri="{FF2B5EF4-FFF2-40B4-BE49-F238E27FC236}">
                <a16:creationId xmlns:a16="http://schemas.microsoft.com/office/drawing/2014/main" id="{D1802AD4-8204-406F-8316-42433BE7D0FA}"/>
              </a:ext>
            </a:extLst>
          </p:cNvPr>
          <p:cNvSpPr txBox="1">
            <a:spLocks/>
          </p:cNvSpPr>
          <p:nvPr/>
        </p:nvSpPr>
        <p:spPr>
          <a:xfrm>
            <a:off x="5227608" y="4297735"/>
            <a:ext cx="2934458" cy="477823"/>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de-DE" sz="1275" b="0" i="0" u="none" strike="noStrike" kern="1200" cap="none" spc="0" normalizeH="0" baseline="0" noProof="0">
                <a:ln>
                  <a:noFill/>
                </a:ln>
                <a:solidFill>
                  <a:srgbClr val="000000"/>
                </a:solidFill>
                <a:effectLst/>
                <a:uLnTx/>
                <a:uFillTx/>
                <a:latin typeface="Arial"/>
                <a:ea typeface="+mn-ea"/>
                <a:cs typeface="+mn-cs"/>
                <a:hlinkClick r:id="rId6"/>
              </a:rPr>
              <a:t>https://orcid.org/0000-0003-1588-9749 </a:t>
            </a:r>
            <a:endParaRPr kumimoji="0" lang="de-DE" sz="1275"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kumimoji="0" lang="de-DE" sz="1275" b="0" i="0" u="none" strike="noStrike" kern="1200" cap="none" spc="0" normalizeH="0" baseline="0" noProof="0">
              <a:ln>
                <a:noFill/>
              </a:ln>
              <a:solidFill>
                <a:srgbClr val="000000"/>
              </a:solidFill>
              <a:effectLst/>
              <a:uLnTx/>
              <a:uFillTx/>
              <a:latin typeface="Arial"/>
              <a:ea typeface="+mn-ea"/>
              <a:cs typeface="+mn-cs"/>
            </a:endParaRPr>
          </a:p>
        </p:txBody>
      </p:sp>
      <p:sp>
        <p:nvSpPr>
          <p:cNvPr id="2" name="Foliennummernplatzhalter 1">
            <a:extLst>
              <a:ext uri="{FF2B5EF4-FFF2-40B4-BE49-F238E27FC236}">
                <a16:creationId xmlns:a16="http://schemas.microsoft.com/office/drawing/2014/main" id="{4FDAFA53-CD4B-498B-A384-F4191B639A46}"/>
              </a:ext>
            </a:extLst>
          </p:cNvPr>
          <p:cNvSpPr>
            <a:spLocks noGrp="1"/>
          </p:cNvSpPr>
          <p:nvPr>
            <p:ph type="sldNum" sz="quarter" idx="4"/>
          </p:nvPr>
        </p:nvSpPr>
        <p:spPr/>
        <p:txBody>
          <a:bodyPr/>
          <a:lstStyle/>
          <a:p>
            <a:fld id="{C7E911E4-7CD8-4F9C-B647-4242FE4D1061}" type="slidenum">
              <a:rPr lang="de-DE" smtClean="0"/>
              <a:pPr/>
              <a:t>34</a:t>
            </a:fld>
            <a:endParaRPr lang="de-DE" dirty="0"/>
          </a:p>
        </p:txBody>
      </p:sp>
    </p:spTree>
    <p:extLst>
      <p:ext uri="{BB962C8B-B14F-4D97-AF65-F5344CB8AC3E}">
        <p14:creationId xmlns:p14="http://schemas.microsoft.com/office/powerpoint/2010/main" val="362034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2"/>
          </p:nvPr>
        </p:nvSpPr>
        <p:spPr>
          <a:xfrm>
            <a:off x="2" y="1329876"/>
            <a:ext cx="4571998" cy="569387"/>
          </a:xfrm>
        </p:spPr>
        <p:txBody>
          <a:bodyPr/>
          <a:lstStyle/>
          <a:p>
            <a:r>
              <a:rPr lang="en-US"/>
              <a:t>RLP meeting, 25 February 2019 - Marseille</a:t>
            </a:r>
          </a:p>
        </p:txBody>
      </p:sp>
      <p:sp>
        <p:nvSpPr>
          <p:cNvPr id="16" name="Textplatzhalter 15">
            <a:extLst>
              <a:ext uri="{FF2B5EF4-FFF2-40B4-BE49-F238E27FC236}">
                <a16:creationId xmlns:a16="http://schemas.microsoft.com/office/drawing/2014/main" id="{98F10A37-E9EA-417B-BB99-736333E13E4F}"/>
              </a:ext>
            </a:extLst>
          </p:cNvPr>
          <p:cNvSpPr>
            <a:spLocks noGrp="1"/>
          </p:cNvSpPr>
          <p:nvPr>
            <p:ph type="body" sz="quarter" idx="16"/>
          </p:nvPr>
        </p:nvSpPr>
        <p:spPr>
          <a:xfrm>
            <a:off x="779470" y="1852403"/>
            <a:ext cx="7754770" cy="937678"/>
          </a:xfrm>
        </p:spPr>
        <p:txBody>
          <a:bodyPr>
            <a:normAutofit fontScale="70000" lnSpcReduction="20000"/>
          </a:bodyPr>
          <a:lstStyle/>
          <a:p>
            <a:r>
              <a:rPr lang="de-DE" err="1"/>
              <a:t>Linked</a:t>
            </a:r>
            <a:r>
              <a:rPr lang="de-DE"/>
              <a:t> Data in EMEA</a:t>
            </a:r>
          </a:p>
        </p:txBody>
      </p:sp>
      <p:sp>
        <p:nvSpPr>
          <p:cNvPr id="17" name="Textplatzhalter 16">
            <a:extLst>
              <a:ext uri="{FF2B5EF4-FFF2-40B4-BE49-F238E27FC236}">
                <a16:creationId xmlns:a16="http://schemas.microsoft.com/office/drawing/2014/main" id="{C57ED68E-4816-4DA7-94BD-EC9B70DF0DDF}"/>
              </a:ext>
            </a:extLst>
          </p:cNvPr>
          <p:cNvSpPr>
            <a:spLocks noGrp="1"/>
          </p:cNvSpPr>
          <p:nvPr>
            <p:ph type="body" sz="quarter" idx="17"/>
          </p:nvPr>
        </p:nvSpPr>
        <p:spPr>
          <a:xfrm>
            <a:off x="728694" y="2968060"/>
            <a:ext cx="2993961" cy="400110"/>
          </a:xfrm>
        </p:spPr>
        <p:txBody>
          <a:bodyPr/>
          <a:lstStyle/>
          <a:p>
            <a:r>
              <a:rPr lang="de-DE"/>
              <a:t>Karen Smith-</a:t>
            </a:r>
            <a:r>
              <a:rPr lang="de-DE" err="1"/>
              <a:t>Yoshimura</a:t>
            </a:r>
            <a:endParaRPr lang="de-DE"/>
          </a:p>
        </p:txBody>
      </p:sp>
      <p:sp>
        <p:nvSpPr>
          <p:cNvPr id="18" name="Textplatzhalter 17">
            <a:extLst>
              <a:ext uri="{FF2B5EF4-FFF2-40B4-BE49-F238E27FC236}">
                <a16:creationId xmlns:a16="http://schemas.microsoft.com/office/drawing/2014/main" id="{26EB90D8-BA5F-4AF6-9D74-49730DBF83A4}"/>
              </a:ext>
            </a:extLst>
          </p:cNvPr>
          <p:cNvSpPr>
            <a:spLocks noGrp="1"/>
          </p:cNvSpPr>
          <p:nvPr>
            <p:ph type="body" sz="quarter" idx="18"/>
          </p:nvPr>
        </p:nvSpPr>
        <p:spPr>
          <a:xfrm>
            <a:off x="728695" y="3374926"/>
            <a:ext cx="4032579" cy="307777"/>
          </a:xfrm>
        </p:spPr>
        <p:txBody>
          <a:bodyPr/>
          <a:lstStyle/>
          <a:p>
            <a:r>
              <a:rPr lang="de-DE"/>
              <a:t>Senior </a:t>
            </a:r>
            <a:r>
              <a:rPr lang="de-DE" err="1"/>
              <a:t>Program</a:t>
            </a:r>
            <a:r>
              <a:rPr lang="de-DE"/>
              <a:t> Officer, OCLC Research</a:t>
            </a:r>
          </a:p>
        </p:txBody>
      </p:sp>
      <p:pic>
        <p:nvPicPr>
          <p:cNvPr id="24" name="Picture 13">
            <a:extLst>
              <a:ext uri="{FF2B5EF4-FFF2-40B4-BE49-F238E27FC236}">
                <a16:creationId xmlns:a16="http://schemas.microsoft.com/office/drawing/2014/main" id="{A098E46E-2E9A-4CF1-A5F1-6C77E87F6474}"/>
              </a:ext>
            </a:extLst>
          </p:cNvPr>
          <p:cNvPicPr>
            <a:picLocks noChangeAspect="1"/>
          </p:cNvPicPr>
          <p:nvPr/>
        </p:nvPicPr>
        <p:blipFill>
          <a:blip r:embed="rId3"/>
          <a:stretch>
            <a:fillRect/>
          </a:stretch>
        </p:blipFill>
        <p:spPr>
          <a:xfrm>
            <a:off x="393701" y="4044610"/>
            <a:ext cx="203200" cy="203200"/>
          </a:xfrm>
          <a:prstGeom prst="rect">
            <a:avLst/>
          </a:prstGeom>
        </p:spPr>
      </p:pic>
      <p:pic>
        <p:nvPicPr>
          <p:cNvPr id="25" name="Picture 14">
            <a:extLst>
              <a:ext uri="{FF2B5EF4-FFF2-40B4-BE49-F238E27FC236}">
                <a16:creationId xmlns:a16="http://schemas.microsoft.com/office/drawing/2014/main" id="{44F2A482-C70C-4243-8AE0-EC059BB606D3}"/>
              </a:ext>
            </a:extLst>
          </p:cNvPr>
          <p:cNvPicPr>
            <a:picLocks noChangeAspect="1"/>
          </p:cNvPicPr>
          <p:nvPr/>
        </p:nvPicPr>
        <p:blipFill>
          <a:blip r:embed="rId4"/>
          <a:stretch>
            <a:fillRect/>
          </a:stretch>
        </p:blipFill>
        <p:spPr>
          <a:xfrm>
            <a:off x="393701" y="4342389"/>
            <a:ext cx="203200" cy="203200"/>
          </a:xfrm>
          <a:prstGeom prst="rect">
            <a:avLst/>
          </a:prstGeom>
        </p:spPr>
      </p:pic>
      <p:sp>
        <p:nvSpPr>
          <p:cNvPr id="26" name="Textplatzhalter 17">
            <a:extLst>
              <a:ext uri="{FF2B5EF4-FFF2-40B4-BE49-F238E27FC236}">
                <a16:creationId xmlns:a16="http://schemas.microsoft.com/office/drawing/2014/main" id="{999BB27A-96C2-4A25-8282-7FE0A1F45048}"/>
              </a:ext>
            </a:extLst>
          </p:cNvPr>
          <p:cNvSpPr txBox="1">
            <a:spLocks/>
          </p:cNvSpPr>
          <p:nvPr/>
        </p:nvSpPr>
        <p:spPr>
          <a:xfrm>
            <a:off x="737320" y="3765509"/>
            <a:ext cx="1478931"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75" b="0" i="0" u="none" strike="noStrike" kern="1200" cap="none" spc="0" normalizeH="0" baseline="0" noProof="0">
                <a:ln>
                  <a:noFill/>
                </a:ln>
                <a:solidFill>
                  <a:srgbClr val="000000"/>
                </a:solidFill>
                <a:effectLst/>
                <a:uLnTx/>
                <a:uFillTx/>
                <a:latin typeface="Arial"/>
                <a:ea typeface="+mn-ea"/>
                <a:cs typeface="+mn-cs"/>
              </a:rPr>
              <a:t>smithyok@oclc.org</a:t>
            </a:r>
          </a:p>
        </p:txBody>
      </p:sp>
      <p:sp>
        <p:nvSpPr>
          <p:cNvPr id="27" name="Textplatzhalter 17">
            <a:extLst>
              <a:ext uri="{FF2B5EF4-FFF2-40B4-BE49-F238E27FC236}">
                <a16:creationId xmlns:a16="http://schemas.microsoft.com/office/drawing/2014/main" id="{EE84C2EE-C717-4B94-8109-E3CFF360CD43}"/>
              </a:ext>
            </a:extLst>
          </p:cNvPr>
          <p:cNvSpPr txBox="1">
            <a:spLocks/>
          </p:cNvSpPr>
          <p:nvPr/>
        </p:nvSpPr>
        <p:spPr>
          <a:xfrm>
            <a:off x="737320" y="4055361"/>
            <a:ext cx="1050929"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0"/>
            <a:r>
              <a:rPr kumimoji="0" lang="de-DE" sz="1275" b="0" i="0" u="none" strike="noStrike" kern="1200" cap="none" spc="0" normalizeH="0" baseline="0" noProof="0">
                <a:ln>
                  <a:noFill/>
                </a:ln>
                <a:solidFill>
                  <a:srgbClr val="000000"/>
                </a:solidFill>
                <a:effectLst/>
                <a:uLnTx/>
                <a:uFillTx/>
                <a:latin typeface="Arial"/>
                <a:ea typeface="+mn-ea"/>
                <a:cs typeface="+mn-cs"/>
              </a:rPr>
              <a:t>@</a:t>
            </a:r>
            <a:r>
              <a:rPr lang="de-DE">
                <a:solidFill>
                  <a:srgbClr val="000000"/>
                </a:solidFill>
              </a:rPr>
              <a:t> </a:t>
            </a:r>
            <a:r>
              <a:rPr lang="de-DE" err="1">
                <a:solidFill>
                  <a:srgbClr val="000000"/>
                </a:solidFill>
              </a:rPr>
              <a:t>KarenS_Y</a:t>
            </a:r>
            <a:endParaRPr kumimoji="0" lang="de-DE" sz="1275" b="0" i="0" u="none" strike="noStrike" kern="1200" cap="none" spc="0" normalizeH="0" baseline="0" noProof="0">
              <a:ln>
                <a:noFill/>
              </a:ln>
              <a:solidFill>
                <a:srgbClr val="000000"/>
              </a:solidFill>
              <a:effectLst/>
              <a:uLnTx/>
              <a:uFillTx/>
              <a:latin typeface="Arial"/>
              <a:ea typeface="+mn-ea"/>
              <a:cs typeface="+mn-cs"/>
            </a:endParaRPr>
          </a:p>
        </p:txBody>
      </p:sp>
      <p:sp>
        <p:nvSpPr>
          <p:cNvPr id="28" name="Textplatzhalter 17">
            <a:extLst>
              <a:ext uri="{FF2B5EF4-FFF2-40B4-BE49-F238E27FC236}">
                <a16:creationId xmlns:a16="http://schemas.microsoft.com/office/drawing/2014/main" id="{56E880FC-BDD1-4B51-9B00-7E9030CA20B6}"/>
              </a:ext>
            </a:extLst>
          </p:cNvPr>
          <p:cNvSpPr txBox="1">
            <a:spLocks/>
          </p:cNvSpPr>
          <p:nvPr/>
        </p:nvSpPr>
        <p:spPr>
          <a:xfrm>
            <a:off x="737320" y="4342389"/>
            <a:ext cx="2889574" cy="477823"/>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de-DE" sz="1275" b="0" i="0" u="none" strike="noStrike" kern="1200" cap="none" spc="0" normalizeH="0" baseline="0" noProof="0">
                <a:ln>
                  <a:noFill/>
                </a:ln>
                <a:solidFill>
                  <a:srgbClr val="000000"/>
                </a:solidFill>
                <a:effectLst/>
                <a:uLnTx/>
                <a:uFillTx/>
                <a:latin typeface="Arial"/>
                <a:ea typeface="+mn-ea"/>
                <a:cs typeface="+mn-cs"/>
                <a:hlinkClick r:id="rId5"/>
              </a:rPr>
              <a:t>https://orcid.org/0000-0002-8757-2962</a:t>
            </a:r>
            <a:endParaRPr kumimoji="0" lang="de-DE" sz="1275"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kumimoji="0" lang="de-DE" sz="1275" b="0" i="0" u="none" strike="noStrike" kern="1200" cap="none" spc="0" normalizeH="0" baseline="0" noProof="0">
              <a:ln>
                <a:noFill/>
              </a:ln>
              <a:solidFill>
                <a:srgbClr val="000000"/>
              </a:solidFill>
              <a:effectLst/>
              <a:uLnTx/>
              <a:uFillTx/>
              <a:latin typeface="Arial"/>
              <a:ea typeface="+mn-ea"/>
              <a:cs typeface="+mn-cs"/>
            </a:endParaRPr>
          </a:p>
        </p:txBody>
      </p:sp>
      <p:sp>
        <p:nvSpPr>
          <p:cNvPr id="11" name="TextBox 6">
            <a:extLst>
              <a:ext uri="{FF2B5EF4-FFF2-40B4-BE49-F238E27FC236}">
                <a16:creationId xmlns:a16="http://schemas.microsoft.com/office/drawing/2014/main" id="{70870D71-F552-4968-AFA1-82DD25E925C7}"/>
              </a:ext>
            </a:extLst>
          </p:cNvPr>
          <p:cNvSpPr txBox="1"/>
          <p:nvPr/>
        </p:nvSpPr>
        <p:spPr>
          <a:xfrm>
            <a:off x="1254488" y="4670360"/>
            <a:ext cx="6804734" cy="415498"/>
          </a:xfrm>
          <a:prstGeom prst="rect">
            <a:avLst/>
          </a:prstGeom>
          <a:noFill/>
        </p:spPr>
        <p:txBody>
          <a:bodyPr wrap="square" rtlCol="0">
            <a:spAutoFit/>
          </a:bodyPr>
          <a:lstStyle/>
          <a:p>
            <a:pPr defTabSz="342900"/>
            <a:r>
              <a:rPr lang="en-US" sz="1050">
                <a:solidFill>
                  <a:srgbClr val="000000"/>
                </a:solidFill>
                <a:latin typeface="Arial"/>
              </a:rPr>
              <a:t>Linking Open Data cloud diagram 2017, by </a:t>
            </a:r>
            <a:r>
              <a:rPr lang="en-US" sz="1050" err="1">
                <a:solidFill>
                  <a:srgbClr val="000000"/>
                </a:solidFill>
                <a:latin typeface="Arial"/>
              </a:rPr>
              <a:t>Andrejs</a:t>
            </a:r>
            <a:r>
              <a:rPr lang="en-US" sz="1050">
                <a:solidFill>
                  <a:srgbClr val="000000"/>
                </a:solidFill>
                <a:latin typeface="Arial"/>
              </a:rPr>
              <a:t> Abele, John P. McCrae, Paul </a:t>
            </a:r>
            <a:r>
              <a:rPr lang="en-US" sz="1050" err="1">
                <a:solidFill>
                  <a:srgbClr val="000000"/>
                </a:solidFill>
                <a:latin typeface="Arial"/>
              </a:rPr>
              <a:t>Buitelaar</a:t>
            </a:r>
            <a:r>
              <a:rPr lang="en-US" sz="1050">
                <a:solidFill>
                  <a:srgbClr val="000000"/>
                </a:solidFill>
                <a:latin typeface="Arial"/>
              </a:rPr>
              <a:t>, Anja </a:t>
            </a:r>
            <a:r>
              <a:rPr lang="en-US" sz="1050" err="1">
                <a:solidFill>
                  <a:srgbClr val="000000"/>
                </a:solidFill>
                <a:latin typeface="Arial"/>
              </a:rPr>
              <a:t>Jentzsch</a:t>
            </a:r>
            <a:r>
              <a:rPr lang="en-US" sz="1050">
                <a:solidFill>
                  <a:srgbClr val="000000"/>
                </a:solidFill>
                <a:latin typeface="Arial"/>
              </a:rPr>
              <a:t> and Richard </a:t>
            </a:r>
            <a:r>
              <a:rPr lang="en-US" sz="1050" err="1">
                <a:solidFill>
                  <a:srgbClr val="000000"/>
                </a:solidFill>
                <a:latin typeface="Arial"/>
              </a:rPr>
              <a:t>Cyganiak</a:t>
            </a:r>
            <a:r>
              <a:rPr lang="en-US" sz="1050">
                <a:solidFill>
                  <a:srgbClr val="000000"/>
                </a:solidFill>
                <a:latin typeface="Arial"/>
              </a:rPr>
              <a:t>. </a:t>
            </a:r>
            <a:r>
              <a:rPr lang="en-US" sz="1050">
                <a:solidFill>
                  <a:srgbClr val="000000"/>
                </a:solidFill>
                <a:latin typeface="Arial"/>
                <a:hlinkClick r:id="rId6"/>
              </a:rPr>
              <a:t>http://lod-cloud.net/ </a:t>
            </a:r>
            <a:r>
              <a:rPr lang="en-US" sz="1050">
                <a:solidFill>
                  <a:srgbClr val="000000"/>
                </a:solidFill>
                <a:latin typeface="Arial"/>
              </a:rPr>
              <a:t>by CC-BY-SA license. </a:t>
            </a:r>
          </a:p>
        </p:txBody>
      </p:sp>
      <p:sp>
        <p:nvSpPr>
          <p:cNvPr id="2" name="Foliennummernplatzhalter 1">
            <a:extLst>
              <a:ext uri="{FF2B5EF4-FFF2-40B4-BE49-F238E27FC236}">
                <a16:creationId xmlns:a16="http://schemas.microsoft.com/office/drawing/2014/main" id="{6C98DF36-E2F3-4E4D-AB5D-1EDB2A73986D}"/>
              </a:ext>
            </a:extLst>
          </p:cNvPr>
          <p:cNvSpPr>
            <a:spLocks noGrp="1"/>
          </p:cNvSpPr>
          <p:nvPr>
            <p:ph type="sldNum" sz="quarter" idx="4"/>
          </p:nvPr>
        </p:nvSpPr>
        <p:spPr/>
        <p:txBody>
          <a:bodyPr/>
          <a:lstStyle/>
          <a:p>
            <a:fld id="{C7E911E4-7CD8-4F9C-B647-4242FE4D1061}" type="slidenum">
              <a:rPr lang="de-DE" smtClean="0"/>
              <a:pPr/>
              <a:t>35</a:t>
            </a:fld>
            <a:endParaRPr lang="de-DE" dirty="0"/>
          </a:p>
        </p:txBody>
      </p:sp>
    </p:spTree>
    <p:extLst>
      <p:ext uri="{BB962C8B-B14F-4D97-AF65-F5344CB8AC3E}">
        <p14:creationId xmlns:p14="http://schemas.microsoft.com/office/powerpoint/2010/main" val="31257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53462" y="480970"/>
            <a:ext cx="7037075" cy="984885"/>
          </a:xfrm>
          <a:prstGeom prst="rect">
            <a:avLst/>
          </a:prstGeom>
          <a:ln>
            <a:noFill/>
          </a:ln>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r>
              <a:rPr lang="en-US" sz="3300" dirty="0">
                <a:solidFill>
                  <a:srgbClr val="1F497D"/>
                </a:solidFill>
                <a:latin typeface="Arial"/>
              </a:rPr>
              <a:t>International Linked Data Surveys for Implementers </a:t>
            </a:r>
          </a:p>
        </p:txBody>
      </p:sp>
      <p:pic>
        <p:nvPicPr>
          <p:cNvPr id="5" name="Picture 4"/>
          <p:cNvPicPr>
            <a:picLocks noChangeAspect="1"/>
          </p:cNvPicPr>
          <p:nvPr/>
        </p:nvPicPr>
        <p:blipFill>
          <a:blip r:embed="rId3"/>
          <a:stretch>
            <a:fillRect/>
          </a:stretch>
        </p:blipFill>
        <p:spPr>
          <a:xfrm>
            <a:off x="1250733" y="2228225"/>
            <a:ext cx="2410796" cy="1920407"/>
          </a:xfrm>
          <a:prstGeom prst="rect">
            <a:avLst/>
          </a:prstGeom>
        </p:spPr>
      </p:pic>
      <p:pic>
        <p:nvPicPr>
          <p:cNvPr id="2" name="Picture 1">
            <a:extLst>
              <a:ext uri="{FF2B5EF4-FFF2-40B4-BE49-F238E27FC236}">
                <a16:creationId xmlns:a16="http://schemas.microsoft.com/office/drawing/2014/main" id="{84C1A812-FF6B-4AB7-A60F-A0675F692C53}"/>
              </a:ext>
            </a:extLst>
          </p:cNvPr>
          <p:cNvPicPr>
            <a:picLocks noChangeAspect="1"/>
          </p:cNvPicPr>
          <p:nvPr/>
        </p:nvPicPr>
        <p:blipFill>
          <a:blip r:embed="rId4"/>
          <a:stretch>
            <a:fillRect/>
          </a:stretch>
        </p:blipFill>
        <p:spPr>
          <a:xfrm>
            <a:off x="1250733" y="1517801"/>
            <a:ext cx="2301059" cy="651566"/>
          </a:xfrm>
          <a:prstGeom prst="rect">
            <a:avLst/>
          </a:prstGeom>
        </p:spPr>
      </p:pic>
      <p:sp>
        <p:nvSpPr>
          <p:cNvPr id="11" name="TextBox 10">
            <a:extLst>
              <a:ext uri="{FF2B5EF4-FFF2-40B4-BE49-F238E27FC236}">
                <a16:creationId xmlns:a16="http://schemas.microsoft.com/office/drawing/2014/main" id="{7E31D803-B934-4047-B8A2-6C2E71BB157F}"/>
              </a:ext>
            </a:extLst>
          </p:cNvPr>
          <p:cNvSpPr txBox="1"/>
          <p:nvPr/>
        </p:nvSpPr>
        <p:spPr>
          <a:xfrm>
            <a:off x="1559381" y="3386885"/>
            <a:ext cx="1467068" cy="784830"/>
          </a:xfrm>
          <a:prstGeom prst="rect">
            <a:avLst/>
          </a:prstGeom>
          <a:noFill/>
        </p:spPr>
        <p:txBody>
          <a:bodyPr wrap="none" rtlCol="0">
            <a:spAutoFit/>
          </a:bodyPr>
          <a:lstStyle/>
          <a:p>
            <a:pPr defTabSz="342900"/>
            <a:r>
              <a:rPr lang="en-US" sz="4500" b="1">
                <a:solidFill>
                  <a:srgbClr val="236192"/>
                </a:solidFill>
                <a:latin typeface="Arial"/>
              </a:rPr>
              <a:t>2014</a:t>
            </a:r>
          </a:p>
        </p:txBody>
      </p:sp>
      <p:pic>
        <p:nvPicPr>
          <p:cNvPr id="12" name="Picture 11">
            <a:extLst>
              <a:ext uri="{FF2B5EF4-FFF2-40B4-BE49-F238E27FC236}">
                <a16:creationId xmlns:a16="http://schemas.microsoft.com/office/drawing/2014/main" id="{8375EF09-8C09-418F-B9ED-552858994EA5}"/>
              </a:ext>
            </a:extLst>
          </p:cNvPr>
          <p:cNvPicPr>
            <a:picLocks noChangeAspect="1"/>
          </p:cNvPicPr>
          <p:nvPr/>
        </p:nvPicPr>
        <p:blipFill>
          <a:blip r:embed="rId5"/>
          <a:stretch>
            <a:fillRect/>
          </a:stretch>
        </p:blipFill>
        <p:spPr>
          <a:xfrm>
            <a:off x="3130900" y="1972090"/>
            <a:ext cx="2663993" cy="2566201"/>
          </a:xfrm>
          <a:prstGeom prst="rect">
            <a:avLst/>
          </a:prstGeom>
        </p:spPr>
      </p:pic>
      <p:sp>
        <p:nvSpPr>
          <p:cNvPr id="13" name="TextBox 12">
            <a:extLst>
              <a:ext uri="{FF2B5EF4-FFF2-40B4-BE49-F238E27FC236}">
                <a16:creationId xmlns:a16="http://schemas.microsoft.com/office/drawing/2014/main" id="{139EF4CE-F642-410E-9F9A-80A1F28C92F1}"/>
              </a:ext>
            </a:extLst>
          </p:cNvPr>
          <p:cNvSpPr txBox="1"/>
          <p:nvPr/>
        </p:nvSpPr>
        <p:spPr>
          <a:xfrm>
            <a:off x="4134778" y="3730106"/>
            <a:ext cx="1467068" cy="784830"/>
          </a:xfrm>
          <a:prstGeom prst="rect">
            <a:avLst/>
          </a:prstGeom>
          <a:noFill/>
        </p:spPr>
        <p:txBody>
          <a:bodyPr wrap="none" rtlCol="0">
            <a:spAutoFit/>
          </a:bodyPr>
          <a:lstStyle/>
          <a:p>
            <a:pPr defTabSz="342900"/>
            <a:r>
              <a:rPr lang="en-US" sz="4500" b="1">
                <a:solidFill>
                  <a:srgbClr val="236192"/>
                </a:solidFill>
                <a:latin typeface="Arial"/>
              </a:rPr>
              <a:t>2015</a:t>
            </a:r>
          </a:p>
        </p:txBody>
      </p:sp>
      <p:pic>
        <p:nvPicPr>
          <p:cNvPr id="8" name="Picture 7">
            <a:extLst>
              <a:ext uri="{FF2B5EF4-FFF2-40B4-BE49-F238E27FC236}">
                <a16:creationId xmlns:a16="http://schemas.microsoft.com/office/drawing/2014/main" id="{E661B791-0F48-4A94-AF9E-123207F43609}"/>
              </a:ext>
            </a:extLst>
          </p:cNvPr>
          <p:cNvPicPr>
            <a:picLocks noChangeAspect="1"/>
          </p:cNvPicPr>
          <p:nvPr/>
        </p:nvPicPr>
        <p:blipFill>
          <a:blip r:embed="rId6"/>
          <a:stretch>
            <a:fillRect/>
          </a:stretch>
        </p:blipFill>
        <p:spPr>
          <a:xfrm>
            <a:off x="5214985" y="1865446"/>
            <a:ext cx="2678282" cy="1837075"/>
          </a:xfrm>
          <a:prstGeom prst="rect">
            <a:avLst/>
          </a:prstGeom>
        </p:spPr>
      </p:pic>
      <p:sp>
        <p:nvSpPr>
          <p:cNvPr id="9" name="TextBox 8">
            <a:extLst>
              <a:ext uri="{FF2B5EF4-FFF2-40B4-BE49-F238E27FC236}">
                <a16:creationId xmlns:a16="http://schemas.microsoft.com/office/drawing/2014/main" id="{AD1B4573-6C04-4BDE-B2F8-8BC7525998BE}"/>
              </a:ext>
            </a:extLst>
          </p:cNvPr>
          <p:cNvSpPr txBox="1"/>
          <p:nvPr/>
        </p:nvSpPr>
        <p:spPr>
          <a:xfrm>
            <a:off x="5967175" y="3702520"/>
            <a:ext cx="1467068" cy="784830"/>
          </a:xfrm>
          <a:prstGeom prst="rect">
            <a:avLst/>
          </a:prstGeom>
          <a:noFill/>
        </p:spPr>
        <p:txBody>
          <a:bodyPr wrap="none" rtlCol="0">
            <a:spAutoFit/>
          </a:bodyPr>
          <a:lstStyle/>
          <a:p>
            <a:pPr defTabSz="342900"/>
            <a:r>
              <a:rPr lang="en-US" sz="4500" b="1">
                <a:solidFill>
                  <a:srgbClr val="236192"/>
                </a:solidFill>
                <a:latin typeface="Arial"/>
              </a:rPr>
              <a:t>2018</a:t>
            </a:r>
          </a:p>
        </p:txBody>
      </p:sp>
      <p:sp>
        <p:nvSpPr>
          <p:cNvPr id="4" name="Foliennummernplatzhalter 3">
            <a:extLst>
              <a:ext uri="{FF2B5EF4-FFF2-40B4-BE49-F238E27FC236}">
                <a16:creationId xmlns:a16="http://schemas.microsoft.com/office/drawing/2014/main" id="{921A8C24-235A-408A-8913-E12C38632E28}"/>
              </a:ext>
            </a:extLst>
          </p:cNvPr>
          <p:cNvSpPr>
            <a:spLocks noGrp="1"/>
          </p:cNvSpPr>
          <p:nvPr>
            <p:ph type="sldNum" sz="quarter" idx="4"/>
          </p:nvPr>
        </p:nvSpPr>
        <p:spPr/>
        <p:txBody>
          <a:bodyPr/>
          <a:lstStyle/>
          <a:p>
            <a:fld id="{C7E911E4-7CD8-4F9C-B647-4242FE4D1061}" type="slidenum">
              <a:rPr lang="de-DE" smtClean="0"/>
              <a:pPr/>
              <a:t>36</a:t>
            </a:fld>
            <a:endParaRPr lang="de-DE" dirty="0"/>
          </a:p>
        </p:txBody>
      </p:sp>
    </p:spTree>
    <p:extLst>
      <p:ext uri="{BB962C8B-B14F-4D97-AF65-F5344CB8AC3E}">
        <p14:creationId xmlns:p14="http://schemas.microsoft.com/office/powerpoint/2010/main" val="3500526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 y="79938"/>
            <a:ext cx="8991600" cy="984885"/>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r>
              <a:rPr lang="en-US" sz="2800" dirty="0">
                <a:solidFill>
                  <a:srgbClr val="1F497D"/>
                </a:solidFill>
                <a:latin typeface="Arial"/>
              </a:rPr>
              <a:t>Geographic breakdown </a:t>
            </a:r>
            <a:br>
              <a:rPr lang="en-US" sz="2800" dirty="0">
                <a:solidFill>
                  <a:srgbClr val="1F497D"/>
                </a:solidFill>
                <a:latin typeface="Arial"/>
              </a:rPr>
            </a:br>
            <a:r>
              <a:rPr lang="en-US" sz="2800" dirty="0">
                <a:solidFill>
                  <a:srgbClr val="1F497D"/>
                </a:solidFill>
                <a:latin typeface="Arial"/>
              </a:rPr>
              <a:t>of 143 responding institutions </a:t>
            </a:r>
          </a:p>
        </p:txBody>
      </p:sp>
      <p:sp>
        <p:nvSpPr>
          <p:cNvPr id="4" name="TextBox 3"/>
          <p:cNvSpPr txBox="1"/>
          <p:nvPr/>
        </p:nvSpPr>
        <p:spPr>
          <a:xfrm>
            <a:off x="3480034" y="1566649"/>
            <a:ext cx="4203466" cy="507831"/>
          </a:xfrm>
          <a:prstGeom prst="rect">
            <a:avLst/>
          </a:prstGeom>
          <a:noFill/>
        </p:spPr>
        <p:txBody>
          <a:bodyPr wrap="square" rtlCol="0">
            <a:spAutoFit/>
          </a:bodyPr>
          <a:lstStyle/>
          <a:p>
            <a:pPr defTabSz="342900"/>
            <a:r>
              <a:rPr lang="en-US" sz="2700">
                <a:solidFill>
                  <a:srgbClr val="000000"/>
                </a:solidFill>
                <a:latin typeface="Arial"/>
              </a:rPr>
              <a:t>23 countries represented </a:t>
            </a:r>
          </a:p>
        </p:txBody>
      </p:sp>
      <p:graphicFrame>
        <p:nvGraphicFramePr>
          <p:cNvPr id="7" name="Chart 6">
            <a:extLst>
              <a:ext uri="{FF2B5EF4-FFF2-40B4-BE49-F238E27FC236}">
                <a16:creationId xmlns:a16="http://schemas.microsoft.com/office/drawing/2014/main" id="{A93D2238-8695-45D0-9C08-E6FD9275EDDA}"/>
              </a:ext>
            </a:extLst>
          </p:cNvPr>
          <p:cNvGraphicFramePr>
            <a:graphicFrameLocks/>
          </p:cNvGraphicFramePr>
          <p:nvPr>
            <p:extLst/>
          </p:nvPr>
        </p:nvGraphicFramePr>
        <p:xfrm>
          <a:off x="1656207" y="981075"/>
          <a:ext cx="3524250" cy="4162425"/>
        </p:xfrm>
        <a:graphic>
          <a:graphicData uri="http://schemas.openxmlformats.org/drawingml/2006/chart">
            <c:chart xmlns:c="http://schemas.openxmlformats.org/drawingml/2006/chart" xmlns:r="http://schemas.openxmlformats.org/officeDocument/2006/relationships" r:id="rId3"/>
          </a:graphicData>
        </a:graphic>
      </p:graphicFrame>
      <p:sp>
        <p:nvSpPr>
          <p:cNvPr id="3" name="Foliennummernplatzhalter 2">
            <a:extLst>
              <a:ext uri="{FF2B5EF4-FFF2-40B4-BE49-F238E27FC236}">
                <a16:creationId xmlns:a16="http://schemas.microsoft.com/office/drawing/2014/main" id="{86E20DE4-F387-4E13-9879-323DCF068F34}"/>
              </a:ext>
            </a:extLst>
          </p:cNvPr>
          <p:cNvSpPr>
            <a:spLocks noGrp="1"/>
          </p:cNvSpPr>
          <p:nvPr>
            <p:ph type="sldNum" sz="quarter" idx="4"/>
          </p:nvPr>
        </p:nvSpPr>
        <p:spPr/>
        <p:txBody>
          <a:bodyPr/>
          <a:lstStyle/>
          <a:p>
            <a:fld id="{C7E911E4-7CD8-4F9C-B647-4242FE4D1061}" type="slidenum">
              <a:rPr lang="de-DE" smtClean="0"/>
              <a:pPr/>
              <a:t>37</a:t>
            </a:fld>
            <a:endParaRPr lang="de-DE" dirty="0"/>
          </a:p>
        </p:txBody>
      </p:sp>
    </p:spTree>
    <p:extLst>
      <p:ext uri="{BB962C8B-B14F-4D97-AF65-F5344CB8AC3E}">
        <p14:creationId xmlns:p14="http://schemas.microsoft.com/office/powerpoint/2010/main" val="18069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65379" y="304055"/>
            <a:ext cx="7037075" cy="984885"/>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r>
              <a:rPr lang="en-US" sz="3300">
                <a:solidFill>
                  <a:srgbClr val="1F497D"/>
                </a:solidFill>
                <a:latin typeface="Arial"/>
              </a:rPr>
              <a:t>Survey Respondents</a:t>
            </a:r>
          </a:p>
        </p:txBody>
      </p:sp>
      <p:graphicFrame>
        <p:nvGraphicFramePr>
          <p:cNvPr id="7" name="Chart 6">
            <a:extLst>
              <a:ext uri="{FF2B5EF4-FFF2-40B4-BE49-F238E27FC236}">
                <a16:creationId xmlns:a16="http://schemas.microsoft.com/office/drawing/2014/main" id="{9AFABFCC-9600-4C43-B2FC-2DE0C7EAF794}"/>
              </a:ext>
            </a:extLst>
          </p:cNvPr>
          <p:cNvGraphicFramePr>
            <a:graphicFrameLocks/>
          </p:cNvGraphicFramePr>
          <p:nvPr>
            <p:extLst>
              <p:ext uri="{D42A27DB-BD31-4B8C-83A1-F6EECF244321}">
                <p14:modId xmlns:p14="http://schemas.microsoft.com/office/powerpoint/2010/main" val="3603828465"/>
              </p:ext>
            </p:extLst>
          </p:nvPr>
        </p:nvGraphicFramePr>
        <p:xfrm>
          <a:off x="2157285" y="1174885"/>
          <a:ext cx="4340803" cy="333548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53069B24-B011-4792-830F-47A30BE1F875}"/>
              </a:ext>
            </a:extLst>
          </p:cNvPr>
          <p:cNvSpPr txBox="1"/>
          <p:nvPr/>
        </p:nvSpPr>
        <p:spPr>
          <a:xfrm>
            <a:off x="5999323" y="1288940"/>
            <a:ext cx="1223412" cy="461665"/>
          </a:xfrm>
          <a:prstGeom prst="rect">
            <a:avLst/>
          </a:prstGeom>
          <a:noFill/>
        </p:spPr>
        <p:txBody>
          <a:bodyPr wrap="none" rtlCol="0">
            <a:spAutoFit/>
          </a:bodyPr>
          <a:lstStyle/>
          <a:p>
            <a:pPr defTabSz="342900"/>
            <a:r>
              <a:rPr lang="en-US" sz="2400">
                <a:solidFill>
                  <a:srgbClr val="000000"/>
                </a:solidFill>
                <a:latin typeface="Arial"/>
              </a:rPr>
              <a:t>N =143</a:t>
            </a:r>
            <a:r>
              <a:rPr lang="en-US" sz="1350">
                <a:solidFill>
                  <a:srgbClr val="000000"/>
                </a:solidFill>
                <a:latin typeface="Arial"/>
              </a:rPr>
              <a:t>	</a:t>
            </a:r>
          </a:p>
        </p:txBody>
      </p:sp>
      <p:sp>
        <p:nvSpPr>
          <p:cNvPr id="3" name="Foliennummernplatzhalter 2">
            <a:extLst>
              <a:ext uri="{FF2B5EF4-FFF2-40B4-BE49-F238E27FC236}">
                <a16:creationId xmlns:a16="http://schemas.microsoft.com/office/drawing/2014/main" id="{D67BE431-25DD-4731-AE55-AB2E64F8C604}"/>
              </a:ext>
            </a:extLst>
          </p:cNvPr>
          <p:cNvSpPr>
            <a:spLocks noGrp="1"/>
          </p:cNvSpPr>
          <p:nvPr>
            <p:ph type="sldNum" sz="quarter" idx="4"/>
          </p:nvPr>
        </p:nvSpPr>
        <p:spPr/>
        <p:txBody>
          <a:bodyPr/>
          <a:lstStyle/>
          <a:p>
            <a:fld id="{C7E911E4-7CD8-4F9C-B647-4242FE4D1061}" type="slidenum">
              <a:rPr lang="de-DE" smtClean="0"/>
              <a:pPr/>
              <a:t>38</a:t>
            </a:fld>
            <a:endParaRPr lang="de-DE" dirty="0"/>
          </a:p>
        </p:txBody>
      </p:sp>
    </p:spTree>
    <p:extLst>
      <p:ext uri="{BB962C8B-B14F-4D97-AF65-F5344CB8AC3E}">
        <p14:creationId xmlns:p14="http://schemas.microsoft.com/office/powerpoint/2010/main" val="356964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47450" y="277161"/>
            <a:ext cx="7037075" cy="984885"/>
          </a:xfrm>
          <a:prstGeom prst="rect">
            <a:avLst/>
          </a:prstGeom>
          <a:ln>
            <a:noFill/>
          </a:ln>
        </p:spPr>
        <p:txBody>
          <a:bodyP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r>
              <a:rPr lang="en-US" sz="3300" dirty="0">
                <a:solidFill>
                  <a:srgbClr val="1F497D"/>
                </a:solidFill>
                <a:latin typeface="Arial"/>
              </a:rPr>
              <a:t>How long linked data project or service in production</a:t>
            </a:r>
          </a:p>
        </p:txBody>
      </p:sp>
      <p:graphicFrame>
        <p:nvGraphicFramePr>
          <p:cNvPr id="8" name="Chart 7">
            <a:extLst>
              <a:ext uri="{FF2B5EF4-FFF2-40B4-BE49-F238E27FC236}">
                <a16:creationId xmlns:a16="http://schemas.microsoft.com/office/drawing/2014/main" id="{C8C7A48A-3AE2-48B1-8BA8-92318D331D8C}"/>
              </a:ext>
            </a:extLst>
          </p:cNvPr>
          <p:cNvGraphicFramePr>
            <a:graphicFrameLocks/>
          </p:cNvGraphicFramePr>
          <p:nvPr>
            <p:extLst>
              <p:ext uri="{D42A27DB-BD31-4B8C-83A1-F6EECF244321}">
                <p14:modId xmlns:p14="http://schemas.microsoft.com/office/powerpoint/2010/main" val="3764768993"/>
              </p:ext>
            </p:extLst>
          </p:nvPr>
        </p:nvGraphicFramePr>
        <p:xfrm>
          <a:off x="1424071" y="1341652"/>
          <a:ext cx="6777990" cy="3311843"/>
        </p:xfrm>
        <a:graphic>
          <a:graphicData uri="http://schemas.openxmlformats.org/drawingml/2006/chart">
            <c:chart xmlns:c="http://schemas.openxmlformats.org/drawingml/2006/chart" xmlns:r="http://schemas.openxmlformats.org/officeDocument/2006/relationships" r:id="rId3"/>
          </a:graphicData>
        </a:graphic>
      </p:graphicFrame>
      <p:sp>
        <p:nvSpPr>
          <p:cNvPr id="2" name="Foliennummernplatzhalter 1">
            <a:extLst>
              <a:ext uri="{FF2B5EF4-FFF2-40B4-BE49-F238E27FC236}">
                <a16:creationId xmlns:a16="http://schemas.microsoft.com/office/drawing/2014/main" id="{0E55DA15-58A6-4948-AA41-9AC09DB30595}"/>
              </a:ext>
            </a:extLst>
          </p:cNvPr>
          <p:cNvSpPr>
            <a:spLocks noGrp="1"/>
          </p:cNvSpPr>
          <p:nvPr>
            <p:ph type="sldNum" sz="quarter" idx="4"/>
          </p:nvPr>
        </p:nvSpPr>
        <p:spPr/>
        <p:txBody>
          <a:bodyPr/>
          <a:lstStyle/>
          <a:p>
            <a:fld id="{C7E911E4-7CD8-4F9C-B647-4242FE4D1061}" type="slidenum">
              <a:rPr lang="de-DE" smtClean="0"/>
              <a:pPr/>
              <a:t>39</a:t>
            </a:fld>
            <a:endParaRPr lang="de-DE" dirty="0"/>
          </a:p>
        </p:txBody>
      </p:sp>
    </p:spTree>
    <p:extLst>
      <p:ext uri="{BB962C8B-B14F-4D97-AF65-F5344CB8AC3E}">
        <p14:creationId xmlns:p14="http://schemas.microsoft.com/office/powerpoint/2010/main" val="754410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0FD2A4-3973-4F3E-822E-0773DD7C9F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060" y="2938969"/>
            <a:ext cx="1637021" cy="1637021"/>
          </a:xfrm>
          <a:prstGeom prst="rect">
            <a:avLst/>
          </a:prstGeom>
        </p:spPr>
      </p:pic>
      <p:sp>
        <p:nvSpPr>
          <p:cNvPr id="8" name="TextBox 7">
            <a:extLst>
              <a:ext uri="{FF2B5EF4-FFF2-40B4-BE49-F238E27FC236}">
                <a16:creationId xmlns:a16="http://schemas.microsoft.com/office/drawing/2014/main" id="{D2A184C3-4C86-4E63-AE1D-CA65761901E0}"/>
              </a:ext>
            </a:extLst>
          </p:cNvPr>
          <p:cNvSpPr txBox="1"/>
          <p:nvPr/>
        </p:nvSpPr>
        <p:spPr>
          <a:xfrm>
            <a:off x="-39487" y="1870627"/>
            <a:ext cx="2208518" cy="800219"/>
          </a:xfrm>
          <a:prstGeom prst="rect">
            <a:avLst/>
          </a:prstGeom>
          <a:noFill/>
        </p:spPr>
        <p:txBody>
          <a:bodyPr wrap="square" rtlCol="0">
            <a:spAutoFit/>
          </a:bodyPr>
          <a:lstStyle/>
          <a:p>
            <a:pPr algn="ctr" defTabSz="685783"/>
            <a:r>
              <a:rPr lang="en-US" b="1" dirty="0">
                <a:solidFill>
                  <a:schemeClr val="tx1">
                    <a:lumMod val="50000"/>
                    <a:lumOff val="50000"/>
                  </a:schemeClr>
                </a:solidFill>
                <a:latin typeface="Arial" panose="020B0604020202020204" pitchFamily="34" charset="0"/>
                <a:cs typeface="Arial" panose="020B0604020202020204" pitchFamily="34" charset="0"/>
              </a:rPr>
              <a:t>OCLC</a:t>
            </a:r>
            <a:r>
              <a:rPr lang="en-US" sz="1600" b="1" dirty="0">
                <a:solidFill>
                  <a:prstClr val="black"/>
                </a:solidFill>
                <a:latin typeface="Arial" panose="020B0604020202020204" pitchFamily="34" charset="0"/>
                <a:cs typeface="Arial" panose="020B0604020202020204" pitchFamily="34" charset="0"/>
              </a:rPr>
              <a:t> </a:t>
            </a:r>
          </a:p>
          <a:p>
            <a:pPr algn="ctr" defTabSz="685783"/>
            <a:r>
              <a:rPr lang="en-US" sz="1400" dirty="0">
                <a:latin typeface="Arial" panose="020B0604020202020204" pitchFamily="34" charset="0"/>
                <a:cs typeface="Arial" panose="020B0604020202020204" pitchFamily="34" charset="0"/>
              </a:rPr>
              <a:t>Research Library Partnership</a:t>
            </a:r>
          </a:p>
        </p:txBody>
      </p:sp>
      <p:sp>
        <p:nvSpPr>
          <p:cNvPr id="10" name="TextBox 9">
            <a:extLst>
              <a:ext uri="{FF2B5EF4-FFF2-40B4-BE49-F238E27FC236}">
                <a16:creationId xmlns:a16="http://schemas.microsoft.com/office/drawing/2014/main" id="{47D76348-4A68-4472-AA7D-7C94D7F5AC22}"/>
              </a:ext>
            </a:extLst>
          </p:cNvPr>
          <p:cNvSpPr txBox="1"/>
          <p:nvPr/>
        </p:nvSpPr>
        <p:spPr>
          <a:xfrm>
            <a:off x="183537" y="132800"/>
            <a:ext cx="7699829" cy="523220"/>
          </a:xfrm>
          <a:prstGeom prst="rect">
            <a:avLst/>
          </a:prstGeom>
          <a:noFill/>
        </p:spPr>
        <p:txBody>
          <a:bodyPr wrap="square" rtlCol="0">
            <a:spAutoFit/>
          </a:bodyPr>
          <a:lstStyle/>
          <a:p>
            <a:pPr defTabSz="685783"/>
            <a:r>
              <a:rPr lang="en-US" sz="2800" b="1" dirty="0">
                <a:solidFill>
                  <a:srgbClr val="44546A"/>
                </a:solidFill>
                <a:latin typeface="Arial" panose="020B0604020202020204" pitchFamily="34" charset="0"/>
                <a:cs typeface="Arial" panose="020B0604020202020204" pitchFamily="34" charset="0"/>
              </a:rPr>
              <a:t>OCLC’s Membership and Research Division</a:t>
            </a:r>
          </a:p>
        </p:txBody>
      </p:sp>
      <p:sp>
        <p:nvSpPr>
          <p:cNvPr id="11" name="TextBox 10">
            <a:extLst>
              <a:ext uri="{FF2B5EF4-FFF2-40B4-BE49-F238E27FC236}">
                <a16:creationId xmlns:a16="http://schemas.microsoft.com/office/drawing/2014/main" id="{503A138A-802A-4179-9060-23ABB882C761}"/>
              </a:ext>
            </a:extLst>
          </p:cNvPr>
          <p:cNvSpPr txBox="1"/>
          <p:nvPr/>
        </p:nvSpPr>
        <p:spPr>
          <a:xfrm>
            <a:off x="1971096" y="800039"/>
            <a:ext cx="3205270" cy="3816429"/>
          </a:xfrm>
          <a:prstGeom prst="rect">
            <a:avLst/>
          </a:prstGeom>
          <a:noFill/>
        </p:spPr>
        <p:txBody>
          <a:bodyPr wrap="square" rtlCol="0">
            <a:spAutoFit/>
          </a:bodyPr>
          <a:lstStyle/>
          <a:p>
            <a:pPr marL="285743" indent="-285743" defTabSz="685783">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Research</a:t>
            </a:r>
            <a:r>
              <a:rPr lang="en-US" sz="1600" dirty="0">
                <a:solidFill>
                  <a:prstClr val="black"/>
                </a:solidFill>
                <a:latin typeface="Arial" panose="020B0604020202020204" pitchFamily="34" charset="0"/>
                <a:cs typeface="Arial" panose="020B0604020202020204" pitchFamily="34" charset="0"/>
              </a:rPr>
              <a:t> devoted exclusively to the challenges facing libraries and archives</a:t>
            </a:r>
          </a:p>
          <a:p>
            <a:pPr marL="285743" indent="-285743" defTabSz="685783">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285743" indent="-285743" defTabSz="685783">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Community resource for </a:t>
            </a:r>
            <a:r>
              <a:rPr lang="en-US" sz="1600" b="1" dirty="0">
                <a:solidFill>
                  <a:prstClr val="black"/>
                </a:solidFill>
                <a:latin typeface="Arial" panose="020B0604020202020204" pitchFamily="34" charset="0"/>
                <a:cs typeface="Arial" panose="020B0604020202020204" pitchFamily="34" charset="0"/>
              </a:rPr>
              <a:t>shared </a:t>
            </a:r>
            <a:r>
              <a:rPr lang="en-US" sz="1600" dirty="0">
                <a:solidFill>
                  <a:prstClr val="black"/>
                </a:solidFill>
                <a:latin typeface="Arial" panose="020B0604020202020204" pitchFamily="34" charset="0"/>
                <a:cs typeface="Arial" panose="020B0604020202020204" pitchFamily="34" charset="0"/>
              </a:rPr>
              <a:t>Research and Development</a:t>
            </a:r>
          </a:p>
          <a:p>
            <a:pPr marL="285743" indent="-285743" defTabSz="685783">
              <a:buFont typeface="Arial" panose="020B0604020202020204" pitchFamily="34" charset="0"/>
              <a:buChar char="•"/>
            </a:pPr>
            <a:endParaRPr lang="en-US" sz="1600" dirty="0">
              <a:solidFill>
                <a:prstClr val="black"/>
              </a:solidFill>
              <a:latin typeface="Arial" panose="020B0604020202020204" pitchFamily="34" charset="0"/>
              <a:cs typeface="Arial" panose="020B0604020202020204" pitchFamily="34" charset="0"/>
            </a:endParaRPr>
          </a:p>
          <a:p>
            <a:pPr marL="285743" indent="-285743" defTabSz="685783">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RLP is the platform to </a:t>
            </a:r>
            <a:r>
              <a:rPr lang="en-US" sz="1600" b="1" dirty="0">
                <a:solidFill>
                  <a:prstClr val="black"/>
                </a:solidFill>
                <a:latin typeface="Arial" panose="020B0604020202020204" pitchFamily="34" charset="0"/>
                <a:cs typeface="Arial" panose="020B0604020202020204" pitchFamily="34" charset="0"/>
              </a:rPr>
              <a:t>collaborate with institutions </a:t>
            </a:r>
            <a:r>
              <a:rPr lang="en-US" sz="1600" dirty="0">
                <a:solidFill>
                  <a:prstClr val="black"/>
                </a:solidFill>
                <a:latin typeface="Arial" panose="020B0604020202020204" pitchFamily="34" charset="0"/>
                <a:cs typeface="Arial" panose="020B0604020202020204" pitchFamily="34" charset="0"/>
              </a:rPr>
              <a:t>on research and issues</a:t>
            </a:r>
          </a:p>
          <a:p>
            <a:pPr marL="285743" indent="-285743" defTabSz="685783">
              <a:buFont typeface="Arial" panose="020B0604020202020204" pitchFamily="34" charset="0"/>
              <a:buChar char="•"/>
            </a:pPr>
            <a:endParaRPr lang="en-US" sz="1600" dirty="0">
              <a:solidFill>
                <a:prstClr val="black"/>
              </a:solidFill>
              <a:latin typeface="Arial" panose="020B0604020202020204" pitchFamily="34" charset="0"/>
              <a:cs typeface="Arial" panose="020B0604020202020204" pitchFamily="34" charset="0"/>
            </a:endParaRPr>
          </a:p>
          <a:p>
            <a:pPr marL="285743" indent="-285743" defTabSz="685783">
              <a:buFont typeface="Arial" panose="020B0604020202020204" pitchFamily="34" charset="0"/>
              <a:buChar char="•"/>
            </a:pPr>
            <a:r>
              <a:rPr lang="en-US" sz="1600" b="1" dirty="0">
                <a:solidFill>
                  <a:prstClr val="black"/>
                </a:solidFill>
                <a:latin typeface="Arial" panose="020B0604020202020204" pitchFamily="34" charset="0"/>
                <a:cs typeface="Arial" panose="020B0604020202020204" pitchFamily="34" charset="0"/>
              </a:rPr>
              <a:t>Lifelong learning </a:t>
            </a:r>
            <a:r>
              <a:rPr lang="en-US" sz="1600" dirty="0">
                <a:solidFill>
                  <a:prstClr val="black"/>
                </a:solidFill>
                <a:latin typeface="Arial" panose="020B0604020202020204" pitchFamily="34" charset="0"/>
                <a:cs typeface="Arial" panose="020B0604020202020204" pitchFamily="34" charset="0"/>
              </a:rPr>
              <a:t>from </a:t>
            </a:r>
            <a:r>
              <a:rPr lang="en-US" sz="1600" dirty="0" err="1">
                <a:solidFill>
                  <a:prstClr val="black"/>
                </a:solidFill>
                <a:latin typeface="Arial" panose="020B0604020202020204" pitchFamily="34" charset="0"/>
                <a:cs typeface="Arial" panose="020B0604020202020204" pitchFamily="34" charset="0"/>
              </a:rPr>
              <a:t>WebJunction</a:t>
            </a:r>
            <a:endParaRPr lang="en-US" sz="1600" dirty="0">
              <a:solidFill>
                <a:prstClr val="black"/>
              </a:solidFill>
              <a:latin typeface="Arial" panose="020B0604020202020204" pitchFamily="34" charset="0"/>
              <a:cs typeface="Arial" panose="020B0604020202020204" pitchFamily="34" charset="0"/>
            </a:endParaRPr>
          </a:p>
          <a:p>
            <a:pPr marL="285743" indent="-285743" defTabSz="685783">
              <a:buFont typeface="Arial" panose="020B0604020202020204" pitchFamily="34" charset="0"/>
              <a:buChar char="•"/>
            </a:pPr>
            <a:endParaRPr lang="en-US" sz="1600" dirty="0">
              <a:solidFill>
                <a:prstClr val="black"/>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5E89C645-13B3-2C4A-853A-BAB5CD41266C}"/>
              </a:ext>
            </a:extLst>
          </p:cNvPr>
          <p:cNvGrpSpPr/>
          <p:nvPr/>
        </p:nvGrpSpPr>
        <p:grpSpPr>
          <a:xfrm>
            <a:off x="5331936" y="800039"/>
            <a:ext cx="3376348" cy="3712619"/>
            <a:chOff x="5215647" y="930166"/>
            <a:chExt cx="3396094" cy="3734332"/>
          </a:xfrm>
        </p:grpSpPr>
        <p:pic>
          <p:nvPicPr>
            <p:cNvPr id="12" name="Picture 11" descr="https://www.oclc.org/content/dam/research/publications/2018/Irish-Presence-Report-600.png">
              <a:extLst>
                <a:ext uri="{FF2B5EF4-FFF2-40B4-BE49-F238E27FC236}">
                  <a16:creationId xmlns:a16="http://schemas.microsoft.com/office/drawing/2014/main" id="{1230A700-75D6-4589-846D-1E06286FA1A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46612" y="930167"/>
              <a:ext cx="1665129" cy="2153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oclc.org/content/dam/research/images/publications/vandrcover.png">
              <a:extLst>
                <a:ext uri="{FF2B5EF4-FFF2-40B4-BE49-F238E27FC236}">
                  <a16:creationId xmlns:a16="http://schemas.microsoft.com/office/drawing/2014/main" id="{D448FB8D-A64C-4257-9BFC-D720EDF8D87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215647" y="930166"/>
              <a:ext cx="1657817" cy="2153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6D84D589-F189-4537-83A1-D8D1CE99D75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5647" y="3145309"/>
              <a:ext cx="3396094" cy="1519189"/>
            </a:xfrm>
            <a:prstGeom prst="rect">
              <a:avLst/>
            </a:prstGeom>
          </p:spPr>
        </p:pic>
      </p:grpSp>
      <p:pic>
        <p:nvPicPr>
          <p:cNvPr id="4" name="Picture 3">
            <a:extLst>
              <a:ext uri="{FF2B5EF4-FFF2-40B4-BE49-F238E27FC236}">
                <a16:creationId xmlns:a16="http://schemas.microsoft.com/office/drawing/2014/main" id="{44C6BBA3-454A-A847-8383-71DDD93C260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5703" y="967533"/>
            <a:ext cx="1767600" cy="582671"/>
          </a:xfrm>
          <a:prstGeom prst="rect">
            <a:avLst/>
          </a:prstGeom>
        </p:spPr>
      </p:pic>
      <p:sp>
        <p:nvSpPr>
          <p:cNvPr id="3" name="Foliennummernplatzhalter 2">
            <a:extLst>
              <a:ext uri="{FF2B5EF4-FFF2-40B4-BE49-F238E27FC236}">
                <a16:creationId xmlns:a16="http://schemas.microsoft.com/office/drawing/2014/main" id="{2E02D7BF-691C-42E1-AA84-CECC638563CE}"/>
              </a:ext>
            </a:extLst>
          </p:cNvPr>
          <p:cNvSpPr>
            <a:spLocks noGrp="1"/>
          </p:cNvSpPr>
          <p:nvPr>
            <p:ph type="sldNum" sz="quarter" idx="4"/>
          </p:nvPr>
        </p:nvSpPr>
        <p:spPr/>
        <p:txBody>
          <a:bodyPr/>
          <a:lstStyle/>
          <a:p>
            <a:fld id="{C7E911E4-7CD8-4F9C-B647-4242FE4D1061}" type="slidenum">
              <a:rPr lang="de-DE" smtClean="0"/>
              <a:pPr/>
              <a:t>4</a:t>
            </a:fld>
            <a:endParaRPr lang="de-DE" dirty="0"/>
          </a:p>
        </p:txBody>
      </p:sp>
    </p:spTree>
    <p:extLst>
      <p:ext uri="{BB962C8B-B14F-4D97-AF65-F5344CB8AC3E}">
        <p14:creationId xmlns:p14="http://schemas.microsoft.com/office/powerpoint/2010/main" val="4112101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1056415" y="79938"/>
            <a:ext cx="7037075" cy="984885"/>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r>
              <a:rPr lang="en-US" sz="3300">
                <a:solidFill>
                  <a:srgbClr val="1F497D"/>
                </a:solidFill>
                <a:latin typeface="Arial"/>
              </a:rPr>
              <a:t>Success assessment</a:t>
            </a:r>
          </a:p>
        </p:txBody>
      </p:sp>
      <p:graphicFrame>
        <p:nvGraphicFramePr>
          <p:cNvPr id="4" name="Chart 3">
            <a:extLst>
              <a:ext uri="{FF2B5EF4-FFF2-40B4-BE49-F238E27FC236}">
                <a16:creationId xmlns:a16="http://schemas.microsoft.com/office/drawing/2014/main" id="{42B4EC01-3B90-4AD4-B5B8-3E298CC1F1F4}"/>
              </a:ext>
            </a:extLst>
          </p:cNvPr>
          <p:cNvGraphicFramePr>
            <a:graphicFrameLocks/>
          </p:cNvGraphicFramePr>
          <p:nvPr>
            <p:extLst>
              <p:ext uri="{D42A27DB-BD31-4B8C-83A1-F6EECF244321}">
                <p14:modId xmlns:p14="http://schemas.microsoft.com/office/powerpoint/2010/main" val="517241104"/>
              </p:ext>
            </p:extLst>
          </p:nvPr>
        </p:nvGraphicFramePr>
        <p:xfrm>
          <a:off x="1384978" y="1275806"/>
          <a:ext cx="2547257" cy="200406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9E9D295D-085B-4FCE-9CB3-932D49CEC161}"/>
              </a:ext>
            </a:extLst>
          </p:cNvPr>
          <p:cNvSpPr txBox="1"/>
          <p:nvPr/>
        </p:nvSpPr>
        <p:spPr>
          <a:xfrm>
            <a:off x="2423338" y="925870"/>
            <a:ext cx="530915" cy="415498"/>
          </a:xfrm>
          <a:prstGeom prst="rect">
            <a:avLst/>
          </a:prstGeom>
          <a:noFill/>
        </p:spPr>
        <p:txBody>
          <a:bodyPr wrap="none" rtlCol="0">
            <a:spAutoFit/>
          </a:bodyPr>
          <a:lstStyle/>
          <a:p>
            <a:pPr defTabSz="342900"/>
            <a:r>
              <a:rPr lang="en-US" sz="2100" b="1">
                <a:solidFill>
                  <a:srgbClr val="000000"/>
                </a:solidFill>
                <a:latin typeface="Arial"/>
              </a:rPr>
              <a:t>All	</a:t>
            </a:r>
          </a:p>
        </p:txBody>
      </p:sp>
      <p:sp>
        <p:nvSpPr>
          <p:cNvPr id="10" name="TextBox 9">
            <a:extLst>
              <a:ext uri="{FF2B5EF4-FFF2-40B4-BE49-F238E27FC236}">
                <a16:creationId xmlns:a16="http://schemas.microsoft.com/office/drawing/2014/main" id="{38EE745E-7965-4048-B479-7362D78D6B00}"/>
              </a:ext>
            </a:extLst>
          </p:cNvPr>
          <p:cNvSpPr txBox="1"/>
          <p:nvPr/>
        </p:nvSpPr>
        <p:spPr>
          <a:xfrm>
            <a:off x="6075441" y="832138"/>
            <a:ext cx="1203900" cy="415498"/>
          </a:xfrm>
          <a:prstGeom prst="rect">
            <a:avLst/>
          </a:prstGeom>
          <a:noFill/>
        </p:spPr>
        <p:txBody>
          <a:bodyPr wrap="square" rtlCol="0">
            <a:spAutoFit/>
          </a:bodyPr>
          <a:lstStyle/>
          <a:p>
            <a:pPr defTabSz="342900"/>
            <a:r>
              <a:rPr lang="en-US" sz="2100" b="1" dirty="0">
                <a:solidFill>
                  <a:srgbClr val="000000"/>
                </a:solidFill>
                <a:latin typeface="Arial"/>
              </a:rPr>
              <a:t>EMEA</a:t>
            </a:r>
          </a:p>
        </p:txBody>
      </p:sp>
      <p:sp>
        <p:nvSpPr>
          <p:cNvPr id="7" name="TextBox 6">
            <a:extLst>
              <a:ext uri="{FF2B5EF4-FFF2-40B4-BE49-F238E27FC236}">
                <a16:creationId xmlns:a16="http://schemas.microsoft.com/office/drawing/2014/main" id="{D7F8C63E-290C-4F32-A599-85783F943B9E}"/>
              </a:ext>
            </a:extLst>
          </p:cNvPr>
          <p:cNvSpPr txBox="1"/>
          <p:nvPr/>
        </p:nvSpPr>
        <p:spPr>
          <a:xfrm>
            <a:off x="2895600" y="3279866"/>
            <a:ext cx="2012089" cy="1131079"/>
          </a:xfrm>
          <a:prstGeom prst="rect">
            <a:avLst/>
          </a:prstGeom>
          <a:noFill/>
        </p:spPr>
        <p:txBody>
          <a:bodyPr wrap="none" rtlCol="0">
            <a:spAutoFit/>
          </a:bodyPr>
          <a:lstStyle/>
          <a:p>
            <a:pPr defTabSz="342900"/>
            <a:r>
              <a:rPr lang="en-US" sz="1350" b="1">
                <a:solidFill>
                  <a:srgbClr val="000000"/>
                </a:solidFill>
                <a:latin typeface="Arial"/>
              </a:rPr>
              <a:t>Indicators of success:</a:t>
            </a:r>
          </a:p>
          <a:p>
            <a:pPr marL="214313" indent="-214313" defTabSz="342900">
              <a:buFont typeface="Arial" panose="020B0604020202020204" pitchFamily="34" charset="0"/>
              <a:buChar char="•"/>
            </a:pPr>
            <a:r>
              <a:rPr lang="en-US" sz="1350">
                <a:solidFill>
                  <a:srgbClr val="000000"/>
                </a:solidFill>
                <a:latin typeface="Arial"/>
              </a:rPr>
              <a:t>Usage</a:t>
            </a:r>
          </a:p>
          <a:p>
            <a:pPr marL="214313" indent="-214313" defTabSz="342900">
              <a:buFont typeface="Arial" panose="020B0604020202020204" pitchFamily="34" charset="0"/>
              <a:buChar char="•"/>
            </a:pPr>
            <a:r>
              <a:rPr lang="en-US" sz="1350">
                <a:solidFill>
                  <a:srgbClr val="000000"/>
                </a:solidFill>
                <a:latin typeface="Arial"/>
              </a:rPr>
              <a:t>Data re-use</a:t>
            </a:r>
          </a:p>
          <a:p>
            <a:pPr marL="214313" indent="-214313" defTabSz="342900">
              <a:buFont typeface="Arial" panose="020B0604020202020204" pitchFamily="34" charset="0"/>
              <a:buChar char="•"/>
            </a:pPr>
            <a:r>
              <a:rPr lang="en-US" sz="1350">
                <a:solidFill>
                  <a:srgbClr val="000000"/>
                </a:solidFill>
                <a:latin typeface="Arial"/>
              </a:rPr>
              <a:t>Interoperability</a:t>
            </a:r>
          </a:p>
          <a:p>
            <a:pPr marL="214313" indent="-214313" defTabSz="342900">
              <a:buFont typeface="Arial" panose="020B0604020202020204" pitchFamily="34" charset="0"/>
              <a:buChar char="•"/>
            </a:pPr>
            <a:endParaRPr lang="en-US" sz="1350">
              <a:solidFill>
                <a:srgbClr val="000000"/>
              </a:solidFill>
              <a:latin typeface="Arial"/>
            </a:endParaRPr>
          </a:p>
        </p:txBody>
      </p:sp>
      <p:sp>
        <p:nvSpPr>
          <p:cNvPr id="11" name="TextBox 10">
            <a:extLst>
              <a:ext uri="{FF2B5EF4-FFF2-40B4-BE49-F238E27FC236}">
                <a16:creationId xmlns:a16="http://schemas.microsoft.com/office/drawing/2014/main" id="{45A919A8-9390-482A-8F75-205E98AB9A29}"/>
              </a:ext>
            </a:extLst>
          </p:cNvPr>
          <p:cNvSpPr txBox="1"/>
          <p:nvPr/>
        </p:nvSpPr>
        <p:spPr>
          <a:xfrm>
            <a:off x="4711115" y="3474203"/>
            <a:ext cx="2392322" cy="715581"/>
          </a:xfrm>
          <a:prstGeom prst="rect">
            <a:avLst/>
          </a:prstGeom>
          <a:noFill/>
        </p:spPr>
        <p:txBody>
          <a:bodyPr wrap="none" rtlCol="0">
            <a:spAutoFit/>
          </a:bodyPr>
          <a:lstStyle/>
          <a:p>
            <a:pPr marL="214313" indent="-214313" defTabSz="342900">
              <a:buFont typeface="Arial" panose="020B0604020202020204" pitchFamily="34" charset="0"/>
              <a:buChar char="•"/>
            </a:pPr>
            <a:r>
              <a:rPr lang="en-US" sz="1350">
                <a:solidFill>
                  <a:srgbClr val="000000"/>
                </a:solidFill>
                <a:latin typeface="Arial"/>
              </a:rPr>
              <a:t>User satisfaction</a:t>
            </a:r>
          </a:p>
          <a:p>
            <a:pPr marL="214313" indent="-214313" defTabSz="342900">
              <a:buFont typeface="Arial" panose="020B0604020202020204" pitchFamily="34" charset="0"/>
              <a:buChar char="•"/>
            </a:pPr>
            <a:r>
              <a:rPr lang="en-US" sz="1350">
                <a:solidFill>
                  <a:srgbClr val="000000"/>
                </a:solidFill>
                <a:latin typeface="Arial"/>
              </a:rPr>
              <a:t>Influence</a:t>
            </a:r>
          </a:p>
          <a:p>
            <a:pPr marL="214313" indent="-214313" defTabSz="342900">
              <a:buFont typeface="Arial" panose="020B0604020202020204" pitchFamily="34" charset="0"/>
              <a:buChar char="•"/>
            </a:pPr>
            <a:r>
              <a:rPr lang="en-US" sz="1350">
                <a:solidFill>
                  <a:srgbClr val="000000"/>
                </a:solidFill>
                <a:latin typeface="Arial"/>
              </a:rPr>
              <a:t>Professional development</a:t>
            </a:r>
          </a:p>
        </p:txBody>
      </p:sp>
      <p:graphicFrame>
        <p:nvGraphicFramePr>
          <p:cNvPr id="14" name="Chart 13">
            <a:extLst>
              <a:ext uri="{FF2B5EF4-FFF2-40B4-BE49-F238E27FC236}">
                <a16:creationId xmlns:a16="http://schemas.microsoft.com/office/drawing/2014/main" id="{E793ADFB-E384-48B5-BBF4-D2FD6361A14D}"/>
              </a:ext>
            </a:extLst>
          </p:cNvPr>
          <p:cNvGraphicFramePr>
            <a:graphicFrameLocks/>
          </p:cNvGraphicFramePr>
          <p:nvPr>
            <p:extLst>
              <p:ext uri="{D42A27DB-BD31-4B8C-83A1-F6EECF244321}">
                <p14:modId xmlns:p14="http://schemas.microsoft.com/office/powerpoint/2010/main" val="1063657891"/>
              </p:ext>
            </p:extLst>
          </p:nvPr>
        </p:nvGraphicFramePr>
        <p:xfrm>
          <a:off x="4336286" y="1255100"/>
          <a:ext cx="3429000" cy="2057400"/>
        </p:xfrm>
        <a:graphic>
          <a:graphicData uri="http://schemas.openxmlformats.org/drawingml/2006/chart">
            <c:chart xmlns:c="http://schemas.openxmlformats.org/drawingml/2006/chart" xmlns:r="http://schemas.openxmlformats.org/officeDocument/2006/relationships" r:id="rId4"/>
          </a:graphicData>
        </a:graphic>
      </p:graphicFrame>
      <p:sp>
        <p:nvSpPr>
          <p:cNvPr id="2" name="Foliennummernplatzhalter 1">
            <a:extLst>
              <a:ext uri="{FF2B5EF4-FFF2-40B4-BE49-F238E27FC236}">
                <a16:creationId xmlns:a16="http://schemas.microsoft.com/office/drawing/2014/main" id="{86E27EB1-EFB2-426D-989B-753E6A06917C}"/>
              </a:ext>
            </a:extLst>
          </p:cNvPr>
          <p:cNvSpPr>
            <a:spLocks noGrp="1"/>
          </p:cNvSpPr>
          <p:nvPr>
            <p:ph type="sldNum" sz="quarter" idx="4"/>
          </p:nvPr>
        </p:nvSpPr>
        <p:spPr/>
        <p:txBody>
          <a:bodyPr/>
          <a:lstStyle/>
          <a:p>
            <a:fld id="{C7E911E4-7CD8-4F9C-B647-4242FE4D1061}" type="slidenum">
              <a:rPr lang="de-DE" smtClean="0"/>
              <a:pPr/>
              <a:t>40</a:t>
            </a:fld>
            <a:endParaRPr lang="de-DE" dirty="0"/>
          </a:p>
        </p:txBody>
      </p:sp>
    </p:spTree>
    <p:extLst>
      <p:ext uri="{BB962C8B-B14F-4D97-AF65-F5344CB8AC3E}">
        <p14:creationId xmlns:p14="http://schemas.microsoft.com/office/powerpoint/2010/main" val="3948821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FF1697-2562-46BB-8386-EE0EBE3C0BDD}"/>
              </a:ext>
            </a:extLst>
          </p:cNvPr>
          <p:cNvSpPr>
            <a:spLocks noGrp="1"/>
          </p:cNvSpPr>
          <p:nvPr>
            <p:ph type="body" sz="quarter" idx="4294967295"/>
          </p:nvPr>
        </p:nvSpPr>
        <p:spPr>
          <a:xfrm>
            <a:off x="0" y="165100"/>
            <a:ext cx="8181975" cy="687388"/>
          </a:xfrm>
          <a:prstGeom prst="rect">
            <a:avLst/>
          </a:prstGeom>
        </p:spPr>
        <p:txBody>
          <a:bodyPr/>
          <a:lstStyle/>
          <a:p>
            <a:pPr marL="400050" lvl="1" indent="0">
              <a:buNone/>
            </a:pPr>
            <a:r>
              <a:rPr lang="en-US"/>
              <a:t>Some EMEA linked data datasets most accessed</a:t>
            </a:r>
          </a:p>
        </p:txBody>
      </p:sp>
      <p:pic>
        <p:nvPicPr>
          <p:cNvPr id="5" name="Picture 4">
            <a:extLst>
              <a:ext uri="{FF2B5EF4-FFF2-40B4-BE49-F238E27FC236}">
                <a16:creationId xmlns:a16="http://schemas.microsoft.com/office/drawing/2014/main" id="{4950C342-18AC-4CCE-A3AE-ACA7B198C9F9}"/>
              </a:ext>
            </a:extLst>
          </p:cNvPr>
          <p:cNvPicPr>
            <a:picLocks noChangeAspect="1"/>
          </p:cNvPicPr>
          <p:nvPr/>
        </p:nvPicPr>
        <p:blipFill>
          <a:blip r:embed="rId3"/>
          <a:stretch>
            <a:fillRect/>
          </a:stretch>
        </p:blipFill>
        <p:spPr>
          <a:xfrm>
            <a:off x="1304928" y="1672931"/>
            <a:ext cx="2914903" cy="445809"/>
          </a:xfrm>
          <a:prstGeom prst="rect">
            <a:avLst/>
          </a:prstGeom>
        </p:spPr>
      </p:pic>
      <p:sp>
        <p:nvSpPr>
          <p:cNvPr id="7" name="Oval 6">
            <a:extLst>
              <a:ext uri="{FF2B5EF4-FFF2-40B4-BE49-F238E27FC236}">
                <a16:creationId xmlns:a16="http://schemas.microsoft.com/office/drawing/2014/main" id="{B93AAF9F-17E9-413D-9A72-71B8FEDB789C}"/>
              </a:ext>
            </a:extLst>
          </p:cNvPr>
          <p:cNvSpPr/>
          <p:nvPr/>
        </p:nvSpPr>
        <p:spPr>
          <a:xfrm>
            <a:off x="1214123" y="1577656"/>
            <a:ext cx="2914903" cy="686442"/>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pic>
        <p:nvPicPr>
          <p:cNvPr id="8" name="Picture 7">
            <a:extLst>
              <a:ext uri="{FF2B5EF4-FFF2-40B4-BE49-F238E27FC236}">
                <a16:creationId xmlns:a16="http://schemas.microsoft.com/office/drawing/2014/main" id="{0D9AEBDB-7AEB-47BD-9F93-D41758C7DD8E}"/>
              </a:ext>
            </a:extLst>
          </p:cNvPr>
          <p:cNvPicPr>
            <a:picLocks noChangeAspect="1"/>
          </p:cNvPicPr>
          <p:nvPr/>
        </p:nvPicPr>
        <p:blipFill>
          <a:blip r:embed="rId4"/>
          <a:stretch>
            <a:fillRect/>
          </a:stretch>
        </p:blipFill>
        <p:spPr>
          <a:xfrm>
            <a:off x="1560547" y="2838354"/>
            <a:ext cx="2021000" cy="572121"/>
          </a:xfrm>
          <a:prstGeom prst="rect">
            <a:avLst/>
          </a:prstGeom>
        </p:spPr>
      </p:pic>
      <p:pic>
        <p:nvPicPr>
          <p:cNvPr id="13" name="Picture 12">
            <a:extLst>
              <a:ext uri="{FF2B5EF4-FFF2-40B4-BE49-F238E27FC236}">
                <a16:creationId xmlns:a16="http://schemas.microsoft.com/office/drawing/2014/main" id="{6E736269-9903-4BAB-8DC2-A24A50FEB326}"/>
              </a:ext>
            </a:extLst>
          </p:cNvPr>
          <p:cNvPicPr>
            <a:picLocks noChangeAspect="1"/>
          </p:cNvPicPr>
          <p:nvPr/>
        </p:nvPicPr>
        <p:blipFill>
          <a:blip r:embed="rId5"/>
          <a:stretch>
            <a:fillRect/>
          </a:stretch>
        </p:blipFill>
        <p:spPr>
          <a:xfrm>
            <a:off x="4789900" y="1633257"/>
            <a:ext cx="1480313" cy="645851"/>
          </a:xfrm>
          <a:prstGeom prst="rect">
            <a:avLst/>
          </a:prstGeom>
        </p:spPr>
      </p:pic>
      <p:pic>
        <p:nvPicPr>
          <p:cNvPr id="14" name="Picture 13">
            <a:extLst>
              <a:ext uri="{FF2B5EF4-FFF2-40B4-BE49-F238E27FC236}">
                <a16:creationId xmlns:a16="http://schemas.microsoft.com/office/drawing/2014/main" id="{2096242D-A2EF-4DD1-B6DB-E3FBBCE8532F}"/>
              </a:ext>
            </a:extLst>
          </p:cNvPr>
          <p:cNvPicPr>
            <a:picLocks noChangeAspect="1"/>
          </p:cNvPicPr>
          <p:nvPr/>
        </p:nvPicPr>
        <p:blipFill>
          <a:blip r:embed="rId6"/>
          <a:stretch>
            <a:fillRect/>
          </a:stretch>
        </p:blipFill>
        <p:spPr>
          <a:xfrm>
            <a:off x="6443314" y="1678981"/>
            <a:ext cx="1343141" cy="600127"/>
          </a:xfrm>
          <a:prstGeom prst="rect">
            <a:avLst/>
          </a:prstGeom>
        </p:spPr>
      </p:pic>
      <p:pic>
        <p:nvPicPr>
          <p:cNvPr id="15" name="Picture 14">
            <a:extLst>
              <a:ext uri="{FF2B5EF4-FFF2-40B4-BE49-F238E27FC236}">
                <a16:creationId xmlns:a16="http://schemas.microsoft.com/office/drawing/2014/main" id="{81542691-C227-4320-9503-50391CB82012}"/>
              </a:ext>
            </a:extLst>
          </p:cNvPr>
          <p:cNvPicPr>
            <a:picLocks noChangeAspect="1"/>
          </p:cNvPicPr>
          <p:nvPr/>
        </p:nvPicPr>
        <p:blipFill>
          <a:blip r:embed="rId7"/>
          <a:stretch>
            <a:fillRect/>
          </a:stretch>
        </p:blipFill>
        <p:spPr>
          <a:xfrm>
            <a:off x="5662003" y="2837884"/>
            <a:ext cx="2156456" cy="532513"/>
          </a:xfrm>
          <a:prstGeom prst="rect">
            <a:avLst/>
          </a:prstGeom>
        </p:spPr>
      </p:pic>
      <p:pic>
        <p:nvPicPr>
          <p:cNvPr id="16" name="Picture 15">
            <a:extLst>
              <a:ext uri="{FF2B5EF4-FFF2-40B4-BE49-F238E27FC236}">
                <a16:creationId xmlns:a16="http://schemas.microsoft.com/office/drawing/2014/main" id="{AC594814-E8EC-4E7B-A6BD-989E9D3A07B6}"/>
              </a:ext>
            </a:extLst>
          </p:cNvPr>
          <p:cNvPicPr>
            <a:picLocks noChangeAspect="1"/>
          </p:cNvPicPr>
          <p:nvPr/>
        </p:nvPicPr>
        <p:blipFill>
          <a:blip r:embed="rId8"/>
          <a:stretch>
            <a:fillRect/>
          </a:stretch>
        </p:blipFill>
        <p:spPr>
          <a:xfrm>
            <a:off x="4119180" y="2836533"/>
            <a:ext cx="1475170" cy="529027"/>
          </a:xfrm>
          <a:prstGeom prst="rect">
            <a:avLst/>
          </a:prstGeom>
        </p:spPr>
      </p:pic>
      <p:sp>
        <p:nvSpPr>
          <p:cNvPr id="2" name="Foliennummernplatzhalter 1">
            <a:extLst>
              <a:ext uri="{FF2B5EF4-FFF2-40B4-BE49-F238E27FC236}">
                <a16:creationId xmlns:a16="http://schemas.microsoft.com/office/drawing/2014/main" id="{596920CA-C52C-41D0-A2EF-6CAF84353518}"/>
              </a:ext>
            </a:extLst>
          </p:cNvPr>
          <p:cNvSpPr>
            <a:spLocks noGrp="1"/>
          </p:cNvSpPr>
          <p:nvPr>
            <p:ph type="sldNum" sz="quarter" idx="4"/>
          </p:nvPr>
        </p:nvSpPr>
        <p:spPr/>
        <p:txBody>
          <a:bodyPr/>
          <a:lstStyle/>
          <a:p>
            <a:fld id="{C7E911E4-7CD8-4F9C-B647-4242FE4D1061}" type="slidenum">
              <a:rPr lang="de-DE" smtClean="0"/>
              <a:pPr/>
              <a:t>41</a:t>
            </a:fld>
            <a:endParaRPr lang="de-DE" dirty="0"/>
          </a:p>
        </p:txBody>
      </p:sp>
    </p:spTree>
    <p:extLst>
      <p:ext uri="{BB962C8B-B14F-4D97-AF65-F5344CB8AC3E}">
        <p14:creationId xmlns:p14="http://schemas.microsoft.com/office/powerpoint/2010/main" val="2047302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C7B34D-7AB6-455F-AF98-90218C841CA1}"/>
              </a:ext>
            </a:extLst>
          </p:cNvPr>
          <p:cNvPicPr>
            <a:picLocks noChangeAspect="1"/>
          </p:cNvPicPr>
          <p:nvPr/>
        </p:nvPicPr>
        <p:blipFill>
          <a:blip r:embed="rId3"/>
          <a:stretch>
            <a:fillRect/>
          </a:stretch>
        </p:blipFill>
        <p:spPr>
          <a:xfrm>
            <a:off x="1550194" y="78582"/>
            <a:ext cx="5624048" cy="4389500"/>
          </a:xfrm>
          <a:prstGeom prst="rect">
            <a:avLst/>
          </a:prstGeom>
        </p:spPr>
      </p:pic>
      <p:sp>
        <p:nvSpPr>
          <p:cNvPr id="3" name="TextBox 2">
            <a:extLst>
              <a:ext uri="{FF2B5EF4-FFF2-40B4-BE49-F238E27FC236}">
                <a16:creationId xmlns:a16="http://schemas.microsoft.com/office/drawing/2014/main" id="{7036F16C-6051-4084-BB5D-5C2BA024D624}"/>
              </a:ext>
            </a:extLst>
          </p:cNvPr>
          <p:cNvSpPr txBox="1"/>
          <p:nvPr/>
        </p:nvSpPr>
        <p:spPr>
          <a:xfrm>
            <a:off x="1943100" y="4498275"/>
            <a:ext cx="5700713" cy="738664"/>
          </a:xfrm>
          <a:prstGeom prst="rect">
            <a:avLst/>
          </a:prstGeom>
          <a:noFill/>
        </p:spPr>
        <p:txBody>
          <a:bodyPr wrap="square" rtlCol="0">
            <a:spAutoFit/>
          </a:bodyPr>
          <a:lstStyle/>
          <a:p>
            <a:pPr defTabSz="342900"/>
            <a:r>
              <a:rPr lang="en-US" sz="2100">
                <a:solidFill>
                  <a:srgbClr val="000000"/>
                </a:solidFill>
                <a:latin typeface="Arial"/>
              </a:rPr>
              <a:t>33 of 50 VIAF contributors are in EMEA</a:t>
            </a:r>
          </a:p>
          <a:p>
            <a:pPr defTabSz="342900"/>
            <a:endParaRPr lang="en-US" sz="2100">
              <a:solidFill>
                <a:srgbClr val="000000"/>
              </a:solidFill>
              <a:latin typeface="Arial"/>
            </a:endParaRPr>
          </a:p>
        </p:txBody>
      </p:sp>
      <p:sp>
        <p:nvSpPr>
          <p:cNvPr id="4" name="Foliennummernplatzhalter 3">
            <a:extLst>
              <a:ext uri="{FF2B5EF4-FFF2-40B4-BE49-F238E27FC236}">
                <a16:creationId xmlns:a16="http://schemas.microsoft.com/office/drawing/2014/main" id="{F84F3F8C-BEF0-4E72-89AD-4DCBB77A0719}"/>
              </a:ext>
            </a:extLst>
          </p:cNvPr>
          <p:cNvSpPr>
            <a:spLocks noGrp="1"/>
          </p:cNvSpPr>
          <p:nvPr>
            <p:ph type="sldNum" sz="quarter" idx="4"/>
          </p:nvPr>
        </p:nvSpPr>
        <p:spPr/>
        <p:txBody>
          <a:bodyPr/>
          <a:lstStyle/>
          <a:p>
            <a:fld id="{C7E911E4-7CD8-4F9C-B647-4242FE4D1061}" type="slidenum">
              <a:rPr lang="de-DE" smtClean="0"/>
              <a:pPr/>
              <a:t>42</a:t>
            </a:fld>
            <a:endParaRPr lang="de-DE" dirty="0"/>
          </a:p>
        </p:txBody>
      </p:sp>
    </p:spTree>
    <p:extLst>
      <p:ext uri="{BB962C8B-B14F-4D97-AF65-F5344CB8AC3E}">
        <p14:creationId xmlns:p14="http://schemas.microsoft.com/office/powerpoint/2010/main" val="1924217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B2691F-6258-4526-AF14-6FDC6C5F04D4}"/>
              </a:ext>
            </a:extLst>
          </p:cNvPr>
          <p:cNvSpPr txBox="1"/>
          <p:nvPr/>
        </p:nvSpPr>
        <p:spPr>
          <a:xfrm>
            <a:off x="1564482" y="724756"/>
            <a:ext cx="5936456" cy="1200329"/>
          </a:xfrm>
          <a:prstGeom prst="rect">
            <a:avLst/>
          </a:prstGeom>
          <a:noFill/>
        </p:spPr>
        <p:txBody>
          <a:bodyPr wrap="square" rtlCol="0">
            <a:spAutoFit/>
          </a:bodyPr>
          <a:lstStyle/>
          <a:p>
            <a:pPr defTabSz="342900"/>
            <a:r>
              <a:rPr lang="en-US" sz="2400">
                <a:solidFill>
                  <a:srgbClr val="000000"/>
                </a:solidFill>
                <a:latin typeface="Arial"/>
              </a:rPr>
              <a:t>#1 Reason for Publishing Linked Data: </a:t>
            </a:r>
          </a:p>
          <a:p>
            <a:pPr defTabSz="342900"/>
            <a:endParaRPr lang="en-US" sz="2400">
              <a:solidFill>
                <a:srgbClr val="000000"/>
              </a:solidFill>
              <a:latin typeface="Arial"/>
            </a:endParaRPr>
          </a:p>
          <a:p>
            <a:pPr defTabSz="342900"/>
            <a:r>
              <a:rPr lang="en-US" sz="2400" i="1">
                <a:solidFill>
                  <a:srgbClr val="000000"/>
                </a:solidFill>
                <a:latin typeface="Arial"/>
              </a:rPr>
              <a:t>	Expose to larger audience on the Web</a:t>
            </a:r>
          </a:p>
        </p:txBody>
      </p:sp>
      <p:sp>
        <p:nvSpPr>
          <p:cNvPr id="3" name="TextBox 2">
            <a:extLst>
              <a:ext uri="{FF2B5EF4-FFF2-40B4-BE49-F238E27FC236}">
                <a16:creationId xmlns:a16="http://schemas.microsoft.com/office/drawing/2014/main" id="{163D48A9-F4F1-4DEA-A845-05B670C5CB73}"/>
              </a:ext>
            </a:extLst>
          </p:cNvPr>
          <p:cNvSpPr txBox="1"/>
          <p:nvPr/>
        </p:nvSpPr>
        <p:spPr>
          <a:xfrm>
            <a:off x="1564481" y="2324956"/>
            <a:ext cx="5593556" cy="1569660"/>
          </a:xfrm>
          <a:prstGeom prst="rect">
            <a:avLst/>
          </a:prstGeom>
          <a:noFill/>
        </p:spPr>
        <p:txBody>
          <a:bodyPr wrap="square" rtlCol="0">
            <a:spAutoFit/>
          </a:bodyPr>
          <a:lstStyle/>
          <a:p>
            <a:pPr defTabSz="342900"/>
            <a:r>
              <a:rPr lang="en-US" sz="2400">
                <a:solidFill>
                  <a:srgbClr val="000000"/>
                </a:solidFill>
                <a:latin typeface="Arial"/>
              </a:rPr>
              <a:t>#1 Reason for Consuming Linked Data: </a:t>
            </a:r>
          </a:p>
          <a:p>
            <a:pPr defTabSz="342900"/>
            <a:endParaRPr lang="en-US" sz="2400">
              <a:solidFill>
                <a:srgbClr val="000000"/>
              </a:solidFill>
              <a:latin typeface="Arial"/>
            </a:endParaRPr>
          </a:p>
          <a:p>
            <a:pPr defTabSz="342900"/>
            <a:r>
              <a:rPr lang="en-US" sz="2400" i="1">
                <a:solidFill>
                  <a:srgbClr val="000000"/>
                </a:solidFill>
                <a:latin typeface="Arial"/>
              </a:rPr>
              <a:t>	Provide our users with a richer 	experience</a:t>
            </a:r>
          </a:p>
        </p:txBody>
      </p:sp>
      <p:sp>
        <p:nvSpPr>
          <p:cNvPr id="4" name="Foliennummernplatzhalter 3">
            <a:extLst>
              <a:ext uri="{FF2B5EF4-FFF2-40B4-BE49-F238E27FC236}">
                <a16:creationId xmlns:a16="http://schemas.microsoft.com/office/drawing/2014/main" id="{E1CB21EC-2F16-4615-97A3-1095FE3C6621}"/>
              </a:ext>
            </a:extLst>
          </p:cNvPr>
          <p:cNvSpPr>
            <a:spLocks noGrp="1"/>
          </p:cNvSpPr>
          <p:nvPr>
            <p:ph type="sldNum" sz="quarter" idx="4"/>
          </p:nvPr>
        </p:nvSpPr>
        <p:spPr/>
        <p:txBody>
          <a:bodyPr/>
          <a:lstStyle/>
          <a:p>
            <a:fld id="{C7E911E4-7CD8-4F9C-B647-4242FE4D1061}" type="slidenum">
              <a:rPr lang="de-DE" smtClean="0"/>
              <a:pPr/>
              <a:t>43</a:t>
            </a:fld>
            <a:endParaRPr lang="de-DE" dirty="0"/>
          </a:p>
        </p:txBody>
      </p:sp>
    </p:spTree>
    <p:extLst>
      <p:ext uri="{BB962C8B-B14F-4D97-AF65-F5344CB8AC3E}">
        <p14:creationId xmlns:p14="http://schemas.microsoft.com/office/powerpoint/2010/main" val="345762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2B7CC0D-2703-4259-B7D9-B75662EBB32D}"/>
              </a:ext>
            </a:extLst>
          </p:cNvPr>
          <p:cNvSpPr txBox="1">
            <a:spLocks/>
          </p:cNvSpPr>
          <p:nvPr/>
        </p:nvSpPr>
        <p:spPr>
          <a:xfrm>
            <a:off x="1056415" y="79939"/>
            <a:ext cx="7037075" cy="736490"/>
          </a:xfrm>
          <a:prstGeom prst="rect">
            <a:avLst/>
          </a:prstGeom>
          <a:ln>
            <a:noFill/>
          </a:ln>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defTabSz="342900"/>
            <a:r>
              <a:rPr lang="en-US" sz="3300">
                <a:solidFill>
                  <a:srgbClr val="1F497D"/>
                </a:solidFill>
                <a:latin typeface="Arial"/>
              </a:rPr>
              <a:t>Linked Data sources consumed</a:t>
            </a:r>
          </a:p>
        </p:txBody>
      </p:sp>
      <p:graphicFrame>
        <p:nvGraphicFramePr>
          <p:cNvPr id="4" name="Chart 3">
            <a:extLst>
              <a:ext uri="{FF2B5EF4-FFF2-40B4-BE49-F238E27FC236}">
                <a16:creationId xmlns:a16="http://schemas.microsoft.com/office/drawing/2014/main" id="{D21C8C93-349F-4A64-9030-3623CE0027E5}"/>
              </a:ext>
            </a:extLst>
          </p:cNvPr>
          <p:cNvGraphicFramePr>
            <a:graphicFrameLocks/>
          </p:cNvGraphicFramePr>
          <p:nvPr>
            <p:extLst/>
          </p:nvPr>
        </p:nvGraphicFramePr>
        <p:xfrm>
          <a:off x="1338943" y="669472"/>
          <a:ext cx="6449785" cy="4155621"/>
        </p:xfrm>
        <a:graphic>
          <a:graphicData uri="http://schemas.openxmlformats.org/drawingml/2006/chart">
            <c:chart xmlns:c="http://schemas.openxmlformats.org/drawingml/2006/chart" xmlns:r="http://schemas.openxmlformats.org/officeDocument/2006/relationships" r:id="rId3"/>
          </a:graphicData>
        </a:graphic>
      </p:graphicFrame>
      <p:sp>
        <p:nvSpPr>
          <p:cNvPr id="2" name="Arrow: Right 1">
            <a:extLst>
              <a:ext uri="{FF2B5EF4-FFF2-40B4-BE49-F238E27FC236}">
                <a16:creationId xmlns:a16="http://schemas.microsoft.com/office/drawing/2014/main" id="{A4B85E62-16D6-4CC1-9A05-E16522F539D3}"/>
              </a:ext>
            </a:extLst>
          </p:cNvPr>
          <p:cNvSpPr/>
          <p:nvPr/>
        </p:nvSpPr>
        <p:spPr>
          <a:xfrm>
            <a:off x="2161095" y="2457287"/>
            <a:ext cx="733806" cy="3634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a:solidFill>
                <a:prstClr val="white"/>
              </a:solidFill>
              <a:latin typeface="Arial"/>
            </a:endParaRPr>
          </a:p>
        </p:txBody>
      </p:sp>
      <p:sp>
        <p:nvSpPr>
          <p:cNvPr id="3" name="Foliennummernplatzhalter 2">
            <a:extLst>
              <a:ext uri="{FF2B5EF4-FFF2-40B4-BE49-F238E27FC236}">
                <a16:creationId xmlns:a16="http://schemas.microsoft.com/office/drawing/2014/main" id="{FC64B6C8-C832-4CC9-BCE1-FBA80B0688BB}"/>
              </a:ext>
            </a:extLst>
          </p:cNvPr>
          <p:cNvSpPr>
            <a:spLocks noGrp="1"/>
          </p:cNvSpPr>
          <p:nvPr>
            <p:ph type="sldNum" sz="quarter" idx="4"/>
          </p:nvPr>
        </p:nvSpPr>
        <p:spPr/>
        <p:txBody>
          <a:bodyPr/>
          <a:lstStyle/>
          <a:p>
            <a:fld id="{C7E911E4-7CD8-4F9C-B647-4242FE4D1061}" type="slidenum">
              <a:rPr lang="de-DE" smtClean="0"/>
              <a:pPr/>
              <a:t>44</a:t>
            </a:fld>
            <a:endParaRPr lang="de-DE" dirty="0"/>
          </a:p>
        </p:txBody>
      </p:sp>
    </p:spTree>
    <p:extLst>
      <p:ext uri="{BB962C8B-B14F-4D97-AF65-F5344CB8AC3E}">
        <p14:creationId xmlns:p14="http://schemas.microsoft.com/office/powerpoint/2010/main" val="154761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4D3EA4-4C82-4EFC-918E-091F5D6BBB9B}"/>
              </a:ext>
            </a:extLst>
          </p:cNvPr>
          <p:cNvPicPr>
            <a:picLocks noChangeAspect="1"/>
          </p:cNvPicPr>
          <p:nvPr/>
        </p:nvPicPr>
        <p:blipFill>
          <a:blip r:embed="rId3"/>
          <a:stretch>
            <a:fillRect/>
          </a:stretch>
        </p:blipFill>
        <p:spPr>
          <a:xfrm>
            <a:off x="2551710" y="1203988"/>
            <a:ext cx="4303768" cy="645851"/>
          </a:xfrm>
          <a:prstGeom prst="rect">
            <a:avLst/>
          </a:prstGeom>
        </p:spPr>
      </p:pic>
      <p:pic>
        <p:nvPicPr>
          <p:cNvPr id="5" name="Picture 4">
            <a:extLst>
              <a:ext uri="{FF2B5EF4-FFF2-40B4-BE49-F238E27FC236}">
                <a16:creationId xmlns:a16="http://schemas.microsoft.com/office/drawing/2014/main" id="{5AFC73A6-6DE4-4B90-AC8F-0C2DB95EA6DE}"/>
              </a:ext>
            </a:extLst>
          </p:cNvPr>
          <p:cNvPicPr>
            <a:picLocks noChangeAspect="1"/>
          </p:cNvPicPr>
          <p:nvPr/>
        </p:nvPicPr>
        <p:blipFill>
          <a:blip r:embed="rId4"/>
          <a:stretch>
            <a:fillRect/>
          </a:stretch>
        </p:blipFill>
        <p:spPr>
          <a:xfrm>
            <a:off x="1646328" y="2094841"/>
            <a:ext cx="2914903" cy="445809"/>
          </a:xfrm>
          <a:prstGeom prst="rect">
            <a:avLst/>
          </a:prstGeom>
        </p:spPr>
      </p:pic>
      <p:pic>
        <p:nvPicPr>
          <p:cNvPr id="7" name="Picture 6">
            <a:extLst>
              <a:ext uri="{FF2B5EF4-FFF2-40B4-BE49-F238E27FC236}">
                <a16:creationId xmlns:a16="http://schemas.microsoft.com/office/drawing/2014/main" id="{57DC23F1-CFB9-420D-983B-503236E6F4E4}"/>
              </a:ext>
            </a:extLst>
          </p:cNvPr>
          <p:cNvPicPr>
            <a:picLocks noChangeAspect="1"/>
          </p:cNvPicPr>
          <p:nvPr/>
        </p:nvPicPr>
        <p:blipFill>
          <a:blip r:embed="rId5"/>
          <a:stretch>
            <a:fillRect/>
          </a:stretch>
        </p:blipFill>
        <p:spPr>
          <a:xfrm>
            <a:off x="1854145" y="2914929"/>
            <a:ext cx="1554615" cy="440093"/>
          </a:xfrm>
          <a:prstGeom prst="rect">
            <a:avLst/>
          </a:prstGeom>
        </p:spPr>
      </p:pic>
      <p:pic>
        <p:nvPicPr>
          <p:cNvPr id="8" name="Picture 7">
            <a:extLst>
              <a:ext uri="{FF2B5EF4-FFF2-40B4-BE49-F238E27FC236}">
                <a16:creationId xmlns:a16="http://schemas.microsoft.com/office/drawing/2014/main" id="{087F0D74-DE1A-4D6B-90A5-46B611297E60}"/>
              </a:ext>
            </a:extLst>
          </p:cNvPr>
          <p:cNvPicPr>
            <a:picLocks noChangeAspect="1"/>
          </p:cNvPicPr>
          <p:nvPr/>
        </p:nvPicPr>
        <p:blipFill>
          <a:blip r:embed="rId6"/>
          <a:stretch>
            <a:fillRect/>
          </a:stretch>
        </p:blipFill>
        <p:spPr>
          <a:xfrm>
            <a:off x="1383622" y="3686381"/>
            <a:ext cx="708722" cy="697291"/>
          </a:xfrm>
          <a:prstGeom prst="rect">
            <a:avLst/>
          </a:prstGeom>
        </p:spPr>
      </p:pic>
      <p:pic>
        <p:nvPicPr>
          <p:cNvPr id="10" name="Picture 9">
            <a:extLst>
              <a:ext uri="{FF2B5EF4-FFF2-40B4-BE49-F238E27FC236}">
                <a16:creationId xmlns:a16="http://schemas.microsoft.com/office/drawing/2014/main" id="{878F5B26-C42A-4EF2-85D2-CC0DABF18546}"/>
              </a:ext>
            </a:extLst>
          </p:cNvPr>
          <p:cNvPicPr>
            <a:picLocks noChangeAspect="1"/>
          </p:cNvPicPr>
          <p:nvPr/>
        </p:nvPicPr>
        <p:blipFill>
          <a:blip r:embed="rId7"/>
          <a:stretch>
            <a:fillRect/>
          </a:stretch>
        </p:blipFill>
        <p:spPr>
          <a:xfrm>
            <a:off x="2160931" y="3580785"/>
            <a:ext cx="823031" cy="823031"/>
          </a:xfrm>
          <a:prstGeom prst="rect">
            <a:avLst/>
          </a:prstGeom>
        </p:spPr>
      </p:pic>
      <p:pic>
        <p:nvPicPr>
          <p:cNvPr id="11" name="Picture 10">
            <a:extLst>
              <a:ext uri="{FF2B5EF4-FFF2-40B4-BE49-F238E27FC236}">
                <a16:creationId xmlns:a16="http://schemas.microsoft.com/office/drawing/2014/main" id="{988F04F5-5355-4D14-A583-9F1239B1A163}"/>
              </a:ext>
            </a:extLst>
          </p:cNvPr>
          <p:cNvPicPr>
            <a:picLocks noChangeAspect="1"/>
          </p:cNvPicPr>
          <p:nvPr/>
        </p:nvPicPr>
        <p:blipFill>
          <a:blip r:embed="rId8"/>
          <a:stretch>
            <a:fillRect/>
          </a:stretch>
        </p:blipFill>
        <p:spPr>
          <a:xfrm>
            <a:off x="5172552" y="1962330"/>
            <a:ext cx="645851" cy="788738"/>
          </a:xfrm>
          <a:prstGeom prst="rect">
            <a:avLst/>
          </a:prstGeom>
        </p:spPr>
      </p:pic>
      <p:pic>
        <p:nvPicPr>
          <p:cNvPr id="12" name="Picture 11">
            <a:extLst>
              <a:ext uri="{FF2B5EF4-FFF2-40B4-BE49-F238E27FC236}">
                <a16:creationId xmlns:a16="http://schemas.microsoft.com/office/drawing/2014/main" id="{77FB360E-2C9C-4E0C-A535-1D22CEBBFAE2}"/>
              </a:ext>
            </a:extLst>
          </p:cNvPr>
          <p:cNvPicPr>
            <a:picLocks noChangeAspect="1"/>
          </p:cNvPicPr>
          <p:nvPr/>
        </p:nvPicPr>
        <p:blipFill>
          <a:blip r:embed="rId9"/>
          <a:stretch>
            <a:fillRect/>
          </a:stretch>
        </p:blipFill>
        <p:spPr>
          <a:xfrm>
            <a:off x="5907929" y="2090928"/>
            <a:ext cx="2034716" cy="531541"/>
          </a:xfrm>
          <a:prstGeom prst="rect">
            <a:avLst/>
          </a:prstGeom>
        </p:spPr>
      </p:pic>
      <p:pic>
        <p:nvPicPr>
          <p:cNvPr id="13" name="Picture 12">
            <a:extLst>
              <a:ext uri="{FF2B5EF4-FFF2-40B4-BE49-F238E27FC236}">
                <a16:creationId xmlns:a16="http://schemas.microsoft.com/office/drawing/2014/main" id="{6F828F90-BEFA-4B77-97A7-88258FDF22C5}"/>
              </a:ext>
            </a:extLst>
          </p:cNvPr>
          <p:cNvPicPr>
            <a:picLocks noChangeAspect="1"/>
          </p:cNvPicPr>
          <p:nvPr/>
        </p:nvPicPr>
        <p:blipFill>
          <a:blip r:embed="rId10"/>
          <a:stretch>
            <a:fillRect/>
          </a:stretch>
        </p:blipFill>
        <p:spPr>
          <a:xfrm>
            <a:off x="4926786" y="3363455"/>
            <a:ext cx="1480313" cy="645851"/>
          </a:xfrm>
          <a:prstGeom prst="rect">
            <a:avLst/>
          </a:prstGeom>
        </p:spPr>
      </p:pic>
      <p:pic>
        <p:nvPicPr>
          <p:cNvPr id="14" name="Picture 13">
            <a:extLst>
              <a:ext uri="{FF2B5EF4-FFF2-40B4-BE49-F238E27FC236}">
                <a16:creationId xmlns:a16="http://schemas.microsoft.com/office/drawing/2014/main" id="{3236A757-6382-49C4-804E-EA8E4293BAA5}"/>
              </a:ext>
            </a:extLst>
          </p:cNvPr>
          <p:cNvPicPr>
            <a:picLocks noChangeAspect="1"/>
          </p:cNvPicPr>
          <p:nvPr/>
        </p:nvPicPr>
        <p:blipFill>
          <a:blip r:embed="rId11"/>
          <a:stretch>
            <a:fillRect/>
          </a:stretch>
        </p:blipFill>
        <p:spPr>
          <a:xfrm>
            <a:off x="6494266" y="3392173"/>
            <a:ext cx="1343141" cy="600127"/>
          </a:xfrm>
          <a:prstGeom prst="rect">
            <a:avLst/>
          </a:prstGeom>
        </p:spPr>
      </p:pic>
      <p:sp>
        <p:nvSpPr>
          <p:cNvPr id="20" name="Text Placeholder 2">
            <a:extLst>
              <a:ext uri="{FF2B5EF4-FFF2-40B4-BE49-F238E27FC236}">
                <a16:creationId xmlns:a16="http://schemas.microsoft.com/office/drawing/2014/main" id="{14DF7910-982F-4CFC-9B76-920DB17A0AD3}"/>
              </a:ext>
            </a:extLst>
          </p:cNvPr>
          <p:cNvSpPr>
            <a:spLocks noGrp="1"/>
          </p:cNvSpPr>
          <p:nvPr>
            <p:ph type="body" sz="quarter" idx="13"/>
          </p:nvPr>
        </p:nvSpPr>
        <p:spPr>
          <a:xfrm>
            <a:off x="341313" y="342900"/>
            <a:ext cx="8439150" cy="687388"/>
          </a:xfrm>
        </p:spPr>
        <p:txBody>
          <a:bodyPr/>
          <a:lstStyle/>
          <a:p>
            <a:r>
              <a:rPr lang="en-US" sz="2800"/>
              <a:t>Some EMEA institutions that </a:t>
            </a:r>
            <a:r>
              <a:rPr lang="en-US" sz="2800" i="1"/>
              <a:t>started</a:t>
            </a:r>
            <a:r>
              <a:rPr lang="en-US" sz="2800"/>
              <a:t> consuming Wikidata</a:t>
            </a:r>
          </a:p>
        </p:txBody>
      </p:sp>
      <p:sp>
        <p:nvSpPr>
          <p:cNvPr id="2" name="Foliennummernplatzhalter 1">
            <a:extLst>
              <a:ext uri="{FF2B5EF4-FFF2-40B4-BE49-F238E27FC236}">
                <a16:creationId xmlns:a16="http://schemas.microsoft.com/office/drawing/2014/main" id="{86429341-A2BB-4ECD-8CC9-0877FE4C6083}"/>
              </a:ext>
            </a:extLst>
          </p:cNvPr>
          <p:cNvSpPr>
            <a:spLocks noGrp="1"/>
          </p:cNvSpPr>
          <p:nvPr>
            <p:ph type="sldNum" sz="quarter" idx="4"/>
          </p:nvPr>
        </p:nvSpPr>
        <p:spPr/>
        <p:txBody>
          <a:bodyPr/>
          <a:lstStyle/>
          <a:p>
            <a:fld id="{C7E911E4-7CD8-4F9C-B647-4242FE4D1061}" type="slidenum">
              <a:rPr lang="de-DE" smtClean="0"/>
              <a:pPr/>
              <a:t>45</a:t>
            </a:fld>
            <a:endParaRPr lang="de-DE" dirty="0"/>
          </a:p>
        </p:txBody>
      </p:sp>
    </p:spTree>
    <p:extLst>
      <p:ext uri="{BB962C8B-B14F-4D97-AF65-F5344CB8AC3E}">
        <p14:creationId xmlns:p14="http://schemas.microsoft.com/office/powerpoint/2010/main" val="420949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376EC8CD-88E5-409A-8934-7D1B72113D4C}"/>
              </a:ext>
            </a:extLst>
          </p:cNvPr>
          <p:cNvSpPr>
            <a:spLocks noGrp="1"/>
          </p:cNvSpPr>
          <p:nvPr>
            <p:ph type="body" sz="quarter" idx="13"/>
          </p:nvPr>
        </p:nvSpPr>
        <p:spPr/>
        <p:txBody>
          <a:bodyPr>
            <a:normAutofit fontScale="70000" lnSpcReduction="20000"/>
          </a:bodyPr>
          <a:lstStyle/>
          <a:p>
            <a:r>
              <a:rPr lang="en-US"/>
              <a:t>Some scholars are already represented in </a:t>
            </a:r>
            <a:r>
              <a:rPr lang="en-US" err="1"/>
              <a:t>Wikidata</a:t>
            </a:r>
            <a:endParaRPr lang="en-US"/>
          </a:p>
        </p:txBody>
      </p:sp>
      <p:pic>
        <p:nvPicPr>
          <p:cNvPr id="2" name="Picture 1">
            <a:extLst>
              <a:ext uri="{FF2B5EF4-FFF2-40B4-BE49-F238E27FC236}">
                <a16:creationId xmlns:a16="http://schemas.microsoft.com/office/drawing/2014/main" id="{E65224CD-E0C1-474F-8B61-AB4CB928D141}"/>
              </a:ext>
            </a:extLst>
          </p:cNvPr>
          <p:cNvPicPr>
            <a:picLocks noChangeAspect="1"/>
          </p:cNvPicPr>
          <p:nvPr/>
        </p:nvPicPr>
        <p:blipFill>
          <a:blip r:embed="rId3"/>
          <a:stretch>
            <a:fillRect/>
          </a:stretch>
        </p:blipFill>
        <p:spPr>
          <a:xfrm>
            <a:off x="1734469" y="1081934"/>
            <a:ext cx="1140242" cy="1765745"/>
          </a:xfrm>
          <a:prstGeom prst="rect">
            <a:avLst/>
          </a:prstGeom>
        </p:spPr>
      </p:pic>
      <p:sp>
        <p:nvSpPr>
          <p:cNvPr id="6" name="TextBox 5">
            <a:extLst>
              <a:ext uri="{FF2B5EF4-FFF2-40B4-BE49-F238E27FC236}">
                <a16:creationId xmlns:a16="http://schemas.microsoft.com/office/drawing/2014/main" id="{22E61218-E021-4193-9AAE-4E429D540FA2}"/>
              </a:ext>
            </a:extLst>
          </p:cNvPr>
          <p:cNvSpPr txBox="1"/>
          <p:nvPr/>
        </p:nvSpPr>
        <p:spPr>
          <a:xfrm>
            <a:off x="1281816" y="2904829"/>
            <a:ext cx="2247197" cy="1061829"/>
          </a:xfrm>
          <a:prstGeom prst="rect">
            <a:avLst/>
          </a:prstGeom>
          <a:noFill/>
        </p:spPr>
        <p:txBody>
          <a:bodyPr wrap="square" rtlCol="0">
            <a:spAutoFit/>
          </a:bodyPr>
          <a:lstStyle/>
          <a:p>
            <a:pPr defTabSz="342900"/>
            <a:r>
              <a:rPr lang="fr-FR" sz="1050" b="1">
                <a:solidFill>
                  <a:srgbClr val="000000"/>
                </a:solidFill>
                <a:latin typeface="Arial"/>
              </a:rPr>
              <a:t>Guy Achard</a:t>
            </a:r>
            <a:r>
              <a:rPr lang="fr-FR" sz="1050">
                <a:solidFill>
                  <a:srgbClr val="000000"/>
                </a:solidFill>
                <a:latin typeface="Arial"/>
              </a:rPr>
              <a:t>, né en 1936, est un </a:t>
            </a:r>
            <a:r>
              <a:rPr lang="fr-FR" sz="1050">
                <a:solidFill>
                  <a:srgbClr val="000000"/>
                </a:solidFill>
                <a:latin typeface="Arial"/>
                <a:hlinkClick r:id="rId4" tooltip="Latiniste"/>
              </a:rPr>
              <a:t>latiniste</a:t>
            </a:r>
            <a:r>
              <a:rPr lang="fr-FR" sz="1050">
                <a:solidFill>
                  <a:srgbClr val="000000"/>
                </a:solidFill>
                <a:latin typeface="Arial"/>
              </a:rPr>
              <a:t> et un </a:t>
            </a:r>
            <a:r>
              <a:rPr lang="fr-FR" sz="1050">
                <a:solidFill>
                  <a:srgbClr val="000000"/>
                </a:solidFill>
                <a:latin typeface="Arial"/>
                <a:hlinkClick r:id="rId5" tooltip="Historien"/>
              </a:rPr>
              <a:t>historien</a:t>
            </a:r>
            <a:r>
              <a:rPr lang="fr-FR" sz="1050">
                <a:solidFill>
                  <a:srgbClr val="000000"/>
                </a:solidFill>
                <a:latin typeface="Arial"/>
              </a:rPr>
              <a:t> de l'</a:t>
            </a:r>
            <a:r>
              <a:rPr lang="fr-FR" sz="1050">
                <a:solidFill>
                  <a:srgbClr val="000000"/>
                </a:solidFill>
                <a:latin typeface="Arial"/>
                <a:hlinkClick r:id="rId6" tooltip="Antiquité romaine"/>
              </a:rPr>
              <a:t>Antiquité romaine</a:t>
            </a:r>
            <a:r>
              <a:rPr lang="fr-FR" sz="1050">
                <a:solidFill>
                  <a:srgbClr val="000000"/>
                </a:solidFill>
                <a:latin typeface="Arial"/>
              </a:rPr>
              <a:t>. </a:t>
            </a:r>
            <a:r>
              <a:rPr lang="fr-FR" sz="1050">
                <a:solidFill>
                  <a:srgbClr val="000000"/>
                </a:solidFill>
                <a:latin typeface="Arial"/>
                <a:hlinkClick r:id="rId7" tooltip="Professeur émérite"/>
              </a:rPr>
              <a:t>Professeur émérite</a:t>
            </a:r>
            <a:r>
              <a:rPr lang="fr-FR" sz="1050">
                <a:solidFill>
                  <a:srgbClr val="000000"/>
                </a:solidFill>
                <a:latin typeface="Arial"/>
              </a:rPr>
              <a:t> à l'</a:t>
            </a:r>
            <a:r>
              <a:rPr lang="fr-FR" sz="1050">
                <a:solidFill>
                  <a:srgbClr val="000000"/>
                </a:solidFill>
                <a:latin typeface="Arial"/>
                <a:hlinkClick r:id="rId8" tooltip="Université Lyon III"/>
              </a:rPr>
              <a:t>université Lyon III</a:t>
            </a:r>
            <a:r>
              <a:rPr lang="fr-FR" sz="1050">
                <a:solidFill>
                  <a:srgbClr val="000000"/>
                </a:solidFill>
                <a:latin typeface="Arial"/>
              </a:rPr>
              <a:t>, il est spécialiste de </a:t>
            </a:r>
            <a:r>
              <a:rPr lang="fr-FR" sz="1050">
                <a:solidFill>
                  <a:srgbClr val="000000"/>
                </a:solidFill>
                <a:latin typeface="Arial"/>
                <a:hlinkClick r:id="rId9" tooltip="Histoire de la rhétorique"/>
              </a:rPr>
              <a:t>rhétorique latine</a:t>
            </a:r>
            <a:r>
              <a:rPr lang="fr-FR" sz="1050">
                <a:solidFill>
                  <a:srgbClr val="000000"/>
                </a:solidFill>
                <a:latin typeface="Arial"/>
              </a:rPr>
              <a:t> et de </a:t>
            </a:r>
            <a:r>
              <a:rPr lang="fr-FR" sz="1050">
                <a:solidFill>
                  <a:srgbClr val="000000"/>
                </a:solidFill>
                <a:latin typeface="Arial"/>
                <a:hlinkClick r:id="rId10" tooltip="Société romaine"/>
              </a:rPr>
              <a:t>sociologie romaine</a:t>
            </a:r>
            <a:r>
              <a:rPr lang="fr-FR" sz="1050">
                <a:solidFill>
                  <a:srgbClr val="000000"/>
                </a:solidFill>
                <a:latin typeface="Arial"/>
              </a:rPr>
              <a:t>.</a:t>
            </a:r>
            <a:endParaRPr lang="en-US" sz="1050">
              <a:solidFill>
                <a:srgbClr val="000000"/>
              </a:solidFill>
              <a:latin typeface="Arial"/>
            </a:endParaRPr>
          </a:p>
        </p:txBody>
      </p:sp>
      <p:pic>
        <p:nvPicPr>
          <p:cNvPr id="9" name="Picture 8">
            <a:extLst>
              <a:ext uri="{FF2B5EF4-FFF2-40B4-BE49-F238E27FC236}">
                <a16:creationId xmlns:a16="http://schemas.microsoft.com/office/drawing/2014/main" id="{9C56483F-3880-4A64-921D-CA33D89A47A5}"/>
              </a:ext>
            </a:extLst>
          </p:cNvPr>
          <p:cNvPicPr>
            <a:picLocks noChangeAspect="1"/>
          </p:cNvPicPr>
          <p:nvPr/>
        </p:nvPicPr>
        <p:blipFill>
          <a:blip r:embed="rId11"/>
          <a:stretch>
            <a:fillRect/>
          </a:stretch>
        </p:blipFill>
        <p:spPr>
          <a:xfrm>
            <a:off x="6117498" y="851939"/>
            <a:ext cx="1743226" cy="2840601"/>
          </a:xfrm>
          <a:prstGeom prst="rect">
            <a:avLst/>
          </a:prstGeom>
        </p:spPr>
      </p:pic>
      <p:pic>
        <p:nvPicPr>
          <p:cNvPr id="16" name="Picture 15">
            <a:extLst>
              <a:ext uri="{FF2B5EF4-FFF2-40B4-BE49-F238E27FC236}">
                <a16:creationId xmlns:a16="http://schemas.microsoft.com/office/drawing/2014/main" id="{8AE317A5-68F0-4D15-B991-5D9DC2F8FF07}"/>
              </a:ext>
            </a:extLst>
          </p:cNvPr>
          <p:cNvPicPr>
            <a:picLocks noChangeAspect="1"/>
          </p:cNvPicPr>
          <p:nvPr/>
        </p:nvPicPr>
        <p:blipFill>
          <a:blip r:embed="rId12"/>
          <a:stretch>
            <a:fillRect/>
          </a:stretch>
        </p:blipFill>
        <p:spPr>
          <a:xfrm>
            <a:off x="3870547" y="675786"/>
            <a:ext cx="1543184" cy="4458086"/>
          </a:xfrm>
          <a:prstGeom prst="rect">
            <a:avLst/>
          </a:prstGeom>
        </p:spPr>
      </p:pic>
      <p:sp>
        <p:nvSpPr>
          <p:cNvPr id="3" name="Foliennummernplatzhalter 2">
            <a:extLst>
              <a:ext uri="{FF2B5EF4-FFF2-40B4-BE49-F238E27FC236}">
                <a16:creationId xmlns:a16="http://schemas.microsoft.com/office/drawing/2014/main" id="{9857BEC4-DA2C-482D-9041-3293F99D54F4}"/>
              </a:ext>
            </a:extLst>
          </p:cNvPr>
          <p:cNvSpPr>
            <a:spLocks noGrp="1"/>
          </p:cNvSpPr>
          <p:nvPr>
            <p:ph type="sldNum" sz="quarter" idx="4"/>
          </p:nvPr>
        </p:nvSpPr>
        <p:spPr/>
        <p:txBody>
          <a:bodyPr/>
          <a:lstStyle/>
          <a:p>
            <a:fld id="{C7E911E4-7CD8-4F9C-B647-4242FE4D1061}" type="slidenum">
              <a:rPr lang="de-DE" smtClean="0"/>
              <a:pPr/>
              <a:t>46</a:t>
            </a:fld>
            <a:endParaRPr lang="de-DE" dirty="0"/>
          </a:p>
        </p:txBody>
      </p:sp>
    </p:spTree>
    <p:extLst>
      <p:ext uri="{BB962C8B-B14F-4D97-AF65-F5344CB8AC3E}">
        <p14:creationId xmlns:p14="http://schemas.microsoft.com/office/powerpoint/2010/main" val="303885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8F1F53F-315D-4E5F-ACC3-36821B1AEE8E}"/>
              </a:ext>
            </a:extLst>
          </p:cNvPr>
          <p:cNvSpPr/>
          <p:nvPr/>
        </p:nvSpPr>
        <p:spPr>
          <a:xfrm>
            <a:off x="1850231" y="1087324"/>
            <a:ext cx="5664994" cy="3323987"/>
          </a:xfrm>
          <a:prstGeom prst="rect">
            <a:avLst/>
          </a:prstGeom>
        </p:spPr>
        <p:txBody>
          <a:bodyPr wrap="square">
            <a:spAutoFit/>
          </a:bodyPr>
          <a:lstStyle/>
          <a:p>
            <a:pPr algn="ctr" defTabSz="342900"/>
            <a:r>
              <a:rPr lang="en-US" sz="2100" i="1">
                <a:solidFill>
                  <a:srgbClr val="333333"/>
                </a:solidFill>
                <a:latin typeface="Arial" panose="020B0604020202020204" pitchFamily="34" charset="0"/>
                <a:ea typeface="Calibri" panose="020F0502020204030204" pitchFamily="34" charset="0"/>
                <a:cs typeface="Arial" panose="020B0604020202020204" pitchFamily="34" charset="0"/>
              </a:rPr>
              <a:t>“But given that libraries are now moving towards inside-out activities there is a  natural focus on enhancing discovery which linked data is meant to help facilitate. This is particularly true as academic libraries are now trying to collect and curate more than the traditional outputs of book + proving access to articles and the way to do it is unclear.  Could linked data be the solution for enhancing discovery?”</a:t>
            </a:r>
            <a:endParaRPr lang="en-US" sz="2400" i="1">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E634B676-003A-422B-940D-C611AFE93559}"/>
              </a:ext>
            </a:extLst>
          </p:cNvPr>
          <p:cNvSpPr/>
          <p:nvPr/>
        </p:nvSpPr>
        <p:spPr>
          <a:xfrm>
            <a:off x="731674" y="4358198"/>
            <a:ext cx="7731008" cy="300082"/>
          </a:xfrm>
          <a:prstGeom prst="rect">
            <a:avLst/>
          </a:prstGeom>
        </p:spPr>
        <p:txBody>
          <a:bodyPr wrap="square">
            <a:spAutoFit/>
          </a:bodyPr>
          <a:lstStyle/>
          <a:p>
            <a:pPr defTabSz="342900"/>
            <a:r>
              <a:rPr lang="en-US" sz="1350" u="sng" dirty="0">
                <a:solidFill>
                  <a:srgbClr val="0563C1"/>
                </a:solidFill>
                <a:latin typeface="Arial" panose="020B0604020202020204" pitchFamily="34" charset="0"/>
                <a:ea typeface="Calibri" panose="020F0502020204030204" pitchFamily="34" charset="0"/>
                <a:cs typeface="Times New Roman" panose="02020603050405020304" pitchFamily="18" charset="0"/>
                <a:hlinkClick r:id="rId3"/>
              </a:rPr>
              <a:t>https://musingsaboutlibrarianship.blogspot.com/2018/12/6-inside-out-activities-librarians-are.html</a:t>
            </a:r>
            <a:endParaRPr lang="en-US" sz="1350" dirty="0">
              <a:solidFill>
                <a:srgbClr val="000000"/>
              </a:solidFill>
              <a:latin typeface="Arial"/>
            </a:endParaRPr>
          </a:p>
        </p:txBody>
      </p:sp>
      <p:sp>
        <p:nvSpPr>
          <p:cNvPr id="4" name="Textplatzhalter 3">
            <a:extLst>
              <a:ext uri="{FF2B5EF4-FFF2-40B4-BE49-F238E27FC236}">
                <a16:creationId xmlns:a16="http://schemas.microsoft.com/office/drawing/2014/main" id="{4888BA08-524F-4B11-ABF1-EF8F15D8D962}"/>
              </a:ext>
            </a:extLst>
          </p:cNvPr>
          <p:cNvSpPr>
            <a:spLocks noGrp="1"/>
          </p:cNvSpPr>
          <p:nvPr>
            <p:ph type="body" sz="quarter" idx="13"/>
          </p:nvPr>
        </p:nvSpPr>
        <p:spPr/>
        <p:txBody>
          <a:bodyPr>
            <a:normAutofit fontScale="92500"/>
          </a:bodyPr>
          <a:lstStyle/>
          <a:p>
            <a:pPr algn="ctr"/>
            <a:r>
              <a:rPr lang="en-US"/>
              <a:t>Aaron Tay, </a:t>
            </a:r>
            <a:r>
              <a:rPr lang="en-US" i="1"/>
              <a:t>Musings about librarianship </a:t>
            </a:r>
            <a:endParaRPr lang="en-US"/>
          </a:p>
        </p:txBody>
      </p:sp>
      <p:sp>
        <p:nvSpPr>
          <p:cNvPr id="2" name="Foliennummernplatzhalter 1">
            <a:extLst>
              <a:ext uri="{FF2B5EF4-FFF2-40B4-BE49-F238E27FC236}">
                <a16:creationId xmlns:a16="http://schemas.microsoft.com/office/drawing/2014/main" id="{92F66D0F-6711-42FB-9FA1-AAA4008110D3}"/>
              </a:ext>
            </a:extLst>
          </p:cNvPr>
          <p:cNvSpPr>
            <a:spLocks noGrp="1"/>
          </p:cNvSpPr>
          <p:nvPr>
            <p:ph type="sldNum" sz="quarter" idx="4"/>
          </p:nvPr>
        </p:nvSpPr>
        <p:spPr/>
        <p:txBody>
          <a:bodyPr/>
          <a:lstStyle/>
          <a:p>
            <a:fld id="{C7E911E4-7CD8-4F9C-B647-4242FE4D1061}" type="slidenum">
              <a:rPr lang="de-DE" smtClean="0"/>
              <a:pPr/>
              <a:t>47</a:t>
            </a:fld>
            <a:endParaRPr lang="de-DE" dirty="0"/>
          </a:p>
        </p:txBody>
      </p:sp>
    </p:spTree>
    <p:extLst>
      <p:ext uri="{BB962C8B-B14F-4D97-AF65-F5344CB8AC3E}">
        <p14:creationId xmlns:p14="http://schemas.microsoft.com/office/powerpoint/2010/main" val="305292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2"/>
          </p:nvPr>
        </p:nvSpPr>
        <p:spPr>
          <a:xfrm>
            <a:off x="2" y="1329876"/>
            <a:ext cx="4571998" cy="569387"/>
          </a:xfrm>
        </p:spPr>
        <p:txBody>
          <a:bodyPr/>
          <a:lstStyle/>
          <a:p>
            <a:r>
              <a:rPr lang="en-US"/>
              <a:t>RLP meeting, 25 February 2019 - Marseille</a:t>
            </a:r>
          </a:p>
        </p:txBody>
      </p:sp>
      <p:sp>
        <p:nvSpPr>
          <p:cNvPr id="16" name="Textplatzhalter 15">
            <a:extLst>
              <a:ext uri="{FF2B5EF4-FFF2-40B4-BE49-F238E27FC236}">
                <a16:creationId xmlns:a16="http://schemas.microsoft.com/office/drawing/2014/main" id="{98F10A37-E9EA-417B-BB99-736333E13E4F}"/>
              </a:ext>
            </a:extLst>
          </p:cNvPr>
          <p:cNvSpPr>
            <a:spLocks noGrp="1"/>
          </p:cNvSpPr>
          <p:nvPr>
            <p:ph type="body" sz="quarter" idx="16"/>
          </p:nvPr>
        </p:nvSpPr>
        <p:spPr>
          <a:xfrm>
            <a:off x="779470" y="1852403"/>
            <a:ext cx="7754770" cy="937678"/>
          </a:xfrm>
        </p:spPr>
        <p:txBody>
          <a:bodyPr>
            <a:normAutofit fontScale="70000" lnSpcReduction="20000"/>
          </a:bodyPr>
          <a:lstStyle/>
          <a:p>
            <a:r>
              <a:rPr lang="de-DE" err="1"/>
              <a:t>Thank</a:t>
            </a:r>
            <a:r>
              <a:rPr lang="de-DE"/>
              <a:t> </a:t>
            </a:r>
            <a:r>
              <a:rPr lang="de-DE" err="1"/>
              <a:t>you</a:t>
            </a:r>
            <a:r>
              <a:rPr lang="de-DE"/>
              <a:t>!</a:t>
            </a:r>
          </a:p>
        </p:txBody>
      </p:sp>
      <p:sp>
        <p:nvSpPr>
          <p:cNvPr id="17" name="Textplatzhalter 16">
            <a:extLst>
              <a:ext uri="{FF2B5EF4-FFF2-40B4-BE49-F238E27FC236}">
                <a16:creationId xmlns:a16="http://schemas.microsoft.com/office/drawing/2014/main" id="{C57ED68E-4816-4DA7-94BD-EC9B70DF0DDF}"/>
              </a:ext>
            </a:extLst>
          </p:cNvPr>
          <p:cNvSpPr>
            <a:spLocks noGrp="1"/>
          </p:cNvSpPr>
          <p:nvPr>
            <p:ph type="body" sz="quarter" idx="17"/>
          </p:nvPr>
        </p:nvSpPr>
        <p:spPr>
          <a:xfrm>
            <a:off x="728694" y="2968060"/>
            <a:ext cx="2993961" cy="400110"/>
          </a:xfrm>
        </p:spPr>
        <p:txBody>
          <a:bodyPr/>
          <a:lstStyle/>
          <a:p>
            <a:r>
              <a:rPr lang="de-DE"/>
              <a:t>Karen Smith-</a:t>
            </a:r>
            <a:r>
              <a:rPr lang="de-DE" err="1"/>
              <a:t>Yoshimura</a:t>
            </a:r>
            <a:endParaRPr lang="de-DE"/>
          </a:p>
        </p:txBody>
      </p:sp>
      <p:sp>
        <p:nvSpPr>
          <p:cNvPr id="18" name="Textplatzhalter 17">
            <a:extLst>
              <a:ext uri="{FF2B5EF4-FFF2-40B4-BE49-F238E27FC236}">
                <a16:creationId xmlns:a16="http://schemas.microsoft.com/office/drawing/2014/main" id="{26EB90D8-BA5F-4AF6-9D74-49730DBF83A4}"/>
              </a:ext>
            </a:extLst>
          </p:cNvPr>
          <p:cNvSpPr>
            <a:spLocks noGrp="1"/>
          </p:cNvSpPr>
          <p:nvPr>
            <p:ph type="body" sz="quarter" idx="18"/>
          </p:nvPr>
        </p:nvSpPr>
        <p:spPr>
          <a:xfrm>
            <a:off x="728695" y="3374926"/>
            <a:ext cx="4032579" cy="307777"/>
          </a:xfrm>
        </p:spPr>
        <p:txBody>
          <a:bodyPr/>
          <a:lstStyle/>
          <a:p>
            <a:r>
              <a:rPr lang="de-DE"/>
              <a:t>Senior </a:t>
            </a:r>
            <a:r>
              <a:rPr lang="de-DE" err="1"/>
              <a:t>Program</a:t>
            </a:r>
            <a:r>
              <a:rPr lang="de-DE"/>
              <a:t> Officer, OCLC Research</a:t>
            </a:r>
          </a:p>
        </p:txBody>
      </p:sp>
      <p:pic>
        <p:nvPicPr>
          <p:cNvPr id="24" name="Picture 13">
            <a:extLst>
              <a:ext uri="{FF2B5EF4-FFF2-40B4-BE49-F238E27FC236}">
                <a16:creationId xmlns:a16="http://schemas.microsoft.com/office/drawing/2014/main" id="{A098E46E-2E9A-4CF1-A5F1-6C77E87F6474}"/>
              </a:ext>
            </a:extLst>
          </p:cNvPr>
          <p:cNvPicPr>
            <a:picLocks noChangeAspect="1"/>
          </p:cNvPicPr>
          <p:nvPr/>
        </p:nvPicPr>
        <p:blipFill>
          <a:blip r:embed="rId3"/>
          <a:stretch>
            <a:fillRect/>
          </a:stretch>
        </p:blipFill>
        <p:spPr>
          <a:xfrm>
            <a:off x="393701" y="4044610"/>
            <a:ext cx="203200" cy="203200"/>
          </a:xfrm>
          <a:prstGeom prst="rect">
            <a:avLst/>
          </a:prstGeom>
        </p:spPr>
      </p:pic>
      <p:pic>
        <p:nvPicPr>
          <p:cNvPr id="25" name="Picture 14">
            <a:extLst>
              <a:ext uri="{FF2B5EF4-FFF2-40B4-BE49-F238E27FC236}">
                <a16:creationId xmlns:a16="http://schemas.microsoft.com/office/drawing/2014/main" id="{44F2A482-C70C-4243-8AE0-EC059BB606D3}"/>
              </a:ext>
            </a:extLst>
          </p:cNvPr>
          <p:cNvPicPr>
            <a:picLocks noChangeAspect="1"/>
          </p:cNvPicPr>
          <p:nvPr/>
        </p:nvPicPr>
        <p:blipFill>
          <a:blip r:embed="rId4"/>
          <a:stretch>
            <a:fillRect/>
          </a:stretch>
        </p:blipFill>
        <p:spPr>
          <a:xfrm>
            <a:off x="393701" y="4342389"/>
            <a:ext cx="203200" cy="203200"/>
          </a:xfrm>
          <a:prstGeom prst="rect">
            <a:avLst/>
          </a:prstGeom>
        </p:spPr>
      </p:pic>
      <p:sp>
        <p:nvSpPr>
          <p:cNvPr id="26" name="Textplatzhalter 17">
            <a:extLst>
              <a:ext uri="{FF2B5EF4-FFF2-40B4-BE49-F238E27FC236}">
                <a16:creationId xmlns:a16="http://schemas.microsoft.com/office/drawing/2014/main" id="{999BB27A-96C2-4A25-8282-7FE0A1F45048}"/>
              </a:ext>
            </a:extLst>
          </p:cNvPr>
          <p:cNvSpPr txBox="1">
            <a:spLocks/>
          </p:cNvSpPr>
          <p:nvPr/>
        </p:nvSpPr>
        <p:spPr>
          <a:xfrm>
            <a:off x="737320" y="3765509"/>
            <a:ext cx="1478931"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75" b="0" i="0" u="none" strike="noStrike" kern="1200" cap="none" spc="0" normalizeH="0" baseline="0" noProof="0">
                <a:ln>
                  <a:noFill/>
                </a:ln>
                <a:solidFill>
                  <a:srgbClr val="000000"/>
                </a:solidFill>
                <a:effectLst/>
                <a:uLnTx/>
                <a:uFillTx/>
                <a:latin typeface="Arial"/>
                <a:ea typeface="+mn-ea"/>
                <a:cs typeface="+mn-cs"/>
              </a:rPr>
              <a:t>smithyok@oclc.org</a:t>
            </a:r>
          </a:p>
        </p:txBody>
      </p:sp>
      <p:sp>
        <p:nvSpPr>
          <p:cNvPr id="27" name="Textplatzhalter 17">
            <a:extLst>
              <a:ext uri="{FF2B5EF4-FFF2-40B4-BE49-F238E27FC236}">
                <a16:creationId xmlns:a16="http://schemas.microsoft.com/office/drawing/2014/main" id="{EE84C2EE-C717-4B94-8109-E3CFF360CD43}"/>
              </a:ext>
            </a:extLst>
          </p:cNvPr>
          <p:cNvSpPr txBox="1">
            <a:spLocks/>
          </p:cNvSpPr>
          <p:nvPr/>
        </p:nvSpPr>
        <p:spPr>
          <a:xfrm>
            <a:off x="737320" y="4055361"/>
            <a:ext cx="1050929"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0"/>
            <a:r>
              <a:rPr kumimoji="0" lang="de-DE" sz="1275" b="0" i="0" u="none" strike="noStrike" kern="1200" cap="none" spc="0" normalizeH="0" baseline="0" noProof="0">
                <a:ln>
                  <a:noFill/>
                </a:ln>
                <a:solidFill>
                  <a:srgbClr val="000000"/>
                </a:solidFill>
                <a:effectLst/>
                <a:uLnTx/>
                <a:uFillTx/>
                <a:latin typeface="Arial"/>
                <a:ea typeface="+mn-ea"/>
                <a:cs typeface="+mn-cs"/>
              </a:rPr>
              <a:t>@</a:t>
            </a:r>
            <a:r>
              <a:rPr lang="de-DE">
                <a:solidFill>
                  <a:srgbClr val="000000"/>
                </a:solidFill>
              </a:rPr>
              <a:t> </a:t>
            </a:r>
            <a:r>
              <a:rPr lang="de-DE" err="1">
                <a:solidFill>
                  <a:srgbClr val="000000"/>
                </a:solidFill>
              </a:rPr>
              <a:t>KarenS_Y</a:t>
            </a:r>
            <a:endParaRPr kumimoji="0" lang="de-DE" sz="1275" b="0" i="0" u="none" strike="noStrike" kern="1200" cap="none" spc="0" normalizeH="0" baseline="0" noProof="0">
              <a:ln>
                <a:noFill/>
              </a:ln>
              <a:solidFill>
                <a:srgbClr val="000000"/>
              </a:solidFill>
              <a:effectLst/>
              <a:uLnTx/>
              <a:uFillTx/>
              <a:latin typeface="Arial"/>
              <a:ea typeface="+mn-ea"/>
              <a:cs typeface="+mn-cs"/>
            </a:endParaRPr>
          </a:p>
        </p:txBody>
      </p:sp>
      <p:sp>
        <p:nvSpPr>
          <p:cNvPr id="28" name="Textplatzhalter 17">
            <a:extLst>
              <a:ext uri="{FF2B5EF4-FFF2-40B4-BE49-F238E27FC236}">
                <a16:creationId xmlns:a16="http://schemas.microsoft.com/office/drawing/2014/main" id="{56E880FC-BDD1-4B51-9B00-7E9030CA20B6}"/>
              </a:ext>
            </a:extLst>
          </p:cNvPr>
          <p:cNvSpPr txBox="1">
            <a:spLocks/>
          </p:cNvSpPr>
          <p:nvPr/>
        </p:nvSpPr>
        <p:spPr>
          <a:xfrm>
            <a:off x="737320" y="4342389"/>
            <a:ext cx="2889574" cy="477823"/>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342900" rtl="0" eaLnBrk="1" fontAlgn="auto" latinLnBrk="0" hangingPunct="1">
              <a:lnSpc>
                <a:spcPct val="100000"/>
              </a:lnSpc>
              <a:spcBef>
                <a:spcPct val="20000"/>
              </a:spcBef>
              <a:spcAft>
                <a:spcPts val="0"/>
              </a:spcAft>
              <a:buClrTx/>
              <a:buSzTx/>
              <a:buFont typeface="Arial"/>
              <a:buNone/>
              <a:tabLst/>
              <a:defRPr/>
            </a:pPr>
            <a:r>
              <a:rPr kumimoji="0" lang="de-DE" sz="1275" b="0" i="0" u="none" strike="noStrike" kern="1200" cap="none" spc="0" normalizeH="0" baseline="0" noProof="0">
                <a:ln>
                  <a:noFill/>
                </a:ln>
                <a:solidFill>
                  <a:srgbClr val="000000"/>
                </a:solidFill>
                <a:effectLst/>
                <a:uLnTx/>
                <a:uFillTx/>
                <a:latin typeface="Arial"/>
                <a:ea typeface="+mn-ea"/>
                <a:cs typeface="+mn-cs"/>
                <a:hlinkClick r:id="rId5"/>
              </a:rPr>
              <a:t>https://orcid.org/0000-0002-8757-2962</a:t>
            </a:r>
            <a:endParaRPr kumimoji="0" lang="de-DE" sz="1275"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342900" rtl="0" eaLnBrk="1" fontAlgn="auto" latinLnBrk="0" hangingPunct="1">
              <a:lnSpc>
                <a:spcPct val="100000"/>
              </a:lnSpc>
              <a:spcBef>
                <a:spcPct val="20000"/>
              </a:spcBef>
              <a:spcAft>
                <a:spcPts val="0"/>
              </a:spcAft>
              <a:buClrTx/>
              <a:buSzTx/>
              <a:buFont typeface="Arial"/>
              <a:buNone/>
              <a:tabLst/>
              <a:defRPr/>
            </a:pPr>
            <a:endParaRPr kumimoji="0" lang="de-DE" sz="1275" b="0" i="0" u="none" strike="noStrike" kern="1200" cap="none" spc="0" normalizeH="0" baseline="0" noProof="0">
              <a:ln>
                <a:noFill/>
              </a:ln>
              <a:solidFill>
                <a:srgbClr val="000000"/>
              </a:solidFill>
              <a:effectLst/>
              <a:uLnTx/>
              <a:uFillTx/>
              <a:latin typeface="Arial"/>
              <a:ea typeface="+mn-ea"/>
              <a:cs typeface="+mn-cs"/>
            </a:endParaRPr>
          </a:p>
        </p:txBody>
      </p:sp>
      <p:sp>
        <p:nvSpPr>
          <p:cNvPr id="2" name="Foliennummernplatzhalter 1">
            <a:extLst>
              <a:ext uri="{FF2B5EF4-FFF2-40B4-BE49-F238E27FC236}">
                <a16:creationId xmlns:a16="http://schemas.microsoft.com/office/drawing/2014/main" id="{2D568CA0-4A50-4D8B-8806-089675C86B4E}"/>
              </a:ext>
            </a:extLst>
          </p:cNvPr>
          <p:cNvSpPr>
            <a:spLocks noGrp="1"/>
          </p:cNvSpPr>
          <p:nvPr>
            <p:ph type="sldNum" sz="quarter" idx="4"/>
          </p:nvPr>
        </p:nvSpPr>
        <p:spPr/>
        <p:txBody>
          <a:bodyPr/>
          <a:lstStyle/>
          <a:p>
            <a:fld id="{C7E911E4-7CD8-4F9C-B647-4242FE4D1061}" type="slidenum">
              <a:rPr lang="de-DE" smtClean="0"/>
              <a:pPr/>
              <a:t>48</a:t>
            </a:fld>
            <a:endParaRPr lang="de-DE" dirty="0"/>
          </a:p>
        </p:txBody>
      </p:sp>
    </p:spTree>
    <p:extLst>
      <p:ext uri="{BB962C8B-B14F-4D97-AF65-F5344CB8AC3E}">
        <p14:creationId xmlns:p14="http://schemas.microsoft.com/office/powerpoint/2010/main" val="234714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2"/>
          </p:nvPr>
        </p:nvSpPr>
        <p:spPr>
          <a:xfrm>
            <a:off x="1" y="1329876"/>
            <a:ext cx="4572000" cy="569387"/>
          </a:xfrm>
        </p:spPr>
        <p:txBody>
          <a:bodyPr/>
          <a:lstStyle/>
          <a:p>
            <a:r>
              <a:rPr lang="en-US"/>
              <a:t>RLP meeting, 25 February 2019 - Marseille</a:t>
            </a:r>
          </a:p>
        </p:txBody>
      </p:sp>
      <p:sp>
        <p:nvSpPr>
          <p:cNvPr id="16" name="Textplatzhalter 15">
            <a:extLst>
              <a:ext uri="{FF2B5EF4-FFF2-40B4-BE49-F238E27FC236}">
                <a16:creationId xmlns:a16="http://schemas.microsoft.com/office/drawing/2014/main" id="{98F10A37-E9EA-417B-BB99-736333E13E4F}"/>
              </a:ext>
            </a:extLst>
          </p:cNvPr>
          <p:cNvSpPr>
            <a:spLocks noGrp="1"/>
          </p:cNvSpPr>
          <p:nvPr>
            <p:ph type="body" sz="quarter" idx="16"/>
          </p:nvPr>
        </p:nvSpPr>
        <p:spPr>
          <a:xfrm>
            <a:off x="779470" y="1852403"/>
            <a:ext cx="7754770" cy="937678"/>
          </a:xfrm>
        </p:spPr>
        <p:txBody>
          <a:bodyPr vert="horz" wrap="square" lIns="457200" tIns="274320" rIns="457200" bIns="274320" anchor="t">
            <a:normAutofit fontScale="70000" lnSpcReduction="20000"/>
          </a:bodyPr>
          <a:lstStyle/>
          <a:p>
            <a:r>
              <a:rPr lang="de-DE" dirty="0" err="1"/>
              <a:t>Preparing</a:t>
            </a:r>
            <a:r>
              <a:rPr lang="de-DE" dirty="0"/>
              <a:t> </a:t>
            </a:r>
            <a:r>
              <a:rPr lang="de-DE" dirty="0" err="1"/>
              <a:t>for</a:t>
            </a:r>
            <a:r>
              <a:rPr lang="de-DE" dirty="0"/>
              <a:t> </a:t>
            </a:r>
            <a:r>
              <a:rPr lang="de-DE" dirty="0" err="1"/>
              <a:t>the</a:t>
            </a:r>
            <a:r>
              <a:rPr lang="de-DE" dirty="0"/>
              <a:t> shift </a:t>
            </a:r>
            <a:r>
              <a:rPr lang="de-DE" dirty="0" err="1"/>
              <a:t>to</a:t>
            </a:r>
            <a:r>
              <a:rPr lang="de-DE" dirty="0"/>
              <a:t> OPEN</a:t>
            </a:r>
          </a:p>
        </p:txBody>
      </p:sp>
      <p:sp>
        <p:nvSpPr>
          <p:cNvPr id="17" name="Textplatzhalter 16">
            <a:extLst>
              <a:ext uri="{FF2B5EF4-FFF2-40B4-BE49-F238E27FC236}">
                <a16:creationId xmlns:a16="http://schemas.microsoft.com/office/drawing/2014/main" id="{C57ED68E-4816-4DA7-94BD-EC9B70DF0DDF}"/>
              </a:ext>
            </a:extLst>
          </p:cNvPr>
          <p:cNvSpPr>
            <a:spLocks noGrp="1"/>
          </p:cNvSpPr>
          <p:nvPr>
            <p:ph type="body" sz="quarter" idx="17"/>
          </p:nvPr>
        </p:nvSpPr>
        <p:spPr>
          <a:xfrm>
            <a:off x="728694" y="2968060"/>
            <a:ext cx="2231124" cy="400110"/>
          </a:xfrm>
        </p:spPr>
        <p:txBody>
          <a:bodyPr/>
          <a:lstStyle/>
          <a:p>
            <a:r>
              <a:rPr lang="de-DE" err="1"/>
              <a:t>Titia</a:t>
            </a:r>
            <a:r>
              <a:rPr lang="de-DE"/>
              <a:t> van der </a:t>
            </a:r>
            <a:r>
              <a:rPr lang="de-DE" err="1"/>
              <a:t>Werf</a:t>
            </a:r>
            <a:endParaRPr lang="de-DE"/>
          </a:p>
        </p:txBody>
      </p:sp>
      <p:sp>
        <p:nvSpPr>
          <p:cNvPr id="18" name="Textplatzhalter 17">
            <a:extLst>
              <a:ext uri="{FF2B5EF4-FFF2-40B4-BE49-F238E27FC236}">
                <a16:creationId xmlns:a16="http://schemas.microsoft.com/office/drawing/2014/main" id="{26EB90D8-BA5F-4AF6-9D74-49730DBF83A4}"/>
              </a:ext>
            </a:extLst>
          </p:cNvPr>
          <p:cNvSpPr>
            <a:spLocks noGrp="1"/>
          </p:cNvSpPr>
          <p:nvPr>
            <p:ph type="body" sz="quarter" idx="18"/>
          </p:nvPr>
        </p:nvSpPr>
        <p:spPr>
          <a:xfrm>
            <a:off x="728695" y="3374926"/>
            <a:ext cx="3340082" cy="307777"/>
          </a:xfrm>
        </p:spPr>
        <p:txBody>
          <a:bodyPr/>
          <a:lstStyle/>
          <a:p>
            <a:r>
              <a:rPr lang="de-DE" err="1"/>
              <a:t>Program</a:t>
            </a:r>
            <a:r>
              <a:rPr lang="de-DE"/>
              <a:t> Officer, OCLC Research</a:t>
            </a:r>
          </a:p>
        </p:txBody>
      </p:sp>
      <p:sp>
        <p:nvSpPr>
          <p:cNvPr id="26" name="Textplatzhalter 17">
            <a:extLst>
              <a:ext uri="{FF2B5EF4-FFF2-40B4-BE49-F238E27FC236}">
                <a16:creationId xmlns:a16="http://schemas.microsoft.com/office/drawing/2014/main" id="{999BB27A-96C2-4A25-8282-7FE0A1F45048}"/>
              </a:ext>
            </a:extLst>
          </p:cNvPr>
          <p:cNvSpPr txBox="1">
            <a:spLocks/>
          </p:cNvSpPr>
          <p:nvPr/>
        </p:nvSpPr>
        <p:spPr>
          <a:xfrm>
            <a:off x="737320" y="3765509"/>
            <a:ext cx="1943802"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lvl="0" defTabSz="914400">
              <a:spcBef>
                <a:spcPts val="0"/>
              </a:spcBef>
              <a:defRPr/>
            </a:pPr>
            <a:r>
              <a:rPr lang="en-US">
                <a:solidFill>
                  <a:srgbClr val="000000"/>
                </a:solidFill>
              </a:rPr>
              <a:t>titia.vanderwerf@oclc.org</a:t>
            </a:r>
          </a:p>
        </p:txBody>
      </p:sp>
      <p:sp>
        <p:nvSpPr>
          <p:cNvPr id="2" name="Foliennummernplatzhalter 1">
            <a:extLst>
              <a:ext uri="{FF2B5EF4-FFF2-40B4-BE49-F238E27FC236}">
                <a16:creationId xmlns:a16="http://schemas.microsoft.com/office/drawing/2014/main" id="{331631B3-9DCB-494B-94C7-A16FB58E6E30}"/>
              </a:ext>
            </a:extLst>
          </p:cNvPr>
          <p:cNvSpPr>
            <a:spLocks noGrp="1"/>
          </p:cNvSpPr>
          <p:nvPr>
            <p:ph type="sldNum" sz="quarter" idx="4"/>
          </p:nvPr>
        </p:nvSpPr>
        <p:spPr/>
        <p:txBody>
          <a:bodyPr/>
          <a:lstStyle/>
          <a:p>
            <a:fld id="{C7E911E4-7CD8-4F9C-B647-4242FE4D1061}" type="slidenum">
              <a:rPr lang="de-DE" smtClean="0"/>
              <a:pPr/>
              <a:t>49</a:t>
            </a:fld>
            <a:endParaRPr lang="de-DE" dirty="0"/>
          </a:p>
        </p:txBody>
      </p:sp>
    </p:spTree>
    <p:extLst>
      <p:ext uri="{BB962C8B-B14F-4D97-AF65-F5344CB8AC3E}">
        <p14:creationId xmlns:p14="http://schemas.microsoft.com/office/powerpoint/2010/main" val="2839200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468D93-649D-804D-9B75-C35EA1DA4E6A}"/>
              </a:ext>
            </a:extLst>
          </p:cNvPr>
          <p:cNvPicPr>
            <a:picLocks noChangeAspect="1"/>
          </p:cNvPicPr>
          <p:nvPr/>
        </p:nvPicPr>
        <p:blipFill rotWithShape="1">
          <a:blip r:embed="rId2">
            <a:duotone>
              <a:schemeClr val="accent2">
                <a:shade val="45000"/>
                <a:satMod val="135000"/>
              </a:schemeClr>
              <a:prstClr val="white"/>
            </a:duotone>
          </a:blip>
          <a:srcRect r="31907"/>
          <a:stretch/>
        </p:blipFill>
        <p:spPr>
          <a:xfrm>
            <a:off x="363273" y="166203"/>
            <a:ext cx="2750044" cy="3997456"/>
          </a:xfrm>
          <a:prstGeom prst="rect">
            <a:avLst/>
          </a:prstGeom>
          <a:gradFill>
            <a:gsLst>
              <a:gs pos="0">
                <a:schemeClr val="tx2"/>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softEdge rad="31750"/>
          </a:effectLst>
        </p:spPr>
      </p:pic>
      <p:sp>
        <p:nvSpPr>
          <p:cNvPr id="4" name="Rectangle 3">
            <a:extLst>
              <a:ext uri="{FF2B5EF4-FFF2-40B4-BE49-F238E27FC236}">
                <a16:creationId xmlns:a16="http://schemas.microsoft.com/office/drawing/2014/main" id="{D10390EC-4811-5E45-B66B-F38B1C351AAF}"/>
              </a:ext>
            </a:extLst>
          </p:cNvPr>
          <p:cNvSpPr/>
          <p:nvPr/>
        </p:nvSpPr>
        <p:spPr>
          <a:xfrm>
            <a:off x="4450813" y="2387085"/>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6" name="Picture 5">
            <a:extLst>
              <a:ext uri="{FF2B5EF4-FFF2-40B4-BE49-F238E27FC236}">
                <a16:creationId xmlns:a16="http://schemas.microsoft.com/office/drawing/2014/main" id="{2075466B-C5B8-E04D-9D24-4F3BED286410}"/>
              </a:ext>
            </a:extLst>
          </p:cNvPr>
          <p:cNvPicPr>
            <a:picLocks noChangeAspect="1"/>
          </p:cNvPicPr>
          <p:nvPr/>
        </p:nvPicPr>
        <p:blipFill>
          <a:blip r:embed="rId3"/>
          <a:stretch>
            <a:fillRect/>
          </a:stretch>
        </p:blipFill>
        <p:spPr>
          <a:xfrm>
            <a:off x="5463900" y="166203"/>
            <a:ext cx="2964142" cy="4441762"/>
          </a:xfrm>
          <a:prstGeom prst="rect">
            <a:avLst/>
          </a:prstGeom>
        </p:spPr>
      </p:pic>
      <p:sp>
        <p:nvSpPr>
          <p:cNvPr id="2" name="TextBox 1">
            <a:extLst>
              <a:ext uri="{FF2B5EF4-FFF2-40B4-BE49-F238E27FC236}">
                <a16:creationId xmlns:a16="http://schemas.microsoft.com/office/drawing/2014/main" id="{D6F7DF0F-48D0-6248-95E2-6CC77B5F92C9}"/>
              </a:ext>
            </a:extLst>
          </p:cNvPr>
          <p:cNvSpPr txBox="1"/>
          <p:nvPr/>
        </p:nvSpPr>
        <p:spPr>
          <a:xfrm>
            <a:off x="363273" y="4238634"/>
            <a:ext cx="5100627" cy="369332"/>
          </a:xfrm>
          <a:prstGeom prst="rect">
            <a:avLst/>
          </a:prstGeom>
          <a:noFill/>
        </p:spPr>
        <p:txBody>
          <a:bodyPr wrap="none" rtlCol="0">
            <a:spAutoFit/>
          </a:bodyPr>
          <a:lstStyle/>
          <a:p>
            <a:r>
              <a:rPr lang="en-US" dirty="0" err="1"/>
              <a:t>Lorcan</a:t>
            </a:r>
            <a:r>
              <a:rPr lang="en-US" dirty="0"/>
              <a:t> Dempsey, VP Research, Chief Strategist</a:t>
            </a:r>
          </a:p>
        </p:txBody>
      </p:sp>
      <p:sp>
        <p:nvSpPr>
          <p:cNvPr id="5" name="Foliennummernplatzhalter 4">
            <a:extLst>
              <a:ext uri="{FF2B5EF4-FFF2-40B4-BE49-F238E27FC236}">
                <a16:creationId xmlns:a16="http://schemas.microsoft.com/office/drawing/2014/main" id="{274B8D8B-6C76-4099-BCDB-826D6EACB4EF}"/>
              </a:ext>
            </a:extLst>
          </p:cNvPr>
          <p:cNvSpPr>
            <a:spLocks noGrp="1"/>
          </p:cNvSpPr>
          <p:nvPr>
            <p:ph type="sldNum" sz="quarter" idx="4"/>
          </p:nvPr>
        </p:nvSpPr>
        <p:spPr/>
        <p:txBody>
          <a:bodyPr/>
          <a:lstStyle/>
          <a:p>
            <a:fld id="{C7E911E4-7CD8-4F9C-B647-4242FE4D1061}" type="slidenum">
              <a:rPr lang="de-DE" smtClean="0"/>
              <a:pPr/>
              <a:t>5</a:t>
            </a:fld>
            <a:endParaRPr lang="de-DE" dirty="0"/>
          </a:p>
        </p:txBody>
      </p:sp>
    </p:spTree>
    <p:extLst>
      <p:ext uri="{BB962C8B-B14F-4D97-AF65-F5344CB8AC3E}">
        <p14:creationId xmlns:p14="http://schemas.microsoft.com/office/powerpoint/2010/main" val="2294545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15259" y="831061"/>
            <a:ext cx="8174038" cy="1200329"/>
          </a:xfrm>
        </p:spPr>
        <p:txBody>
          <a:bodyPr/>
          <a:lstStyle/>
          <a:p>
            <a:r>
              <a:rPr lang="en-US"/>
              <a:t>Preparing </a:t>
            </a:r>
            <a:br>
              <a:rPr lang="en-US"/>
            </a:br>
            <a:r>
              <a:rPr lang="en-US"/>
              <a:t>for the shift to Open</a:t>
            </a:r>
          </a:p>
        </p:txBody>
      </p:sp>
      <p:sp>
        <p:nvSpPr>
          <p:cNvPr id="2" name="Textplatzhalter 1">
            <a:extLst>
              <a:ext uri="{FF2B5EF4-FFF2-40B4-BE49-F238E27FC236}">
                <a16:creationId xmlns:a16="http://schemas.microsoft.com/office/drawing/2014/main" id="{FF0B0C49-77F1-4006-89A0-0D958615BBBD}"/>
              </a:ext>
            </a:extLst>
          </p:cNvPr>
          <p:cNvSpPr>
            <a:spLocks noGrp="1"/>
          </p:cNvSpPr>
          <p:nvPr>
            <p:ph type="body" sz="quarter" idx="11"/>
          </p:nvPr>
        </p:nvSpPr>
        <p:spPr/>
        <p:txBody>
          <a:bodyPr/>
          <a:lstStyle/>
          <a:p>
            <a:endParaRPr lang="de-DE"/>
          </a:p>
        </p:txBody>
      </p:sp>
      <p:sp>
        <p:nvSpPr>
          <p:cNvPr id="3" name="Textplatzhalter 2">
            <a:extLst>
              <a:ext uri="{FF2B5EF4-FFF2-40B4-BE49-F238E27FC236}">
                <a16:creationId xmlns:a16="http://schemas.microsoft.com/office/drawing/2014/main" id="{33530D20-E902-4A50-A67A-8B46F36CB73D}"/>
              </a:ext>
            </a:extLst>
          </p:cNvPr>
          <p:cNvSpPr>
            <a:spLocks noGrp="1"/>
          </p:cNvSpPr>
          <p:nvPr>
            <p:ph type="body" sz="quarter" idx="12"/>
          </p:nvPr>
        </p:nvSpPr>
        <p:spPr/>
        <p:txBody>
          <a:bodyPr/>
          <a:lstStyle/>
          <a:p>
            <a:endParaRPr lang="de-DE"/>
          </a:p>
        </p:txBody>
      </p:sp>
      <p:sp>
        <p:nvSpPr>
          <p:cNvPr id="4" name="Foliennummernplatzhalter 3">
            <a:extLst>
              <a:ext uri="{FF2B5EF4-FFF2-40B4-BE49-F238E27FC236}">
                <a16:creationId xmlns:a16="http://schemas.microsoft.com/office/drawing/2014/main" id="{62B84A37-5096-473B-B1F2-BEC8C59A9127}"/>
              </a:ext>
            </a:extLst>
          </p:cNvPr>
          <p:cNvSpPr>
            <a:spLocks noGrp="1"/>
          </p:cNvSpPr>
          <p:nvPr>
            <p:ph type="sldNum" sz="quarter" idx="4"/>
          </p:nvPr>
        </p:nvSpPr>
        <p:spPr/>
        <p:txBody>
          <a:bodyPr/>
          <a:lstStyle/>
          <a:p>
            <a:fld id="{C7E911E4-7CD8-4F9C-B647-4242FE4D1061}" type="slidenum">
              <a:rPr lang="de-DE" smtClean="0"/>
              <a:pPr/>
              <a:t>50</a:t>
            </a:fld>
            <a:endParaRPr lang="de-DE" dirty="0"/>
          </a:p>
        </p:txBody>
      </p:sp>
    </p:spTree>
    <p:extLst>
      <p:ext uri="{BB962C8B-B14F-4D97-AF65-F5344CB8AC3E}">
        <p14:creationId xmlns:p14="http://schemas.microsoft.com/office/powerpoint/2010/main" val="257866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Open Access PLoS.svg">
            <a:extLst>
              <a:ext uri="{FF2B5EF4-FFF2-40B4-BE49-F238E27FC236}">
                <a16:creationId xmlns:a16="http://schemas.microsoft.com/office/drawing/2014/main" id="{4EA318E3-E4AC-428C-8A8D-214AE8B3E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285750"/>
            <a:ext cx="571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1F14AE8-7ACE-455E-8712-32627E5E94F3}"/>
              </a:ext>
            </a:extLst>
          </p:cNvPr>
          <p:cNvSpPr txBox="1"/>
          <p:nvPr/>
        </p:nvSpPr>
        <p:spPr>
          <a:xfrm>
            <a:off x="1143000" y="3421546"/>
            <a:ext cx="6858000" cy="923330"/>
          </a:xfrm>
          <a:prstGeom prst="rect">
            <a:avLst/>
          </a:prstGeom>
          <a:noFill/>
        </p:spPr>
        <p:txBody>
          <a:bodyPr wrap="square" rtlCol="0">
            <a:spAutoFit/>
          </a:bodyPr>
          <a:lstStyle/>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a:ln>
                  <a:noFill/>
                </a:ln>
                <a:solidFill>
                  <a:srgbClr val="000000"/>
                </a:solidFill>
                <a:effectLst/>
                <a:uLnTx/>
                <a:uFillTx/>
                <a:latin typeface="Arial"/>
                <a:ea typeface="+mn-ea"/>
                <a:cs typeface="+mn-cs"/>
              </a:rPr>
              <a:t>The scientific publishing ecosystem is shifting from paywalled to open access. In Europe it is reaching its tipping point. </a:t>
            </a:r>
          </a:p>
        </p:txBody>
      </p:sp>
      <p:sp>
        <p:nvSpPr>
          <p:cNvPr id="2" name="Foliennummernplatzhalter 1">
            <a:extLst>
              <a:ext uri="{FF2B5EF4-FFF2-40B4-BE49-F238E27FC236}">
                <a16:creationId xmlns:a16="http://schemas.microsoft.com/office/drawing/2014/main" id="{88582C5F-8615-435D-818D-AACF2319C658}"/>
              </a:ext>
            </a:extLst>
          </p:cNvPr>
          <p:cNvSpPr>
            <a:spLocks noGrp="1"/>
          </p:cNvSpPr>
          <p:nvPr>
            <p:ph type="sldNum" sz="quarter" idx="4"/>
          </p:nvPr>
        </p:nvSpPr>
        <p:spPr/>
        <p:txBody>
          <a:bodyPr/>
          <a:lstStyle/>
          <a:p>
            <a:fld id="{C7E911E4-7CD8-4F9C-B647-4242FE4D1061}" type="slidenum">
              <a:rPr lang="de-DE" smtClean="0"/>
              <a:pPr/>
              <a:t>51</a:t>
            </a:fld>
            <a:endParaRPr lang="de-DE" dirty="0"/>
          </a:p>
        </p:txBody>
      </p:sp>
    </p:spTree>
    <p:extLst>
      <p:ext uri="{BB962C8B-B14F-4D97-AF65-F5344CB8AC3E}">
        <p14:creationId xmlns:p14="http://schemas.microsoft.com/office/powerpoint/2010/main" val="2110519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lag of Europe.svg">
            <a:extLst>
              <a:ext uri="{FF2B5EF4-FFF2-40B4-BE49-F238E27FC236}">
                <a16:creationId xmlns:a16="http://schemas.microsoft.com/office/drawing/2014/main" id="{EBD14DCC-B716-4C23-9EBC-29BE95744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6250"/>
            <a:ext cx="9144000" cy="6095999"/>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a:extLst>
              <a:ext uri="{FF2B5EF4-FFF2-40B4-BE49-F238E27FC236}">
                <a16:creationId xmlns:a16="http://schemas.microsoft.com/office/drawing/2014/main" id="{AEB6AAD3-FB1F-4999-B5EB-1B4B61E32810}"/>
              </a:ext>
            </a:extLst>
          </p:cNvPr>
          <p:cNvSpPr>
            <a:spLocks noGrp="1"/>
          </p:cNvSpPr>
          <p:nvPr>
            <p:ph type="body" sz="quarter" idx="4294967295"/>
          </p:nvPr>
        </p:nvSpPr>
        <p:spPr>
          <a:xfrm>
            <a:off x="448573" y="1030288"/>
            <a:ext cx="8439150" cy="3317875"/>
          </a:xfrm>
          <a:prstGeom prst="rect">
            <a:avLst/>
          </a:prstGeom>
        </p:spPr>
        <p:txBody>
          <a:bodyPr/>
          <a:lstStyle/>
          <a:p>
            <a:endParaRPr lang="en-US" sz="1800"/>
          </a:p>
          <a:p>
            <a:r>
              <a:rPr lang="en-US" sz="1800">
                <a:solidFill>
                  <a:schemeClr val="bg1"/>
                </a:solidFill>
              </a:rPr>
              <a:t>2014: EC Research funding </a:t>
            </a:r>
            <a:r>
              <a:rPr lang="en-US" sz="1800" err="1">
                <a:solidFill>
                  <a:schemeClr val="bg1"/>
                </a:solidFill>
              </a:rPr>
              <a:t>programme</a:t>
            </a:r>
            <a:r>
              <a:rPr lang="en-US" sz="1800">
                <a:solidFill>
                  <a:schemeClr val="bg1"/>
                </a:solidFill>
              </a:rPr>
              <a:t> (Horizon 2020) mandates open access to all scientific publications</a:t>
            </a:r>
          </a:p>
          <a:p>
            <a:endParaRPr lang="en-US" sz="1800">
              <a:solidFill>
                <a:schemeClr val="bg1"/>
              </a:solidFill>
            </a:endParaRPr>
          </a:p>
          <a:p>
            <a:r>
              <a:rPr lang="en-US" sz="1800">
                <a:solidFill>
                  <a:schemeClr val="bg1"/>
                </a:solidFill>
              </a:rPr>
              <a:t>2016: EU member states issue joint statement about target to make all new papers OA by 2020</a:t>
            </a:r>
          </a:p>
          <a:p>
            <a:endParaRPr lang="en-US" sz="1800">
              <a:solidFill>
                <a:schemeClr val="bg1"/>
              </a:solidFill>
            </a:endParaRPr>
          </a:p>
          <a:p>
            <a:r>
              <a:rPr lang="en-US" sz="1800">
                <a:solidFill>
                  <a:schemeClr val="bg1"/>
                </a:solidFill>
              </a:rPr>
              <a:t>2018: 11 national research funders mandate OA for grantees by 2020 (Plan-S)</a:t>
            </a:r>
          </a:p>
          <a:p>
            <a:pPr marL="0" indent="0">
              <a:buNone/>
            </a:pPr>
            <a:r>
              <a:rPr lang="en-US" sz="1500">
                <a:solidFill>
                  <a:schemeClr val="bg1"/>
                </a:solidFill>
                <a:latin typeface="Calibri" panose="020F0502020204030204" pitchFamily="34" charset="0"/>
                <a:ea typeface="Calibri" panose="020F0502020204030204" pitchFamily="34" charset="0"/>
                <a:cs typeface="Times New Roman" panose="02020603050405020304" pitchFamily="18" charset="0"/>
              </a:rPr>
              <a:t>	Netherlands, France, UK, Sweden, Norway, Austria, Ireland, Italy, Poland, Slovenia and </a:t>
            </a:r>
            <a:r>
              <a:rPr lang="en-US" sz="1500" err="1">
                <a:solidFill>
                  <a:schemeClr val="bg1"/>
                </a:solidFill>
                <a:latin typeface="Calibri" panose="020F0502020204030204" pitchFamily="34" charset="0"/>
                <a:ea typeface="Calibri" panose="020F0502020204030204" pitchFamily="34" charset="0"/>
                <a:cs typeface="Times New Roman" panose="02020603050405020304" pitchFamily="18" charset="0"/>
              </a:rPr>
              <a:t>Luxmbourg</a:t>
            </a:r>
            <a:endParaRPr lang="en-US" sz="1500">
              <a:solidFill>
                <a:schemeClr val="bg1"/>
              </a:solidFill>
            </a:endParaRPr>
          </a:p>
        </p:txBody>
      </p:sp>
      <p:sp>
        <p:nvSpPr>
          <p:cNvPr id="2" name="Text Placeholder 1">
            <a:extLst>
              <a:ext uri="{FF2B5EF4-FFF2-40B4-BE49-F238E27FC236}">
                <a16:creationId xmlns:a16="http://schemas.microsoft.com/office/drawing/2014/main" id="{9813490C-FD61-42E3-9192-80512B65FF6E}"/>
              </a:ext>
            </a:extLst>
          </p:cNvPr>
          <p:cNvSpPr>
            <a:spLocks noGrp="1"/>
          </p:cNvSpPr>
          <p:nvPr>
            <p:ph type="body" sz="quarter" idx="4294967295"/>
          </p:nvPr>
        </p:nvSpPr>
        <p:spPr>
          <a:xfrm>
            <a:off x="448573" y="342900"/>
            <a:ext cx="8439150" cy="687388"/>
          </a:xfrm>
          <a:prstGeom prst="rect">
            <a:avLst/>
          </a:prstGeom>
        </p:spPr>
        <p:txBody>
          <a:bodyPr/>
          <a:lstStyle/>
          <a:p>
            <a:pPr marL="0" indent="0">
              <a:buNone/>
            </a:pPr>
            <a:r>
              <a:rPr lang="en-US">
                <a:solidFill>
                  <a:schemeClr val="bg1"/>
                </a:solidFill>
              </a:rPr>
              <a:t>OA in Europe: EU-level</a:t>
            </a:r>
          </a:p>
        </p:txBody>
      </p:sp>
      <p:sp>
        <p:nvSpPr>
          <p:cNvPr id="4" name="Foliennummernplatzhalter 3">
            <a:extLst>
              <a:ext uri="{FF2B5EF4-FFF2-40B4-BE49-F238E27FC236}">
                <a16:creationId xmlns:a16="http://schemas.microsoft.com/office/drawing/2014/main" id="{3684FA73-0AEB-4B37-A8B1-BDFA9D032135}"/>
              </a:ext>
            </a:extLst>
          </p:cNvPr>
          <p:cNvSpPr>
            <a:spLocks noGrp="1"/>
          </p:cNvSpPr>
          <p:nvPr>
            <p:ph type="sldNum" sz="quarter" idx="4"/>
          </p:nvPr>
        </p:nvSpPr>
        <p:spPr/>
        <p:txBody>
          <a:bodyPr/>
          <a:lstStyle/>
          <a:p>
            <a:fld id="{C7E911E4-7CD8-4F9C-B647-4242FE4D1061}" type="slidenum">
              <a:rPr lang="de-DE" smtClean="0"/>
              <a:pPr/>
              <a:t>52</a:t>
            </a:fld>
            <a:endParaRPr lang="de-DE" dirty="0"/>
          </a:p>
        </p:txBody>
      </p:sp>
    </p:spTree>
    <p:extLst>
      <p:ext uri="{BB962C8B-B14F-4D97-AF65-F5344CB8AC3E}">
        <p14:creationId xmlns:p14="http://schemas.microsoft.com/office/powerpoint/2010/main" val="4172311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2C609F6-6CE2-4F86-ABE1-10FBA5267B70}"/>
              </a:ext>
            </a:extLst>
          </p:cNvPr>
          <p:cNvSpPr>
            <a:spLocks noGrp="1"/>
          </p:cNvSpPr>
          <p:nvPr>
            <p:ph type="body" sz="quarter" idx="13"/>
          </p:nvPr>
        </p:nvSpPr>
        <p:spPr/>
        <p:txBody>
          <a:bodyPr/>
          <a:lstStyle/>
          <a:p>
            <a:r>
              <a:rPr lang="de-DE"/>
              <a:t>OA in Europe: </a:t>
            </a:r>
            <a:r>
              <a:rPr lang="de-DE" err="1"/>
              <a:t>country</a:t>
            </a:r>
            <a:r>
              <a:rPr lang="de-DE"/>
              <a:t> </a:t>
            </a:r>
            <a:r>
              <a:rPr lang="de-DE" err="1"/>
              <a:t>level</a:t>
            </a:r>
            <a:endParaRPr lang="de-DE"/>
          </a:p>
        </p:txBody>
      </p:sp>
      <p:sp>
        <p:nvSpPr>
          <p:cNvPr id="4" name="Textplatzhalter 3">
            <a:extLst>
              <a:ext uri="{FF2B5EF4-FFF2-40B4-BE49-F238E27FC236}">
                <a16:creationId xmlns:a16="http://schemas.microsoft.com/office/drawing/2014/main" id="{65EB084D-0993-42AA-AF4C-DB49ADC1EE3F}"/>
              </a:ext>
            </a:extLst>
          </p:cNvPr>
          <p:cNvSpPr>
            <a:spLocks noGrp="1"/>
          </p:cNvSpPr>
          <p:nvPr>
            <p:ph type="body" sz="quarter" idx="12"/>
          </p:nvPr>
        </p:nvSpPr>
        <p:spPr/>
        <p:txBody>
          <a:bodyPr/>
          <a:lstStyle/>
          <a:p>
            <a:pPr marL="0" indent="0">
              <a:buNone/>
            </a:pPr>
            <a:endParaRPr lang="en-US" sz="1500"/>
          </a:p>
          <a:p>
            <a:r>
              <a:rPr lang="en-US" sz="1500"/>
              <a:t>2014: REF-OA-policy announced (4 HE funding bodies)</a:t>
            </a:r>
          </a:p>
          <a:p>
            <a:pPr lvl="1"/>
            <a:r>
              <a:rPr lang="en-US" sz="1200"/>
              <a:t>self-archiving; max. embargo periods; </a:t>
            </a:r>
            <a:r>
              <a:rPr lang="en-US" sz="1200" err="1"/>
              <a:t>licences</a:t>
            </a:r>
            <a:endParaRPr lang="en-US" sz="1200"/>
          </a:p>
          <a:p>
            <a:r>
              <a:rPr lang="en-US" sz="1500"/>
              <a:t>2021: REF 2021 open access policy</a:t>
            </a:r>
          </a:p>
          <a:p>
            <a:pPr marL="0" indent="0">
              <a:buNone/>
            </a:pPr>
            <a:r>
              <a:rPr lang="en-US" sz="1800" b="1"/>
              <a:t>NL</a:t>
            </a:r>
          </a:p>
          <a:p>
            <a:r>
              <a:rPr lang="en-US" sz="1500"/>
              <a:t>2018: 50% of articles are open</a:t>
            </a:r>
            <a:r>
              <a:rPr lang="en-US" sz="1500">
                <a:solidFill>
                  <a:srgbClr val="000000"/>
                </a:solidFill>
              </a:rPr>
              <a:t> as a result of arduous negotiations with publishers </a:t>
            </a:r>
            <a:endParaRPr lang="en-US" sz="1500"/>
          </a:p>
          <a:p>
            <a:r>
              <a:rPr lang="en-US" sz="1500"/>
              <a:t>2020: 100% open in fully OA-journals</a:t>
            </a:r>
          </a:p>
          <a:p>
            <a:pPr marL="0" indent="0">
              <a:buNone/>
            </a:pPr>
            <a:r>
              <a:rPr lang="en-US" sz="1800" b="1"/>
              <a:t>DE</a:t>
            </a:r>
          </a:p>
          <a:p>
            <a:pPr>
              <a:lnSpc>
                <a:spcPct val="107000"/>
              </a:lnSpc>
              <a:spcAft>
                <a:spcPts val="600"/>
              </a:spcAft>
            </a:pPr>
            <a:r>
              <a:rPr lang="en-US" sz="1500"/>
              <a:t>2018: 350 German universities and research organizations have OA-policy; but no coordinated approach from the funders</a:t>
            </a:r>
          </a:p>
          <a:p>
            <a:r>
              <a:rPr lang="en-US" sz="1500"/>
              <a:t>2018: OA2020-DE and Knowledge Unlatched planning large-scale conversion of journals to Open Access</a:t>
            </a:r>
          </a:p>
        </p:txBody>
      </p:sp>
      <p:pic>
        <p:nvPicPr>
          <p:cNvPr id="6" name="Picture 2" descr="Flag of the United Kingdom.svg">
            <a:extLst>
              <a:ext uri="{FF2B5EF4-FFF2-40B4-BE49-F238E27FC236}">
                <a16:creationId xmlns:a16="http://schemas.microsoft.com/office/drawing/2014/main" id="{3AD1F8B5-7FF9-4D1F-B8D4-E20F5E25A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 y="1030288"/>
            <a:ext cx="641783" cy="3221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lag of the Netherlands.svg">
            <a:extLst>
              <a:ext uri="{FF2B5EF4-FFF2-40B4-BE49-F238E27FC236}">
                <a16:creationId xmlns:a16="http://schemas.microsoft.com/office/drawing/2014/main" id="{18FDEFB9-2711-4845-9C46-F72E6369A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 y="2126384"/>
            <a:ext cx="668049" cy="322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Flag of Germany.svg">
            <a:extLst>
              <a:ext uri="{FF2B5EF4-FFF2-40B4-BE49-F238E27FC236}">
                <a16:creationId xmlns:a16="http://schemas.microsoft.com/office/drawing/2014/main" id="{2650AA17-CCAD-4CE3-95A9-F4837ABB14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363537" y="3001020"/>
            <a:ext cx="668049" cy="322149"/>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a:extLst>
              <a:ext uri="{FF2B5EF4-FFF2-40B4-BE49-F238E27FC236}">
                <a16:creationId xmlns:a16="http://schemas.microsoft.com/office/drawing/2014/main" id="{073A8912-39D5-484D-ADE2-429342AD4FD5}"/>
              </a:ext>
            </a:extLst>
          </p:cNvPr>
          <p:cNvSpPr>
            <a:spLocks noGrp="1"/>
          </p:cNvSpPr>
          <p:nvPr>
            <p:ph type="sldNum" sz="quarter" idx="4"/>
          </p:nvPr>
        </p:nvSpPr>
        <p:spPr/>
        <p:txBody>
          <a:bodyPr/>
          <a:lstStyle/>
          <a:p>
            <a:fld id="{C7E911E4-7CD8-4F9C-B647-4242FE4D1061}" type="slidenum">
              <a:rPr lang="de-DE" smtClean="0"/>
              <a:pPr/>
              <a:t>53</a:t>
            </a:fld>
            <a:endParaRPr lang="de-DE" dirty="0"/>
          </a:p>
        </p:txBody>
      </p:sp>
    </p:spTree>
    <p:extLst>
      <p:ext uri="{BB962C8B-B14F-4D97-AF65-F5344CB8AC3E}">
        <p14:creationId xmlns:p14="http://schemas.microsoft.com/office/powerpoint/2010/main" val="274982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24C3C5-BC40-4CDE-B0D9-6725F99C7FF0}"/>
              </a:ext>
            </a:extLst>
          </p:cNvPr>
          <p:cNvSpPr>
            <a:spLocks noGrp="1"/>
          </p:cNvSpPr>
          <p:nvPr>
            <p:ph type="body" sz="quarter" idx="13"/>
          </p:nvPr>
        </p:nvSpPr>
        <p:spPr/>
        <p:txBody>
          <a:bodyPr vert="horz" anchor="t"/>
          <a:lstStyle/>
          <a:p>
            <a:r>
              <a:rPr lang="en-US">
                <a:cs typeface="Arial"/>
              </a:rPr>
              <a:t>OA in France</a:t>
            </a:r>
            <a:endParaRPr lang="en-US"/>
          </a:p>
        </p:txBody>
      </p:sp>
      <p:sp>
        <p:nvSpPr>
          <p:cNvPr id="3" name="Text Placeholder 2">
            <a:extLst>
              <a:ext uri="{FF2B5EF4-FFF2-40B4-BE49-F238E27FC236}">
                <a16:creationId xmlns:a16="http://schemas.microsoft.com/office/drawing/2014/main" id="{B180FD84-4B03-4287-9784-84D892686875}"/>
              </a:ext>
            </a:extLst>
          </p:cNvPr>
          <p:cNvSpPr>
            <a:spLocks noGrp="1"/>
          </p:cNvSpPr>
          <p:nvPr>
            <p:ph type="body" sz="quarter" idx="12"/>
          </p:nvPr>
        </p:nvSpPr>
        <p:spPr/>
        <p:txBody>
          <a:bodyPr vert="horz" anchor="t"/>
          <a:lstStyle/>
          <a:p>
            <a:r>
              <a:rPr lang="en-US">
                <a:cs typeface="Arial"/>
              </a:rPr>
              <a:t>2016: La </a:t>
            </a:r>
            <a:r>
              <a:rPr lang="en-US" err="1">
                <a:cs typeface="Arial"/>
              </a:rPr>
              <a:t>loi</a:t>
            </a:r>
            <a:r>
              <a:rPr lang="en-US">
                <a:cs typeface="Arial"/>
              </a:rPr>
              <a:t> pour </a:t>
            </a:r>
            <a:r>
              <a:rPr lang="en-US" err="1">
                <a:cs typeface="Arial"/>
              </a:rPr>
              <a:t>une</a:t>
            </a:r>
            <a:r>
              <a:rPr lang="en-US">
                <a:cs typeface="Arial"/>
              </a:rPr>
              <a:t> République </a:t>
            </a:r>
            <a:r>
              <a:rPr lang="en-US" err="1">
                <a:cs typeface="Arial"/>
              </a:rPr>
              <a:t>numérique</a:t>
            </a:r>
            <a:endParaRPr lang="en-US" err="1"/>
          </a:p>
          <a:p>
            <a:pPr lvl="1"/>
            <a:r>
              <a:rPr lang="en-US" i="1">
                <a:cs typeface="Arial"/>
              </a:rPr>
              <a:t>OA for scientific publications funded at least half by public funds</a:t>
            </a:r>
          </a:p>
          <a:p>
            <a:r>
              <a:rPr lang="en-US">
                <a:cs typeface="Arial"/>
              </a:rPr>
              <a:t>2018: Plan national pour la science ouverte</a:t>
            </a:r>
          </a:p>
          <a:p>
            <a:pPr marL="457200" lvl="1" indent="0">
              <a:buNone/>
            </a:pPr>
            <a:r>
              <a:rPr lang="en-US">
                <a:cs typeface="Arial"/>
              </a:rPr>
              <a:t>Aiming for 100% OA:</a:t>
            </a:r>
            <a:endParaRPr lang="en-US"/>
          </a:p>
          <a:p>
            <a:pPr lvl="1"/>
            <a:r>
              <a:rPr lang="en-US" i="1">
                <a:cs typeface="Arial"/>
              </a:rPr>
              <a:t>Mandate the OA publication of articles and books from research financed by public tender.</a:t>
            </a:r>
            <a:endParaRPr lang="en-US">
              <a:cs typeface="Arial"/>
            </a:endParaRPr>
          </a:p>
          <a:p>
            <a:pPr lvl="1"/>
            <a:r>
              <a:rPr lang="en-US" i="1">
                <a:cs typeface="Arial"/>
              </a:rPr>
              <a:t>Create a fund for open science.</a:t>
            </a:r>
            <a:endParaRPr lang="en-US">
              <a:cs typeface="Arial"/>
            </a:endParaRPr>
          </a:p>
          <a:p>
            <a:pPr lvl="1"/>
            <a:r>
              <a:rPr lang="en-US" i="1">
                <a:cs typeface="Arial"/>
              </a:rPr>
              <a:t>Support the national repository HAL and simplify the deposit by researchers who publish in open access</a:t>
            </a:r>
          </a:p>
        </p:txBody>
      </p:sp>
      <p:sp>
        <p:nvSpPr>
          <p:cNvPr id="4" name="Foliennummernplatzhalter 3">
            <a:extLst>
              <a:ext uri="{FF2B5EF4-FFF2-40B4-BE49-F238E27FC236}">
                <a16:creationId xmlns:a16="http://schemas.microsoft.com/office/drawing/2014/main" id="{1B1A32DE-DBAE-4BD0-9E91-A0CFDE2FD5FD}"/>
              </a:ext>
            </a:extLst>
          </p:cNvPr>
          <p:cNvSpPr>
            <a:spLocks noGrp="1"/>
          </p:cNvSpPr>
          <p:nvPr>
            <p:ph type="sldNum" sz="quarter" idx="4"/>
          </p:nvPr>
        </p:nvSpPr>
        <p:spPr/>
        <p:txBody>
          <a:bodyPr/>
          <a:lstStyle/>
          <a:p>
            <a:fld id="{C7E911E4-7CD8-4F9C-B647-4242FE4D1061}" type="slidenum">
              <a:rPr lang="de-DE" smtClean="0"/>
              <a:pPr/>
              <a:t>54</a:t>
            </a:fld>
            <a:endParaRPr lang="de-DE" dirty="0"/>
          </a:p>
        </p:txBody>
      </p:sp>
    </p:spTree>
    <p:extLst>
      <p:ext uri="{BB962C8B-B14F-4D97-AF65-F5344CB8AC3E}">
        <p14:creationId xmlns:p14="http://schemas.microsoft.com/office/powerpoint/2010/main" val="278383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F3806BA-2588-4B36-A7E8-F80869B537FB}"/>
              </a:ext>
            </a:extLst>
          </p:cNvPr>
          <p:cNvSpPr>
            <a:spLocks noGrp="1"/>
          </p:cNvSpPr>
          <p:nvPr>
            <p:ph type="body" sz="quarter" idx="13"/>
          </p:nvPr>
        </p:nvSpPr>
        <p:spPr/>
        <p:txBody>
          <a:bodyPr>
            <a:normAutofit fontScale="92500"/>
          </a:bodyPr>
          <a:lstStyle/>
          <a:p>
            <a:r>
              <a:rPr lang="de-DE"/>
              <a:t>OA </a:t>
            </a:r>
            <a:r>
              <a:rPr lang="de-DE" err="1"/>
              <a:t>increasing</a:t>
            </a:r>
            <a:r>
              <a:rPr lang="de-DE"/>
              <a:t> </a:t>
            </a:r>
            <a:r>
              <a:rPr lang="de-DE" err="1"/>
              <a:t>part</a:t>
            </a:r>
            <a:r>
              <a:rPr lang="de-DE"/>
              <a:t> </a:t>
            </a:r>
            <a:r>
              <a:rPr lang="de-DE" err="1"/>
              <a:t>of</a:t>
            </a:r>
            <a:r>
              <a:rPr lang="de-DE"/>
              <a:t> </a:t>
            </a:r>
            <a:r>
              <a:rPr lang="de-DE" err="1"/>
              <a:t>library</a:t>
            </a:r>
            <a:r>
              <a:rPr lang="de-DE"/>
              <a:t> </a:t>
            </a:r>
            <a:r>
              <a:rPr lang="de-DE" err="1"/>
              <a:t>workflows</a:t>
            </a:r>
            <a:endParaRPr lang="de-DE"/>
          </a:p>
        </p:txBody>
      </p:sp>
      <p:sp>
        <p:nvSpPr>
          <p:cNvPr id="4" name="Textplatzhalter 3">
            <a:extLst>
              <a:ext uri="{FF2B5EF4-FFF2-40B4-BE49-F238E27FC236}">
                <a16:creationId xmlns:a16="http://schemas.microsoft.com/office/drawing/2014/main" id="{AB788130-F69E-4635-8AAF-18EC58B0EE64}"/>
              </a:ext>
            </a:extLst>
          </p:cNvPr>
          <p:cNvSpPr>
            <a:spLocks noGrp="1"/>
          </p:cNvSpPr>
          <p:nvPr>
            <p:ph type="body" sz="quarter" idx="12"/>
          </p:nvPr>
        </p:nvSpPr>
        <p:spPr/>
        <p:txBody>
          <a:bodyPr/>
          <a:lstStyle/>
          <a:p>
            <a:r>
              <a:rPr lang="en-US"/>
              <a:t>More OA-publications</a:t>
            </a:r>
          </a:p>
          <a:p>
            <a:r>
              <a:rPr lang="en-US"/>
              <a:t>More OA-aggregators and search services, directories of OA-repositories, etc. in the discovery layer</a:t>
            </a:r>
          </a:p>
          <a:p>
            <a:r>
              <a:rPr lang="en-US"/>
              <a:t>More responsibilities for IRs to manage OA-deposits</a:t>
            </a:r>
          </a:p>
          <a:p>
            <a:r>
              <a:rPr lang="en-US"/>
              <a:t>More reporting on OA-compliance to funders (</a:t>
            </a:r>
            <a:r>
              <a:rPr lang="en-US" sz="2000"/>
              <a:t>CRIS/RIM</a:t>
            </a:r>
            <a:r>
              <a:rPr lang="en-US"/>
              <a:t>)</a:t>
            </a:r>
          </a:p>
          <a:p>
            <a:r>
              <a:rPr lang="en-US"/>
              <a:t>More OA-metrics </a:t>
            </a:r>
          </a:p>
          <a:p>
            <a:r>
              <a:rPr lang="en-US"/>
              <a:t>…</a:t>
            </a:r>
          </a:p>
          <a:p>
            <a:endParaRPr lang="de-DE"/>
          </a:p>
        </p:txBody>
      </p:sp>
      <p:sp>
        <p:nvSpPr>
          <p:cNvPr id="2" name="Foliennummernplatzhalter 1">
            <a:extLst>
              <a:ext uri="{FF2B5EF4-FFF2-40B4-BE49-F238E27FC236}">
                <a16:creationId xmlns:a16="http://schemas.microsoft.com/office/drawing/2014/main" id="{6671BA36-8F50-4A25-B8F3-5CE2778722A3}"/>
              </a:ext>
            </a:extLst>
          </p:cNvPr>
          <p:cNvSpPr>
            <a:spLocks noGrp="1"/>
          </p:cNvSpPr>
          <p:nvPr>
            <p:ph type="sldNum" sz="quarter" idx="4"/>
          </p:nvPr>
        </p:nvSpPr>
        <p:spPr/>
        <p:txBody>
          <a:bodyPr/>
          <a:lstStyle/>
          <a:p>
            <a:fld id="{C7E911E4-7CD8-4F9C-B647-4242FE4D1061}" type="slidenum">
              <a:rPr lang="de-DE" smtClean="0"/>
              <a:pPr/>
              <a:t>55</a:t>
            </a:fld>
            <a:endParaRPr lang="de-DE" dirty="0"/>
          </a:p>
        </p:txBody>
      </p:sp>
    </p:spTree>
    <p:extLst>
      <p:ext uri="{BB962C8B-B14F-4D97-AF65-F5344CB8AC3E}">
        <p14:creationId xmlns:p14="http://schemas.microsoft.com/office/powerpoint/2010/main" val="3372371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5EFE5E3-24CD-4DC1-8CF3-2752B11D2FD9}"/>
              </a:ext>
            </a:extLst>
          </p:cNvPr>
          <p:cNvSpPr>
            <a:spLocks noGrp="1"/>
          </p:cNvSpPr>
          <p:nvPr>
            <p:ph type="body" sz="quarter" idx="10"/>
          </p:nvPr>
        </p:nvSpPr>
        <p:spPr/>
        <p:txBody>
          <a:bodyPr/>
          <a:lstStyle/>
          <a:p>
            <a:r>
              <a:rPr lang="en-US"/>
              <a:t>Starting the conversation</a:t>
            </a:r>
          </a:p>
        </p:txBody>
      </p:sp>
      <p:sp>
        <p:nvSpPr>
          <p:cNvPr id="2" name="Textplatzhalter 1">
            <a:extLst>
              <a:ext uri="{FF2B5EF4-FFF2-40B4-BE49-F238E27FC236}">
                <a16:creationId xmlns:a16="http://schemas.microsoft.com/office/drawing/2014/main" id="{5300713A-F760-4020-B2DE-8E0081179A3E}"/>
              </a:ext>
            </a:extLst>
          </p:cNvPr>
          <p:cNvSpPr>
            <a:spLocks noGrp="1"/>
          </p:cNvSpPr>
          <p:nvPr>
            <p:ph type="body" sz="quarter" idx="11"/>
          </p:nvPr>
        </p:nvSpPr>
        <p:spPr/>
        <p:txBody>
          <a:bodyPr/>
          <a:lstStyle/>
          <a:p>
            <a:endParaRPr lang="de-DE"/>
          </a:p>
        </p:txBody>
      </p:sp>
      <p:sp>
        <p:nvSpPr>
          <p:cNvPr id="3" name="Textplatzhalter 2">
            <a:extLst>
              <a:ext uri="{FF2B5EF4-FFF2-40B4-BE49-F238E27FC236}">
                <a16:creationId xmlns:a16="http://schemas.microsoft.com/office/drawing/2014/main" id="{EAB3EFB9-2D8A-4E8A-AF38-580629AF75C8}"/>
              </a:ext>
            </a:extLst>
          </p:cNvPr>
          <p:cNvSpPr>
            <a:spLocks noGrp="1"/>
          </p:cNvSpPr>
          <p:nvPr>
            <p:ph type="body" sz="quarter" idx="12"/>
          </p:nvPr>
        </p:nvSpPr>
        <p:spPr/>
        <p:txBody>
          <a:bodyPr/>
          <a:lstStyle/>
          <a:p>
            <a:endParaRPr lang="de-DE"/>
          </a:p>
        </p:txBody>
      </p:sp>
      <p:sp>
        <p:nvSpPr>
          <p:cNvPr id="5" name="Foliennummernplatzhalter 4">
            <a:extLst>
              <a:ext uri="{FF2B5EF4-FFF2-40B4-BE49-F238E27FC236}">
                <a16:creationId xmlns:a16="http://schemas.microsoft.com/office/drawing/2014/main" id="{D1980FEB-4E4F-4B0D-9475-E0C01FEF6C84}"/>
              </a:ext>
            </a:extLst>
          </p:cNvPr>
          <p:cNvSpPr>
            <a:spLocks noGrp="1"/>
          </p:cNvSpPr>
          <p:nvPr>
            <p:ph type="sldNum" sz="quarter" idx="4"/>
          </p:nvPr>
        </p:nvSpPr>
        <p:spPr/>
        <p:txBody>
          <a:bodyPr/>
          <a:lstStyle/>
          <a:p>
            <a:fld id="{C7E911E4-7CD8-4F9C-B647-4242FE4D1061}" type="slidenum">
              <a:rPr lang="de-DE" smtClean="0"/>
              <a:pPr/>
              <a:t>56</a:t>
            </a:fld>
            <a:endParaRPr lang="de-DE" dirty="0"/>
          </a:p>
        </p:txBody>
      </p:sp>
    </p:spTree>
    <p:extLst>
      <p:ext uri="{BB962C8B-B14F-4D97-AF65-F5344CB8AC3E}">
        <p14:creationId xmlns:p14="http://schemas.microsoft.com/office/powerpoint/2010/main" val="3764862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3D7B76-DFC1-324A-9B6B-C38C8C45F337}"/>
              </a:ext>
            </a:extLst>
          </p:cNvPr>
          <p:cNvPicPr>
            <a:picLocks noChangeAspect="1"/>
          </p:cNvPicPr>
          <p:nvPr/>
        </p:nvPicPr>
        <p:blipFill>
          <a:blip r:embed="rId3"/>
          <a:stretch>
            <a:fillRect/>
          </a:stretch>
        </p:blipFill>
        <p:spPr>
          <a:xfrm>
            <a:off x="242662" y="437609"/>
            <a:ext cx="8513410" cy="2462636"/>
          </a:xfrm>
          <a:prstGeom prst="rect">
            <a:avLst/>
          </a:prstGeom>
        </p:spPr>
      </p:pic>
      <p:sp>
        <p:nvSpPr>
          <p:cNvPr id="6" name="Text Placeholder 1">
            <a:extLst>
              <a:ext uri="{FF2B5EF4-FFF2-40B4-BE49-F238E27FC236}">
                <a16:creationId xmlns:a16="http://schemas.microsoft.com/office/drawing/2014/main" id="{F97346D9-6157-354E-9D87-53ACE5EE620F}"/>
              </a:ext>
            </a:extLst>
          </p:cNvPr>
          <p:cNvSpPr txBox="1">
            <a:spLocks/>
          </p:cNvSpPr>
          <p:nvPr/>
        </p:nvSpPr>
        <p:spPr>
          <a:xfrm>
            <a:off x="242662" y="3448370"/>
            <a:ext cx="8513410" cy="131866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AE2373"/>
                </a:solidFill>
                <a:effectLst/>
                <a:uLnTx/>
                <a:uFillTx/>
                <a:latin typeface="Calibri" panose="020F0502020204030204"/>
                <a:ea typeface="+mn-ea"/>
                <a:cs typeface="Calibri"/>
              </a:rPr>
              <a:t>Featuring Char Booth on Open Access and Information Privilege</a:t>
            </a:r>
            <a:endParaRPr kumimoji="0" lang="en-US" sz="3600" b="0" i="0" u="none" strike="noStrike" kern="1200" cap="none" spc="0" normalizeH="0" baseline="0" noProof="0">
              <a:ln>
                <a:noFill/>
              </a:ln>
              <a:solidFill>
                <a:srgbClr val="AE2373"/>
              </a:solidFill>
              <a:effectLst/>
              <a:uLnTx/>
              <a:uFillTx/>
              <a:latin typeface="Calibri" panose="020F0502020204030204"/>
              <a:ea typeface="+mn-ea"/>
              <a:cs typeface="+mn-cs"/>
            </a:endParaRPr>
          </a:p>
        </p:txBody>
      </p:sp>
      <p:pic>
        <p:nvPicPr>
          <p:cNvPr id="1026" name="Picture 2" descr="char-booth-120">
            <a:extLst>
              <a:ext uri="{FF2B5EF4-FFF2-40B4-BE49-F238E27FC236}">
                <a16:creationId xmlns:a16="http://schemas.microsoft.com/office/drawing/2014/main" id="{B39BC45A-142C-4A2C-B8DB-C7B87292B7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4447" y="1933895"/>
            <a:ext cx="1143000" cy="1514475"/>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a:extLst>
              <a:ext uri="{FF2B5EF4-FFF2-40B4-BE49-F238E27FC236}">
                <a16:creationId xmlns:a16="http://schemas.microsoft.com/office/drawing/2014/main" id="{8F0CF894-8840-4F43-A767-CD5011C311C3}"/>
              </a:ext>
            </a:extLst>
          </p:cNvPr>
          <p:cNvSpPr>
            <a:spLocks noGrp="1"/>
          </p:cNvSpPr>
          <p:nvPr>
            <p:ph type="sldNum" sz="quarter" idx="4"/>
          </p:nvPr>
        </p:nvSpPr>
        <p:spPr/>
        <p:txBody>
          <a:bodyPr/>
          <a:lstStyle/>
          <a:p>
            <a:fld id="{C7E911E4-7CD8-4F9C-B647-4242FE4D1061}" type="slidenum">
              <a:rPr lang="de-DE" smtClean="0"/>
              <a:pPr/>
              <a:t>57</a:t>
            </a:fld>
            <a:endParaRPr lang="de-DE" dirty="0"/>
          </a:p>
        </p:txBody>
      </p:sp>
    </p:spTree>
    <p:extLst>
      <p:ext uri="{BB962C8B-B14F-4D97-AF65-F5344CB8AC3E}">
        <p14:creationId xmlns:p14="http://schemas.microsoft.com/office/powerpoint/2010/main" val="62688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13490C-FD61-42E3-9192-80512B65FF6E}"/>
              </a:ext>
            </a:extLst>
          </p:cNvPr>
          <p:cNvSpPr>
            <a:spLocks noGrp="1"/>
          </p:cNvSpPr>
          <p:nvPr>
            <p:ph type="body" sz="quarter" idx="13"/>
          </p:nvPr>
        </p:nvSpPr>
        <p:spPr/>
        <p:txBody>
          <a:bodyPr>
            <a:normAutofit fontScale="77500" lnSpcReduction="20000"/>
          </a:bodyPr>
          <a:lstStyle/>
          <a:p>
            <a:r>
              <a:rPr lang="en-US"/>
              <a:t>OCLC Global Council: OA </a:t>
            </a:r>
            <a:r>
              <a:rPr lang="en-US" i="1"/>
              <a:t>and</a:t>
            </a:r>
            <a:r>
              <a:rPr lang="en-US"/>
              <a:t> Open Content</a:t>
            </a:r>
          </a:p>
        </p:txBody>
      </p:sp>
      <p:pic>
        <p:nvPicPr>
          <p:cNvPr id="12" name="Picture 11" descr="A person wearing a suit and tie&#10;&#10;Description generated with very high confidence">
            <a:extLst>
              <a:ext uri="{FF2B5EF4-FFF2-40B4-BE49-F238E27FC236}">
                <a16:creationId xmlns:a16="http://schemas.microsoft.com/office/drawing/2014/main" id="{4636561B-A444-404B-872C-76F63394B562}"/>
              </a:ext>
            </a:extLst>
          </p:cNvPr>
          <p:cNvPicPr>
            <a:picLocks noChangeAspect="1"/>
          </p:cNvPicPr>
          <p:nvPr/>
        </p:nvPicPr>
        <p:blipFill rotWithShape="1">
          <a:blip r:embed="rId3"/>
          <a:srcRect t="2232" b="2232"/>
          <a:stretch/>
        </p:blipFill>
        <p:spPr>
          <a:xfrm>
            <a:off x="1271669" y="2071776"/>
            <a:ext cx="1286336" cy="1286336"/>
          </a:xfrm>
          <a:prstGeom prst="ellipse">
            <a:avLst/>
          </a:prstGeom>
        </p:spPr>
      </p:pic>
      <p:pic>
        <p:nvPicPr>
          <p:cNvPr id="13" name="Picture 12" descr="A close up of a person&#10;&#10;Description generated with very high confidence">
            <a:extLst>
              <a:ext uri="{FF2B5EF4-FFF2-40B4-BE49-F238E27FC236}">
                <a16:creationId xmlns:a16="http://schemas.microsoft.com/office/drawing/2014/main" id="{80A9FAB2-7804-4373-A4A1-A2862841FAFE}"/>
              </a:ext>
            </a:extLst>
          </p:cNvPr>
          <p:cNvPicPr>
            <a:picLocks noChangeAspect="1"/>
          </p:cNvPicPr>
          <p:nvPr/>
        </p:nvPicPr>
        <p:blipFill rotWithShape="1">
          <a:blip r:embed="rId4"/>
          <a:srcRect t="6821" b="6821"/>
          <a:stretch/>
        </p:blipFill>
        <p:spPr>
          <a:xfrm>
            <a:off x="1271669" y="742166"/>
            <a:ext cx="1286336" cy="1286336"/>
          </a:xfrm>
          <a:prstGeom prst="ellipse">
            <a:avLst/>
          </a:prstGeom>
        </p:spPr>
      </p:pic>
      <p:pic>
        <p:nvPicPr>
          <p:cNvPr id="14" name="Picture 13" descr="A person wearing glasses and smiling at the camera&#10;&#10;Description generated with very high confidence">
            <a:extLst>
              <a:ext uri="{FF2B5EF4-FFF2-40B4-BE49-F238E27FC236}">
                <a16:creationId xmlns:a16="http://schemas.microsoft.com/office/drawing/2014/main" id="{3C044AA0-F5FA-4780-A632-C416D5F1DE05}"/>
              </a:ext>
            </a:extLst>
          </p:cNvPr>
          <p:cNvPicPr>
            <a:picLocks noChangeAspect="1"/>
          </p:cNvPicPr>
          <p:nvPr/>
        </p:nvPicPr>
        <p:blipFill rotWithShape="1">
          <a:blip r:embed="rId5"/>
          <a:srcRect b="27294"/>
          <a:stretch/>
        </p:blipFill>
        <p:spPr>
          <a:xfrm>
            <a:off x="2664167" y="742166"/>
            <a:ext cx="1264665" cy="1286336"/>
          </a:xfrm>
          <a:prstGeom prst="ellipse">
            <a:avLst/>
          </a:prstGeom>
        </p:spPr>
      </p:pic>
      <p:pic>
        <p:nvPicPr>
          <p:cNvPr id="15" name="Picture 14" descr="A person smiling for the camera&#10;&#10;Description generated with very high confidence">
            <a:extLst>
              <a:ext uri="{FF2B5EF4-FFF2-40B4-BE49-F238E27FC236}">
                <a16:creationId xmlns:a16="http://schemas.microsoft.com/office/drawing/2014/main" id="{FF75D0AB-CFF1-4085-A38E-782908044F3C}"/>
              </a:ext>
            </a:extLst>
          </p:cNvPr>
          <p:cNvPicPr>
            <a:picLocks noChangeAspect="1"/>
          </p:cNvPicPr>
          <p:nvPr/>
        </p:nvPicPr>
        <p:blipFill rotWithShape="1">
          <a:blip r:embed="rId6"/>
          <a:srcRect l="16667" r="16667"/>
          <a:stretch/>
        </p:blipFill>
        <p:spPr>
          <a:xfrm>
            <a:off x="1271669" y="3401386"/>
            <a:ext cx="1286336" cy="1286336"/>
          </a:xfrm>
          <a:prstGeom prst="ellipse">
            <a:avLst/>
          </a:prstGeom>
        </p:spPr>
      </p:pic>
      <p:pic>
        <p:nvPicPr>
          <p:cNvPr id="16" name="Picture 15" descr="A person sitting at a table using a computer&#10;&#10;Description generated with very high confidence">
            <a:extLst>
              <a:ext uri="{FF2B5EF4-FFF2-40B4-BE49-F238E27FC236}">
                <a16:creationId xmlns:a16="http://schemas.microsoft.com/office/drawing/2014/main" id="{67BA832D-0F31-4410-9177-4C5FB78A1D55}"/>
              </a:ext>
            </a:extLst>
          </p:cNvPr>
          <p:cNvPicPr>
            <a:picLocks noChangeAspect="1"/>
          </p:cNvPicPr>
          <p:nvPr/>
        </p:nvPicPr>
        <p:blipFill rotWithShape="1">
          <a:blip r:embed="rId7"/>
          <a:srcRect l="5905" r="5905" b="41425"/>
          <a:stretch/>
        </p:blipFill>
        <p:spPr>
          <a:xfrm>
            <a:off x="2666799" y="2071776"/>
            <a:ext cx="1286336" cy="1286336"/>
          </a:xfrm>
          <a:prstGeom prst="ellipse">
            <a:avLst/>
          </a:prstGeom>
        </p:spPr>
      </p:pic>
      <p:pic>
        <p:nvPicPr>
          <p:cNvPr id="17" name="Picture 16" descr="A person wearing a suit and tie&#10;&#10;Description generated with very high confidence">
            <a:extLst>
              <a:ext uri="{FF2B5EF4-FFF2-40B4-BE49-F238E27FC236}">
                <a16:creationId xmlns:a16="http://schemas.microsoft.com/office/drawing/2014/main" id="{6233C3CF-8168-4D0D-9C56-73E75B316A36}"/>
              </a:ext>
            </a:extLst>
          </p:cNvPr>
          <p:cNvPicPr>
            <a:picLocks noChangeAspect="1"/>
          </p:cNvPicPr>
          <p:nvPr/>
        </p:nvPicPr>
        <p:blipFill rotWithShape="1">
          <a:blip r:embed="rId8"/>
          <a:srcRect l="6103" r="6103" b="25840"/>
          <a:stretch/>
        </p:blipFill>
        <p:spPr>
          <a:xfrm>
            <a:off x="2666799" y="3401386"/>
            <a:ext cx="1286336" cy="1286336"/>
          </a:xfrm>
          <a:prstGeom prst="ellipse">
            <a:avLst/>
          </a:prstGeom>
        </p:spPr>
      </p:pic>
      <p:sp>
        <p:nvSpPr>
          <p:cNvPr id="18" name="TextBox 17">
            <a:extLst>
              <a:ext uri="{FF2B5EF4-FFF2-40B4-BE49-F238E27FC236}">
                <a16:creationId xmlns:a16="http://schemas.microsoft.com/office/drawing/2014/main" id="{692917F5-0194-499B-9B6E-81873E655D67}"/>
              </a:ext>
            </a:extLst>
          </p:cNvPr>
          <p:cNvSpPr txBox="1"/>
          <p:nvPr/>
        </p:nvSpPr>
        <p:spPr>
          <a:xfrm>
            <a:off x="4396508" y="1429130"/>
            <a:ext cx="3399042" cy="2308324"/>
          </a:xfrm>
          <a:prstGeom prst="rect">
            <a:avLst/>
          </a:prstGeom>
          <a:noFill/>
          <a:ln w="28575">
            <a:noFill/>
          </a:ln>
        </p:spPr>
        <p:txBody>
          <a:bodyPr wrap="square" rtlCol="0">
            <a:spAutoFit/>
          </a:bodyPr>
          <a:lstStyle/>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Debbie Schachter, Chair (ARC)</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Scott Walter (ARC)</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Rupert Schaab (EMEA)</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Tuba </a:t>
            </a:r>
            <a:r>
              <a:rPr kumimoji="0" lang="en-US" sz="1800" b="0" i="0" u="none" strike="noStrike" kern="1200" cap="none" spc="0" normalizeH="0" baseline="0" noProof="0" err="1">
                <a:ln>
                  <a:noFill/>
                </a:ln>
                <a:solidFill>
                  <a:srgbClr val="000000"/>
                </a:solidFill>
                <a:effectLst/>
                <a:uLnTx/>
                <a:uFillTx/>
                <a:latin typeface="Arial"/>
                <a:ea typeface="+mn-ea"/>
                <a:cs typeface="+mn-cs"/>
              </a:rPr>
              <a:t>Akbaytürk</a:t>
            </a:r>
            <a:r>
              <a:rPr kumimoji="0" lang="en-US" sz="1800" b="0" i="0" u="none" strike="noStrike" kern="1200" cap="none" spc="0" normalizeH="0" baseline="0" noProof="0">
                <a:ln>
                  <a:noFill/>
                </a:ln>
                <a:solidFill>
                  <a:srgbClr val="000000"/>
                </a:solidFill>
                <a:effectLst/>
                <a:uLnTx/>
                <a:uFillTx/>
                <a:latin typeface="Arial"/>
                <a:ea typeface="+mn-ea"/>
                <a:cs typeface="+mn-cs"/>
              </a:rPr>
              <a:t> (EMEA)</a:t>
            </a:r>
          </a:p>
          <a:p>
            <a:pPr marL="0" marR="0" lvl="0" indent="0" algn="l" defTabSz="457189"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mn-cs"/>
            </a:endParaRP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a:ea typeface="+mn-ea"/>
                <a:cs typeface="+mn-cs"/>
              </a:rPr>
              <a:t>Howard Amos (APRC)</a:t>
            </a:r>
          </a:p>
          <a:p>
            <a:pPr marL="0" marR="0" lvl="0" indent="0" algn="l" defTabSz="457189"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err="1">
                <a:ln>
                  <a:noFill/>
                </a:ln>
                <a:solidFill>
                  <a:srgbClr val="000000"/>
                </a:solidFill>
                <a:effectLst/>
                <a:uLnTx/>
                <a:uFillTx/>
                <a:latin typeface="Arial"/>
                <a:ea typeface="+mn-ea"/>
                <a:cs typeface="+mn-cs"/>
              </a:rPr>
              <a:t>Kuang-hua</a:t>
            </a:r>
            <a:r>
              <a:rPr kumimoji="0" lang="en-US" sz="1800" b="0" i="0" u="none" strike="noStrike" kern="1200" cap="none" spc="0" normalizeH="0" baseline="0" noProof="0">
                <a:ln>
                  <a:noFill/>
                </a:ln>
                <a:solidFill>
                  <a:srgbClr val="000000"/>
                </a:solidFill>
                <a:effectLst/>
                <a:uLnTx/>
                <a:uFillTx/>
                <a:latin typeface="Arial"/>
                <a:ea typeface="+mn-ea"/>
                <a:cs typeface="+mn-cs"/>
              </a:rPr>
              <a:t> Chen (APRC)</a:t>
            </a:r>
          </a:p>
        </p:txBody>
      </p:sp>
      <p:sp>
        <p:nvSpPr>
          <p:cNvPr id="3" name="Foliennummernplatzhalter 2">
            <a:extLst>
              <a:ext uri="{FF2B5EF4-FFF2-40B4-BE49-F238E27FC236}">
                <a16:creationId xmlns:a16="http://schemas.microsoft.com/office/drawing/2014/main" id="{34229D42-0A1B-4815-BD5C-5D300503703E}"/>
              </a:ext>
            </a:extLst>
          </p:cNvPr>
          <p:cNvSpPr>
            <a:spLocks noGrp="1"/>
          </p:cNvSpPr>
          <p:nvPr>
            <p:ph type="sldNum" sz="quarter" idx="4"/>
          </p:nvPr>
        </p:nvSpPr>
        <p:spPr/>
        <p:txBody>
          <a:bodyPr/>
          <a:lstStyle/>
          <a:p>
            <a:fld id="{C7E911E4-7CD8-4F9C-B647-4242FE4D1061}" type="slidenum">
              <a:rPr lang="de-DE" smtClean="0"/>
              <a:pPr/>
              <a:t>58</a:t>
            </a:fld>
            <a:endParaRPr lang="de-DE" dirty="0"/>
          </a:p>
        </p:txBody>
      </p:sp>
    </p:spTree>
    <p:extLst>
      <p:ext uri="{BB962C8B-B14F-4D97-AF65-F5344CB8AC3E}">
        <p14:creationId xmlns:p14="http://schemas.microsoft.com/office/powerpoint/2010/main" val="126284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19DC38-3D53-4AEB-B1EC-EDBE62306D87}"/>
              </a:ext>
            </a:extLst>
          </p:cNvPr>
          <p:cNvSpPr>
            <a:spLocks noGrp="1"/>
          </p:cNvSpPr>
          <p:nvPr>
            <p:ph type="body" sz="quarter" idx="13"/>
          </p:nvPr>
        </p:nvSpPr>
        <p:spPr/>
        <p:txBody>
          <a:bodyPr vert="horz" anchor="t"/>
          <a:lstStyle/>
          <a:p>
            <a:r>
              <a:rPr lang="en-US">
                <a:cs typeface="Arial"/>
              </a:rPr>
              <a:t>Defining Open Content</a:t>
            </a:r>
            <a:endParaRPr lang="en-US"/>
          </a:p>
        </p:txBody>
      </p:sp>
      <p:sp>
        <p:nvSpPr>
          <p:cNvPr id="3" name="Text Placeholder 2">
            <a:extLst>
              <a:ext uri="{FF2B5EF4-FFF2-40B4-BE49-F238E27FC236}">
                <a16:creationId xmlns:a16="http://schemas.microsoft.com/office/drawing/2014/main" id="{255765FC-7E67-42B2-BD4D-8825D6A1371F}"/>
              </a:ext>
            </a:extLst>
          </p:cNvPr>
          <p:cNvSpPr>
            <a:spLocks noGrp="1"/>
          </p:cNvSpPr>
          <p:nvPr>
            <p:ph type="body" sz="quarter" idx="12"/>
          </p:nvPr>
        </p:nvSpPr>
        <p:spPr/>
        <p:txBody>
          <a:bodyPr vert="horz" anchor="t"/>
          <a:lstStyle/>
          <a:p>
            <a:r>
              <a:rPr lang="en-US" sz="3200">
                <a:cs typeface="Arial"/>
              </a:rPr>
              <a:t>Open and freely available</a:t>
            </a:r>
          </a:p>
          <a:p>
            <a:r>
              <a:rPr lang="en-US" sz="3200">
                <a:cs typeface="Arial"/>
              </a:rPr>
              <a:t>Accessible immediately and online</a:t>
            </a:r>
          </a:p>
          <a:p>
            <a:r>
              <a:rPr lang="en-US" sz="3200">
                <a:cs typeface="Arial"/>
              </a:rPr>
              <a:t>Digital and usable in a digital environment </a:t>
            </a:r>
          </a:p>
          <a:p>
            <a:r>
              <a:rPr lang="en-US" sz="3200">
                <a:cs typeface="Arial"/>
              </a:rPr>
              <a:t>Acknowledging the "continuum of openness"</a:t>
            </a:r>
          </a:p>
        </p:txBody>
      </p:sp>
      <p:sp>
        <p:nvSpPr>
          <p:cNvPr id="4" name="Foliennummernplatzhalter 3">
            <a:extLst>
              <a:ext uri="{FF2B5EF4-FFF2-40B4-BE49-F238E27FC236}">
                <a16:creationId xmlns:a16="http://schemas.microsoft.com/office/drawing/2014/main" id="{1535DFC5-3313-4801-97DD-1704A5DD89E1}"/>
              </a:ext>
            </a:extLst>
          </p:cNvPr>
          <p:cNvSpPr>
            <a:spLocks noGrp="1"/>
          </p:cNvSpPr>
          <p:nvPr>
            <p:ph type="sldNum" sz="quarter" idx="4"/>
          </p:nvPr>
        </p:nvSpPr>
        <p:spPr/>
        <p:txBody>
          <a:bodyPr/>
          <a:lstStyle/>
          <a:p>
            <a:fld id="{C7E911E4-7CD8-4F9C-B647-4242FE4D1061}" type="slidenum">
              <a:rPr lang="de-DE" smtClean="0"/>
              <a:pPr/>
              <a:t>59</a:t>
            </a:fld>
            <a:endParaRPr lang="de-DE" dirty="0"/>
          </a:p>
        </p:txBody>
      </p:sp>
    </p:spTree>
    <p:extLst>
      <p:ext uri="{BB962C8B-B14F-4D97-AF65-F5344CB8AC3E}">
        <p14:creationId xmlns:p14="http://schemas.microsoft.com/office/powerpoint/2010/main" val="1983422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96BC833-4AFE-3F4A-B787-4E46FE1FBB97}"/>
              </a:ext>
            </a:extLst>
          </p:cNvPr>
          <p:cNvSpPr/>
          <p:nvPr/>
        </p:nvSpPr>
        <p:spPr>
          <a:xfrm>
            <a:off x="3326946" y="734967"/>
            <a:ext cx="4572000" cy="2677656"/>
          </a:xfrm>
          <a:prstGeom prst="rect">
            <a:avLst/>
          </a:prstGeom>
        </p:spPr>
        <p:txBody>
          <a:bodyPr>
            <a:spAutoFit/>
          </a:bodyPr>
          <a:lstStyle/>
          <a:p>
            <a:r>
              <a:rPr lang="en-US" sz="2100" dirty="0">
                <a:solidFill>
                  <a:srgbClr val="000000"/>
                </a:solidFill>
                <a:latin typeface="Calibri" panose="020F0502020204030204" pitchFamily="34" charset="0"/>
              </a:rPr>
              <a:t>“An inside-out orientation will become more important as universities focus attention on distinctive institutional assets and libraries direct increased curatorial attention toward special collections, new scholarly products, research preprints, and pedagogical resources” – Dempsey</a:t>
            </a:r>
          </a:p>
        </p:txBody>
      </p:sp>
      <p:pic>
        <p:nvPicPr>
          <p:cNvPr id="3" name="Picture 2">
            <a:extLst>
              <a:ext uri="{FF2B5EF4-FFF2-40B4-BE49-F238E27FC236}">
                <a16:creationId xmlns:a16="http://schemas.microsoft.com/office/drawing/2014/main" id="{1DBB3ADF-1323-4944-A703-6190FDDD093E}"/>
              </a:ext>
            </a:extLst>
          </p:cNvPr>
          <p:cNvPicPr>
            <a:picLocks noChangeAspect="1"/>
          </p:cNvPicPr>
          <p:nvPr/>
        </p:nvPicPr>
        <p:blipFill>
          <a:blip r:embed="rId2"/>
          <a:stretch>
            <a:fillRect/>
          </a:stretch>
        </p:blipFill>
        <p:spPr>
          <a:xfrm>
            <a:off x="362310" y="600635"/>
            <a:ext cx="2447925" cy="3105150"/>
          </a:xfrm>
          <a:prstGeom prst="rect">
            <a:avLst/>
          </a:prstGeom>
        </p:spPr>
      </p:pic>
      <p:sp>
        <p:nvSpPr>
          <p:cNvPr id="4" name="Foliennummernplatzhalter 3">
            <a:extLst>
              <a:ext uri="{FF2B5EF4-FFF2-40B4-BE49-F238E27FC236}">
                <a16:creationId xmlns:a16="http://schemas.microsoft.com/office/drawing/2014/main" id="{573BC498-8A4C-4D5A-BF05-9A6D1C8F4883}"/>
              </a:ext>
            </a:extLst>
          </p:cNvPr>
          <p:cNvSpPr>
            <a:spLocks noGrp="1"/>
          </p:cNvSpPr>
          <p:nvPr>
            <p:ph type="sldNum" sz="quarter" idx="12"/>
          </p:nvPr>
        </p:nvSpPr>
        <p:spPr/>
        <p:txBody>
          <a:bodyPr/>
          <a:lstStyle/>
          <a:p>
            <a:fld id="{FBF82AE8-B900-9645-9437-C4E98360193C}" type="slidenum">
              <a:rPr lang="en-US" smtClean="0"/>
              <a:t>6</a:t>
            </a:fld>
            <a:endParaRPr lang="en-US"/>
          </a:p>
        </p:txBody>
      </p:sp>
    </p:spTree>
    <p:extLst>
      <p:ext uri="{BB962C8B-B14F-4D97-AF65-F5344CB8AC3E}">
        <p14:creationId xmlns:p14="http://schemas.microsoft.com/office/powerpoint/2010/main" val="17528826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DE761A-6F8A-46C4-8FD4-248DAD8369E4}"/>
              </a:ext>
            </a:extLst>
          </p:cNvPr>
          <p:cNvPicPr>
            <a:picLocks noChangeAspect="1"/>
          </p:cNvPicPr>
          <p:nvPr/>
        </p:nvPicPr>
        <p:blipFill>
          <a:blip r:embed="rId3"/>
          <a:stretch>
            <a:fillRect/>
          </a:stretch>
        </p:blipFill>
        <p:spPr>
          <a:xfrm>
            <a:off x="0" y="-452581"/>
            <a:ext cx="8171436" cy="5116894"/>
          </a:xfrm>
          <a:prstGeom prst="rect">
            <a:avLst/>
          </a:prstGeom>
        </p:spPr>
      </p:pic>
      <p:sp>
        <p:nvSpPr>
          <p:cNvPr id="6" name="Text Placeholder 5">
            <a:extLst>
              <a:ext uri="{FF2B5EF4-FFF2-40B4-BE49-F238E27FC236}">
                <a16:creationId xmlns:a16="http://schemas.microsoft.com/office/drawing/2014/main" id="{69AF139A-620A-4C18-9372-F86F028D58CF}"/>
              </a:ext>
            </a:extLst>
          </p:cNvPr>
          <p:cNvSpPr>
            <a:spLocks noGrp="1"/>
          </p:cNvSpPr>
          <p:nvPr>
            <p:ph type="body" sz="quarter" idx="4294967295"/>
          </p:nvPr>
        </p:nvSpPr>
        <p:spPr>
          <a:xfrm>
            <a:off x="0" y="0"/>
            <a:ext cx="9144000" cy="738188"/>
          </a:xfrm>
          <a:prstGeom prst="rect">
            <a:avLst/>
          </a:prstGeom>
          <a:solidFill>
            <a:schemeClr val="tx2"/>
          </a:solidFill>
        </p:spPr>
        <p:txBody>
          <a:bodyPr/>
          <a:lstStyle/>
          <a:p>
            <a:pPr marL="0" indent="0" algn="ctr">
              <a:buNone/>
            </a:pPr>
            <a:r>
              <a:rPr lang="en-US" sz="3200">
                <a:solidFill>
                  <a:schemeClr val="bg1"/>
                </a:solidFill>
              </a:rPr>
              <a:t>FRAMING THE OPEN CONTENT DISCUSSION</a:t>
            </a:r>
          </a:p>
        </p:txBody>
      </p:sp>
      <p:sp>
        <p:nvSpPr>
          <p:cNvPr id="2" name="Foliennummernplatzhalter 1">
            <a:extLst>
              <a:ext uri="{FF2B5EF4-FFF2-40B4-BE49-F238E27FC236}">
                <a16:creationId xmlns:a16="http://schemas.microsoft.com/office/drawing/2014/main" id="{558F144E-E2BD-4A25-A3DE-6FBA3913B877}"/>
              </a:ext>
            </a:extLst>
          </p:cNvPr>
          <p:cNvSpPr>
            <a:spLocks noGrp="1"/>
          </p:cNvSpPr>
          <p:nvPr>
            <p:ph type="sldNum" sz="quarter" idx="4"/>
          </p:nvPr>
        </p:nvSpPr>
        <p:spPr/>
        <p:txBody>
          <a:bodyPr/>
          <a:lstStyle/>
          <a:p>
            <a:fld id="{C7E911E4-7CD8-4F9C-B647-4242FE4D1061}" type="slidenum">
              <a:rPr lang="de-DE" smtClean="0"/>
              <a:pPr/>
              <a:t>60</a:t>
            </a:fld>
            <a:endParaRPr lang="de-DE" dirty="0"/>
          </a:p>
        </p:txBody>
      </p:sp>
    </p:spTree>
    <p:extLst>
      <p:ext uri="{BB962C8B-B14F-4D97-AF65-F5344CB8AC3E}">
        <p14:creationId xmlns:p14="http://schemas.microsoft.com/office/powerpoint/2010/main" val="330979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BE59BDCB-33F8-4166-BA85-0CFDD805D19C}"/>
              </a:ext>
            </a:extLst>
          </p:cNvPr>
          <p:cNvSpPr>
            <a:spLocks noGrp="1"/>
          </p:cNvSpPr>
          <p:nvPr>
            <p:ph type="body" sz="quarter" idx="13"/>
          </p:nvPr>
        </p:nvSpPr>
        <p:spPr/>
        <p:txBody>
          <a:bodyPr vert="horz" anchor="t"/>
          <a:lstStyle/>
          <a:p>
            <a:r>
              <a:rPr lang="de-DE" dirty="0"/>
              <a:t>Sneak </a:t>
            </a:r>
            <a:r>
              <a:rPr lang="de-DE" dirty="0" err="1"/>
              <a:t>preview</a:t>
            </a:r>
            <a:r>
              <a:rPr lang="de-DE" dirty="0"/>
              <a:t> </a:t>
            </a:r>
            <a:r>
              <a:rPr lang="de-DE" dirty="0" err="1"/>
              <a:t>of</a:t>
            </a:r>
            <a:r>
              <a:rPr lang="de-DE" dirty="0"/>
              <a:t> </a:t>
            </a:r>
            <a:r>
              <a:rPr lang="de-DE" dirty="0" err="1"/>
              <a:t>survey</a:t>
            </a:r>
            <a:r>
              <a:rPr lang="de-DE" dirty="0"/>
              <a:t> </a:t>
            </a:r>
            <a:r>
              <a:rPr lang="de-DE" dirty="0" err="1"/>
              <a:t>findings</a:t>
            </a:r>
          </a:p>
        </p:txBody>
      </p:sp>
      <p:sp>
        <p:nvSpPr>
          <p:cNvPr id="2" name="Textplatzhalter 1">
            <a:extLst>
              <a:ext uri="{FF2B5EF4-FFF2-40B4-BE49-F238E27FC236}">
                <a16:creationId xmlns:a16="http://schemas.microsoft.com/office/drawing/2014/main" id="{FCF1F73E-86B2-4F09-A149-61FB7925D405}"/>
              </a:ext>
            </a:extLst>
          </p:cNvPr>
          <p:cNvSpPr>
            <a:spLocks noGrp="1"/>
          </p:cNvSpPr>
          <p:nvPr>
            <p:ph type="body" sz="quarter" idx="12"/>
          </p:nvPr>
        </p:nvSpPr>
        <p:spPr/>
        <p:txBody>
          <a:bodyPr vert="horz" anchor="t"/>
          <a:lstStyle/>
          <a:p>
            <a:pPr marL="0" indent="0">
              <a:buNone/>
            </a:pPr>
            <a:r>
              <a:rPr lang="en-US" dirty="0"/>
              <a:t>705 responses from 82 different countries</a:t>
            </a:r>
            <a:endParaRPr lang="en-US" dirty="0">
              <a:cs typeface="Arial"/>
            </a:endParaRPr>
          </a:p>
          <a:p>
            <a:r>
              <a:rPr lang="en-US" dirty="0">
                <a:cs typeface="Arial"/>
              </a:rPr>
              <a:t>72% are Research and University libraries</a:t>
            </a:r>
          </a:p>
          <a:p>
            <a:r>
              <a:rPr lang="en-US" dirty="0">
                <a:cs typeface="Arial"/>
              </a:rPr>
              <a:t>91% are currently involved in Open Content activities </a:t>
            </a:r>
          </a:p>
          <a:p>
            <a:r>
              <a:rPr lang="en-US" dirty="0"/>
              <a:t>Current top 3 Open Content activities:</a:t>
            </a:r>
            <a:endParaRPr lang="en-US" dirty="0">
              <a:cs typeface="Arial"/>
            </a:endParaRPr>
          </a:p>
          <a:p>
            <a:pPr lvl="1"/>
            <a:r>
              <a:rPr lang="en-US" dirty="0"/>
              <a:t>Supporting users/instructors/digital literacy </a:t>
            </a:r>
            <a:r>
              <a:rPr lang="en-US" dirty="0" err="1"/>
              <a:t>programmes</a:t>
            </a:r>
            <a:endParaRPr lang="en-US" dirty="0" err="1">
              <a:cs typeface="Arial"/>
            </a:endParaRPr>
          </a:p>
          <a:p>
            <a:pPr lvl="1"/>
            <a:r>
              <a:rPr lang="en-US" dirty="0"/>
              <a:t>Promoting the discovery of Open Content</a:t>
            </a:r>
            <a:endParaRPr lang="en-US" dirty="0">
              <a:cs typeface="Arial"/>
            </a:endParaRPr>
          </a:p>
          <a:p>
            <a:pPr lvl="1"/>
            <a:r>
              <a:rPr lang="en-US" dirty="0"/>
              <a:t>Operating an institutional repository</a:t>
            </a:r>
            <a:r>
              <a:rPr lang="en-US" b="1" dirty="0"/>
              <a:t> </a:t>
            </a:r>
            <a:endParaRPr lang="de-DE" dirty="0">
              <a:cs typeface="Arial"/>
            </a:endParaRPr>
          </a:p>
        </p:txBody>
      </p:sp>
      <p:sp>
        <p:nvSpPr>
          <p:cNvPr id="3" name="Foliennummernplatzhalter 2">
            <a:extLst>
              <a:ext uri="{FF2B5EF4-FFF2-40B4-BE49-F238E27FC236}">
                <a16:creationId xmlns:a16="http://schemas.microsoft.com/office/drawing/2014/main" id="{DB8D6335-65D4-4490-80E5-6C5F22917B45}"/>
              </a:ext>
            </a:extLst>
          </p:cNvPr>
          <p:cNvSpPr>
            <a:spLocks noGrp="1"/>
          </p:cNvSpPr>
          <p:nvPr>
            <p:ph type="sldNum" sz="quarter" idx="4"/>
          </p:nvPr>
        </p:nvSpPr>
        <p:spPr/>
        <p:txBody>
          <a:bodyPr/>
          <a:lstStyle/>
          <a:p>
            <a:fld id="{C7E911E4-7CD8-4F9C-B647-4242FE4D1061}" type="slidenum">
              <a:rPr lang="de-DE" smtClean="0"/>
              <a:pPr/>
              <a:t>61</a:t>
            </a:fld>
            <a:endParaRPr lang="de-DE" dirty="0"/>
          </a:p>
        </p:txBody>
      </p:sp>
    </p:spTree>
    <p:extLst>
      <p:ext uri="{BB962C8B-B14F-4D97-AF65-F5344CB8AC3E}">
        <p14:creationId xmlns:p14="http://schemas.microsoft.com/office/powerpoint/2010/main" val="357541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AC15880-BAEA-44C2-8BC2-043B574259E4}"/>
              </a:ext>
            </a:extLst>
          </p:cNvPr>
          <p:cNvSpPr>
            <a:spLocks noGrp="1"/>
          </p:cNvSpPr>
          <p:nvPr>
            <p:ph type="body" sz="quarter" idx="10"/>
          </p:nvPr>
        </p:nvSpPr>
        <p:spPr>
          <a:xfrm>
            <a:off x="315259" y="841844"/>
            <a:ext cx="8174038" cy="646331"/>
          </a:xfrm>
        </p:spPr>
        <p:txBody>
          <a:bodyPr vert="horz" lIns="274320" tIns="45720" rIns="274320" bIns="45720" anchor="t">
            <a:spAutoFit/>
          </a:bodyPr>
          <a:lstStyle/>
          <a:p>
            <a:r>
              <a:rPr lang="en-US" dirty="0"/>
              <a:t>Planning for Open Content</a:t>
            </a:r>
            <a:endParaRPr lang="en-US" dirty="0">
              <a:cs typeface="Arial"/>
            </a:endParaRPr>
          </a:p>
        </p:txBody>
      </p:sp>
      <p:sp>
        <p:nvSpPr>
          <p:cNvPr id="2" name="Textplatzhalter 1">
            <a:extLst>
              <a:ext uri="{FF2B5EF4-FFF2-40B4-BE49-F238E27FC236}">
                <a16:creationId xmlns:a16="http://schemas.microsoft.com/office/drawing/2014/main" id="{E96D844E-CA8A-40E0-89B1-C411D52F6961}"/>
              </a:ext>
            </a:extLst>
          </p:cNvPr>
          <p:cNvSpPr>
            <a:spLocks noGrp="1"/>
          </p:cNvSpPr>
          <p:nvPr>
            <p:ph type="body" sz="quarter" idx="11"/>
          </p:nvPr>
        </p:nvSpPr>
        <p:spPr/>
        <p:txBody>
          <a:bodyPr/>
          <a:lstStyle/>
          <a:p>
            <a:endParaRPr lang="de-DE"/>
          </a:p>
        </p:txBody>
      </p:sp>
      <p:sp>
        <p:nvSpPr>
          <p:cNvPr id="3" name="Textplatzhalter 2">
            <a:extLst>
              <a:ext uri="{FF2B5EF4-FFF2-40B4-BE49-F238E27FC236}">
                <a16:creationId xmlns:a16="http://schemas.microsoft.com/office/drawing/2014/main" id="{03E97B9D-B4AB-4D73-B9A6-F96BC5C41F80}"/>
              </a:ext>
            </a:extLst>
          </p:cNvPr>
          <p:cNvSpPr>
            <a:spLocks noGrp="1"/>
          </p:cNvSpPr>
          <p:nvPr>
            <p:ph type="body" sz="quarter" idx="12"/>
          </p:nvPr>
        </p:nvSpPr>
        <p:spPr/>
        <p:txBody>
          <a:bodyPr/>
          <a:lstStyle/>
          <a:p>
            <a:endParaRPr lang="de-DE"/>
          </a:p>
        </p:txBody>
      </p:sp>
      <p:sp>
        <p:nvSpPr>
          <p:cNvPr id="5" name="Foliennummernplatzhalter 4">
            <a:extLst>
              <a:ext uri="{FF2B5EF4-FFF2-40B4-BE49-F238E27FC236}">
                <a16:creationId xmlns:a16="http://schemas.microsoft.com/office/drawing/2014/main" id="{0AB0429E-2D00-4DBF-82FD-CAA2FD85B4D6}"/>
              </a:ext>
            </a:extLst>
          </p:cNvPr>
          <p:cNvSpPr>
            <a:spLocks noGrp="1"/>
          </p:cNvSpPr>
          <p:nvPr>
            <p:ph type="sldNum" sz="quarter" idx="4"/>
          </p:nvPr>
        </p:nvSpPr>
        <p:spPr/>
        <p:txBody>
          <a:bodyPr/>
          <a:lstStyle/>
          <a:p>
            <a:fld id="{C7E911E4-7CD8-4F9C-B647-4242FE4D1061}" type="slidenum">
              <a:rPr lang="de-DE" smtClean="0"/>
              <a:pPr/>
              <a:t>62</a:t>
            </a:fld>
            <a:endParaRPr lang="de-DE" dirty="0"/>
          </a:p>
        </p:txBody>
      </p:sp>
    </p:spTree>
    <p:extLst>
      <p:ext uri="{BB962C8B-B14F-4D97-AF65-F5344CB8AC3E}">
        <p14:creationId xmlns:p14="http://schemas.microsoft.com/office/powerpoint/2010/main" val="221281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D5BDE0-52AC-4FEB-BC3C-0EA7584E2BE7}"/>
              </a:ext>
            </a:extLst>
          </p:cNvPr>
          <p:cNvPicPr>
            <a:picLocks noChangeAspect="1"/>
          </p:cNvPicPr>
          <p:nvPr/>
        </p:nvPicPr>
        <p:blipFill>
          <a:blip r:embed="rId3"/>
          <a:stretch>
            <a:fillRect/>
          </a:stretch>
        </p:blipFill>
        <p:spPr>
          <a:xfrm>
            <a:off x="-70938" y="0"/>
            <a:ext cx="9285876" cy="5143500"/>
          </a:xfrm>
          <a:prstGeom prst="rect">
            <a:avLst/>
          </a:prstGeom>
        </p:spPr>
      </p:pic>
      <p:sp>
        <p:nvSpPr>
          <p:cNvPr id="2" name="Foliennummernplatzhalter 1">
            <a:extLst>
              <a:ext uri="{FF2B5EF4-FFF2-40B4-BE49-F238E27FC236}">
                <a16:creationId xmlns:a16="http://schemas.microsoft.com/office/drawing/2014/main" id="{3D6AE11F-21E7-4ECF-B568-CBFDEE85373C}"/>
              </a:ext>
            </a:extLst>
          </p:cNvPr>
          <p:cNvSpPr>
            <a:spLocks noGrp="1"/>
          </p:cNvSpPr>
          <p:nvPr>
            <p:ph type="sldNum" sz="quarter" idx="4"/>
          </p:nvPr>
        </p:nvSpPr>
        <p:spPr/>
        <p:txBody>
          <a:bodyPr/>
          <a:lstStyle/>
          <a:p>
            <a:fld id="{C7E911E4-7CD8-4F9C-B647-4242FE4D1061}" type="slidenum">
              <a:rPr lang="de-DE" smtClean="0"/>
              <a:pPr/>
              <a:t>63</a:t>
            </a:fld>
            <a:endParaRPr lang="de-DE" dirty="0"/>
          </a:p>
        </p:txBody>
      </p:sp>
    </p:spTree>
    <p:extLst>
      <p:ext uri="{BB962C8B-B14F-4D97-AF65-F5344CB8AC3E}">
        <p14:creationId xmlns:p14="http://schemas.microsoft.com/office/powerpoint/2010/main" val="3112527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CAE21E-CD2D-9C43-AA25-6090DADBE584}"/>
              </a:ext>
            </a:extLst>
          </p:cNvPr>
          <p:cNvPicPr>
            <a:picLocks noChangeAspect="1"/>
          </p:cNvPicPr>
          <p:nvPr/>
        </p:nvPicPr>
        <p:blipFill>
          <a:blip r:embed="rId3"/>
          <a:stretch>
            <a:fillRect/>
          </a:stretch>
        </p:blipFill>
        <p:spPr>
          <a:xfrm>
            <a:off x="3098800" y="606369"/>
            <a:ext cx="2631869" cy="563151"/>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E3095B4F-4E73-D541-BE46-A2A79490DBA5}"/>
              </a:ext>
            </a:extLst>
          </p:cNvPr>
          <p:cNvPicPr>
            <a:picLocks noChangeAspect="1"/>
          </p:cNvPicPr>
          <p:nvPr/>
        </p:nvPicPr>
        <p:blipFill>
          <a:blip r:embed="rId4"/>
          <a:stretch>
            <a:fillRect/>
          </a:stretch>
        </p:blipFill>
        <p:spPr>
          <a:xfrm>
            <a:off x="231545" y="477313"/>
            <a:ext cx="2470157" cy="790453"/>
          </a:xfrm>
          <a:prstGeom prst="rect">
            <a:avLst/>
          </a:prstGeom>
          <a:effectLst>
            <a:outerShdw blurRad="63500" sx="102000" sy="102000" algn="ctr" rotWithShape="0">
              <a:prstClr val="black">
                <a:alpha val="40000"/>
              </a:prstClr>
            </a:outerShdw>
          </a:effectLst>
        </p:spPr>
      </p:pic>
      <p:pic>
        <p:nvPicPr>
          <p:cNvPr id="4" name="Picture 3">
            <a:extLst>
              <a:ext uri="{FF2B5EF4-FFF2-40B4-BE49-F238E27FC236}">
                <a16:creationId xmlns:a16="http://schemas.microsoft.com/office/drawing/2014/main" id="{F848916C-5D8E-D74E-9741-4C8C4EBC32B8}"/>
              </a:ext>
            </a:extLst>
          </p:cNvPr>
          <p:cNvPicPr>
            <a:picLocks noChangeAspect="1"/>
          </p:cNvPicPr>
          <p:nvPr/>
        </p:nvPicPr>
        <p:blipFill>
          <a:blip r:embed="rId5"/>
          <a:stretch>
            <a:fillRect/>
          </a:stretch>
        </p:blipFill>
        <p:spPr>
          <a:xfrm>
            <a:off x="257773" y="1833848"/>
            <a:ext cx="2424043" cy="92771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41AB8B71-9808-1F46-AD1F-DFF88ECB78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34829" y="1944832"/>
            <a:ext cx="2161361" cy="70575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F7FF1D8E-2E42-9E4B-BB8D-295F6376A34C}"/>
              </a:ext>
            </a:extLst>
          </p:cNvPr>
          <p:cNvPicPr>
            <a:picLocks noChangeAspect="1"/>
          </p:cNvPicPr>
          <p:nvPr/>
        </p:nvPicPr>
        <p:blipFill>
          <a:blip r:embed="rId7"/>
          <a:stretch>
            <a:fillRect/>
          </a:stretch>
        </p:blipFill>
        <p:spPr>
          <a:xfrm>
            <a:off x="6432989" y="3195698"/>
            <a:ext cx="2106484" cy="1179631"/>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B1EB647C-FAB1-6749-AA8C-B4AFC156E7A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52825" y="3352210"/>
            <a:ext cx="1523818" cy="914291"/>
          </a:xfrm>
          <a:prstGeom prst="rect">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5A01BFE3-09A7-2C40-9787-AD5B08698F72}"/>
              </a:ext>
            </a:extLst>
          </p:cNvPr>
          <p:cNvPicPr>
            <a:picLocks noChangeAspect="1"/>
          </p:cNvPicPr>
          <p:nvPr/>
        </p:nvPicPr>
        <p:blipFill>
          <a:blip r:embed="rId9"/>
          <a:stretch>
            <a:fillRect/>
          </a:stretch>
        </p:blipFill>
        <p:spPr>
          <a:xfrm>
            <a:off x="257773" y="3304528"/>
            <a:ext cx="2417702" cy="961973"/>
          </a:xfrm>
          <a:prstGeom prst="rect">
            <a:avLst/>
          </a:prstGeom>
          <a:effectLst>
            <a:outerShdw blurRad="63500" sx="102000" sy="102000" algn="ctr" rotWithShape="0">
              <a:prstClr val="black">
                <a:alpha val="40000"/>
              </a:prstClr>
            </a:outerShdw>
          </a:effectLst>
        </p:spPr>
      </p:pic>
      <p:pic>
        <p:nvPicPr>
          <p:cNvPr id="9" name="Picture 8">
            <a:extLst>
              <a:ext uri="{FF2B5EF4-FFF2-40B4-BE49-F238E27FC236}">
                <a16:creationId xmlns:a16="http://schemas.microsoft.com/office/drawing/2014/main" id="{541A13CD-2595-DC4F-9B1A-CC97958F747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342800" y="2031460"/>
            <a:ext cx="2286863" cy="532493"/>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9509CE50-B7D7-C349-BA6E-36F66D486D03}"/>
              </a:ext>
            </a:extLst>
          </p:cNvPr>
          <p:cNvPicPr>
            <a:picLocks noChangeAspect="1"/>
          </p:cNvPicPr>
          <p:nvPr/>
        </p:nvPicPr>
        <p:blipFill>
          <a:blip r:embed="rId11"/>
          <a:stretch>
            <a:fillRect/>
          </a:stretch>
        </p:blipFill>
        <p:spPr>
          <a:xfrm>
            <a:off x="6476750" y="614928"/>
            <a:ext cx="2018962" cy="554592"/>
          </a:xfrm>
          <a:prstGeom prst="rect">
            <a:avLst/>
          </a:prstGeom>
          <a:effectLst>
            <a:outerShdw blurRad="63500" sx="102000" sy="102000" algn="ctr" rotWithShape="0">
              <a:prstClr val="black">
                <a:alpha val="40000"/>
              </a:prstClr>
            </a:outerShdw>
          </a:effectLst>
        </p:spPr>
      </p:pic>
      <p:sp>
        <p:nvSpPr>
          <p:cNvPr id="11" name="Foliennummernplatzhalter 10">
            <a:extLst>
              <a:ext uri="{FF2B5EF4-FFF2-40B4-BE49-F238E27FC236}">
                <a16:creationId xmlns:a16="http://schemas.microsoft.com/office/drawing/2014/main" id="{1F4F79C3-9DF0-4C0D-A5E4-934FE1DA7251}"/>
              </a:ext>
            </a:extLst>
          </p:cNvPr>
          <p:cNvSpPr>
            <a:spLocks noGrp="1"/>
          </p:cNvSpPr>
          <p:nvPr>
            <p:ph type="sldNum" sz="quarter" idx="4"/>
          </p:nvPr>
        </p:nvSpPr>
        <p:spPr/>
        <p:txBody>
          <a:bodyPr/>
          <a:lstStyle/>
          <a:p>
            <a:fld id="{C7E911E4-7CD8-4F9C-B647-4242FE4D1061}" type="slidenum">
              <a:rPr lang="de-DE" smtClean="0"/>
              <a:pPr/>
              <a:t>64</a:t>
            </a:fld>
            <a:endParaRPr lang="de-DE" dirty="0"/>
          </a:p>
        </p:txBody>
      </p:sp>
    </p:spTree>
    <p:extLst>
      <p:ext uri="{BB962C8B-B14F-4D97-AF65-F5344CB8AC3E}">
        <p14:creationId xmlns:p14="http://schemas.microsoft.com/office/powerpoint/2010/main" val="738173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8A921D-589D-CD46-A05C-1F220798E8EB}"/>
              </a:ext>
            </a:extLst>
          </p:cNvPr>
          <p:cNvSpPr txBox="1">
            <a:spLocks/>
          </p:cNvSpPr>
          <p:nvPr/>
        </p:nvSpPr>
        <p:spPr>
          <a:xfrm>
            <a:off x="340787" y="343304"/>
            <a:ext cx="8439148" cy="761996"/>
          </a:xfrm>
          <a:prstGeom prst="rect">
            <a:avLst/>
          </a:prstGeom>
        </p:spPr>
        <p:txBody>
          <a:bodyPr anchor="t">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defRPr/>
            </a:pPr>
            <a:r>
              <a:rPr kumimoji="0" lang="en-US" sz="3600" b="1" i="0" u="none" strike="noStrike" kern="1200" cap="none" spc="0" normalizeH="0" baseline="0" noProof="0" dirty="0">
                <a:ln>
                  <a:noFill/>
                </a:ln>
                <a:solidFill>
                  <a:srgbClr val="1F497D"/>
                </a:solidFill>
                <a:effectLst/>
                <a:uLnTx/>
                <a:uFillTx/>
                <a:latin typeface="Arial"/>
                <a:ea typeface="+mn-ea"/>
                <a:cs typeface="+mn-cs"/>
              </a:rPr>
              <a:t>Leverage</a:t>
            </a:r>
            <a:r>
              <a:rPr lang="en-US" sz="3600" b="1" dirty="0">
                <a:solidFill>
                  <a:srgbClr val="1F497D"/>
                </a:solidFill>
                <a:latin typeface="Arial"/>
              </a:rPr>
              <a:t> </a:t>
            </a:r>
            <a:r>
              <a:rPr kumimoji="0" lang="en-US" sz="3600" b="1" i="0" u="none" strike="noStrike" kern="1200" cap="none" spc="0" normalizeH="0" baseline="0" noProof="0" dirty="0">
                <a:ln>
                  <a:noFill/>
                </a:ln>
                <a:solidFill>
                  <a:srgbClr val="1F497D"/>
                </a:solidFill>
                <a:effectLst/>
                <a:uLnTx/>
                <a:uFillTx/>
                <a:latin typeface="Arial"/>
                <a:ea typeface="+mn-ea"/>
                <a:cs typeface="+mn-cs"/>
              </a:rPr>
              <a:t>links from </a:t>
            </a:r>
            <a:r>
              <a:rPr kumimoji="0" lang="en-US" sz="3600" b="1" i="0" u="none" strike="noStrike" kern="1200" cap="none" spc="0" normalizeH="0" baseline="0" noProof="0" dirty="0" err="1">
                <a:ln>
                  <a:noFill/>
                </a:ln>
                <a:solidFill>
                  <a:srgbClr val="1F497D"/>
                </a:solidFill>
                <a:effectLst/>
                <a:uLnTx/>
                <a:uFillTx/>
                <a:latin typeface="Arial"/>
                <a:ea typeface="+mn-ea"/>
                <a:cs typeface="+mn-cs"/>
              </a:rPr>
              <a:t>Unpaywall</a:t>
            </a:r>
            <a:endParaRPr lang="en-US" sz="3600" b="1" i="0" u="none" strike="noStrike" kern="1200" cap="none" spc="0" baseline="0" noProof="0" dirty="0">
              <a:solidFill>
                <a:srgbClr val="1F497D"/>
              </a:solidFill>
              <a:latin typeface="Arial"/>
              <a:cs typeface="Arial"/>
            </a:endParaRPr>
          </a:p>
        </p:txBody>
      </p:sp>
      <p:grpSp>
        <p:nvGrpSpPr>
          <p:cNvPr id="4" name="Group 3">
            <a:extLst>
              <a:ext uri="{FF2B5EF4-FFF2-40B4-BE49-F238E27FC236}">
                <a16:creationId xmlns:a16="http://schemas.microsoft.com/office/drawing/2014/main" id="{2146A8F3-7830-DF42-9C3E-DB55B3A54440}"/>
              </a:ext>
            </a:extLst>
          </p:cNvPr>
          <p:cNvGrpSpPr/>
          <p:nvPr/>
        </p:nvGrpSpPr>
        <p:grpSpPr>
          <a:xfrm>
            <a:off x="3679839" y="1565139"/>
            <a:ext cx="5464161" cy="2068892"/>
            <a:chOff x="701216" y="1869565"/>
            <a:chExt cx="7285548" cy="2758523"/>
          </a:xfrm>
        </p:grpSpPr>
        <p:pic>
          <p:nvPicPr>
            <p:cNvPr id="5" name="Picture 4">
              <a:extLst>
                <a:ext uri="{FF2B5EF4-FFF2-40B4-BE49-F238E27FC236}">
                  <a16:creationId xmlns:a16="http://schemas.microsoft.com/office/drawing/2014/main" id="{782B4175-8436-8D47-AFB2-8423C708AD2C}"/>
                </a:ext>
              </a:extLst>
            </p:cNvPr>
            <p:cNvPicPr>
              <a:picLocks noChangeAspect="1"/>
            </p:cNvPicPr>
            <p:nvPr/>
          </p:nvPicPr>
          <p:blipFill>
            <a:blip r:embed="rId3"/>
            <a:stretch>
              <a:fillRect/>
            </a:stretch>
          </p:blipFill>
          <p:spPr>
            <a:xfrm>
              <a:off x="701216" y="1869565"/>
              <a:ext cx="7285548" cy="2758523"/>
            </a:xfrm>
            <a:prstGeom prst="rect">
              <a:avLst/>
            </a:prstGeom>
          </p:spPr>
        </p:pic>
        <p:sp>
          <p:nvSpPr>
            <p:cNvPr id="6" name="Rectangle 5">
              <a:extLst>
                <a:ext uri="{FF2B5EF4-FFF2-40B4-BE49-F238E27FC236}">
                  <a16:creationId xmlns:a16="http://schemas.microsoft.com/office/drawing/2014/main" id="{F35955FF-4BE4-1C41-B6E8-AAF520F0E840}"/>
                </a:ext>
              </a:extLst>
            </p:cNvPr>
            <p:cNvSpPr/>
            <p:nvPr/>
          </p:nvSpPr>
          <p:spPr>
            <a:xfrm>
              <a:off x="974691" y="1869566"/>
              <a:ext cx="5596931" cy="1205866"/>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grpSp>
      <p:sp>
        <p:nvSpPr>
          <p:cNvPr id="7" name="TextBox 6">
            <a:extLst>
              <a:ext uri="{FF2B5EF4-FFF2-40B4-BE49-F238E27FC236}">
                <a16:creationId xmlns:a16="http://schemas.microsoft.com/office/drawing/2014/main" id="{68E9FC4C-7095-534D-BF3B-9287C287055E}"/>
              </a:ext>
            </a:extLst>
          </p:cNvPr>
          <p:cNvSpPr txBox="1"/>
          <p:nvPr/>
        </p:nvSpPr>
        <p:spPr>
          <a:xfrm>
            <a:off x="5220912" y="2200771"/>
            <a:ext cx="2363147" cy="30008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a:ln>
                  <a:noFill/>
                </a:ln>
                <a:solidFill>
                  <a:srgbClr val="000000"/>
                </a:solidFill>
                <a:effectLst/>
                <a:uLnTx/>
                <a:uFillTx/>
                <a:latin typeface="Arial"/>
                <a:ea typeface="+mn-ea"/>
                <a:cs typeface="+mn-cs"/>
              </a:rPr>
              <a:t>~.5 billion request</a:t>
            </a:r>
            <a:r>
              <a:rPr kumimoji="0" lang="en-US" sz="1350" b="0" i="0" u="none" strike="noStrike" kern="1200" cap="none" spc="0" normalizeH="0" baseline="0" noProof="0">
                <a:ln>
                  <a:noFill/>
                </a:ln>
                <a:solidFill>
                  <a:srgbClr val="000000"/>
                </a:solidFill>
                <a:effectLst/>
                <a:uLnTx/>
                <a:uFillTx/>
                <a:latin typeface="Arial"/>
                <a:ea typeface="+mn-ea"/>
                <a:cs typeface="+mn-cs"/>
              </a:rPr>
              <a:t>s in 2017</a:t>
            </a:r>
          </a:p>
        </p:txBody>
      </p:sp>
      <p:pic>
        <p:nvPicPr>
          <p:cNvPr id="8" name="Picture 7">
            <a:extLst>
              <a:ext uri="{FF2B5EF4-FFF2-40B4-BE49-F238E27FC236}">
                <a16:creationId xmlns:a16="http://schemas.microsoft.com/office/drawing/2014/main" id="{4A7EF34B-18A7-6044-9E4F-03EC170D7CAB}"/>
              </a:ext>
            </a:extLst>
          </p:cNvPr>
          <p:cNvPicPr>
            <a:picLocks noChangeAspect="1"/>
          </p:cNvPicPr>
          <p:nvPr/>
        </p:nvPicPr>
        <p:blipFill>
          <a:blip r:embed="rId4">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5220911" y="1437351"/>
            <a:ext cx="2201418" cy="505031"/>
          </a:xfrm>
          <a:prstGeom prst="rect">
            <a:avLst/>
          </a:prstGeom>
        </p:spPr>
      </p:pic>
      <p:sp>
        <p:nvSpPr>
          <p:cNvPr id="3" name="TextBox 2">
            <a:extLst>
              <a:ext uri="{FF2B5EF4-FFF2-40B4-BE49-F238E27FC236}">
                <a16:creationId xmlns:a16="http://schemas.microsoft.com/office/drawing/2014/main" id="{4EB03E33-DFFB-A944-8C3B-60BC65A3042D}"/>
              </a:ext>
            </a:extLst>
          </p:cNvPr>
          <p:cNvSpPr txBox="1"/>
          <p:nvPr/>
        </p:nvSpPr>
        <p:spPr>
          <a:xfrm>
            <a:off x="256603" y="1645096"/>
            <a:ext cx="3646093" cy="2169825"/>
          </a:xfrm>
          <a:prstGeom prst="rect">
            <a:avLst/>
          </a:prstGeom>
          <a:noFill/>
        </p:spPr>
        <p:txBody>
          <a:bodyPr wrap="square" rtlCol="0">
            <a:spAutoFit/>
          </a:bodyPr>
          <a:lstStyle/>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1" i="0" u="none" strike="noStrike" kern="1200" cap="none" spc="0" normalizeH="0" baseline="0" noProof="0">
                <a:ln>
                  <a:noFill/>
                </a:ln>
                <a:solidFill>
                  <a:srgbClr val="1F497D"/>
                </a:solidFill>
                <a:effectLst/>
                <a:uLnTx/>
                <a:uFillTx/>
                <a:latin typeface="Arial"/>
                <a:ea typeface="+mn-ea"/>
                <a:cs typeface="+mn-cs"/>
              </a:rPr>
              <a:t>Largest OA index</a:t>
            </a: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700" b="1" i="0" u="none" strike="noStrike" kern="1200" cap="none" spc="0" normalizeH="0" baseline="0" noProof="0">
              <a:ln>
                <a:noFill/>
              </a:ln>
              <a:solidFill>
                <a:srgbClr val="1F497D"/>
              </a:solidFill>
              <a:effectLst/>
              <a:uLnTx/>
              <a:uFillTx/>
              <a:latin typeface="Arial"/>
              <a:ea typeface="+mn-ea"/>
              <a:cs typeface="+mn-cs"/>
            </a:endParaRPr>
          </a:p>
          <a:p>
            <a:pPr marL="214313" marR="0" lvl="0" indent="-2143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700" b="1" i="0" u="none" strike="noStrike" kern="1200" cap="none" spc="0" normalizeH="0" baseline="0" noProof="0">
                <a:ln>
                  <a:noFill/>
                </a:ln>
                <a:solidFill>
                  <a:srgbClr val="1F497D"/>
                </a:solidFill>
                <a:effectLst/>
                <a:uLnTx/>
                <a:uFillTx/>
                <a:latin typeface="Arial"/>
                <a:ea typeface="+mn-ea"/>
                <a:cs typeface="+mn-cs"/>
              </a:rPr>
              <a:t>47%</a:t>
            </a:r>
            <a:r>
              <a:rPr kumimoji="0" lang="en-US" sz="2700" b="0" i="0" u="none" strike="noStrike" kern="1200" cap="none" spc="0" normalizeH="0" baseline="0" noProof="0">
                <a:ln>
                  <a:noFill/>
                </a:ln>
                <a:solidFill>
                  <a:srgbClr val="1F497D"/>
                </a:solidFill>
                <a:effectLst/>
                <a:uLnTx/>
                <a:uFillTx/>
                <a:latin typeface="Arial"/>
                <a:ea typeface="+mn-ea"/>
                <a:cs typeface="+mn-cs"/>
              </a:rPr>
              <a:t> of articles viewed by </a:t>
            </a:r>
            <a:r>
              <a:rPr kumimoji="0" lang="en-US" sz="2700" b="0" i="0" u="none" strike="noStrike" kern="1200" cap="none" spc="0" normalizeH="0" baseline="0" noProof="0" err="1">
                <a:ln>
                  <a:noFill/>
                </a:ln>
                <a:solidFill>
                  <a:srgbClr val="1F497D"/>
                </a:solidFill>
                <a:effectLst/>
                <a:uLnTx/>
                <a:uFillTx/>
                <a:latin typeface="Arial"/>
                <a:ea typeface="+mn-ea"/>
                <a:cs typeface="+mn-cs"/>
              </a:rPr>
              <a:t>Unpaywall</a:t>
            </a:r>
            <a:r>
              <a:rPr kumimoji="0" lang="en-US" sz="2700" b="0" i="0" u="none" strike="noStrike" kern="1200" cap="none" spc="0" normalizeH="0" baseline="0" noProof="0">
                <a:ln>
                  <a:noFill/>
                </a:ln>
                <a:solidFill>
                  <a:srgbClr val="1F497D"/>
                </a:solidFill>
                <a:effectLst/>
                <a:uLnTx/>
                <a:uFillTx/>
                <a:latin typeface="Arial"/>
                <a:ea typeface="+mn-ea"/>
                <a:cs typeface="+mn-cs"/>
              </a:rPr>
              <a:t> users are OA</a:t>
            </a:r>
          </a:p>
        </p:txBody>
      </p:sp>
      <p:sp>
        <p:nvSpPr>
          <p:cNvPr id="9" name="Foliennummernplatzhalter 8">
            <a:extLst>
              <a:ext uri="{FF2B5EF4-FFF2-40B4-BE49-F238E27FC236}">
                <a16:creationId xmlns:a16="http://schemas.microsoft.com/office/drawing/2014/main" id="{F4D3B5EE-AD42-40F1-9F7E-356A9F1817F4}"/>
              </a:ext>
            </a:extLst>
          </p:cNvPr>
          <p:cNvSpPr>
            <a:spLocks noGrp="1"/>
          </p:cNvSpPr>
          <p:nvPr>
            <p:ph type="sldNum" sz="quarter" idx="4"/>
          </p:nvPr>
        </p:nvSpPr>
        <p:spPr/>
        <p:txBody>
          <a:bodyPr/>
          <a:lstStyle/>
          <a:p>
            <a:fld id="{C7E911E4-7CD8-4F9C-B647-4242FE4D1061}" type="slidenum">
              <a:rPr lang="de-DE" smtClean="0"/>
              <a:pPr/>
              <a:t>65</a:t>
            </a:fld>
            <a:endParaRPr lang="de-DE" dirty="0"/>
          </a:p>
        </p:txBody>
      </p:sp>
    </p:spTree>
    <p:extLst>
      <p:ext uri="{BB962C8B-B14F-4D97-AF65-F5344CB8AC3E}">
        <p14:creationId xmlns:p14="http://schemas.microsoft.com/office/powerpoint/2010/main" val="1614208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D7947DE1-F912-7E49-A991-6A289F73DB8B}"/>
              </a:ext>
            </a:extLst>
          </p:cNvPr>
          <p:cNvSpPr txBox="1">
            <a:spLocks/>
          </p:cNvSpPr>
          <p:nvPr/>
        </p:nvSpPr>
        <p:spPr>
          <a:xfrm>
            <a:off x="425721" y="1600200"/>
            <a:ext cx="6280118" cy="297750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defRPr/>
            </a:pPr>
            <a:r>
              <a:rPr lang="en-US" sz="3600" b="0" dirty="0">
                <a:solidFill>
                  <a:srgbClr val="1F497D"/>
                </a:solidFill>
                <a:latin typeface="Calibri" panose="020F0502020204030204"/>
                <a:cs typeface="Calibri"/>
              </a:rPr>
              <a:t>Changes</a:t>
            </a:r>
            <a:r>
              <a:rPr kumimoji="0" lang="en-US" sz="3600" b="0" i="0" u="none" strike="noStrike" kern="1200" cap="none" spc="0" normalizeH="0" baseline="0" noProof="0" dirty="0">
                <a:ln>
                  <a:noFill/>
                </a:ln>
                <a:solidFill>
                  <a:srgbClr val="1F497D"/>
                </a:solidFill>
                <a:effectLst/>
                <a:uLnTx/>
                <a:uFillTx/>
                <a:latin typeface="Calibri" panose="020F0502020204030204"/>
                <a:ea typeface="+mn-ea"/>
                <a:cs typeface="Calibri"/>
              </a:rPr>
              <a:t> </a:t>
            </a:r>
            <a:r>
              <a:rPr lang="en-US" sz="3600" b="0" dirty="0">
                <a:solidFill>
                  <a:srgbClr val="1F497D"/>
                </a:solidFill>
                <a:latin typeface="Calibri" panose="020F0502020204030204"/>
                <a:cs typeface="Calibri"/>
              </a:rPr>
              <a:t>to MARC fields for designating Open</a:t>
            </a:r>
            <a:r>
              <a:rPr kumimoji="0" lang="en-US" sz="3600" b="0" i="0" u="none" strike="noStrike" kern="1200" cap="none" spc="0" normalizeH="0" baseline="0" noProof="0" dirty="0">
                <a:ln>
                  <a:noFill/>
                </a:ln>
                <a:solidFill>
                  <a:srgbClr val="1F497D"/>
                </a:solidFill>
                <a:effectLst/>
                <a:uLnTx/>
                <a:uFillTx/>
                <a:latin typeface="Calibri" panose="020F0502020204030204"/>
                <a:ea typeface="+mn-ea"/>
                <a:cs typeface="Calibri"/>
              </a:rPr>
              <a:t> Access </a:t>
            </a:r>
            <a:r>
              <a:rPr lang="en-US" sz="3600" b="0" dirty="0">
                <a:solidFill>
                  <a:srgbClr val="1F497D"/>
                </a:solidFill>
                <a:latin typeface="Calibri" panose="020F0502020204030204"/>
                <a:cs typeface="Calibri"/>
              </a:rPr>
              <a:t>and License information</a:t>
            </a:r>
            <a:endParaRPr kumimoji="0" lang="en-US" sz="3600" b="0" i="0" u="none" strike="noStrike" kern="1200" cap="none" spc="0" normalizeH="0" baseline="0" noProof="0" dirty="0">
              <a:ln>
                <a:noFill/>
              </a:ln>
              <a:solidFill>
                <a:srgbClr val="1F497D"/>
              </a:solidFill>
              <a:effectLst/>
              <a:uLnTx/>
              <a:uFillTx/>
              <a:latin typeface="Calibri" panose="020F0502020204030204"/>
              <a:ea typeface="+mn-ea"/>
              <a:cs typeface="Calibri"/>
            </a:endParaRP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1F497D"/>
                </a:solidFill>
                <a:effectLst/>
                <a:uLnTx/>
                <a:uFillTx/>
                <a:latin typeface="Calibri" panose="020F0502020204030204"/>
                <a:ea typeface="+mn-ea"/>
                <a:cs typeface="Calibri"/>
              </a:rPr>
              <a:t>Scales to millions of links at OCLC</a:t>
            </a:r>
            <a:endParaRPr lang="en-US" sz="3600" b="0" i="0" u="none" strike="noStrike" kern="1200" cap="none" spc="0" baseline="0" noProof="0" dirty="0">
              <a:solidFill>
                <a:srgbClr val="1F497D"/>
              </a:solidFill>
              <a:latin typeface="Calibri" panose="020F0502020204030204"/>
              <a:cs typeface="Calibri"/>
            </a:endParaRPr>
          </a:p>
        </p:txBody>
      </p:sp>
      <p:pic>
        <p:nvPicPr>
          <p:cNvPr id="5" name="Picture 4">
            <a:extLst>
              <a:ext uri="{FF2B5EF4-FFF2-40B4-BE49-F238E27FC236}">
                <a16:creationId xmlns:a16="http://schemas.microsoft.com/office/drawing/2014/main" id="{60E24705-E174-2445-8C58-C5E7236403A9}"/>
              </a:ext>
            </a:extLst>
          </p:cNvPr>
          <p:cNvPicPr>
            <a:picLocks noChangeAspect="1"/>
          </p:cNvPicPr>
          <p:nvPr/>
        </p:nvPicPr>
        <p:blipFill>
          <a:blip r:embed="rId3"/>
          <a:stretch>
            <a:fillRect/>
          </a:stretch>
        </p:blipFill>
        <p:spPr>
          <a:xfrm>
            <a:off x="6708424" y="1017917"/>
            <a:ext cx="1905000" cy="1943100"/>
          </a:xfrm>
          <a:prstGeom prst="rect">
            <a:avLst/>
          </a:prstGeom>
        </p:spPr>
      </p:pic>
      <p:sp>
        <p:nvSpPr>
          <p:cNvPr id="4" name="Text Placeholder 3">
            <a:extLst>
              <a:ext uri="{FF2B5EF4-FFF2-40B4-BE49-F238E27FC236}">
                <a16:creationId xmlns:a16="http://schemas.microsoft.com/office/drawing/2014/main" id="{72E87CF4-151A-4EA1-B80A-6C8927B9FD95}"/>
              </a:ext>
            </a:extLst>
          </p:cNvPr>
          <p:cNvSpPr>
            <a:spLocks noGrp="1"/>
          </p:cNvSpPr>
          <p:nvPr>
            <p:ph type="body" sz="quarter" idx="13"/>
          </p:nvPr>
        </p:nvSpPr>
        <p:spPr/>
        <p:txBody>
          <a:bodyPr vert="horz" anchor="t"/>
          <a:lstStyle/>
          <a:p>
            <a:r>
              <a:rPr lang="en-US" dirty="0"/>
              <a:t>Identify OA-links: </a:t>
            </a:r>
            <a:r>
              <a:rPr lang="en-US" sz="2800" dirty="0"/>
              <a:t>MARC proposal accepted</a:t>
            </a:r>
            <a:endParaRPr lang="en-US" sz="2800" dirty="0">
              <a:cs typeface="Arial"/>
            </a:endParaRPr>
          </a:p>
        </p:txBody>
      </p:sp>
      <p:sp>
        <p:nvSpPr>
          <p:cNvPr id="2" name="Foliennummernplatzhalter 1">
            <a:extLst>
              <a:ext uri="{FF2B5EF4-FFF2-40B4-BE49-F238E27FC236}">
                <a16:creationId xmlns:a16="http://schemas.microsoft.com/office/drawing/2014/main" id="{E75A01E1-776F-4EAF-9681-7BC390BD6241}"/>
              </a:ext>
            </a:extLst>
          </p:cNvPr>
          <p:cNvSpPr>
            <a:spLocks noGrp="1"/>
          </p:cNvSpPr>
          <p:nvPr>
            <p:ph type="sldNum" sz="quarter" idx="4"/>
          </p:nvPr>
        </p:nvSpPr>
        <p:spPr/>
        <p:txBody>
          <a:bodyPr/>
          <a:lstStyle/>
          <a:p>
            <a:fld id="{C7E911E4-7CD8-4F9C-B647-4242FE4D1061}" type="slidenum">
              <a:rPr lang="de-DE" smtClean="0"/>
              <a:pPr/>
              <a:t>66</a:t>
            </a:fld>
            <a:endParaRPr lang="de-DE" dirty="0"/>
          </a:p>
        </p:txBody>
      </p:sp>
    </p:spTree>
    <p:extLst>
      <p:ext uri="{BB962C8B-B14F-4D97-AF65-F5344CB8AC3E}">
        <p14:creationId xmlns:p14="http://schemas.microsoft.com/office/powerpoint/2010/main" val="73651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9F7CE4C-C3BD-41BD-B306-40B1461D2EA4}"/>
              </a:ext>
            </a:extLst>
          </p:cNvPr>
          <p:cNvSpPr>
            <a:spLocks noGrp="1"/>
          </p:cNvSpPr>
          <p:nvPr>
            <p:ph type="body" sz="quarter" idx="10"/>
          </p:nvPr>
        </p:nvSpPr>
        <p:spPr>
          <a:xfrm>
            <a:off x="315259" y="831061"/>
            <a:ext cx="8174038" cy="584775"/>
          </a:xfrm>
        </p:spPr>
        <p:txBody>
          <a:bodyPr vert="horz" lIns="274320" tIns="45720" rIns="274320" bIns="45720" anchor="t">
            <a:spAutoFit/>
          </a:bodyPr>
          <a:lstStyle/>
          <a:p>
            <a:r>
              <a:rPr lang="en-US" sz="3200" dirty="0"/>
              <a:t>Stewardship of open content</a:t>
            </a:r>
            <a:endParaRPr lang="en-US" sz="3200" dirty="0">
              <a:cs typeface="Arial"/>
            </a:endParaRPr>
          </a:p>
        </p:txBody>
      </p:sp>
      <p:sp>
        <p:nvSpPr>
          <p:cNvPr id="2" name="Textplatzhalter 1">
            <a:extLst>
              <a:ext uri="{FF2B5EF4-FFF2-40B4-BE49-F238E27FC236}">
                <a16:creationId xmlns:a16="http://schemas.microsoft.com/office/drawing/2014/main" id="{4E956FA4-E2FE-4E73-9FB3-06C8185178F9}"/>
              </a:ext>
            </a:extLst>
          </p:cNvPr>
          <p:cNvSpPr>
            <a:spLocks noGrp="1"/>
          </p:cNvSpPr>
          <p:nvPr>
            <p:ph type="body" sz="quarter" idx="11"/>
          </p:nvPr>
        </p:nvSpPr>
        <p:spPr/>
        <p:txBody>
          <a:bodyPr/>
          <a:lstStyle/>
          <a:p>
            <a:endParaRPr lang="de-DE"/>
          </a:p>
        </p:txBody>
      </p:sp>
      <p:sp>
        <p:nvSpPr>
          <p:cNvPr id="3" name="Textplatzhalter 2">
            <a:extLst>
              <a:ext uri="{FF2B5EF4-FFF2-40B4-BE49-F238E27FC236}">
                <a16:creationId xmlns:a16="http://schemas.microsoft.com/office/drawing/2014/main" id="{853C3BCE-8CAF-4EFB-A37D-331FCF5E2EFF}"/>
              </a:ext>
            </a:extLst>
          </p:cNvPr>
          <p:cNvSpPr>
            <a:spLocks noGrp="1"/>
          </p:cNvSpPr>
          <p:nvPr>
            <p:ph type="body" sz="quarter" idx="12"/>
          </p:nvPr>
        </p:nvSpPr>
        <p:spPr/>
        <p:txBody>
          <a:bodyPr/>
          <a:lstStyle/>
          <a:p>
            <a:endParaRPr lang="de-DE"/>
          </a:p>
        </p:txBody>
      </p:sp>
      <p:sp>
        <p:nvSpPr>
          <p:cNvPr id="5" name="Foliennummernplatzhalter 4">
            <a:extLst>
              <a:ext uri="{FF2B5EF4-FFF2-40B4-BE49-F238E27FC236}">
                <a16:creationId xmlns:a16="http://schemas.microsoft.com/office/drawing/2014/main" id="{99B28272-A675-4451-9D33-BFFBE393EB9B}"/>
              </a:ext>
            </a:extLst>
          </p:cNvPr>
          <p:cNvSpPr>
            <a:spLocks noGrp="1"/>
          </p:cNvSpPr>
          <p:nvPr>
            <p:ph type="sldNum" sz="quarter" idx="4"/>
          </p:nvPr>
        </p:nvSpPr>
        <p:spPr/>
        <p:txBody>
          <a:bodyPr/>
          <a:lstStyle/>
          <a:p>
            <a:fld id="{C7E911E4-7CD8-4F9C-B647-4242FE4D1061}" type="slidenum">
              <a:rPr lang="de-DE" smtClean="0"/>
              <a:pPr/>
              <a:t>67</a:t>
            </a:fld>
            <a:endParaRPr lang="de-DE" dirty="0"/>
          </a:p>
        </p:txBody>
      </p:sp>
    </p:spTree>
    <p:extLst>
      <p:ext uri="{BB962C8B-B14F-4D97-AF65-F5344CB8AC3E}">
        <p14:creationId xmlns:p14="http://schemas.microsoft.com/office/powerpoint/2010/main" val="60144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98C4EB2F-6FD4-4C9E-BAA9-F712377A3B9C}"/>
              </a:ext>
            </a:extLst>
          </p:cNvPr>
          <p:cNvSpPr>
            <a:spLocks noGrp="1"/>
          </p:cNvSpPr>
          <p:nvPr>
            <p:ph type="body" sz="quarter" idx="13"/>
          </p:nvPr>
        </p:nvSpPr>
        <p:spPr/>
        <p:txBody>
          <a:bodyPr vert="horz" anchor="t"/>
          <a:lstStyle/>
          <a:p>
            <a:r>
              <a:rPr lang="de-DE" dirty="0"/>
              <a:t>Areas </a:t>
            </a:r>
            <a:r>
              <a:rPr lang="de-DE" dirty="0" err="1"/>
              <a:t>of</a:t>
            </a:r>
            <a:r>
              <a:rPr lang="de-DE" dirty="0"/>
              <a:t> </a:t>
            </a:r>
            <a:r>
              <a:rPr lang="de-DE" dirty="0" err="1"/>
              <a:t>research</a:t>
            </a:r>
            <a:r>
              <a:rPr lang="de-DE" dirty="0"/>
              <a:t>?</a:t>
            </a:r>
            <a:endParaRPr lang="en-US" err="1">
              <a:cs typeface="Arial"/>
            </a:endParaRPr>
          </a:p>
        </p:txBody>
      </p:sp>
      <p:sp>
        <p:nvSpPr>
          <p:cNvPr id="4" name="Textplatzhalter 3">
            <a:extLst>
              <a:ext uri="{FF2B5EF4-FFF2-40B4-BE49-F238E27FC236}">
                <a16:creationId xmlns:a16="http://schemas.microsoft.com/office/drawing/2014/main" id="{A92A4E47-6080-404D-A61B-7BD9882F5A75}"/>
              </a:ext>
            </a:extLst>
          </p:cNvPr>
          <p:cNvSpPr>
            <a:spLocks noGrp="1"/>
          </p:cNvSpPr>
          <p:nvPr>
            <p:ph type="body" sz="quarter" idx="12"/>
          </p:nvPr>
        </p:nvSpPr>
        <p:spPr/>
        <p:txBody>
          <a:bodyPr vert="horz" anchor="t"/>
          <a:lstStyle/>
          <a:p>
            <a:r>
              <a:rPr lang="en-US">
                <a:cs typeface="Arial"/>
              </a:rPr>
              <a:t>Libraries' responsibilities/roles/capacities for stewardship of OA and Open Content</a:t>
            </a:r>
            <a:endParaRPr lang="en-US"/>
          </a:p>
          <a:p>
            <a:r>
              <a:rPr lang="en-US"/>
              <a:t>Metadata practices for OA and open content</a:t>
            </a:r>
            <a:endParaRPr lang="en-US">
              <a:cs typeface="Arial"/>
            </a:endParaRPr>
          </a:p>
          <a:p>
            <a:r>
              <a:rPr lang="en-US"/>
              <a:t>Impact of OS on research libraries</a:t>
            </a:r>
            <a:endParaRPr lang="en-US">
              <a:cs typeface="Arial"/>
            </a:endParaRPr>
          </a:p>
          <a:p>
            <a:r>
              <a:rPr lang="en-US"/>
              <a:t>Information privilege and access to open content</a:t>
            </a:r>
          </a:p>
          <a:p>
            <a:r>
              <a:rPr lang="en-US"/>
              <a:t>… </a:t>
            </a:r>
          </a:p>
          <a:p>
            <a:endParaRPr lang="de-DE"/>
          </a:p>
        </p:txBody>
      </p:sp>
      <p:sp>
        <p:nvSpPr>
          <p:cNvPr id="2" name="Foliennummernplatzhalter 1">
            <a:extLst>
              <a:ext uri="{FF2B5EF4-FFF2-40B4-BE49-F238E27FC236}">
                <a16:creationId xmlns:a16="http://schemas.microsoft.com/office/drawing/2014/main" id="{32981A67-8D9C-4B74-BF8D-6FDA9C507E34}"/>
              </a:ext>
            </a:extLst>
          </p:cNvPr>
          <p:cNvSpPr>
            <a:spLocks noGrp="1"/>
          </p:cNvSpPr>
          <p:nvPr>
            <p:ph type="sldNum" sz="quarter" idx="4"/>
          </p:nvPr>
        </p:nvSpPr>
        <p:spPr/>
        <p:txBody>
          <a:bodyPr/>
          <a:lstStyle/>
          <a:p>
            <a:fld id="{C7E911E4-7CD8-4F9C-B647-4242FE4D1061}" type="slidenum">
              <a:rPr lang="de-DE" smtClean="0"/>
              <a:pPr/>
              <a:t>68</a:t>
            </a:fld>
            <a:endParaRPr lang="de-DE" dirty="0"/>
          </a:p>
        </p:txBody>
      </p:sp>
    </p:spTree>
    <p:extLst>
      <p:ext uri="{BB962C8B-B14F-4D97-AF65-F5344CB8AC3E}">
        <p14:creationId xmlns:p14="http://schemas.microsoft.com/office/powerpoint/2010/main" val="389892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platzhalter 14">
            <a:extLst>
              <a:ext uri="{FF2B5EF4-FFF2-40B4-BE49-F238E27FC236}">
                <a16:creationId xmlns:a16="http://schemas.microsoft.com/office/drawing/2014/main" id="{C182F509-2717-4C18-B649-DE12C7DB3C11}"/>
              </a:ext>
            </a:extLst>
          </p:cNvPr>
          <p:cNvSpPr>
            <a:spLocks noGrp="1"/>
          </p:cNvSpPr>
          <p:nvPr>
            <p:ph type="body" sz="quarter" idx="12"/>
          </p:nvPr>
        </p:nvSpPr>
        <p:spPr>
          <a:xfrm>
            <a:off x="1" y="1329876"/>
            <a:ext cx="4572000" cy="569387"/>
          </a:xfrm>
        </p:spPr>
        <p:txBody>
          <a:bodyPr/>
          <a:lstStyle/>
          <a:p>
            <a:r>
              <a:rPr lang="en-US"/>
              <a:t>RLP meeting, 25 February 2019 - Marseille</a:t>
            </a:r>
          </a:p>
        </p:txBody>
      </p:sp>
      <p:sp>
        <p:nvSpPr>
          <p:cNvPr id="16" name="Textplatzhalter 15">
            <a:extLst>
              <a:ext uri="{FF2B5EF4-FFF2-40B4-BE49-F238E27FC236}">
                <a16:creationId xmlns:a16="http://schemas.microsoft.com/office/drawing/2014/main" id="{98F10A37-E9EA-417B-BB99-736333E13E4F}"/>
              </a:ext>
            </a:extLst>
          </p:cNvPr>
          <p:cNvSpPr>
            <a:spLocks noGrp="1"/>
          </p:cNvSpPr>
          <p:nvPr>
            <p:ph type="body" sz="quarter" idx="16"/>
          </p:nvPr>
        </p:nvSpPr>
        <p:spPr>
          <a:xfrm>
            <a:off x="779470" y="1852403"/>
            <a:ext cx="7754770" cy="937678"/>
          </a:xfrm>
        </p:spPr>
        <p:txBody>
          <a:bodyPr>
            <a:normAutofit fontScale="70000" lnSpcReduction="20000"/>
          </a:bodyPr>
          <a:lstStyle/>
          <a:p>
            <a:r>
              <a:rPr lang="de-DE" err="1"/>
              <a:t>Thank</a:t>
            </a:r>
            <a:r>
              <a:rPr lang="de-DE"/>
              <a:t> </a:t>
            </a:r>
            <a:r>
              <a:rPr lang="de-DE" err="1"/>
              <a:t>you</a:t>
            </a:r>
            <a:r>
              <a:rPr lang="de-DE"/>
              <a:t>!</a:t>
            </a:r>
          </a:p>
        </p:txBody>
      </p:sp>
      <p:sp>
        <p:nvSpPr>
          <p:cNvPr id="17" name="Textplatzhalter 16">
            <a:extLst>
              <a:ext uri="{FF2B5EF4-FFF2-40B4-BE49-F238E27FC236}">
                <a16:creationId xmlns:a16="http://schemas.microsoft.com/office/drawing/2014/main" id="{C57ED68E-4816-4DA7-94BD-EC9B70DF0DDF}"/>
              </a:ext>
            </a:extLst>
          </p:cNvPr>
          <p:cNvSpPr>
            <a:spLocks noGrp="1"/>
          </p:cNvSpPr>
          <p:nvPr>
            <p:ph type="body" sz="quarter" idx="17"/>
          </p:nvPr>
        </p:nvSpPr>
        <p:spPr>
          <a:xfrm>
            <a:off x="728694" y="2968060"/>
            <a:ext cx="2231124" cy="400110"/>
          </a:xfrm>
        </p:spPr>
        <p:txBody>
          <a:bodyPr/>
          <a:lstStyle/>
          <a:p>
            <a:r>
              <a:rPr lang="de-DE" err="1"/>
              <a:t>Titia</a:t>
            </a:r>
            <a:r>
              <a:rPr lang="de-DE"/>
              <a:t> van der </a:t>
            </a:r>
            <a:r>
              <a:rPr lang="de-DE" err="1"/>
              <a:t>Werf</a:t>
            </a:r>
            <a:endParaRPr lang="de-DE"/>
          </a:p>
        </p:txBody>
      </p:sp>
      <p:sp>
        <p:nvSpPr>
          <p:cNvPr id="18" name="Textplatzhalter 17">
            <a:extLst>
              <a:ext uri="{FF2B5EF4-FFF2-40B4-BE49-F238E27FC236}">
                <a16:creationId xmlns:a16="http://schemas.microsoft.com/office/drawing/2014/main" id="{26EB90D8-BA5F-4AF6-9D74-49730DBF83A4}"/>
              </a:ext>
            </a:extLst>
          </p:cNvPr>
          <p:cNvSpPr>
            <a:spLocks noGrp="1"/>
          </p:cNvSpPr>
          <p:nvPr>
            <p:ph type="body" sz="quarter" idx="18"/>
          </p:nvPr>
        </p:nvSpPr>
        <p:spPr>
          <a:xfrm>
            <a:off x="728695" y="3374926"/>
            <a:ext cx="3340082" cy="307777"/>
          </a:xfrm>
        </p:spPr>
        <p:txBody>
          <a:bodyPr/>
          <a:lstStyle/>
          <a:p>
            <a:r>
              <a:rPr lang="de-DE" err="1"/>
              <a:t>Program</a:t>
            </a:r>
            <a:r>
              <a:rPr lang="de-DE"/>
              <a:t> Officer, OCLC Research</a:t>
            </a:r>
          </a:p>
        </p:txBody>
      </p:sp>
      <p:sp>
        <p:nvSpPr>
          <p:cNvPr id="26" name="Textplatzhalter 17">
            <a:extLst>
              <a:ext uri="{FF2B5EF4-FFF2-40B4-BE49-F238E27FC236}">
                <a16:creationId xmlns:a16="http://schemas.microsoft.com/office/drawing/2014/main" id="{999BB27A-96C2-4A25-8282-7FE0A1F45048}"/>
              </a:ext>
            </a:extLst>
          </p:cNvPr>
          <p:cNvSpPr txBox="1">
            <a:spLocks/>
          </p:cNvSpPr>
          <p:nvPr/>
        </p:nvSpPr>
        <p:spPr>
          <a:xfrm>
            <a:off x="737320" y="3765509"/>
            <a:ext cx="1943802" cy="242374"/>
          </a:xfrm>
          <a:prstGeom prst="rect">
            <a:avLst/>
          </a:prstGeom>
        </p:spPr>
        <p:txBody>
          <a:bodyPr vert="horz" wrap="none" lIns="0" tIns="0">
            <a:spAutoFit/>
          </a:bodyPr>
          <a:lstStyle>
            <a:lvl1pPr marL="0" indent="0" algn="l" defTabSz="342900" rtl="0" eaLnBrk="1" latinLnBrk="0" hangingPunct="1">
              <a:spcBef>
                <a:spcPct val="20000"/>
              </a:spcBef>
              <a:buFont typeface="Arial"/>
              <a:buNone/>
              <a:defRPr sz="1275" b="0" kern="1200">
                <a:solidFill>
                  <a:schemeClr val="tx1"/>
                </a:solidFill>
                <a:latin typeface="+mn-lt"/>
                <a:ea typeface="+mn-ea"/>
                <a:cs typeface="+mn-cs"/>
              </a:defRPr>
            </a:lvl1pPr>
            <a:lvl2pPr marL="342900" indent="0" algn="l" defTabSz="342900" rtl="0" eaLnBrk="1" latinLnBrk="0" hangingPunct="1">
              <a:spcBef>
                <a:spcPct val="20000"/>
              </a:spcBef>
              <a:buFont typeface="Arial"/>
              <a:buNone/>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371600" indent="0" algn="l" defTabSz="342900" rtl="0" eaLnBrk="1" latinLnBrk="0" hangingPunct="1">
              <a:spcBef>
                <a:spcPct val="20000"/>
              </a:spcBef>
              <a:buFont typeface="Arial"/>
              <a:buNone/>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275" b="0" i="0" u="none" strike="noStrike" kern="1200" cap="none" spc="0" normalizeH="0" baseline="0" noProof="0">
                <a:ln>
                  <a:noFill/>
                </a:ln>
                <a:solidFill>
                  <a:srgbClr val="000000"/>
                </a:solidFill>
                <a:effectLst/>
                <a:uLnTx/>
                <a:uFillTx/>
                <a:latin typeface="Arial"/>
                <a:ea typeface="+mn-ea"/>
                <a:cs typeface="+mn-cs"/>
              </a:rPr>
              <a:t>titia.vanderwerf@oclc.org</a:t>
            </a:r>
          </a:p>
        </p:txBody>
      </p:sp>
      <p:sp>
        <p:nvSpPr>
          <p:cNvPr id="2" name="Foliennummernplatzhalter 1">
            <a:extLst>
              <a:ext uri="{FF2B5EF4-FFF2-40B4-BE49-F238E27FC236}">
                <a16:creationId xmlns:a16="http://schemas.microsoft.com/office/drawing/2014/main" id="{4B231A7B-1F74-49CD-BEA0-A7716B9CF0F1}"/>
              </a:ext>
            </a:extLst>
          </p:cNvPr>
          <p:cNvSpPr>
            <a:spLocks noGrp="1"/>
          </p:cNvSpPr>
          <p:nvPr>
            <p:ph type="sldNum" sz="quarter" idx="4"/>
          </p:nvPr>
        </p:nvSpPr>
        <p:spPr/>
        <p:txBody>
          <a:bodyPr/>
          <a:lstStyle/>
          <a:p>
            <a:fld id="{C7E911E4-7CD8-4F9C-B647-4242FE4D1061}" type="slidenum">
              <a:rPr lang="de-DE" smtClean="0"/>
              <a:pPr/>
              <a:t>69</a:t>
            </a:fld>
            <a:endParaRPr lang="de-DE" dirty="0"/>
          </a:p>
        </p:txBody>
      </p:sp>
    </p:spTree>
    <p:extLst>
      <p:ext uri="{BB962C8B-B14F-4D97-AF65-F5344CB8AC3E}">
        <p14:creationId xmlns:p14="http://schemas.microsoft.com/office/powerpoint/2010/main" val="157022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CAB367-076F-3942-B7EE-D19368929958}"/>
              </a:ext>
            </a:extLst>
          </p:cNvPr>
          <p:cNvPicPr>
            <a:picLocks noChangeAspect="1"/>
          </p:cNvPicPr>
          <p:nvPr/>
        </p:nvPicPr>
        <p:blipFill>
          <a:blip r:embed="rId2"/>
          <a:stretch>
            <a:fillRect/>
          </a:stretch>
        </p:blipFill>
        <p:spPr>
          <a:xfrm>
            <a:off x="198320" y="83605"/>
            <a:ext cx="3179105" cy="4778231"/>
          </a:xfrm>
          <a:prstGeom prst="rect">
            <a:avLst/>
          </a:prstGeom>
        </p:spPr>
      </p:pic>
      <p:sp>
        <p:nvSpPr>
          <p:cNvPr id="4" name="Rectangle 3">
            <a:extLst>
              <a:ext uri="{FF2B5EF4-FFF2-40B4-BE49-F238E27FC236}">
                <a16:creationId xmlns:a16="http://schemas.microsoft.com/office/drawing/2014/main" id="{405230C6-699C-0D4D-8575-53E80DA3B814}"/>
              </a:ext>
            </a:extLst>
          </p:cNvPr>
          <p:cNvSpPr/>
          <p:nvPr/>
        </p:nvSpPr>
        <p:spPr>
          <a:xfrm>
            <a:off x="3753295" y="83605"/>
            <a:ext cx="4991986" cy="4801314"/>
          </a:xfrm>
          <a:prstGeom prst="rect">
            <a:avLst/>
          </a:prstGeom>
          <a:solidFill>
            <a:schemeClr val="accent1">
              <a:lumMod val="60000"/>
              <a:lumOff val="40000"/>
            </a:schemeClr>
          </a:solidFill>
        </p:spPr>
        <p:txBody>
          <a:bodyPr wrap="square">
            <a:spAutoFit/>
          </a:bodyPr>
          <a:lstStyle/>
          <a:p>
            <a:pPr defTabSz="514350"/>
            <a:r>
              <a:rPr lang="en-US" sz="1700" b="1" dirty="0">
                <a:solidFill>
                  <a:prstClr val="white"/>
                </a:solidFill>
              </a:rPr>
              <a:t>In rapidly changing environments, it’s important to realize that tacit knowledge trumps explicit knowledge. …</a:t>
            </a:r>
          </a:p>
          <a:p>
            <a:pPr defTabSz="514350"/>
            <a:endParaRPr lang="en-US" sz="1700" b="1" dirty="0">
              <a:solidFill>
                <a:prstClr val="white"/>
              </a:solidFill>
            </a:endParaRPr>
          </a:p>
          <a:p>
            <a:pPr defTabSz="514350"/>
            <a:r>
              <a:rPr lang="en-US" sz="1700" b="1" dirty="0">
                <a:solidFill>
                  <a:prstClr val="white"/>
                </a:solidFill>
              </a:rPr>
              <a:t>Tacit knowledge becomes accessible through shared practice</a:t>
            </a:r>
          </a:p>
          <a:p>
            <a:pPr defTabSz="514350"/>
            <a:endParaRPr lang="en-US" sz="1700" b="1" dirty="0">
              <a:solidFill>
                <a:prstClr val="white"/>
              </a:solidFill>
            </a:endParaRPr>
          </a:p>
          <a:p>
            <a:pPr defTabSz="514350"/>
            <a:r>
              <a:rPr lang="en-US" sz="1700" b="1" dirty="0">
                <a:solidFill>
                  <a:prstClr val="white"/>
                </a:solidFill>
              </a:rPr>
              <a:t>Because it’s so hard to express, tacit knowledge is not easily accessible. The best way to access it is to work together and to observe the practices that emerge from this tacit knowledge. By working together, we also develop deeper, trust-based relationships that create a safer environment for us to explore new insights with others in our group that we have a hard time expressing to ourselves.</a:t>
            </a:r>
          </a:p>
          <a:p>
            <a:pPr defTabSz="514350"/>
            <a:endParaRPr lang="en-US" sz="1700" b="1" dirty="0">
              <a:solidFill>
                <a:prstClr val="white"/>
              </a:solidFill>
            </a:endParaRPr>
          </a:p>
          <a:p>
            <a:pPr defTabSz="514350"/>
            <a:r>
              <a:rPr lang="en-US" sz="1700" b="1" dirty="0">
                <a:solidFill>
                  <a:prstClr val="white"/>
                </a:solidFill>
              </a:rPr>
              <a:t>John Hagel</a:t>
            </a:r>
          </a:p>
        </p:txBody>
      </p:sp>
      <p:sp>
        <p:nvSpPr>
          <p:cNvPr id="3" name="Foliennummernplatzhalter 2">
            <a:extLst>
              <a:ext uri="{FF2B5EF4-FFF2-40B4-BE49-F238E27FC236}">
                <a16:creationId xmlns:a16="http://schemas.microsoft.com/office/drawing/2014/main" id="{EA6D6D96-7F27-4EA6-8088-7BBE5A970C30}"/>
              </a:ext>
            </a:extLst>
          </p:cNvPr>
          <p:cNvSpPr>
            <a:spLocks noGrp="1"/>
          </p:cNvSpPr>
          <p:nvPr>
            <p:ph type="sldNum" sz="quarter" idx="12"/>
          </p:nvPr>
        </p:nvSpPr>
        <p:spPr/>
        <p:txBody>
          <a:bodyPr/>
          <a:lstStyle/>
          <a:p>
            <a:fld id="{FBF82AE8-B900-9645-9437-C4E98360193C}" type="slidenum">
              <a:rPr lang="en-US" smtClean="0"/>
              <a:t>7</a:t>
            </a:fld>
            <a:endParaRPr lang="en-US"/>
          </a:p>
        </p:txBody>
      </p:sp>
    </p:spTree>
    <p:extLst>
      <p:ext uri="{BB962C8B-B14F-4D97-AF65-F5344CB8AC3E}">
        <p14:creationId xmlns:p14="http://schemas.microsoft.com/office/powerpoint/2010/main" val="395602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90B01535-5ADF-4C15-9A7A-D2CF40CBF0B3}"/>
              </a:ext>
            </a:extLst>
          </p:cNvPr>
          <p:cNvSpPr>
            <a:spLocks noGrp="1"/>
          </p:cNvSpPr>
          <p:nvPr>
            <p:ph type="body" sz="quarter" idx="10"/>
          </p:nvPr>
        </p:nvSpPr>
        <p:spPr/>
        <p:txBody>
          <a:bodyPr/>
          <a:lstStyle/>
          <a:p>
            <a:pPr algn="ctr"/>
            <a:r>
              <a:rPr lang="de-DE"/>
              <a:t>Break</a:t>
            </a:r>
          </a:p>
        </p:txBody>
      </p:sp>
      <p:sp>
        <p:nvSpPr>
          <p:cNvPr id="9" name="Textplatzhalter 8">
            <a:extLst>
              <a:ext uri="{FF2B5EF4-FFF2-40B4-BE49-F238E27FC236}">
                <a16:creationId xmlns:a16="http://schemas.microsoft.com/office/drawing/2014/main" id="{C5A69EE8-ADAD-4394-9FD8-91E9DA67596B}"/>
              </a:ext>
            </a:extLst>
          </p:cNvPr>
          <p:cNvSpPr>
            <a:spLocks noGrp="1"/>
          </p:cNvSpPr>
          <p:nvPr>
            <p:ph type="body" sz="quarter" idx="11"/>
          </p:nvPr>
        </p:nvSpPr>
        <p:spPr/>
        <p:txBody>
          <a:bodyPr/>
          <a:lstStyle/>
          <a:p>
            <a:endParaRPr lang="de-DE"/>
          </a:p>
        </p:txBody>
      </p:sp>
      <p:sp>
        <p:nvSpPr>
          <p:cNvPr id="10" name="Textplatzhalter 9">
            <a:extLst>
              <a:ext uri="{FF2B5EF4-FFF2-40B4-BE49-F238E27FC236}">
                <a16:creationId xmlns:a16="http://schemas.microsoft.com/office/drawing/2014/main" id="{D723FF06-C961-4A12-8BBE-A8CD9FF11653}"/>
              </a:ext>
            </a:extLst>
          </p:cNvPr>
          <p:cNvSpPr>
            <a:spLocks noGrp="1"/>
          </p:cNvSpPr>
          <p:nvPr>
            <p:ph type="body" sz="quarter" idx="12"/>
          </p:nvPr>
        </p:nvSpPr>
        <p:spPr/>
        <p:txBody>
          <a:bodyPr/>
          <a:lstStyle/>
          <a:p>
            <a:endParaRPr lang="de-DE"/>
          </a:p>
        </p:txBody>
      </p:sp>
      <p:sp>
        <p:nvSpPr>
          <p:cNvPr id="2" name="Foliennummernplatzhalter 1">
            <a:extLst>
              <a:ext uri="{FF2B5EF4-FFF2-40B4-BE49-F238E27FC236}">
                <a16:creationId xmlns:a16="http://schemas.microsoft.com/office/drawing/2014/main" id="{79236F45-A796-4BB5-9A3E-DAF9208E8A65}"/>
              </a:ext>
            </a:extLst>
          </p:cNvPr>
          <p:cNvSpPr>
            <a:spLocks noGrp="1"/>
          </p:cNvSpPr>
          <p:nvPr>
            <p:ph type="sldNum" sz="quarter" idx="4"/>
          </p:nvPr>
        </p:nvSpPr>
        <p:spPr/>
        <p:txBody>
          <a:bodyPr/>
          <a:lstStyle/>
          <a:p>
            <a:fld id="{C7E911E4-7CD8-4F9C-B647-4242FE4D1061}" type="slidenum">
              <a:rPr lang="de-DE" smtClean="0"/>
              <a:pPr/>
              <a:t>70</a:t>
            </a:fld>
            <a:endParaRPr lang="de-DE" dirty="0"/>
          </a:p>
        </p:txBody>
      </p:sp>
    </p:spTree>
    <p:extLst>
      <p:ext uri="{BB962C8B-B14F-4D97-AF65-F5344CB8AC3E}">
        <p14:creationId xmlns:p14="http://schemas.microsoft.com/office/powerpoint/2010/main" val="262159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76FC8C7-6B1A-C245-9694-DE3BCEA53601}"/>
              </a:ext>
            </a:extLst>
          </p:cNvPr>
          <p:cNvSpPr>
            <a:spLocks noGrp="1"/>
          </p:cNvSpPr>
          <p:nvPr>
            <p:ph type="body" sz="quarter" idx="10"/>
          </p:nvPr>
        </p:nvSpPr>
        <p:spPr/>
        <p:txBody>
          <a:bodyPr/>
          <a:lstStyle/>
          <a:p>
            <a:r>
              <a:rPr lang="en-US"/>
              <a:t>World Café </a:t>
            </a:r>
          </a:p>
        </p:txBody>
      </p:sp>
      <p:sp>
        <p:nvSpPr>
          <p:cNvPr id="2" name="Text Placeholder 1">
            <a:extLst>
              <a:ext uri="{FF2B5EF4-FFF2-40B4-BE49-F238E27FC236}">
                <a16:creationId xmlns:a16="http://schemas.microsoft.com/office/drawing/2014/main" id="{BA84A7C9-E409-445A-9503-0ECF46842BBA}"/>
              </a:ext>
            </a:extLst>
          </p:cNvPr>
          <p:cNvSpPr>
            <a:spLocks noGrp="1"/>
          </p:cNvSpPr>
          <p:nvPr>
            <p:ph type="body" sz="quarter" idx="11"/>
          </p:nvPr>
        </p:nvSpPr>
        <p:spPr/>
        <p:txBody>
          <a:bodyPr/>
          <a:lstStyle/>
          <a:p>
            <a:endParaRPr lang="en-US"/>
          </a:p>
        </p:txBody>
      </p:sp>
      <p:sp>
        <p:nvSpPr>
          <p:cNvPr id="3" name="Text Placeholder 2">
            <a:extLst>
              <a:ext uri="{FF2B5EF4-FFF2-40B4-BE49-F238E27FC236}">
                <a16:creationId xmlns:a16="http://schemas.microsoft.com/office/drawing/2014/main" id="{56CC53C3-C723-4C09-9AF7-AC6DD5635E1C}"/>
              </a:ext>
            </a:extLst>
          </p:cNvPr>
          <p:cNvSpPr>
            <a:spLocks noGrp="1"/>
          </p:cNvSpPr>
          <p:nvPr>
            <p:ph type="body" sz="quarter" idx="12"/>
          </p:nvPr>
        </p:nvSpPr>
        <p:spPr/>
        <p:txBody>
          <a:bodyPr/>
          <a:lstStyle/>
          <a:p>
            <a:endParaRPr lang="en-US"/>
          </a:p>
        </p:txBody>
      </p:sp>
      <p:sp>
        <p:nvSpPr>
          <p:cNvPr id="4" name="Foliennummernplatzhalter 3">
            <a:extLst>
              <a:ext uri="{FF2B5EF4-FFF2-40B4-BE49-F238E27FC236}">
                <a16:creationId xmlns:a16="http://schemas.microsoft.com/office/drawing/2014/main" id="{F09F37FD-29E0-4766-8AF7-CE0183B0900B}"/>
              </a:ext>
            </a:extLst>
          </p:cNvPr>
          <p:cNvSpPr>
            <a:spLocks noGrp="1"/>
          </p:cNvSpPr>
          <p:nvPr>
            <p:ph type="sldNum" sz="quarter" idx="4"/>
          </p:nvPr>
        </p:nvSpPr>
        <p:spPr/>
        <p:txBody>
          <a:bodyPr/>
          <a:lstStyle/>
          <a:p>
            <a:fld id="{C7E911E4-7CD8-4F9C-B647-4242FE4D1061}" type="slidenum">
              <a:rPr lang="de-DE" smtClean="0"/>
              <a:pPr/>
              <a:t>71</a:t>
            </a:fld>
            <a:endParaRPr lang="de-DE" dirty="0"/>
          </a:p>
        </p:txBody>
      </p:sp>
    </p:spTree>
    <p:extLst>
      <p:ext uri="{BB962C8B-B14F-4D97-AF65-F5344CB8AC3E}">
        <p14:creationId xmlns:p14="http://schemas.microsoft.com/office/powerpoint/2010/main" val="770238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D259F8D-CD4E-3D4F-BFEF-E0F619C5A75B}"/>
              </a:ext>
            </a:extLst>
          </p:cNvPr>
          <p:cNvSpPr>
            <a:spLocks noGrp="1"/>
          </p:cNvSpPr>
          <p:nvPr>
            <p:ph type="body" sz="quarter" idx="13"/>
          </p:nvPr>
        </p:nvSpPr>
        <p:spPr/>
        <p:txBody>
          <a:bodyPr/>
          <a:lstStyle/>
          <a:p>
            <a:r>
              <a:rPr lang="en-US"/>
              <a:t>Café etiquette</a:t>
            </a:r>
          </a:p>
        </p:txBody>
      </p:sp>
      <p:sp>
        <p:nvSpPr>
          <p:cNvPr id="5" name="Text Placeholder 4">
            <a:extLst>
              <a:ext uri="{FF2B5EF4-FFF2-40B4-BE49-F238E27FC236}">
                <a16:creationId xmlns:a16="http://schemas.microsoft.com/office/drawing/2014/main" id="{A88C558A-E0FA-5648-A221-C226C117F7FD}"/>
              </a:ext>
            </a:extLst>
          </p:cNvPr>
          <p:cNvSpPr>
            <a:spLocks noGrp="1"/>
          </p:cNvSpPr>
          <p:nvPr>
            <p:ph type="body" sz="quarter" idx="12"/>
          </p:nvPr>
        </p:nvSpPr>
        <p:spPr/>
        <p:txBody>
          <a:bodyPr/>
          <a:lstStyle/>
          <a:p>
            <a:r>
              <a:rPr lang="en-US" dirty="0"/>
              <a:t>Focus on what matters</a:t>
            </a:r>
          </a:p>
          <a:p>
            <a:r>
              <a:rPr lang="en-US" dirty="0"/>
              <a:t>Listen to understand others</a:t>
            </a:r>
          </a:p>
          <a:p>
            <a:r>
              <a:rPr lang="en-US" dirty="0"/>
              <a:t>Contribute</a:t>
            </a:r>
          </a:p>
          <a:p>
            <a:r>
              <a:rPr lang="en-US" dirty="0"/>
              <a:t>Speak your mind and heart</a:t>
            </a:r>
          </a:p>
          <a:p>
            <a:r>
              <a:rPr lang="en-US" dirty="0"/>
              <a:t>Link and connect ideas</a:t>
            </a:r>
          </a:p>
          <a:p>
            <a:r>
              <a:rPr lang="en-US" dirty="0"/>
              <a:t>Listen together for themes, insights, and deeper questions</a:t>
            </a:r>
          </a:p>
          <a:p>
            <a:r>
              <a:rPr lang="en-US" dirty="0"/>
              <a:t>Have fun! </a:t>
            </a:r>
          </a:p>
        </p:txBody>
      </p:sp>
      <p:sp>
        <p:nvSpPr>
          <p:cNvPr id="2" name="Foliennummernplatzhalter 1">
            <a:extLst>
              <a:ext uri="{FF2B5EF4-FFF2-40B4-BE49-F238E27FC236}">
                <a16:creationId xmlns:a16="http://schemas.microsoft.com/office/drawing/2014/main" id="{8DB2F6C9-7983-4DB7-8489-5633FEEA348B}"/>
              </a:ext>
            </a:extLst>
          </p:cNvPr>
          <p:cNvSpPr>
            <a:spLocks noGrp="1"/>
          </p:cNvSpPr>
          <p:nvPr>
            <p:ph type="sldNum" sz="quarter" idx="4"/>
          </p:nvPr>
        </p:nvSpPr>
        <p:spPr/>
        <p:txBody>
          <a:bodyPr/>
          <a:lstStyle/>
          <a:p>
            <a:fld id="{C7E911E4-7CD8-4F9C-B647-4242FE4D1061}" type="slidenum">
              <a:rPr lang="de-DE" smtClean="0"/>
              <a:pPr/>
              <a:t>72</a:t>
            </a:fld>
            <a:endParaRPr lang="de-DE" dirty="0"/>
          </a:p>
        </p:txBody>
      </p:sp>
    </p:spTree>
    <p:extLst>
      <p:ext uri="{BB962C8B-B14F-4D97-AF65-F5344CB8AC3E}">
        <p14:creationId xmlns:p14="http://schemas.microsoft.com/office/powerpoint/2010/main" val="44009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A911961-CCE6-3349-9610-75ECA755CE59}"/>
              </a:ext>
            </a:extLst>
          </p:cNvPr>
          <p:cNvSpPr>
            <a:spLocks noGrp="1"/>
          </p:cNvSpPr>
          <p:nvPr>
            <p:ph type="body" sz="quarter" idx="13"/>
          </p:nvPr>
        </p:nvSpPr>
        <p:spPr>
          <a:xfrm>
            <a:off x="340786" y="343304"/>
            <a:ext cx="8439148" cy="686442"/>
          </a:xfrm>
        </p:spPr>
        <p:txBody>
          <a:bodyPr vert="horz" anchor="t"/>
          <a:lstStyle/>
          <a:p>
            <a:r>
              <a:rPr lang="en-US" dirty="0"/>
              <a:t>Question #1:</a:t>
            </a:r>
            <a:endParaRPr lang="en-US">
              <a:cs typeface="Arial"/>
            </a:endParaRPr>
          </a:p>
          <a:p>
            <a:r>
              <a:rPr lang="en-US" dirty="0"/>
              <a:t>What are some specific examples of successful collaboration? </a:t>
            </a:r>
            <a:endParaRPr lang="en-US" dirty="0">
              <a:cs typeface="Arial"/>
            </a:endParaRPr>
          </a:p>
        </p:txBody>
      </p:sp>
      <p:sp>
        <p:nvSpPr>
          <p:cNvPr id="7" name="Text Placeholder 6">
            <a:extLst>
              <a:ext uri="{FF2B5EF4-FFF2-40B4-BE49-F238E27FC236}">
                <a16:creationId xmlns:a16="http://schemas.microsoft.com/office/drawing/2014/main" id="{C0B972FA-D8EA-2B4C-A224-36EAC2FA03F2}"/>
              </a:ext>
            </a:extLst>
          </p:cNvPr>
          <p:cNvSpPr>
            <a:spLocks noGrp="1"/>
          </p:cNvSpPr>
          <p:nvPr>
            <p:ph type="body" sz="quarter" idx="12"/>
          </p:nvPr>
        </p:nvSpPr>
        <p:spPr>
          <a:xfrm>
            <a:off x="340786" y="2442322"/>
            <a:ext cx="8439148" cy="1943803"/>
          </a:xfrm>
        </p:spPr>
        <p:txBody>
          <a:bodyPr vert="horz" anchor="t">
            <a:normAutofit/>
          </a:bodyPr>
          <a:lstStyle/>
          <a:p>
            <a:r>
              <a:rPr lang="en-US" dirty="0"/>
              <a:t>Share about specific activities in your institution/region</a:t>
            </a:r>
          </a:p>
          <a:p>
            <a:r>
              <a:rPr lang="en-US" dirty="0"/>
              <a:t>What do you consider most important or successful? </a:t>
            </a:r>
            <a:br>
              <a:rPr lang="en-US" dirty="0"/>
            </a:br>
            <a:r>
              <a:rPr lang="en-US" dirty="0"/>
              <a:t>And why? </a:t>
            </a:r>
            <a:endParaRPr lang="en-US" dirty="0">
              <a:cs typeface="Arial"/>
            </a:endParaRPr>
          </a:p>
          <a:p>
            <a:pPr marL="152400" indent="0">
              <a:buNone/>
            </a:pPr>
            <a:endParaRPr lang="en-US" dirty="0"/>
          </a:p>
        </p:txBody>
      </p:sp>
      <p:sp>
        <p:nvSpPr>
          <p:cNvPr id="2" name="Foliennummernplatzhalter 1">
            <a:extLst>
              <a:ext uri="{FF2B5EF4-FFF2-40B4-BE49-F238E27FC236}">
                <a16:creationId xmlns:a16="http://schemas.microsoft.com/office/drawing/2014/main" id="{BF230718-CA85-43ED-A5EE-AEB157B2F57C}"/>
              </a:ext>
            </a:extLst>
          </p:cNvPr>
          <p:cNvSpPr>
            <a:spLocks noGrp="1"/>
          </p:cNvSpPr>
          <p:nvPr>
            <p:ph type="sldNum" sz="quarter" idx="4"/>
          </p:nvPr>
        </p:nvSpPr>
        <p:spPr/>
        <p:txBody>
          <a:bodyPr/>
          <a:lstStyle/>
          <a:p>
            <a:fld id="{C7E911E4-7CD8-4F9C-B647-4242FE4D1061}" type="slidenum">
              <a:rPr lang="de-DE" smtClean="0"/>
              <a:pPr/>
              <a:t>73</a:t>
            </a:fld>
            <a:endParaRPr lang="de-DE" dirty="0"/>
          </a:p>
        </p:txBody>
      </p:sp>
    </p:spTree>
    <p:extLst>
      <p:ext uri="{BB962C8B-B14F-4D97-AF65-F5344CB8AC3E}">
        <p14:creationId xmlns:p14="http://schemas.microsoft.com/office/powerpoint/2010/main" val="1097840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6A911961-CCE6-3349-9610-75ECA755CE59}"/>
              </a:ext>
            </a:extLst>
          </p:cNvPr>
          <p:cNvSpPr>
            <a:spLocks noGrp="1"/>
          </p:cNvSpPr>
          <p:nvPr>
            <p:ph type="body" sz="quarter" idx="13"/>
          </p:nvPr>
        </p:nvSpPr>
        <p:spPr>
          <a:xfrm>
            <a:off x="340786" y="343304"/>
            <a:ext cx="8439148" cy="2411725"/>
          </a:xfrm>
        </p:spPr>
        <p:txBody>
          <a:bodyPr vert="horz" anchor="t"/>
          <a:lstStyle/>
          <a:p>
            <a:r>
              <a:rPr lang="en-US" dirty="0"/>
              <a:t>Question #2: How does international collaboration make sense for your institution? Your researchers?</a:t>
            </a:r>
          </a:p>
        </p:txBody>
      </p:sp>
      <p:sp>
        <p:nvSpPr>
          <p:cNvPr id="7" name="Text Placeholder 6">
            <a:extLst>
              <a:ext uri="{FF2B5EF4-FFF2-40B4-BE49-F238E27FC236}">
                <a16:creationId xmlns:a16="http://schemas.microsoft.com/office/drawing/2014/main" id="{C0B972FA-D8EA-2B4C-A224-36EAC2FA03F2}"/>
              </a:ext>
            </a:extLst>
          </p:cNvPr>
          <p:cNvSpPr>
            <a:spLocks noGrp="1"/>
          </p:cNvSpPr>
          <p:nvPr>
            <p:ph type="body" sz="quarter" idx="12"/>
          </p:nvPr>
        </p:nvSpPr>
        <p:spPr>
          <a:xfrm>
            <a:off x="340786" y="2269793"/>
            <a:ext cx="8374450" cy="2353557"/>
          </a:xfrm>
        </p:spPr>
        <p:txBody>
          <a:bodyPr vert="horz" anchor="t">
            <a:normAutofit/>
          </a:bodyPr>
          <a:lstStyle/>
          <a:p>
            <a:r>
              <a:rPr lang="en-US" dirty="0">
                <a:cs typeface="Arial"/>
              </a:rPr>
              <a:t>What are the limits? </a:t>
            </a:r>
          </a:p>
          <a:p>
            <a:r>
              <a:rPr lang="en-US" dirty="0">
                <a:cs typeface="Arial"/>
              </a:rPr>
              <a:t>What are the opportunities? </a:t>
            </a:r>
            <a:endParaRPr lang="en-US">
              <a:cs typeface="Arial"/>
            </a:endParaRPr>
          </a:p>
          <a:p>
            <a:r>
              <a:rPr lang="en-US" dirty="0">
                <a:cs typeface="Arial"/>
              </a:rPr>
              <a:t>What are the challenges to overcome? </a:t>
            </a:r>
            <a:endParaRPr lang="en-US">
              <a:cs typeface="Arial"/>
            </a:endParaRPr>
          </a:p>
          <a:p>
            <a:r>
              <a:rPr lang="en-US" dirty="0">
                <a:cs typeface="Arial"/>
              </a:rPr>
              <a:t>What additional resources / information might you need </a:t>
            </a:r>
            <a:br>
              <a:rPr lang="en-US" dirty="0">
                <a:cs typeface="Arial"/>
              </a:rPr>
            </a:br>
            <a:r>
              <a:rPr lang="en-US" dirty="0">
                <a:cs typeface="Arial"/>
              </a:rPr>
              <a:t>to support you? </a:t>
            </a:r>
            <a:endParaRPr lang="en-US">
              <a:cs typeface="Arial"/>
            </a:endParaRPr>
          </a:p>
        </p:txBody>
      </p:sp>
      <p:sp>
        <p:nvSpPr>
          <p:cNvPr id="2" name="Foliennummernplatzhalter 1">
            <a:extLst>
              <a:ext uri="{FF2B5EF4-FFF2-40B4-BE49-F238E27FC236}">
                <a16:creationId xmlns:a16="http://schemas.microsoft.com/office/drawing/2014/main" id="{8B3BCCB6-E243-487C-BD74-B0EDBA977633}"/>
              </a:ext>
            </a:extLst>
          </p:cNvPr>
          <p:cNvSpPr>
            <a:spLocks noGrp="1"/>
          </p:cNvSpPr>
          <p:nvPr>
            <p:ph type="sldNum" sz="quarter" idx="4"/>
          </p:nvPr>
        </p:nvSpPr>
        <p:spPr/>
        <p:txBody>
          <a:bodyPr/>
          <a:lstStyle/>
          <a:p>
            <a:fld id="{C7E911E4-7CD8-4F9C-B647-4242FE4D1061}" type="slidenum">
              <a:rPr lang="de-DE" smtClean="0"/>
              <a:pPr/>
              <a:t>74</a:t>
            </a:fld>
            <a:endParaRPr lang="de-DE" dirty="0"/>
          </a:p>
        </p:txBody>
      </p:sp>
    </p:spTree>
    <p:extLst>
      <p:ext uri="{BB962C8B-B14F-4D97-AF65-F5344CB8AC3E}">
        <p14:creationId xmlns:p14="http://schemas.microsoft.com/office/powerpoint/2010/main" val="155065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 calcmode="lin" valueType="num">
                                      <p:cBhvr additive="base">
                                        <p:cTn id="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 calcmode="lin" valueType="num">
                                      <p:cBhvr additive="base">
                                        <p:cTn id="1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B3E88A-6B8C-D04A-A066-D12B66D48B94}"/>
              </a:ext>
            </a:extLst>
          </p:cNvPr>
          <p:cNvSpPr>
            <a:spLocks noGrp="1"/>
          </p:cNvSpPr>
          <p:nvPr>
            <p:ph type="body" sz="quarter" idx="13"/>
          </p:nvPr>
        </p:nvSpPr>
        <p:spPr/>
        <p:txBody>
          <a:bodyPr/>
          <a:lstStyle/>
          <a:p>
            <a:r>
              <a:rPr lang="en-US" dirty="0"/>
              <a:t>Conclusions</a:t>
            </a:r>
          </a:p>
        </p:txBody>
      </p:sp>
      <p:sp>
        <p:nvSpPr>
          <p:cNvPr id="6" name="Text Placeholder 5">
            <a:extLst>
              <a:ext uri="{FF2B5EF4-FFF2-40B4-BE49-F238E27FC236}">
                <a16:creationId xmlns:a16="http://schemas.microsoft.com/office/drawing/2014/main" id="{97164328-0954-D347-ACE4-9FDA5577E2D0}"/>
              </a:ext>
            </a:extLst>
          </p:cNvPr>
          <p:cNvSpPr>
            <a:spLocks noGrp="1"/>
          </p:cNvSpPr>
          <p:nvPr>
            <p:ph type="body" sz="quarter" idx="12"/>
          </p:nvPr>
        </p:nvSpPr>
        <p:spPr/>
        <p:txBody>
          <a:bodyPr/>
          <a:lstStyle/>
          <a:p>
            <a:r>
              <a:rPr lang="en-US" dirty="0"/>
              <a:t>Learn more about the OCLC Research Library Partnership at </a:t>
            </a:r>
            <a:r>
              <a:rPr lang="en-US" dirty="0">
                <a:hlinkClick r:id="rId3"/>
              </a:rPr>
              <a:t>oc.lc/rlp  </a:t>
            </a:r>
            <a:endParaRPr lang="en-US" dirty="0"/>
          </a:p>
          <a:p>
            <a:r>
              <a:rPr lang="en-US" dirty="0"/>
              <a:t>A summary of this event will appear on </a:t>
            </a:r>
            <a:r>
              <a:rPr lang="en-US" dirty="0">
                <a:hlinkClick r:id="rId4"/>
              </a:rPr>
              <a:t>HangingTogether.org </a:t>
            </a:r>
            <a:endParaRPr lang="en-US" dirty="0"/>
          </a:p>
          <a:p>
            <a:r>
              <a:rPr lang="en-US" dirty="0"/>
              <a:t>Please complete an event evaluation and give to Annette</a:t>
            </a:r>
          </a:p>
          <a:p>
            <a:endParaRPr lang="en-US" dirty="0"/>
          </a:p>
        </p:txBody>
      </p:sp>
      <p:sp>
        <p:nvSpPr>
          <p:cNvPr id="2" name="Foliennummernplatzhalter 1">
            <a:extLst>
              <a:ext uri="{FF2B5EF4-FFF2-40B4-BE49-F238E27FC236}">
                <a16:creationId xmlns:a16="http://schemas.microsoft.com/office/drawing/2014/main" id="{6F930185-EC95-4BB8-A4AA-C6D6C2202628}"/>
              </a:ext>
            </a:extLst>
          </p:cNvPr>
          <p:cNvSpPr>
            <a:spLocks noGrp="1"/>
          </p:cNvSpPr>
          <p:nvPr>
            <p:ph type="sldNum" sz="quarter" idx="4"/>
          </p:nvPr>
        </p:nvSpPr>
        <p:spPr/>
        <p:txBody>
          <a:bodyPr/>
          <a:lstStyle/>
          <a:p>
            <a:fld id="{C7E911E4-7CD8-4F9C-B647-4242FE4D1061}" type="slidenum">
              <a:rPr lang="de-DE" smtClean="0"/>
              <a:pPr/>
              <a:t>75</a:t>
            </a:fld>
            <a:endParaRPr lang="de-DE" dirty="0"/>
          </a:p>
        </p:txBody>
      </p:sp>
    </p:spTree>
    <p:extLst>
      <p:ext uri="{BB962C8B-B14F-4D97-AF65-F5344CB8AC3E}">
        <p14:creationId xmlns:p14="http://schemas.microsoft.com/office/powerpoint/2010/main" val="1579090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DB3E88A-6B8C-D04A-A066-D12B66D48B94}"/>
              </a:ext>
            </a:extLst>
          </p:cNvPr>
          <p:cNvSpPr>
            <a:spLocks noGrp="1"/>
          </p:cNvSpPr>
          <p:nvPr>
            <p:ph type="body" sz="quarter" idx="13"/>
          </p:nvPr>
        </p:nvSpPr>
        <p:spPr/>
        <p:txBody>
          <a:bodyPr/>
          <a:lstStyle/>
          <a:p>
            <a:r>
              <a:rPr lang="en-US" dirty="0"/>
              <a:t>Close of day</a:t>
            </a:r>
          </a:p>
        </p:txBody>
      </p:sp>
      <p:sp>
        <p:nvSpPr>
          <p:cNvPr id="6" name="Text Placeholder 5">
            <a:extLst>
              <a:ext uri="{FF2B5EF4-FFF2-40B4-BE49-F238E27FC236}">
                <a16:creationId xmlns:a16="http://schemas.microsoft.com/office/drawing/2014/main" id="{97164328-0954-D347-ACE4-9FDA5577E2D0}"/>
              </a:ext>
            </a:extLst>
          </p:cNvPr>
          <p:cNvSpPr>
            <a:spLocks noGrp="1"/>
          </p:cNvSpPr>
          <p:nvPr>
            <p:ph type="body" sz="quarter" idx="12"/>
          </p:nvPr>
        </p:nvSpPr>
        <p:spPr/>
        <p:txBody>
          <a:bodyPr/>
          <a:lstStyle/>
          <a:p>
            <a:r>
              <a:rPr lang="en-US" dirty="0"/>
              <a:t>Learn more about the OCLC Research Library Partnership at </a:t>
            </a:r>
            <a:r>
              <a:rPr lang="en-US" dirty="0">
                <a:hlinkClick r:id="rId3"/>
              </a:rPr>
              <a:t>oc.lc/rlp  </a:t>
            </a:r>
            <a:endParaRPr lang="en-US" dirty="0"/>
          </a:p>
          <a:p>
            <a:r>
              <a:rPr lang="en-US" dirty="0"/>
              <a:t>A summary of this event will appear on </a:t>
            </a:r>
            <a:r>
              <a:rPr lang="en-US" dirty="0">
                <a:hlinkClick r:id="rId4"/>
              </a:rPr>
              <a:t>HangingTogether.org</a:t>
            </a:r>
            <a:endParaRPr lang="en-US" dirty="0"/>
          </a:p>
        </p:txBody>
      </p:sp>
      <p:sp>
        <p:nvSpPr>
          <p:cNvPr id="2" name="Foliennummernplatzhalter 1">
            <a:extLst>
              <a:ext uri="{FF2B5EF4-FFF2-40B4-BE49-F238E27FC236}">
                <a16:creationId xmlns:a16="http://schemas.microsoft.com/office/drawing/2014/main" id="{7DBF5800-126A-4EAE-BB17-D079908C394D}"/>
              </a:ext>
            </a:extLst>
          </p:cNvPr>
          <p:cNvSpPr>
            <a:spLocks noGrp="1"/>
          </p:cNvSpPr>
          <p:nvPr>
            <p:ph type="sldNum" sz="quarter" idx="4"/>
          </p:nvPr>
        </p:nvSpPr>
        <p:spPr/>
        <p:txBody>
          <a:bodyPr/>
          <a:lstStyle/>
          <a:p>
            <a:r>
              <a:rPr lang="de-DE" dirty="0"/>
              <a:t>70</a:t>
            </a:r>
          </a:p>
        </p:txBody>
      </p:sp>
    </p:spTree>
    <p:extLst>
      <p:ext uri="{BB962C8B-B14F-4D97-AF65-F5344CB8AC3E}">
        <p14:creationId xmlns:p14="http://schemas.microsoft.com/office/powerpoint/2010/main" val="127535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556193E-D3A9-429E-B991-1DCFAE6F0750}"/>
              </a:ext>
            </a:extLst>
          </p:cNvPr>
          <p:cNvSpPr/>
          <p:nvPr/>
        </p:nvSpPr>
        <p:spPr>
          <a:xfrm>
            <a:off x="4686300" y="571501"/>
            <a:ext cx="2457450" cy="1323439"/>
          </a:xfrm>
          <a:prstGeom prst="rect">
            <a:avLst/>
          </a:prstGeom>
        </p:spPr>
        <p:txBody>
          <a:bodyPr wrap="square">
            <a:spAutoFit/>
          </a:bodyPr>
          <a:lstStyle/>
          <a:p>
            <a:pPr defTabSz="685783"/>
            <a:r>
              <a:rPr lang="en-US" sz="2000" b="1" dirty="0">
                <a:solidFill>
                  <a:srgbClr val="4472C4"/>
                </a:solidFill>
                <a:latin typeface="Segoe UI" panose="020B0502040204020203" pitchFamily="34" charset="0"/>
                <a:cs typeface="Segoe UI" panose="020B0502040204020203" pitchFamily="34" charset="0"/>
              </a:rPr>
              <a:t>Learning:</a:t>
            </a:r>
          </a:p>
          <a:p>
            <a:pPr defTabSz="685783"/>
            <a:endParaRPr lang="en-US" sz="2000" b="1" dirty="0">
              <a:solidFill>
                <a:srgbClr val="4472C4"/>
              </a:solidFill>
              <a:latin typeface="Segoe UI" panose="020B0502040204020203" pitchFamily="34" charset="0"/>
              <a:cs typeface="Segoe UI" panose="020B0502040204020203" pitchFamily="34" charset="0"/>
            </a:endParaRPr>
          </a:p>
          <a:p>
            <a:pPr defTabSz="685783"/>
            <a:r>
              <a:rPr lang="en-US" sz="2000" b="1" dirty="0">
                <a:solidFill>
                  <a:srgbClr val="4472C4"/>
                </a:solidFill>
                <a:latin typeface="Segoe UI" panose="020B0502040204020203" pitchFamily="34" charset="0"/>
                <a:cs typeface="Segoe UI" panose="020B0502040204020203" pitchFamily="34" charset="0"/>
              </a:rPr>
              <a:t>Soft power of existing networks</a:t>
            </a:r>
          </a:p>
        </p:txBody>
      </p:sp>
      <p:cxnSp>
        <p:nvCxnSpPr>
          <p:cNvPr id="14" name="Straight Connector 13">
            <a:extLst>
              <a:ext uri="{FF2B5EF4-FFF2-40B4-BE49-F238E27FC236}">
                <a16:creationId xmlns:a16="http://schemas.microsoft.com/office/drawing/2014/main" id="{D73D2995-0B80-4055-99DE-D0F3CEC59E1B}"/>
              </a:ext>
            </a:extLst>
          </p:cNvPr>
          <p:cNvCxnSpPr/>
          <p:nvPr/>
        </p:nvCxnSpPr>
        <p:spPr>
          <a:xfrm>
            <a:off x="4712819" y="2077571"/>
            <a:ext cx="2286000" cy="0"/>
          </a:xfrm>
          <a:prstGeom prst="line">
            <a:avLst/>
          </a:prstGeom>
          <a:ln w="57150">
            <a:solidFill>
              <a:srgbClr val="5B9BD5"/>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A39AE96-3D0E-4A80-B797-99110B21B451}"/>
              </a:ext>
            </a:extLst>
          </p:cNvPr>
          <p:cNvSpPr/>
          <p:nvPr/>
        </p:nvSpPr>
        <p:spPr>
          <a:xfrm>
            <a:off x="2326896" y="4248643"/>
            <a:ext cx="1330704" cy="709042"/>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defRPr/>
            </a:pPr>
            <a:r>
              <a:rPr lang="en-US" sz="2000" dirty="0">
                <a:solidFill>
                  <a:srgbClr val="4472C4"/>
                </a:solidFill>
                <a:latin typeface="Segoe UI" panose="020B0502040204020203" pitchFamily="34" charset="0"/>
                <a:cs typeface="Segoe UI" panose="020B0502040204020203" pitchFamily="34" charset="0"/>
              </a:rPr>
              <a:t>Scaling learning</a:t>
            </a:r>
          </a:p>
        </p:txBody>
      </p:sp>
      <p:cxnSp>
        <p:nvCxnSpPr>
          <p:cNvPr id="18" name="Straight Connector 17">
            <a:extLst>
              <a:ext uri="{FF2B5EF4-FFF2-40B4-BE49-F238E27FC236}">
                <a16:creationId xmlns:a16="http://schemas.microsoft.com/office/drawing/2014/main" id="{152DE078-5271-4DA7-8342-66D4CEFB398F}"/>
              </a:ext>
            </a:extLst>
          </p:cNvPr>
          <p:cNvCxnSpPr/>
          <p:nvPr/>
        </p:nvCxnSpPr>
        <p:spPr>
          <a:xfrm>
            <a:off x="1371600" y="5029200"/>
            <a:ext cx="6400800" cy="0"/>
          </a:xfrm>
          <a:prstGeom prst="line">
            <a:avLst/>
          </a:prstGeom>
          <a:ln w="7620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20" name="Picture 19" descr="A close up of a logo&#10;&#10;Description generated with very high confidence">
            <a:extLst>
              <a:ext uri="{FF2B5EF4-FFF2-40B4-BE49-F238E27FC236}">
                <a16:creationId xmlns:a16="http://schemas.microsoft.com/office/drawing/2014/main" id="{AEF71840-A29E-464D-AEEA-B22922670F78}"/>
              </a:ext>
            </a:extLst>
          </p:cNvPr>
          <p:cNvPicPr/>
          <p:nvPr/>
        </p:nvPicPr>
        <p:blipFill>
          <a:blip r:embed="rId2" cstate="print">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2646908" y="3295534"/>
            <a:ext cx="987421" cy="881590"/>
          </a:xfrm>
          <a:prstGeom prst="rect">
            <a:avLst/>
          </a:prstGeom>
        </p:spPr>
      </p:pic>
      <p:sp>
        <p:nvSpPr>
          <p:cNvPr id="24" name="Rectangle 23">
            <a:extLst>
              <a:ext uri="{FF2B5EF4-FFF2-40B4-BE49-F238E27FC236}">
                <a16:creationId xmlns:a16="http://schemas.microsoft.com/office/drawing/2014/main" id="{DC1AA041-1903-40A3-9848-D1958B139D63}"/>
              </a:ext>
            </a:extLst>
          </p:cNvPr>
          <p:cNvSpPr/>
          <p:nvPr/>
        </p:nvSpPr>
        <p:spPr>
          <a:xfrm>
            <a:off x="710790" y="954043"/>
            <a:ext cx="3429000" cy="2428742"/>
          </a:xfrm>
          <a:prstGeom prst="rect">
            <a:avLst/>
          </a:prstGeom>
        </p:spPr>
        <p:txBody>
          <a:bodyPr>
            <a:spAutoFit/>
          </a:bodyPr>
          <a:lstStyle/>
          <a:p>
            <a:pPr defTabSz="685783">
              <a:lnSpc>
                <a:spcPct val="107000"/>
              </a:lnSpc>
              <a:spcAft>
                <a:spcPts val="600"/>
              </a:spcAft>
            </a:pPr>
            <a:r>
              <a:rPr lang="en-US" sz="2000" b="1" dirty="0">
                <a:solidFill>
                  <a:srgbClr val="4472C4"/>
                </a:solidFill>
                <a:latin typeface="Segoe UI" panose="020B0502040204020203" pitchFamily="34" charset="0"/>
                <a:ea typeface="Calibri" panose="020F0502020204030204" pitchFamily="34" charset="0"/>
                <a:cs typeface="Times New Roman" panose="02020603050405020304" pitchFamily="18" charset="0"/>
              </a:rPr>
              <a:t>… networking</a:t>
            </a:r>
          </a:p>
          <a:p>
            <a:pPr defTabSz="685783">
              <a:lnSpc>
                <a:spcPct val="107000"/>
              </a:lnSpc>
              <a:spcAft>
                <a:spcPts val="600"/>
              </a:spcAft>
            </a:pPr>
            <a:r>
              <a:rPr lang="en-US" sz="2000" b="1" dirty="0">
                <a:solidFill>
                  <a:srgbClr val="4472C4"/>
                </a:solidFill>
                <a:latin typeface="Segoe UI" panose="020B0502040204020203" pitchFamily="34" charset="0"/>
                <a:ea typeface="Calibri" panose="020F0502020204030204" pitchFamily="34" charset="0"/>
                <a:cs typeface="Times New Roman" panose="02020603050405020304" pitchFamily="18" charset="0"/>
              </a:rPr>
              <a:t>… discuss direction</a:t>
            </a:r>
          </a:p>
          <a:p>
            <a:pPr defTabSz="685783">
              <a:lnSpc>
                <a:spcPct val="107000"/>
              </a:lnSpc>
              <a:spcAft>
                <a:spcPts val="600"/>
              </a:spcAft>
            </a:pPr>
            <a:r>
              <a:rPr lang="en-US" sz="2000" b="1" dirty="0">
                <a:solidFill>
                  <a:srgbClr val="4472C4"/>
                </a:solidFill>
                <a:latin typeface="Segoe UI" panose="020B0502040204020203" pitchFamily="34" charset="0"/>
                <a:ea typeface="Calibri" panose="020F0502020204030204" pitchFamily="34" charset="0"/>
                <a:cs typeface="Times New Roman" panose="02020603050405020304" pitchFamily="18" charset="0"/>
              </a:rPr>
              <a:t>… 'pool uncertainty’ </a:t>
            </a:r>
            <a:endParaRPr lang="en-US" sz="2000" b="1" dirty="0">
              <a:solidFill>
                <a:srgbClr val="4472C4"/>
              </a:solidFill>
              <a:latin typeface="Calibri" panose="020F0502020204030204" pitchFamily="34" charset="0"/>
              <a:ea typeface="Calibri" panose="020F0502020204030204" pitchFamily="34" charset="0"/>
              <a:cs typeface="Times New Roman" panose="02020603050405020304" pitchFamily="18" charset="0"/>
            </a:endParaRPr>
          </a:p>
          <a:p>
            <a:pPr defTabSz="685783">
              <a:lnSpc>
                <a:spcPct val="107000"/>
              </a:lnSpc>
              <a:spcAft>
                <a:spcPts val="600"/>
              </a:spcAft>
            </a:pPr>
            <a:r>
              <a:rPr lang="en-US" sz="2000" b="1" dirty="0">
                <a:solidFill>
                  <a:srgbClr val="4472C4"/>
                </a:solidFill>
                <a:latin typeface="Segoe UI" panose="020B0502040204020203" pitchFamily="34" charset="0"/>
                <a:ea typeface="Calibri" panose="020F0502020204030204" pitchFamily="34" charset="0"/>
                <a:cs typeface="Times New Roman" panose="02020603050405020304" pitchFamily="18" charset="0"/>
              </a:rPr>
              <a:t>… shared practices</a:t>
            </a:r>
          </a:p>
          <a:p>
            <a:pPr defTabSz="685783">
              <a:lnSpc>
                <a:spcPct val="107000"/>
              </a:lnSpc>
              <a:spcAft>
                <a:spcPts val="600"/>
              </a:spcAft>
            </a:pPr>
            <a:r>
              <a:rPr lang="en-US" sz="2000" b="1" dirty="0">
                <a:solidFill>
                  <a:srgbClr val="4472C4"/>
                </a:solidFill>
                <a:latin typeface="Segoe UI" panose="020B0502040204020203" pitchFamily="34" charset="0"/>
                <a:ea typeface="Calibri" panose="020F0502020204030204" pitchFamily="34" charset="0"/>
                <a:cs typeface="Times New Roman" panose="02020603050405020304" pitchFamily="18" charset="0"/>
              </a:rPr>
              <a:t>… </a:t>
            </a:r>
            <a:r>
              <a:rPr lang="en-US" sz="2000" b="1" dirty="0">
                <a:solidFill>
                  <a:srgbClr val="4472C4"/>
                </a:solidFill>
                <a:latin typeface="Segoe UI" panose="020B0502040204020203" pitchFamily="34" charset="0"/>
                <a:cs typeface="Times New Roman" panose="02020603050405020304" pitchFamily="18" charset="0"/>
              </a:rPr>
              <a:t>communities of practice</a:t>
            </a:r>
          </a:p>
          <a:p>
            <a:pPr defTabSz="685783">
              <a:lnSpc>
                <a:spcPct val="107000"/>
              </a:lnSpc>
              <a:spcAft>
                <a:spcPts val="600"/>
              </a:spcAft>
            </a:pPr>
            <a:r>
              <a:rPr lang="en-US" sz="2000" b="1" dirty="0">
                <a:solidFill>
                  <a:srgbClr val="4472C4"/>
                </a:solidFill>
                <a:latin typeface="Segoe UI" panose="020B0502040204020203" pitchFamily="34" charset="0"/>
                <a:cs typeface="Times New Roman" panose="02020603050405020304" pitchFamily="18" charset="0"/>
              </a:rPr>
              <a:t>… peer learning</a:t>
            </a:r>
          </a:p>
        </p:txBody>
      </p:sp>
      <p:pic>
        <p:nvPicPr>
          <p:cNvPr id="9" name="Picture 8" descr="A close up of a logo&#10;&#10;Description generated with very high confidence">
            <a:extLst>
              <a:ext uri="{FF2B5EF4-FFF2-40B4-BE49-F238E27FC236}">
                <a16:creationId xmlns:a16="http://schemas.microsoft.com/office/drawing/2014/main" id="{CC9E8418-785F-914C-A80B-89901F6E9C14}"/>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4712819" y="3189703"/>
            <a:ext cx="987421" cy="987421"/>
          </a:xfrm>
          <a:prstGeom prst="rect">
            <a:avLst/>
          </a:prstGeom>
        </p:spPr>
      </p:pic>
      <p:sp>
        <p:nvSpPr>
          <p:cNvPr id="10" name="Rectangle 9">
            <a:extLst>
              <a:ext uri="{FF2B5EF4-FFF2-40B4-BE49-F238E27FC236}">
                <a16:creationId xmlns:a16="http://schemas.microsoft.com/office/drawing/2014/main" id="{CFF564BE-EE98-B647-9F19-8AAF4F47FEC5}"/>
              </a:ext>
            </a:extLst>
          </p:cNvPr>
          <p:cNvSpPr/>
          <p:nvPr/>
        </p:nvSpPr>
        <p:spPr>
          <a:xfrm>
            <a:off x="4541177" y="4248639"/>
            <a:ext cx="1527929" cy="709043"/>
          </a:xfrm>
          <a:prstGeom prst="rect">
            <a:avLst/>
          </a:prstGeom>
          <a:solidFill>
            <a:schemeClr val="accent5">
              <a:lumMod val="20000"/>
              <a:lumOff val="8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2000" dirty="0">
                <a:solidFill>
                  <a:srgbClr val="4472C4"/>
                </a:solidFill>
                <a:latin typeface="Segoe UI" panose="020B0502040204020203" pitchFamily="34" charset="0"/>
                <a:cs typeface="Segoe UI" panose="020B0502040204020203" pitchFamily="34" charset="0"/>
              </a:rPr>
              <a:t>Scaling innovation</a:t>
            </a:r>
          </a:p>
        </p:txBody>
      </p:sp>
      <p:sp>
        <p:nvSpPr>
          <p:cNvPr id="2" name="Notched Right Arrow 1">
            <a:extLst>
              <a:ext uri="{FF2B5EF4-FFF2-40B4-BE49-F238E27FC236}">
                <a16:creationId xmlns:a16="http://schemas.microsoft.com/office/drawing/2014/main" id="{01E49A43-7956-6049-AA9C-C154D802766A}"/>
              </a:ext>
            </a:extLst>
          </p:cNvPr>
          <p:cNvSpPr/>
          <p:nvPr/>
        </p:nvSpPr>
        <p:spPr>
          <a:xfrm>
            <a:off x="3754315" y="4635156"/>
            <a:ext cx="694592" cy="16705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 name="Foliennummernplatzhalter 2">
            <a:extLst>
              <a:ext uri="{FF2B5EF4-FFF2-40B4-BE49-F238E27FC236}">
                <a16:creationId xmlns:a16="http://schemas.microsoft.com/office/drawing/2014/main" id="{FAF2E2A6-DC2C-4410-B7EB-08F204DBD0BC}"/>
              </a:ext>
            </a:extLst>
          </p:cNvPr>
          <p:cNvSpPr>
            <a:spLocks noGrp="1"/>
          </p:cNvSpPr>
          <p:nvPr>
            <p:ph type="sldNum" sz="quarter" idx="12"/>
          </p:nvPr>
        </p:nvSpPr>
        <p:spPr/>
        <p:txBody>
          <a:bodyPr/>
          <a:lstStyle/>
          <a:p>
            <a:fld id="{FBF82AE8-B900-9645-9437-C4E98360193C}" type="slidenum">
              <a:rPr lang="en-US" smtClean="0"/>
              <a:t>8</a:t>
            </a:fld>
            <a:endParaRPr lang="en-US"/>
          </a:p>
        </p:txBody>
      </p:sp>
    </p:spTree>
    <p:extLst>
      <p:ext uri="{BB962C8B-B14F-4D97-AF65-F5344CB8AC3E}">
        <p14:creationId xmlns:p14="http://schemas.microsoft.com/office/powerpoint/2010/main" val="3569110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1650873-50DE-5D48-9D71-22605081157E}"/>
              </a:ext>
            </a:extLst>
          </p:cNvPr>
          <p:cNvSpPr>
            <a:spLocks noGrp="1"/>
          </p:cNvSpPr>
          <p:nvPr>
            <p:ph type="body" idx="1"/>
          </p:nvPr>
        </p:nvSpPr>
        <p:spPr/>
        <p:txBody>
          <a:bodyPr/>
          <a:lstStyle/>
          <a:p>
            <a:endParaRPr lang="en-US"/>
          </a:p>
        </p:txBody>
      </p:sp>
      <p:sp>
        <p:nvSpPr>
          <p:cNvPr id="3" name="Text Placeholder 2">
            <a:extLst>
              <a:ext uri="{FF2B5EF4-FFF2-40B4-BE49-F238E27FC236}">
                <a16:creationId xmlns:a16="http://schemas.microsoft.com/office/drawing/2014/main" id="{AEDE14CB-A4BA-B040-9FDA-A8E6BF2E47E9}"/>
              </a:ext>
            </a:extLst>
          </p:cNvPr>
          <p:cNvSpPr>
            <a:spLocks noGrp="1"/>
          </p:cNvSpPr>
          <p:nvPr>
            <p:ph type="body" idx="2"/>
          </p:nvPr>
        </p:nvSpPr>
        <p:spPr/>
        <p:txBody>
          <a:bodyPr/>
          <a:lstStyle/>
          <a:p>
            <a:endParaRPr lang="en-US"/>
          </a:p>
        </p:txBody>
      </p:sp>
      <p:pic>
        <p:nvPicPr>
          <p:cNvPr id="4" name="Shape 374">
            <a:extLst>
              <a:ext uri="{FF2B5EF4-FFF2-40B4-BE49-F238E27FC236}">
                <a16:creationId xmlns:a16="http://schemas.microsoft.com/office/drawing/2014/main" id="{58103272-F0B3-BA45-89D9-30B8D1AC5E9F}"/>
              </a:ext>
            </a:extLst>
          </p:cNvPr>
          <p:cNvPicPr preferRelativeResize="0">
            <a:picLocks noChangeAspect="1"/>
          </p:cNvPicPr>
          <p:nvPr/>
        </p:nvPicPr>
        <p:blipFill rotWithShape="1">
          <a:blip r:embed="rId3">
            <a:alphaModFix amt="39000"/>
          </a:blip>
          <a:srcRect/>
          <a:stretch/>
        </p:blipFill>
        <p:spPr>
          <a:xfrm>
            <a:off x="-342900" y="-85754"/>
            <a:ext cx="9681764" cy="5229254"/>
          </a:xfrm>
          <a:prstGeom prst="rect">
            <a:avLst/>
          </a:prstGeom>
          <a:gradFill>
            <a:gsLst>
              <a:gs pos="0">
                <a:srgbClr val="EFFBFF"/>
              </a:gs>
              <a:gs pos="74000">
                <a:srgbClr val="79E5FE"/>
              </a:gs>
              <a:gs pos="83000">
                <a:srgbClr val="79E5FE"/>
              </a:gs>
              <a:gs pos="100000">
                <a:srgbClr val="A5EEFF"/>
              </a:gs>
            </a:gsLst>
            <a:lin ang="5400000" scaled="0"/>
          </a:gradFill>
          <a:ln>
            <a:noFill/>
          </a:ln>
        </p:spPr>
      </p:pic>
      <p:sp>
        <p:nvSpPr>
          <p:cNvPr id="5" name="Shape 375">
            <a:extLst>
              <a:ext uri="{FF2B5EF4-FFF2-40B4-BE49-F238E27FC236}">
                <a16:creationId xmlns:a16="http://schemas.microsoft.com/office/drawing/2014/main" id="{9692B56C-997C-D545-ACE6-FA7B00450608}"/>
              </a:ext>
            </a:extLst>
          </p:cNvPr>
          <p:cNvSpPr txBox="1">
            <a:spLocks/>
          </p:cNvSpPr>
          <p:nvPr/>
        </p:nvSpPr>
        <p:spPr>
          <a:xfrm>
            <a:off x="1401518" y="171670"/>
            <a:ext cx="6656633" cy="514856"/>
          </a:xfrm>
          <a:prstGeom prst="rect">
            <a:avLst/>
          </a:prstGeom>
          <a:noFill/>
          <a:ln>
            <a:noFill/>
          </a:ln>
        </p:spPr>
        <p:txBody>
          <a:bodyPr spcFirstLastPara="1" vert="horz" wrap="square" lIns="51427" tIns="25706" rIns="51427" bIns="25706" rtlCol="0" anchor="t" anchorCtr="0">
            <a:noAutofit/>
          </a:bodyPr>
          <a:lstStyle>
            <a:lvl1pPr marL="342900" marR="0" lvl="0" indent="-171450" algn="l" defTabSz="457200" rtl="0" eaLnBrk="1" latinLnBrk="0" hangingPunct="1">
              <a:lnSpc>
                <a:spcPct val="100000"/>
              </a:lnSpc>
              <a:spcBef>
                <a:spcPts val="0"/>
              </a:spcBef>
              <a:spcAft>
                <a:spcPts val="0"/>
              </a:spcAft>
              <a:buClr>
                <a:schemeClr val="lt2"/>
              </a:buClr>
              <a:buSzPts val="3600"/>
              <a:buFont typeface="Arial"/>
              <a:buNone/>
              <a:defRPr sz="2700" b="1" i="0" u="none" strike="noStrike" kern="1200" cap="none">
                <a:solidFill>
                  <a:schemeClr val="lt2"/>
                </a:solidFill>
                <a:latin typeface="Arial"/>
                <a:ea typeface="Arial"/>
                <a:cs typeface="Arial"/>
                <a:sym typeface="Arial"/>
              </a:defRPr>
            </a:lvl1pPr>
            <a:lvl2pPr marL="685800" marR="0" lvl="1" indent="-171450" algn="l" defTabSz="457200" rtl="0" eaLnBrk="1" latinLnBrk="0" hangingPunct="1">
              <a:lnSpc>
                <a:spcPct val="100000"/>
              </a:lnSpc>
              <a:spcBef>
                <a:spcPts val="0"/>
              </a:spcBef>
              <a:spcAft>
                <a:spcPts val="0"/>
              </a:spcAft>
              <a:buClr>
                <a:srgbClr val="000000"/>
              </a:buClr>
              <a:buSzPts val="1400"/>
              <a:buFont typeface="Arial"/>
              <a:buNone/>
              <a:defRPr sz="1050" b="0" i="0" u="none" strike="noStrike" kern="1200" cap="none">
                <a:solidFill>
                  <a:srgbClr val="000000"/>
                </a:solidFill>
                <a:latin typeface="Arial"/>
                <a:ea typeface="Arial"/>
                <a:cs typeface="Arial"/>
                <a:sym typeface="Arial"/>
              </a:defRPr>
            </a:lvl2pPr>
            <a:lvl3pPr marL="1028700" marR="0" lvl="2" indent="-171450" algn="l" defTabSz="457200" rtl="0" eaLnBrk="1" latinLnBrk="0" hangingPunct="1">
              <a:lnSpc>
                <a:spcPct val="100000"/>
              </a:lnSpc>
              <a:spcBef>
                <a:spcPts val="0"/>
              </a:spcBef>
              <a:spcAft>
                <a:spcPts val="0"/>
              </a:spcAft>
              <a:buClr>
                <a:srgbClr val="000000"/>
              </a:buClr>
              <a:buSzPts val="1400"/>
              <a:buFont typeface="Arial"/>
              <a:buNone/>
              <a:defRPr sz="1050" b="0" i="0" u="none" strike="noStrike" kern="1200" cap="none">
                <a:solidFill>
                  <a:srgbClr val="000000"/>
                </a:solidFill>
                <a:latin typeface="Arial"/>
                <a:ea typeface="Arial"/>
                <a:cs typeface="Arial"/>
                <a:sym typeface="Arial"/>
              </a:defRPr>
            </a:lvl3pPr>
            <a:lvl4pPr marL="1371600" marR="0" lvl="3" indent="-171450" algn="l" defTabSz="457200" rtl="0" eaLnBrk="1" latinLnBrk="0" hangingPunct="1">
              <a:lnSpc>
                <a:spcPct val="100000"/>
              </a:lnSpc>
              <a:spcBef>
                <a:spcPts val="0"/>
              </a:spcBef>
              <a:spcAft>
                <a:spcPts val="0"/>
              </a:spcAft>
              <a:buClr>
                <a:srgbClr val="000000"/>
              </a:buClr>
              <a:buSzPts val="1400"/>
              <a:buFont typeface="Arial"/>
              <a:buNone/>
              <a:defRPr sz="1050" b="0" i="0" u="none" strike="noStrike" kern="1200" cap="none">
                <a:solidFill>
                  <a:srgbClr val="000000"/>
                </a:solidFill>
                <a:latin typeface="Arial"/>
                <a:ea typeface="Arial"/>
                <a:cs typeface="Arial"/>
                <a:sym typeface="Arial"/>
              </a:defRPr>
            </a:lvl4pPr>
            <a:lvl5pPr marL="1714500" marR="0" lvl="4" indent="-171450" algn="l" defTabSz="457200" rtl="0" eaLnBrk="1" latinLnBrk="0" hangingPunct="1">
              <a:lnSpc>
                <a:spcPct val="100000"/>
              </a:lnSpc>
              <a:spcBef>
                <a:spcPts val="0"/>
              </a:spcBef>
              <a:spcAft>
                <a:spcPts val="0"/>
              </a:spcAft>
              <a:buClr>
                <a:srgbClr val="000000"/>
              </a:buClr>
              <a:buSzPts val="1400"/>
              <a:buFont typeface="Arial"/>
              <a:buNone/>
              <a:defRPr sz="1050" b="0" i="0" u="none" strike="noStrike" kern="1200" cap="none">
                <a:solidFill>
                  <a:srgbClr val="000000"/>
                </a:solidFill>
                <a:latin typeface="Arial"/>
                <a:ea typeface="Arial"/>
                <a:cs typeface="Arial"/>
                <a:sym typeface="Arial"/>
              </a:defRPr>
            </a:lvl5pPr>
            <a:lvl6pPr marL="2057400" marR="0" lvl="5" indent="-171450" algn="l" defTabSz="457200" rtl="0" eaLnBrk="1" latinLnBrk="0" hangingPunct="1">
              <a:lnSpc>
                <a:spcPct val="100000"/>
              </a:lnSpc>
              <a:spcBef>
                <a:spcPts val="0"/>
              </a:spcBef>
              <a:spcAft>
                <a:spcPts val="0"/>
              </a:spcAft>
              <a:buClr>
                <a:srgbClr val="000000"/>
              </a:buClr>
              <a:buSzPts val="1400"/>
              <a:buFont typeface="Arial"/>
              <a:buNone/>
              <a:defRPr sz="1050" b="0" i="0" u="none" strike="noStrike" kern="1200" cap="none">
                <a:solidFill>
                  <a:srgbClr val="000000"/>
                </a:solidFill>
                <a:latin typeface="Arial"/>
                <a:ea typeface="Arial"/>
                <a:cs typeface="Arial"/>
                <a:sym typeface="Arial"/>
              </a:defRPr>
            </a:lvl6pPr>
            <a:lvl7pPr marL="2400300" marR="0" lvl="6" indent="-171450" algn="l" defTabSz="457200" rtl="0" eaLnBrk="1" latinLnBrk="0" hangingPunct="1">
              <a:lnSpc>
                <a:spcPct val="100000"/>
              </a:lnSpc>
              <a:spcBef>
                <a:spcPts val="0"/>
              </a:spcBef>
              <a:spcAft>
                <a:spcPts val="0"/>
              </a:spcAft>
              <a:buClr>
                <a:srgbClr val="000000"/>
              </a:buClr>
              <a:buSzPts val="1400"/>
              <a:buFont typeface="Arial"/>
              <a:buNone/>
              <a:defRPr sz="1050" b="0" i="0" u="none" strike="noStrike" kern="1200" cap="none">
                <a:solidFill>
                  <a:srgbClr val="000000"/>
                </a:solidFill>
                <a:latin typeface="Arial"/>
                <a:ea typeface="Arial"/>
                <a:cs typeface="Arial"/>
                <a:sym typeface="Arial"/>
              </a:defRPr>
            </a:lvl7pPr>
            <a:lvl8pPr marL="2743200" marR="0" lvl="7" indent="-171450" algn="l" defTabSz="457200" rtl="0" eaLnBrk="1" latinLnBrk="0" hangingPunct="1">
              <a:lnSpc>
                <a:spcPct val="100000"/>
              </a:lnSpc>
              <a:spcBef>
                <a:spcPts val="0"/>
              </a:spcBef>
              <a:spcAft>
                <a:spcPts val="0"/>
              </a:spcAft>
              <a:buClr>
                <a:srgbClr val="000000"/>
              </a:buClr>
              <a:buSzPts val="1400"/>
              <a:buFont typeface="Arial"/>
              <a:buNone/>
              <a:defRPr sz="1050" b="0" i="0" u="none" strike="noStrike" kern="1200" cap="none">
                <a:solidFill>
                  <a:srgbClr val="000000"/>
                </a:solidFill>
                <a:latin typeface="Arial"/>
                <a:ea typeface="Arial"/>
                <a:cs typeface="Arial"/>
                <a:sym typeface="Arial"/>
              </a:defRPr>
            </a:lvl8pPr>
            <a:lvl9pPr marL="3086100" marR="0" lvl="8" indent="-171450" algn="l" defTabSz="457200" rtl="0" eaLnBrk="1" latinLnBrk="0" hangingPunct="1">
              <a:lnSpc>
                <a:spcPct val="100000"/>
              </a:lnSpc>
              <a:spcBef>
                <a:spcPts val="0"/>
              </a:spcBef>
              <a:spcAft>
                <a:spcPts val="0"/>
              </a:spcAft>
              <a:buClr>
                <a:srgbClr val="000000"/>
              </a:buClr>
              <a:buSzPts val="1400"/>
              <a:buFont typeface="Arial"/>
              <a:buNone/>
              <a:defRPr sz="1050" b="0" i="0" u="none" strike="noStrike" kern="1200" cap="none">
                <a:solidFill>
                  <a:srgbClr val="000000"/>
                </a:solidFill>
                <a:latin typeface="Arial"/>
                <a:ea typeface="Arial"/>
                <a:cs typeface="Arial"/>
                <a:sym typeface="Arial"/>
              </a:defRPr>
            </a:lvl9pPr>
          </a:lstStyle>
          <a:p>
            <a:pPr marL="0" indent="0">
              <a:lnSpc>
                <a:spcPct val="80000"/>
              </a:lnSpc>
              <a:buClr>
                <a:schemeClr val="dk2"/>
              </a:buClr>
              <a:buSzPts val="3330"/>
            </a:pPr>
            <a:r>
              <a:rPr lang="en-US" sz="2475" u="sng" dirty="0">
                <a:solidFill>
                  <a:srgbClr val="002060"/>
                </a:solidFill>
                <a:latin typeface="+mj-lt"/>
              </a:rPr>
              <a:t>OCLC Research Library Partnership (RLP)</a:t>
            </a:r>
          </a:p>
        </p:txBody>
      </p:sp>
      <p:sp>
        <p:nvSpPr>
          <p:cNvPr id="6" name="TextBox 5">
            <a:extLst>
              <a:ext uri="{FF2B5EF4-FFF2-40B4-BE49-F238E27FC236}">
                <a16:creationId xmlns:a16="http://schemas.microsoft.com/office/drawing/2014/main" id="{542747F1-83D3-084E-B75D-7E9DB73790D9}"/>
              </a:ext>
            </a:extLst>
          </p:cNvPr>
          <p:cNvSpPr txBox="1"/>
          <p:nvPr/>
        </p:nvSpPr>
        <p:spPr>
          <a:xfrm>
            <a:off x="1401518" y="1458805"/>
            <a:ext cx="5482859" cy="2585323"/>
          </a:xfrm>
          <a:prstGeom prst="rect">
            <a:avLst/>
          </a:prstGeom>
          <a:noFill/>
        </p:spPr>
        <p:txBody>
          <a:bodyPr wrap="square" rtlCol="0">
            <a:spAutoFit/>
          </a:bodyPr>
          <a:lstStyle/>
          <a:p>
            <a:pPr marL="160731" indent="-160731">
              <a:buFont typeface="Arial" panose="020B0604020202020204" pitchFamily="34" charset="0"/>
              <a:buChar char="•"/>
            </a:pPr>
            <a:r>
              <a:rPr lang="en-US" sz="2025" dirty="0"/>
              <a:t>Transnational collaborative network</a:t>
            </a:r>
          </a:p>
          <a:p>
            <a:pPr marL="160731" indent="-160731">
              <a:buFont typeface="Arial" panose="020B0604020202020204" pitchFamily="34" charset="0"/>
              <a:buChar char="•"/>
            </a:pPr>
            <a:endParaRPr lang="en-US" sz="2025" dirty="0"/>
          </a:p>
          <a:p>
            <a:pPr marL="160731" indent="-160731">
              <a:buFont typeface="Arial" panose="020B0604020202020204" pitchFamily="34" charset="0"/>
              <a:buChar char="•"/>
            </a:pPr>
            <a:r>
              <a:rPr lang="en-US" sz="2025" dirty="0"/>
              <a:t>Research / Academic libraries</a:t>
            </a:r>
          </a:p>
          <a:p>
            <a:pPr marL="160731" indent="-160731">
              <a:buFont typeface="Arial" panose="020B0604020202020204" pitchFamily="34" charset="0"/>
              <a:buChar char="•"/>
            </a:pPr>
            <a:endParaRPr lang="en-US" sz="2025" dirty="0"/>
          </a:p>
          <a:p>
            <a:pPr marL="160731" indent="-160731">
              <a:buFont typeface="Arial" panose="020B0604020202020204" pitchFamily="34" charset="0"/>
              <a:buChar char="•"/>
            </a:pPr>
            <a:r>
              <a:rPr lang="en-US" sz="2025" dirty="0"/>
              <a:t>Direct interaction with OCLC Research</a:t>
            </a:r>
          </a:p>
          <a:p>
            <a:pPr marL="160731" indent="-160731">
              <a:buFont typeface="Arial" panose="020B0604020202020204" pitchFamily="34" charset="0"/>
              <a:buChar char="•"/>
            </a:pPr>
            <a:endParaRPr lang="en-US" sz="2025" dirty="0"/>
          </a:p>
          <a:p>
            <a:pPr marL="160731" indent="-160731">
              <a:buFont typeface="Arial" panose="020B0604020202020204" pitchFamily="34" charset="0"/>
              <a:buChar char="•"/>
            </a:pPr>
            <a:r>
              <a:rPr lang="en-US" sz="2025" dirty="0"/>
              <a:t>Shared Understanding for Collaborative Solutions</a:t>
            </a:r>
          </a:p>
        </p:txBody>
      </p:sp>
      <p:sp>
        <p:nvSpPr>
          <p:cNvPr id="7" name="Foliennummernplatzhalter 6">
            <a:extLst>
              <a:ext uri="{FF2B5EF4-FFF2-40B4-BE49-F238E27FC236}">
                <a16:creationId xmlns:a16="http://schemas.microsoft.com/office/drawing/2014/main" id="{5BED052D-4116-43D9-A00A-DB112FD6968E}"/>
              </a:ext>
            </a:extLst>
          </p:cNvPr>
          <p:cNvSpPr>
            <a:spLocks noGrp="1"/>
          </p:cNvSpPr>
          <p:nvPr>
            <p:ph type="sldNum" sz="quarter" idx="4"/>
          </p:nvPr>
        </p:nvSpPr>
        <p:spPr/>
        <p:txBody>
          <a:bodyPr/>
          <a:lstStyle/>
          <a:p>
            <a:fld id="{C7E911E4-7CD8-4F9C-B647-4242FE4D1061}" type="slidenum">
              <a:rPr lang="de-DE" smtClean="0"/>
              <a:pPr/>
              <a:t>9</a:t>
            </a:fld>
            <a:endParaRPr lang="de-DE" dirty="0"/>
          </a:p>
        </p:txBody>
      </p:sp>
    </p:spTree>
    <p:extLst>
      <p:ext uri="{BB962C8B-B14F-4D97-AF65-F5344CB8AC3E}">
        <p14:creationId xmlns:p14="http://schemas.microsoft.com/office/powerpoint/2010/main" val="3648795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Nonconfidential">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5" ma:contentTypeDescription="Create a new document." ma:contentTypeScope="" ma:versionID="f1395dda86fb6fdc901c654b2f58b2a3">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0ace508b7351c89a677880c83574ac0f"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EventHashCode" minOccurs="0"/>
                <xsd:element ref="ns3: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14D947B-CD37-4582-84C8-36B77B6260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9b9db491-4385-45f1-9eb7-7d00055b1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95F8081-E4B0-4ACB-86C3-2F58A415E77B}">
  <ds:schemaRefs>
    <ds:schemaRef ds:uri="http://schemas.microsoft.com/sharepoint/v3/contenttype/forms"/>
  </ds:schemaRefs>
</ds:datastoreItem>
</file>

<file path=customXml/itemProps3.xml><?xml version="1.0" encoding="utf-8"?>
<ds:datastoreItem xmlns:ds="http://schemas.openxmlformats.org/officeDocument/2006/customXml" ds:itemID="{E7E988F0-95B4-4FCA-A550-26E1636850FD}">
  <ds:schemaRefs>
    <ds:schemaRef ds:uri="http://purl.org/dc/elements/1.1/"/>
    <ds:schemaRef ds:uri="http://schemas.microsoft.com/office/2006/documentManagement/types"/>
    <ds:schemaRef ds:uri="http://purl.org/dc/terms/"/>
    <ds:schemaRef ds:uri="http://schemas.microsoft.com/office/2006/metadata/properties"/>
    <ds:schemaRef ds:uri="http://purl.org/dc/dcmitype/"/>
    <ds:schemaRef ds:uri="9b9db491-4385-45f1-9eb7-7d00055b11bb"/>
    <ds:schemaRef ds:uri="http://schemas.microsoft.com/office/infopath/2007/PartnerControls"/>
    <ds:schemaRef ds:uri="http://schemas.openxmlformats.org/package/2006/metadata/core-properties"/>
    <ds:schemaRef ds:uri="c908eeb5-9d00-41e0-9796-81e9ccc774c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1881</TotalTime>
  <Words>2302</Words>
  <Application>Microsoft Office PowerPoint</Application>
  <PresentationFormat>On-screen Show (16:9)</PresentationFormat>
  <Paragraphs>487</Paragraphs>
  <Slides>76</Slides>
  <Notes>69</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76</vt:i4>
      </vt:variant>
    </vt:vector>
  </HeadingPairs>
  <TitlesOfParts>
    <vt:vector size="81" baseType="lpstr">
      <vt:lpstr>Arial</vt:lpstr>
      <vt:lpstr>Calibri</vt:lpstr>
      <vt:lpstr>Segoe UI</vt:lpstr>
      <vt:lpstr>Times</vt:lpstr>
      <vt:lpstr>Nonconfidential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OCLC Research Library Partnership Meeting – ​Leading the 21st Century Research Library</dc:title>
  <dc:creator>Rachel Frick, Rebecca Bryant, Annette Dortmund, Karen Smith Yoshimura, and Titia van der Werf</dc:creator>
  <dc:description>OCLC Research Library Partnership Satelite workshop one day before the OCLC  EMEA Regional Council Meeting, 25 February 2019, Marseille, France</dc:description>
  <cp:lastModifiedBy>McNicol,Jeanette</cp:lastModifiedBy>
  <cp:revision>185</cp:revision>
  <cp:lastPrinted>2019-02-28T06:40:46Z</cp:lastPrinted>
  <dcterms:created xsi:type="dcterms:W3CDTF">2015-04-17T19:58:50Z</dcterms:created>
  <dcterms:modified xsi:type="dcterms:W3CDTF">2019-03-13T03:13:06Z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