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null)" ContentType="image/x-em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9"/>
  </p:notesMasterIdLst>
  <p:sldIdLst>
    <p:sldId id="575" r:id="rId3"/>
    <p:sldId id="573" r:id="rId4"/>
    <p:sldId id="353" r:id="rId5"/>
    <p:sldId id="572" r:id="rId6"/>
    <p:sldId id="571" r:id="rId7"/>
    <p:sldId id="57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7A2BB-FA4D-2C43-BB95-7324D9826C4D}" v="64" dt="2019-02-07T21:53:45.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66564"/>
  </p:normalViewPr>
  <p:slideViewPr>
    <p:cSldViewPr snapToGrid="0" snapToObjects="1">
      <p:cViewPr varScale="1">
        <p:scale>
          <a:sx n="57" d="100"/>
          <a:sy n="57" d="100"/>
        </p:scale>
        <p:origin x="16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49B14-EC8F-F145-9C12-FEF1111376B8}" type="datetimeFigureOut">
              <a:rPr lang="en-US" smtClean="0"/>
              <a:t>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090A4-B448-094A-92D2-AD4CB7DF3C5C}" type="slidenum">
              <a:rPr lang="en-US" smtClean="0"/>
              <a:t>‹#›</a:t>
            </a:fld>
            <a:endParaRPr lang="en-US"/>
          </a:p>
        </p:txBody>
      </p:sp>
    </p:spTree>
    <p:extLst>
      <p:ext uri="{BB962C8B-B14F-4D97-AF65-F5344CB8AC3E}">
        <p14:creationId xmlns:p14="http://schemas.microsoft.com/office/powerpoint/2010/main" val="58581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OCLC Research has a long history of work in the area of archives, special, and distinctive collections in research libraries. We work in special collections because they are an important sight of knowledge creation, made possible by library’s commitment to the stewardship of their distinctive collections. The unique nature of material in special collections can make scaling a challenge, and we work to identify areas of common need and patterns of innovation to help libraries scale learning and expertise with these collections.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In October, we released the Research &amp; Learning Agenda for Archives, Special, and Distinctive Collections. </a:t>
            </a:r>
          </a:p>
          <a:p>
            <a:pPr marL="400050" indent="-171450">
              <a:buFont typeface="Arial" panose="020B0604020202020204" pitchFamily="34" charset="0"/>
              <a:buChar char="•"/>
            </a:pPr>
            <a:r>
              <a:rPr lang="en-US" dirty="0"/>
              <a:t>The agenda was created via a participatory and iterative process, involving feedback and participation from colleagues across the RLP. </a:t>
            </a:r>
          </a:p>
          <a:p>
            <a:pPr marL="400050" indent="-171450">
              <a:buFont typeface="Arial" panose="020B0604020202020204" pitchFamily="34" charset="0"/>
              <a:buChar char="•"/>
            </a:pPr>
            <a:r>
              <a:rPr lang="en-US" dirty="0"/>
              <a:t>It discerns and articulates the shared challenges and opportunities research libraries are are facing in this sphere, and suggests approaches for working on them together. </a:t>
            </a:r>
          </a:p>
          <a:p>
            <a:pPr marL="400050" indent="-171450">
              <a:buFont typeface="Arial" panose="020B0604020202020204" pitchFamily="34" charset="0"/>
              <a:buChar char="•"/>
            </a:pPr>
            <a:r>
              <a:rPr lang="en-US" dirty="0"/>
              <a:t>The agenda will guide OCLC Research work in this area in the future, and we hope it will also serve </a:t>
            </a:r>
            <a:r>
              <a:rPr lang="en-US" sz="1200" b="0" i="0" u="none" strike="noStrike" cap="none" dirty="0">
                <a:solidFill>
                  <a:schemeClr val="dk1"/>
                </a:solidFill>
                <a:effectLst/>
                <a:latin typeface="+mn-lt"/>
                <a:ea typeface="Calibri"/>
                <a:cs typeface="Calibri"/>
                <a:sym typeface="Calibri"/>
              </a:rPr>
              <a:t>to frame larger conversations and spur action across the field</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year, OCLC RLP will be presenting a number of webinars that respond to issue surfaced during our work on the agenda. </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DC5AD2DB-6206-6849-8A28-45575CC17613}" type="slidenum">
              <a:rPr lang="en-US" smtClean="0"/>
              <a:t>3</a:t>
            </a:fld>
            <a:endParaRPr lang="en-US" dirty="0"/>
          </a:p>
        </p:txBody>
      </p:sp>
    </p:spTree>
    <p:extLst>
      <p:ext uri="{BB962C8B-B14F-4D97-AF65-F5344CB8AC3E}">
        <p14:creationId xmlns:p14="http://schemas.microsoft.com/office/powerpoint/2010/main" val="351098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Collections as data was one of the issues surfaced in the agenda as an area of interest and in need of more understanding. There, we said that “</a:t>
            </a:r>
            <a:r>
              <a:rPr lang="en-US" sz="1200" dirty="0"/>
              <a:t>Current interest in collections as data and a desire for computational access to collections are </a:t>
            </a:r>
            <a:r>
              <a:rPr lang="en-US" sz="1200" b="1" i="1" dirty="0"/>
              <a:t>pushing the boundaries of what archives think of as access— and of what an object of research might be.”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this is an area of interest across the library, I do think that archival and special collections offer opportunities for research access and methodologies we can’t offer with licensed, vendor- supplied materials, though we are still far from being able to fully release the potential of special collections as data.”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B1090A4-B448-094A-92D2-AD4CB7DF3C5C}" type="slidenum">
              <a:rPr lang="en-US" smtClean="0"/>
              <a:t>4</a:t>
            </a:fld>
            <a:endParaRPr lang="en-US"/>
          </a:p>
        </p:txBody>
      </p:sp>
    </p:spTree>
    <p:extLst>
      <p:ext uri="{BB962C8B-B14F-4D97-AF65-F5344CB8AC3E}">
        <p14:creationId xmlns:p14="http://schemas.microsoft.com/office/powerpoint/2010/main" val="8403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come at this from a special collections perspective, I fully acknowledge that this is not exclusively a special collections issue – there is broad interest and indeed, supporting computational access and data-</a:t>
            </a:r>
            <a:r>
              <a:rPr lang="en-US" dirty="0" err="1"/>
              <a:t>fying</a:t>
            </a:r>
            <a:r>
              <a:rPr lang="en-US" dirty="0"/>
              <a:t> our existing collections will require the skills, input, and collaboration across library departments and disciplines. That is why I was quite heartened to see the registration list for this webinar today, we’ve got a broad range of roles and institutions joining in today, and this full complement of collaborators will be necessary to push this work forward. </a:t>
            </a:r>
          </a:p>
          <a:p>
            <a:endParaRPr lang="en-US" dirty="0"/>
          </a:p>
          <a:p>
            <a:endParaRPr lang="en-US" dirty="0"/>
          </a:p>
        </p:txBody>
      </p:sp>
      <p:sp>
        <p:nvSpPr>
          <p:cNvPr id="4" name="Slide Number Placeholder 3"/>
          <p:cNvSpPr>
            <a:spLocks noGrp="1"/>
          </p:cNvSpPr>
          <p:nvPr>
            <p:ph type="sldNum" sz="quarter" idx="5"/>
          </p:nvPr>
        </p:nvSpPr>
        <p:spPr/>
        <p:txBody>
          <a:bodyPr/>
          <a:lstStyle/>
          <a:p>
            <a:fld id="{9B1090A4-B448-094A-92D2-AD4CB7DF3C5C}" type="slidenum">
              <a:rPr lang="en-US" smtClean="0"/>
              <a:t>5</a:t>
            </a:fld>
            <a:endParaRPr lang="en-US"/>
          </a:p>
        </p:txBody>
      </p:sp>
    </p:spTree>
    <p:extLst>
      <p:ext uri="{BB962C8B-B14F-4D97-AF65-F5344CB8AC3E}">
        <p14:creationId xmlns:p14="http://schemas.microsoft.com/office/powerpoint/2010/main" val="318704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need those collaborators because we all know that new services require all kinds of collaboration, conversation, investigation, planning, and funding. </a:t>
            </a:r>
          </a:p>
          <a:p>
            <a:endParaRPr lang="en-US" dirty="0"/>
          </a:p>
          <a:p>
            <a:r>
              <a:rPr lang="en-US" dirty="0"/>
              <a:t>And that’s why I was so pleased that Thomas Padilla agreed to join us here today. Some of you might know that Thomas currently working here with us at OCLC Research as a Researcher Practitioner in Residence over the next six months, but he also continues to work as the </a:t>
            </a:r>
            <a:r>
              <a:rPr lang="en-US" sz="1200" b="0" i="0" kern="1200" dirty="0">
                <a:solidFill>
                  <a:schemeClr val="tx1"/>
                </a:solidFill>
                <a:effectLst/>
                <a:latin typeface="+mn-lt"/>
                <a:ea typeface="+mn-ea"/>
                <a:cs typeface="+mn-cs"/>
              </a:rPr>
              <a:t>Visiting Digital Research Services Librarian, University of Nevada Las Vegas where he is the </a:t>
            </a:r>
            <a:r>
              <a:rPr lang="en-US" dirty="0"/>
              <a:t>Principle Investigator for an </a:t>
            </a:r>
            <a:r>
              <a:rPr lang="en-US" sz="1200" b="0" i="0" kern="1200" dirty="0">
                <a:solidFill>
                  <a:schemeClr val="tx1"/>
                </a:solidFill>
                <a:effectLst/>
                <a:latin typeface="+mn-lt"/>
                <a:ea typeface="+mn-ea"/>
                <a:cs typeface="+mn-cs"/>
              </a:rPr>
              <a:t>Andrew W. Mellon Foundation funded</a:t>
            </a:r>
            <a:r>
              <a:rPr lang="en-US" dirty="0"/>
              <a:t> project called Collections as Data: Parts To Whole, which is the </a:t>
            </a:r>
            <a:r>
              <a:rPr lang="en-US" sz="1200" b="0" i="0" kern="1200" dirty="0">
                <a:solidFill>
                  <a:schemeClr val="tx1"/>
                </a:solidFill>
                <a:effectLst/>
                <a:latin typeface="+mn-lt"/>
                <a:ea typeface="+mn-ea"/>
                <a:cs typeface="+mn-cs"/>
              </a:rPr>
              <a:t>second in a series of grant funded projects exploring computational access to library and archive collections. I’m excited for Thomas to share his work and learning from these projects with the RLP today.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I’ll turn it over to Thomas. </a:t>
            </a:r>
          </a:p>
          <a:p>
            <a:endParaRPr lang="en-US" dirty="0"/>
          </a:p>
        </p:txBody>
      </p:sp>
      <p:sp>
        <p:nvSpPr>
          <p:cNvPr id="4" name="Slide Number Placeholder 3"/>
          <p:cNvSpPr>
            <a:spLocks noGrp="1"/>
          </p:cNvSpPr>
          <p:nvPr>
            <p:ph type="sldNum" sz="quarter" idx="5"/>
          </p:nvPr>
        </p:nvSpPr>
        <p:spPr/>
        <p:txBody>
          <a:bodyPr/>
          <a:lstStyle/>
          <a:p>
            <a:fld id="{9B1090A4-B448-094A-92D2-AD4CB7DF3C5C}" type="slidenum">
              <a:rPr lang="en-US" smtClean="0"/>
              <a:t>6</a:t>
            </a:fld>
            <a:endParaRPr lang="en-US"/>
          </a:p>
        </p:txBody>
      </p:sp>
    </p:spTree>
    <p:extLst>
      <p:ext uri="{BB962C8B-B14F-4D97-AF65-F5344CB8AC3E}">
        <p14:creationId xmlns:p14="http://schemas.microsoft.com/office/powerpoint/2010/main" val="188711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4FC6-6D21-4F4C-8E69-26703D1C5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B2E921-DF52-4741-BC63-B6D5EE7B2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6FD57-3FB5-8F4D-BAAA-E0A2E58E9AA7}"/>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5" name="Footer Placeholder 4">
            <a:extLst>
              <a:ext uri="{FF2B5EF4-FFF2-40B4-BE49-F238E27FC236}">
                <a16:creationId xmlns:a16="http://schemas.microsoft.com/office/drawing/2014/main" id="{63047C27-287A-294F-B482-3A7D4D594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DDCB1-7706-464C-9AE8-E2219A0ACD91}"/>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279994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33A1-FB9D-B64E-93B2-0BB07A27E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0B2BA-6F20-8541-8ABD-195EC7FEEE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B8BDF-1252-944F-BC62-218F67C920B8}"/>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5" name="Footer Placeholder 4">
            <a:extLst>
              <a:ext uri="{FF2B5EF4-FFF2-40B4-BE49-F238E27FC236}">
                <a16:creationId xmlns:a16="http://schemas.microsoft.com/office/drawing/2014/main" id="{EE917AE9-7453-9645-97BC-03B913157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DE592-1832-A649-B482-BF7F5CDFBED2}"/>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34617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388C01-6C7A-6842-9EBF-5E87964054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76198-D282-D742-A246-F22BE7FFEF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FC669-56CD-7641-80FB-7634742A5E19}"/>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5" name="Footer Placeholder 4">
            <a:extLst>
              <a:ext uri="{FF2B5EF4-FFF2-40B4-BE49-F238E27FC236}">
                <a16:creationId xmlns:a16="http://schemas.microsoft.com/office/drawing/2014/main" id="{03D65DFB-D4C3-DD48-BDC8-0040FBA78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5011F-A099-3344-931A-F5D2BEA965BC}"/>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224073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2"/>
        <p:cNvGrpSpPr/>
        <p:nvPr/>
      </p:nvGrpSpPr>
      <p:grpSpPr>
        <a:xfrm>
          <a:off x="0" y="0"/>
          <a:ext cx="0" cy="0"/>
          <a:chOff x="0" y="0"/>
          <a:chExt cx="0" cy="0"/>
        </a:xfrm>
      </p:grpSpPr>
      <p:sp>
        <p:nvSpPr>
          <p:cNvPr id="23" name="Shape 23"/>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D527F"/>
              </a:solidFill>
              <a:latin typeface="Arial"/>
              <a:ea typeface="Arial"/>
              <a:cs typeface="Arial"/>
              <a:sym typeface="Arial"/>
            </a:endParaRPr>
          </a:p>
        </p:txBody>
      </p:sp>
      <p:sp>
        <p:nvSpPr>
          <p:cNvPr id="24" name="Shape 2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D527F"/>
              </a:solidFill>
              <a:latin typeface="Arial"/>
              <a:ea typeface="Arial"/>
              <a:cs typeface="Arial"/>
              <a:sym typeface="Arial"/>
            </a:endParaRPr>
          </a:p>
        </p:txBody>
      </p:sp>
      <p:sp>
        <p:nvSpPr>
          <p:cNvPr id="25" name="Shape 25"/>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D527F"/>
              </a:solidFill>
              <a:latin typeface="Arial"/>
              <a:ea typeface="Arial"/>
              <a:cs typeface="Arial"/>
              <a:sym typeface="Arial"/>
            </a:endParaRPr>
          </a:p>
        </p:txBody>
      </p:sp>
      <p:sp>
        <p:nvSpPr>
          <p:cNvPr id="26" name="Shape 26"/>
          <p:cNvSpPr txBox="1">
            <a:spLocks noGrp="1"/>
          </p:cNvSpPr>
          <p:nvPr>
            <p:ph type="body" idx="1"/>
          </p:nvPr>
        </p:nvSpPr>
        <p:spPr>
          <a:xfrm>
            <a:off x="454382" y="457739"/>
            <a:ext cx="11252197"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1080072" y="6422994"/>
            <a:ext cx="916227" cy="291625"/>
          </a:xfrm>
          <a:prstGeom prst="rect">
            <a:avLst/>
          </a:prstGeom>
          <a:noFill/>
          <a:ln>
            <a:noFill/>
          </a:ln>
        </p:spPr>
      </p:pic>
      <p:sp>
        <p:nvSpPr>
          <p:cNvPr id="28" name="Shape 28"/>
          <p:cNvSpPr txBox="1">
            <a:spLocks noGrp="1"/>
          </p:cNvSpPr>
          <p:nvPr>
            <p:ph type="body" idx="2"/>
          </p:nvPr>
        </p:nvSpPr>
        <p:spPr>
          <a:xfrm>
            <a:off x="454382" y="1372997"/>
            <a:ext cx="11252197" cy="4475171"/>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94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9236"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9" name="Rectangle 18"/>
          <p:cNvSpPr/>
          <p:nvPr userDrawn="1"/>
        </p:nvSpPr>
        <p:spPr>
          <a:xfrm>
            <a:off x="2955636"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20" name="Rectangle 19"/>
          <p:cNvSpPr/>
          <p:nvPr userDrawn="1"/>
        </p:nvSpPr>
        <p:spPr>
          <a:xfrm>
            <a:off x="4360329"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pic>
        <p:nvPicPr>
          <p:cNvPr id="5" name="Picture 4">
            <a:extLst>
              <a:ext uri="{FF2B5EF4-FFF2-40B4-BE49-F238E27FC236}">
                <a16:creationId xmlns:a16="http://schemas.microsoft.com/office/drawing/2014/main" id="{91A9483E-5FE2-4298-8430-AB0A107D15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47631" y="6407387"/>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8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447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31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02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967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5842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788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E3A7-87F6-EA4A-A225-D5929269C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2E6D0-D357-8044-9144-9ED400E9A9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51EEF-9450-B642-8734-FF75F98F65F5}"/>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5" name="Footer Placeholder 4">
            <a:extLst>
              <a:ext uri="{FF2B5EF4-FFF2-40B4-BE49-F238E27FC236}">
                <a16:creationId xmlns:a16="http://schemas.microsoft.com/office/drawing/2014/main" id="{5507A750-0650-2644-801A-84C6DEE1E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549F0-D72B-A34C-9A7A-79020757C0BB}"/>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192019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9877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2354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585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2925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004C52"/>
        </a:solidFill>
        <a:effectLst/>
      </p:bgPr>
    </p:bg>
    <p:spTree>
      <p:nvGrpSpPr>
        <p:cNvPr id="1" name="Shape 50"/>
        <p:cNvGrpSpPr/>
        <p:nvPr/>
      </p:nvGrpSpPr>
      <p:grpSpPr>
        <a:xfrm>
          <a:off x="0" y="0"/>
          <a:ext cx="0" cy="0"/>
          <a:chOff x="0" y="0"/>
          <a:chExt cx="0" cy="0"/>
        </a:xfrm>
      </p:grpSpPr>
      <p:sp>
        <p:nvSpPr>
          <p:cNvPr id="51" name="Google Shape;51;p13"/>
          <p:cNvSpPr/>
          <p:nvPr/>
        </p:nvSpPr>
        <p:spPr>
          <a:xfrm flipH="1">
            <a:off x="8033" y="402100"/>
            <a:ext cx="12200067" cy="5995664"/>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52" name="Google Shape;52;p13"/>
          <p:cNvSpPr/>
          <p:nvPr/>
        </p:nvSpPr>
        <p:spPr>
          <a:xfrm>
            <a:off x="-7867" y="1013309"/>
            <a:ext cx="12192200" cy="50264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53" name="Google Shape;53;p13"/>
          <p:cNvSpPr/>
          <p:nvPr/>
        </p:nvSpPr>
        <p:spPr>
          <a:xfrm>
            <a:off x="1" y="1801467"/>
            <a:ext cx="12208100" cy="3852084"/>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54" name="Google Shape;54;p13"/>
          <p:cNvSpPr txBox="1">
            <a:spLocks noGrp="1"/>
          </p:cNvSpPr>
          <p:nvPr>
            <p:ph type="ctrTitle"/>
          </p:nvPr>
        </p:nvSpPr>
        <p:spPr>
          <a:xfrm>
            <a:off x="2292033" y="2655767"/>
            <a:ext cx="7608000" cy="1546400"/>
          </a:xfrm>
          <a:prstGeom prst="rect">
            <a:avLst/>
          </a:prstGeom>
        </p:spPr>
        <p:txBody>
          <a:bodyPr spcFirstLastPara="1" wrap="square" lIns="91425" tIns="91425" rIns="91425" bIns="91425" anchor="ctr" anchorCtr="0"/>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69854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069848" y="484632"/>
            <a:ext cx="10058400" cy="1609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SzPts val="4100"/>
              <a:buFont typeface="Rokkitt"/>
              <a:buNone/>
              <a:defRPr sz="5467" b="0" i="0" u="none" strike="noStrike" cap="none">
                <a:latin typeface="Rokkitt"/>
                <a:ea typeface="Rokkitt"/>
                <a:cs typeface="Rokkitt"/>
                <a:sym typeface="Rokkitt"/>
              </a:defRPr>
            </a:lvl1pPr>
            <a:lvl2pPr lvl="1" indent="0" rtl="0">
              <a:spcBef>
                <a:spcPts val="0"/>
              </a:spcBef>
              <a:spcAft>
                <a:spcPts val="0"/>
              </a:spcAft>
              <a:buSzPts val="2800"/>
              <a:buNone/>
              <a:defRPr sz="1867"/>
            </a:lvl2pPr>
            <a:lvl3pPr lvl="2" indent="0" rtl="0">
              <a:spcBef>
                <a:spcPts val="0"/>
              </a:spcBef>
              <a:spcAft>
                <a:spcPts val="0"/>
              </a:spcAft>
              <a:buSzPts val="2800"/>
              <a:buNone/>
              <a:defRPr sz="1867"/>
            </a:lvl3pPr>
            <a:lvl4pPr lvl="3" indent="0" rtl="0">
              <a:spcBef>
                <a:spcPts val="0"/>
              </a:spcBef>
              <a:spcAft>
                <a:spcPts val="0"/>
              </a:spcAft>
              <a:buSzPts val="2800"/>
              <a:buNone/>
              <a:defRPr sz="1867"/>
            </a:lvl4pPr>
            <a:lvl5pPr lvl="4" indent="0" rtl="0">
              <a:spcBef>
                <a:spcPts val="0"/>
              </a:spcBef>
              <a:spcAft>
                <a:spcPts val="0"/>
              </a:spcAft>
              <a:buSzPts val="2800"/>
              <a:buNone/>
              <a:defRPr sz="1867"/>
            </a:lvl5pPr>
            <a:lvl6pPr lvl="5" indent="0" rtl="0">
              <a:spcBef>
                <a:spcPts val="0"/>
              </a:spcBef>
              <a:spcAft>
                <a:spcPts val="0"/>
              </a:spcAft>
              <a:buSzPts val="2800"/>
              <a:buNone/>
              <a:defRPr sz="1867"/>
            </a:lvl6pPr>
            <a:lvl7pPr lvl="6" indent="0" rtl="0">
              <a:spcBef>
                <a:spcPts val="0"/>
              </a:spcBef>
              <a:spcAft>
                <a:spcPts val="0"/>
              </a:spcAft>
              <a:buSzPts val="2800"/>
              <a:buNone/>
              <a:defRPr sz="1867"/>
            </a:lvl7pPr>
            <a:lvl8pPr lvl="7" indent="0" rtl="0">
              <a:spcBef>
                <a:spcPts val="0"/>
              </a:spcBef>
              <a:spcAft>
                <a:spcPts val="0"/>
              </a:spcAft>
              <a:buSzPts val="2800"/>
              <a:buNone/>
              <a:defRPr sz="1867"/>
            </a:lvl8pPr>
            <a:lvl9pPr lvl="8" indent="0" rtl="0">
              <a:spcBef>
                <a:spcPts val="0"/>
              </a:spcBef>
              <a:spcAft>
                <a:spcPts val="0"/>
              </a:spcAft>
              <a:buSzPts val="2800"/>
              <a:buNone/>
              <a:defRPr sz="1867"/>
            </a:lvl9pPr>
          </a:lstStyle>
          <a:p>
            <a:endParaRPr/>
          </a:p>
        </p:txBody>
      </p:sp>
      <p:sp>
        <p:nvSpPr>
          <p:cNvPr id="57" name="Google Shape;57;p14"/>
          <p:cNvSpPr txBox="1">
            <a:spLocks noGrp="1"/>
          </p:cNvSpPr>
          <p:nvPr>
            <p:ph type="body" idx="1"/>
          </p:nvPr>
        </p:nvSpPr>
        <p:spPr>
          <a:xfrm>
            <a:off x="1069848" y="2121408"/>
            <a:ext cx="10058400" cy="4050800"/>
          </a:xfrm>
          <a:prstGeom prst="rect">
            <a:avLst/>
          </a:prstGeom>
          <a:noFill/>
          <a:ln>
            <a:noFill/>
          </a:ln>
        </p:spPr>
        <p:txBody>
          <a:bodyPr spcFirstLastPara="1" wrap="square" lIns="91425" tIns="91425" rIns="91425" bIns="91425" anchor="t" anchorCtr="0"/>
          <a:lstStyle>
            <a:lvl1pPr marL="609585" marR="0" lvl="0" indent="-414856" algn="l" rtl="0">
              <a:lnSpc>
                <a:spcPct val="90000"/>
              </a:lnSpc>
              <a:spcBef>
                <a:spcPts val="1200"/>
              </a:spcBef>
              <a:spcAft>
                <a:spcPts val="0"/>
              </a:spcAft>
              <a:buClr>
                <a:srgbClr val="9E3611"/>
              </a:buClr>
              <a:buSzPts val="1300"/>
              <a:buFont typeface="Noto Sans Symbols"/>
              <a:buChar char="▪"/>
              <a:defRPr sz="2000" b="0" i="0" u="none" strike="noStrike" cap="none">
                <a:solidFill>
                  <a:schemeClr val="dk1"/>
                </a:solidFill>
                <a:latin typeface="Rockwell"/>
                <a:ea typeface="Rockwell"/>
                <a:cs typeface="Rockwell"/>
                <a:sym typeface="Rockwell"/>
              </a:defRPr>
            </a:lvl1pPr>
            <a:lvl2pPr marL="1219170" marR="0" lvl="1" indent="-397923" algn="l" rtl="0">
              <a:lnSpc>
                <a:spcPct val="90000"/>
              </a:lnSpc>
              <a:spcBef>
                <a:spcPts val="2133"/>
              </a:spcBef>
              <a:spcAft>
                <a:spcPts val="0"/>
              </a:spcAft>
              <a:buClr>
                <a:srgbClr val="9E3611"/>
              </a:buClr>
              <a:buSzPts val="1100"/>
              <a:buFont typeface="Noto Sans Symbols"/>
              <a:buChar char="▪"/>
              <a:defRPr sz="1867" b="0" i="0" u="none" strike="noStrike" cap="none">
                <a:solidFill>
                  <a:schemeClr val="dk1"/>
                </a:solidFill>
                <a:latin typeface="Rockwell"/>
                <a:ea typeface="Rockwell"/>
                <a:cs typeface="Rockwell"/>
                <a:sym typeface="Rockwell"/>
              </a:defRPr>
            </a:lvl2pPr>
            <a:lvl3pPr marL="1828754" marR="0" lvl="2" indent="-389457" algn="l" rtl="0">
              <a:lnSpc>
                <a:spcPct val="90000"/>
              </a:lnSpc>
              <a:spcBef>
                <a:spcPts val="400"/>
              </a:spcBef>
              <a:spcAft>
                <a:spcPts val="0"/>
              </a:spcAft>
              <a:buClr>
                <a:srgbClr val="9E3611"/>
              </a:buClr>
              <a:buSzPts val="1000"/>
              <a:buFont typeface="Noto Sans Symbols"/>
              <a:buChar char="▪"/>
              <a:defRPr sz="1600" b="0" i="0" u="none" strike="noStrike" cap="none">
                <a:solidFill>
                  <a:schemeClr val="dk1"/>
                </a:solidFill>
                <a:latin typeface="Rockwell"/>
                <a:ea typeface="Rockwell"/>
                <a:cs typeface="Rockwell"/>
                <a:sym typeface="Rockwell"/>
              </a:defRPr>
            </a:lvl3pPr>
            <a:lvl4pPr marL="2438339" marR="0" lvl="3" indent="-389457" algn="l" rtl="0">
              <a:lnSpc>
                <a:spcPct val="90000"/>
              </a:lnSpc>
              <a:spcBef>
                <a:spcPts val="400"/>
              </a:spcBef>
              <a:spcAft>
                <a:spcPts val="0"/>
              </a:spcAft>
              <a:buClr>
                <a:srgbClr val="9E3611"/>
              </a:buClr>
              <a:buSzPts val="1000"/>
              <a:buFont typeface="Noto Sans Symbols"/>
              <a:buChar char="▪"/>
              <a:defRPr sz="1600" b="0" i="0" u="none" strike="noStrike" cap="none">
                <a:solidFill>
                  <a:schemeClr val="dk1"/>
                </a:solidFill>
                <a:latin typeface="Rockwell"/>
                <a:ea typeface="Rockwell"/>
                <a:cs typeface="Rockwell"/>
                <a:sym typeface="Rockwell"/>
              </a:defRPr>
            </a:lvl4pPr>
            <a:lvl5pPr marL="3047924" marR="0" lvl="4" indent="-389457" algn="l" rtl="0">
              <a:lnSpc>
                <a:spcPct val="90000"/>
              </a:lnSpc>
              <a:spcBef>
                <a:spcPts val="400"/>
              </a:spcBef>
              <a:spcAft>
                <a:spcPts val="0"/>
              </a:spcAft>
              <a:buClr>
                <a:srgbClr val="9E3611"/>
              </a:buClr>
              <a:buSzPts val="1000"/>
              <a:buFont typeface="Noto Sans Symbols"/>
              <a:buChar char="▪"/>
              <a:defRPr sz="1600" b="0" i="0" u="none" strike="noStrike" cap="none">
                <a:solidFill>
                  <a:schemeClr val="dk1"/>
                </a:solidFill>
                <a:latin typeface="Rockwell"/>
                <a:ea typeface="Rockwell"/>
                <a:cs typeface="Rockwell"/>
                <a:sym typeface="Rockwell"/>
              </a:defRPr>
            </a:lvl5pPr>
            <a:lvl6pPr marL="3657509" marR="0" lvl="5" indent="-389457" algn="l" rtl="0">
              <a:lnSpc>
                <a:spcPct val="90000"/>
              </a:lnSpc>
              <a:spcBef>
                <a:spcPts val="400"/>
              </a:spcBef>
              <a:spcAft>
                <a:spcPts val="0"/>
              </a:spcAft>
              <a:buClr>
                <a:srgbClr val="9E3611"/>
              </a:buClr>
              <a:buSzPts val="1000"/>
              <a:buFont typeface="Noto Sans Symbols"/>
              <a:buChar char="▪"/>
              <a:defRPr sz="1600" b="0" i="0" u="none" strike="noStrike" cap="none">
                <a:solidFill>
                  <a:schemeClr val="dk1"/>
                </a:solidFill>
                <a:latin typeface="Rockwell"/>
                <a:ea typeface="Rockwell"/>
                <a:cs typeface="Rockwell"/>
                <a:sym typeface="Rockwell"/>
              </a:defRPr>
            </a:lvl6pPr>
            <a:lvl7pPr marL="4267093" marR="0" lvl="6" indent="-389457" algn="l" rtl="0">
              <a:lnSpc>
                <a:spcPct val="90000"/>
              </a:lnSpc>
              <a:spcBef>
                <a:spcPts val="400"/>
              </a:spcBef>
              <a:spcAft>
                <a:spcPts val="0"/>
              </a:spcAft>
              <a:buClr>
                <a:srgbClr val="9E3611"/>
              </a:buClr>
              <a:buSzPts val="1000"/>
              <a:buFont typeface="Noto Sans Symbols"/>
              <a:buChar char="▪"/>
              <a:defRPr sz="1600" b="0" i="0" u="none" strike="noStrike" cap="none">
                <a:solidFill>
                  <a:schemeClr val="dk1"/>
                </a:solidFill>
                <a:latin typeface="Rockwell"/>
                <a:ea typeface="Rockwell"/>
                <a:cs typeface="Rockwell"/>
                <a:sym typeface="Rockwell"/>
              </a:defRPr>
            </a:lvl7pPr>
            <a:lvl8pPr marL="4876678" marR="0" lvl="7" indent="-389457" algn="l" rtl="0">
              <a:lnSpc>
                <a:spcPct val="90000"/>
              </a:lnSpc>
              <a:spcBef>
                <a:spcPts val="400"/>
              </a:spcBef>
              <a:spcAft>
                <a:spcPts val="0"/>
              </a:spcAft>
              <a:buClr>
                <a:srgbClr val="9E3611"/>
              </a:buClr>
              <a:buSzPts val="1000"/>
              <a:buFont typeface="Noto Sans Symbols"/>
              <a:buChar char="▪"/>
              <a:defRPr sz="1600" b="0" i="0" u="none" strike="noStrike" cap="none">
                <a:solidFill>
                  <a:schemeClr val="dk1"/>
                </a:solidFill>
                <a:latin typeface="Rockwell"/>
                <a:ea typeface="Rockwell"/>
                <a:cs typeface="Rockwell"/>
                <a:sym typeface="Rockwell"/>
              </a:defRPr>
            </a:lvl8pPr>
            <a:lvl9pPr marL="5486263" marR="0" lvl="8" indent="-389457" algn="l" rtl="0">
              <a:lnSpc>
                <a:spcPct val="90000"/>
              </a:lnSpc>
              <a:spcBef>
                <a:spcPts val="400"/>
              </a:spcBef>
              <a:spcAft>
                <a:spcPts val="267"/>
              </a:spcAft>
              <a:buClr>
                <a:srgbClr val="9E3611"/>
              </a:buClr>
              <a:buSzPts val="100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58" name="Google Shape;58;p14"/>
          <p:cNvSpPr txBox="1">
            <a:spLocks noGrp="1"/>
          </p:cNvSpPr>
          <p:nvPr>
            <p:ph type="dt" idx="10"/>
          </p:nvPr>
        </p:nvSpPr>
        <p:spPr>
          <a:xfrm>
            <a:off x="7964424" y="6272784"/>
            <a:ext cx="3273600" cy="3652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67" b="0" i="0" u="none" strike="noStrike" cap="none">
                <a:solidFill>
                  <a:schemeClr val="dk2"/>
                </a:solidFill>
                <a:latin typeface="Rockwell"/>
                <a:ea typeface="Rockwell"/>
                <a:cs typeface="Rockwell"/>
                <a:sym typeface="Rockwell"/>
              </a:defRPr>
            </a:lvl1pPr>
            <a:lvl2pPr marL="457189" marR="0" lvl="1"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2pPr>
            <a:lvl3pPr marL="914377" marR="0" lvl="2"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3pPr>
            <a:lvl4pPr marL="1371566" marR="0" lvl="3"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4pPr>
            <a:lvl5pPr marL="1828754" marR="0" lvl="4"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5pPr>
            <a:lvl6pPr marL="2285943" marR="0" lvl="5"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6pPr>
            <a:lvl7pPr marL="2743131" marR="0" lvl="6"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7pPr>
            <a:lvl8pPr marL="3200320" marR="0" lvl="7"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8pPr>
            <a:lvl9pPr marL="3657509" marR="0" lvl="8"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9pPr>
          </a:lstStyle>
          <a:p>
            <a:endParaRPr/>
          </a:p>
        </p:txBody>
      </p:sp>
      <p:sp>
        <p:nvSpPr>
          <p:cNvPr id="59" name="Google Shape;59;p14"/>
          <p:cNvSpPr txBox="1">
            <a:spLocks noGrp="1"/>
          </p:cNvSpPr>
          <p:nvPr>
            <p:ph type="ftr" idx="11"/>
          </p:nvPr>
        </p:nvSpPr>
        <p:spPr>
          <a:xfrm>
            <a:off x="1088136" y="6272784"/>
            <a:ext cx="6327600" cy="365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67" b="0" i="0" u="none" strike="noStrike" cap="none">
                <a:solidFill>
                  <a:schemeClr val="dk2"/>
                </a:solidFill>
                <a:latin typeface="Rockwell"/>
                <a:ea typeface="Rockwell"/>
                <a:cs typeface="Rockwell"/>
                <a:sym typeface="Rockwell"/>
              </a:defRPr>
            </a:lvl1pPr>
            <a:lvl2pPr marL="457189" marR="0" lvl="1"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2pPr>
            <a:lvl3pPr marL="914377" marR="0" lvl="2"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3pPr>
            <a:lvl4pPr marL="1371566" marR="0" lvl="3"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4pPr>
            <a:lvl5pPr marL="1828754" marR="0" lvl="4"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5pPr>
            <a:lvl6pPr marL="2285943" marR="0" lvl="5"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6pPr>
            <a:lvl7pPr marL="2743131" marR="0" lvl="6"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7pPr>
            <a:lvl8pPr marL="3200320" marR="0" lvl="7"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8pPr>
            <a:lvl9pPr marL="3657509" marR="0" lvl="8" indent="0" algn="l" rtl="0">
              <a:spcBef>
                <a:spcPts val="0"/>
              </a:spcBef>
              <a:spcAft>
                <a:spcPts val="0"/>
              </a:spcAft>
              <a:buSzPts val="1400"/>
              <a:buNone/>
              <a:defRPr sz="1867" b="0" i="0" u="none" strike="noStrike" cap="none">
                <a:solidFill>
                  <a:schemeClr val="dk1"/>
                </a:solidFill>
                <a:latin typeface="Rockwell"/>
                <a:ea typeface="Rockwell"/>
                <a:cs typeface="Rockwell"/>
                <a:sym typeface="Rockwell"/>
              </a:defRPr>
            </a:lvl9pPr>
          </a:lstStyle>
          <a:p>
            <a:endParaRPr/>
          </a:p>
        </p:txBody>
      </p:sp>
      <p:sp>
        <p:nvSpPr>
          <p:cNvPr id="60" name="Google Shape;60;p14"/>
          <p:cNvSpPr txBox="1">
            <a:spLocks noGrp="1"/>
          </p:cNvSpPr>
          <p:nvPr>
            <p:ph type="sldNum" idx="12"/>
          </p:nvPr>
        </p:nvSpPr>
        <p:spPr>
          <a:xfrm>
            <a:off x="11311128" y="6272784"/>
            <a:ext cx="640000" cy="3652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467" b="1" i="0" u="none" strike="noStrike" cap="none">
                <a:solidFill>
                  <a:srgbClr val="FFFFFF"/>
                </a:solidFill>
                <a:latin typeface="Rokkitt"/>
                <a:ea typeface="Rokkitt"/>
                <a:cs typeface="Rokkitt"/>
                <a:sym typeface="Rokkitt"/>
              </a:defRPr>
            </a:lvl1pPr>
            <a:lvl2pPr marL="0" marR="0" lvl="1" indent="0" algn="ctr" rtl="0">
              <a:spcBef>
                <a:spcPts val="0"/>
              </a:spcBef>
              <a:buNone/>
              <a:defRPr sz="1467" b="1" i="0" u="none" strike="noStrike" cap="none">
                <a:solidFill>
                  <a:srgbClr val="FFFFFF"/>
                </a:solidFill>
                <a:latin typeface="Rokkitt"/>
                <a:ea typeface="Rokkitt"/>
                <a:cs typeface="Rokkitt"/>
                <a:sym typeface="Rokkitt"/>
              </a:defRPr>
            </a:lvl2pPr>
            <a:lvl3pPr marL="0" marR="0" lvl="2" indent="0" algn="ctr" rtl="0">
              <a:spcBef>
                <a:spcPts val="0"/>
              </a:spcBef>
              <a:buNone/>
              <a:defRPr sz="1467" b="1" i="0" u="none" strike="noStrike" cap="none">
                <a:solidFill>
                  <a:srgbClr val="FFFFFF"/>
                </a:solidFill>
                <a:latin typeface="Rokkitt"/>
                <a:ea typeface="Rokkitt"/>
                <a:cs typeface="Rokkitt"/>
                <a:sym typeface="Rokkitt"/>
              </a:defRPr>
            </a:lvl3pPr>
            <a:lvl4pPr marL="0" marR="0" lvl="3" indent="0" algn="ctr" rtl="0">
              <a:spcBef>
                <a:spcPts val="0"/>
              </a:spcBef>
              <a:buNone/>
              <a:defRPr sz="1467" b="1" i="0" u="none" strike="noStrike" cap="none">
                <a:solidFill>
                  <a:srgbClr val="FFFFFF"/>
                </a:solidFill>
                <a:latin typeface="Rokkitt"/>
                <a:ea typeface="Rokkitt"/>
                <a:cs typeface="Rokkitt"/>
                <a:sym typeface="Rokkitt"/>
              </a:defRPr>
            </a:lvl4pPr>
            <a:lvl5pPr marL="0" marR="0" lvl="4" indent="0" algn="ctr" rtl="0">
              <a:spcBef>
                <a:spcPts val="0"/>
              </a:spcBef>
              <a:buNone/>
              <a:defRPr sz="1467" b="1" i="0" u="none" strike="noStrike" cap="none">
                <a:solidFill>
                  <a:srgbClr val="FFFFFF"/>
                </a:solidFill>
                <a:latin typeface="Rokkitt"/>
                <a:ea typeface="Rokkitt"/>
                <a:cs typeface="Rokkitt"/>
                <a:sym typeface="Rokkitt"/>
              </a:defRPr>
            </a:lvl5pPr>
            <a:lvl6pPr marL="0" marR="0" lvl="5" indent="0" algn="ctr" rtl="0">
              <a:spcBef>
                <a:spcPts val="0"/>
              </a:spcBef>
              <a:buNone/>
              <a:defRPr sz="1467" b="1" i="0" u="none" strike="noStrike" cap="none">
                <a:solidFill>
                  <a:srgbClr val="FFFFFF"/>
                </a:solidFill>
                <a:latin typeface="Rokkitt"/>
                <a:ea typeface="Rokkitt"/>
                <a:cs typeface="Rokkitt"/>
                <a:sym typeface="Rokkitt"/>
              </a:defRPr>
            </a:lvl6pPr>
            <a:lvl7pPr marL="0" marR="0" lvl="6" indent="0" algn="ctr" rtl="0">
              <a:spcBef>
                <a:spcPts val="0"/>
              </a:spcBef>
              <a:buNone/>
              <a:defRPr sz="1467" b="1" i="0" u="none" strike="noStrike" cap="none">
                <a:solidFill>
                  <a:srgbClr val="FFFFFF"/>
                </a:solidFill>
                <a:latin typeface="Rokkitt"/>
                <a:ea typeface="Rokkitt"/>
                <a:cs typeface="Rokkitt"/>
                <a:sym typeface="Rokkitt"/>
              </a:defRPr>
            </a:lvl7pPr>
            <a:lvl8pPr marL="0" marR="0" lvl="7" indent="0" algn="ctr" rtl="0">
              <a:spcBef>
                <a:spcPts val="0"/>
              </a:spcBef>
              <a:buNone/>
              <a:defRPr sz="1467" b="1" i="0" u="none" strike="noStrike" cap="none">
                <a:solidFill>
                  <a:srgbClr val="FFFFFF"/>
                </a:solidFill>
                <a:latin typeface="Rokkitt"/>
                <a:ea typeface="Rokkitt"/>
                <a:cs typeface="Rokkitt"/>
                <a:sym typeface="Rokkitt"/>
              </a:defRPr>
            </a:lvl8pPr>
            <a:lvl9pPr marL="0" marR="0" lvl="8" indent="0" algn="ctr" rtl="0">
              <a:spcBef>
                <a:spcPts val="0"/>
              </a:spcBef>
              <a:buNone/>
              <a:defRPr sz="1467" b="1" i="0" u="none" strike="noStrike" cap="none">
                <a:solidFill>
                  <a:srgbClr val="FFFFFF"/>
                </a:solidFill>
                <a:latin typeface="Rokkitt"/>
                <a:ea typeface="Rokkitt"/>
                <a:cs typeface="Rokkitt"/>
                <a:sym typeface="Rokkit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1868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ABE33F"/>
        </a:solidFill>
        <a:effectLst/>
      </p:bgPr>
    </p:bg>
    <p:spTree>
      <p:nvGrpSpPr>
        <p:cNvPr id="1" name="Shape 61"/>
        <p:cNvGrpSpPr/>
        <p:nvPr/>
      </p:nvGrpSpPr>
      <p:grpSpPr>
        <a:xfrm>
          <a:off x="0" y="0"/>
          <a:ext cx="0" cy="0"/>
          <a:chOff x="0" y="0"/>
          <a:chExt cx="0" cy="0"/>
        </a:xfrm>
      </p:grpSpPr>
      <p:sp>
        <p:nvSpPr>
          <p:cNvPr id="62" name="Google Shape;62;p15"/>
          <p:cNvSpPr/>
          <p:nvPr/>
        </p:nvSpPr>
        <p:spPr>
          <a:xfrm flipH="1">
            <a:off x="8033" y="402100"/>
            <a:ext cx="12200067" cy="5995664"/>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63" name="Google Shape;63;p15"/>
          <p:cNvSpPr/>
          <p:nvPr/>
        </p:nvSpPr>
        <p:spPr>
          <a:xfrm>
            <a:off x="-7867" y="1005267"/>
            <a:ext cx="12192200" cy="50264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64" name="Google Shape;64;p15"/>
          <p:cNvSpPr/>
          <p:nvPr/>
        </p:nvSpPr>
        <p:spPr>
          <a:xfrm>
            <a:off x="1" y="1801467"/>
            <a:ext cx="12208100" cy="3852084"/>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65" name="Google Shape;65;p15"/>
          <p:cNvSpPr txBox="1">
            <a:spLocks noGrp="1"/>
          </p:cNvSpPr>
          <p:nvPr>
            <p:ph type="ctrTitle"/>
          </p:nvPr>
        </p:nvSpPr>
        <p:spPr>
          <a:xfrm>
            <a:off x="2420700" y="2720733"/>
            <a:ext cx="7350800" cy="15464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6" name="Google Shape;66;p15"/>
          <p:cNvSpPr txBox="1">
            <a:spLocks noGrp="1"/>
          </p:cNvSpPr>
          <p:nvPr>
            <p:ph type="subTitle" idx="1"/>
          </p:nvPr>
        </p:nvSpPr>
        <p:spPr>
          <a:xfrm>
            <a:off x="2420500" y="4091533"/>
            <a:ext cx="73508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2400" b="1"/>
            </a:lvl1pPr>
            <a:lvl2pPr lvl="1" algn="ctr" rtl="0">
              <a:spcBef>
                <a:spcPts val="2133"/>
              </a:spcBef>
              <a:spcAft>
                <a:spcPts val="0"/>
              </a:spcAft>
              <a:buClr>
                <a:srgbClr val="004C52"/>
              </a:buClr>
              <a:buSzPts val="1800"/>
              <a:buNone/>
              <a:defRPr sz="2400" b="1"/>
            </a:lvl2pPr>
            <a:lvl3pPr lvl="2" algn="ctr" rtl="0">
              <a:spcBef>
                <a:spcPts val="2133"/>
              </a:spcBef>
              <a:spcAft>
                <a:spcPts val="0"/>
              </a:spcAft>
              <a:buClr>
                <a:srgbClr val="004C52"/>
              </a:buClr>
              <a:buSzPts val="1800"/>
              <a:buNone/>
              <a:defRPr sz="2400" b="1"/>
            </a:lvl3pPr>
            <a:lvl4pPr lvl="3" algn="ctr" rtl="0">
              <a:spcBef>
                <a:spcPts val="2133"/>
              </a:spcBef>
              <a:spcAft>
                <a:spcPts val="0"/>
              </a:spcAft>
              <a:buSzPts val="1800"/>
              <a:buNone/>
              <a:defRPr sz="2400" b="1"/>
            </a:lvl4pPr>
            <a:lvl5pPr lvl="4" algn="ctr" rtl="0">
              <a:spcBef>
                <a:spcPts val="2133"/>
              </a:spcBef>
              <a:spcAft>
                <a:spcPts val="0"/>
              </a:spcAft>
              <a:buSzPts val="1800"/>
              <a:buNone/>
              <a:defRPr sz="2400" b="1"/>
            </a:lvl5pPr>
            <a:lvl6pPr lvl="5" algn="ctr" rtl="0">
              <a:spcBef>
                <a:spcPts val="2133"/>
              </a:spcBef>
              <a:spcAft>
                <a:spcPts val="0"/>
              </a:spcAft>
              <a:buSzPts val="1800"/>
              <a:buNone/>
              <a:defRPr sz="2400" b="1"/>
            </a:lvl6pPr>
            <a:lvl7pPr lvl="6" algn="ctr" rtl="0">
              <a:spcBef>
                <a:spcPts val="2133"/>
              </a:spcBef>
              <a:spcAft>
                <a:spcPts val="0"/>
              </a:spcAft>
              <a:buSzPts val="1800"/>
              <a:buNone/>
              <a:defRPr sz="2400" b="1"/>
            </a:lvl7pPr>
            <a:lvl8pPr lvl="7" algn="ctr" rtl="0">
              <a:spcBef>
                <a:spcPts val="2133"/>
              </a:spcBef>
              <a:spcAft>
                <a:spcPts val="0"/>
              </a:spcAft>
              <a:buSzPts val="1800"/>
              <a:buNone/>
              <a:defRPr sz="2400" b="1"/>
            </a:lvl8pPr>
            <a:lvl9pPr lvl="8" algn="ctr" rtl="0">
              <a:spcBef>
                <a:spcPts val="2133"/>
              </a:spcBef>
              <a:spcAft>
                <a:spcPts val="2133"/>
              </a:spcAft>
              <a:buSzPts val="1800"/>
              <a:buNone/>
              <a:defRPr sz="2400" b="1"/>
            </a:lvl9pPr>
          </a:lstStyle>
          <a:p>
            <a:endParaRPr/>
          </a:p>
        </p:txBody>
      </p:sp>
    </p:spTree>
    <p:extLst>
      <p:ext uri="{BB962C8B-B14F-4D97-AF65-F5344CB8AC3E}">
        <p14:creationId xmlns:p14="http://schemas.microsoft.com/office/powerpoint/2010/main" val="2683981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16"/>
          <p:cNvSpPr/>
          <p:nvPr/>
        </p:nvSpPr>
        <p:spPr>
          <a:xfrm>
            <a:off x="8033" y="402100"/>
            <a:ext cx="12200067" cy="5995664"/>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69" name="Google Shape;69;p16"/>
          <p:cNvSpPr/>
          <p:nvPr/>
        </p:nvSpPr>
        <p:spPr>
          <a:xfrm>
            <a:off x="0" y="2106818"/>
            <a:ext cx="12192000" cy="4455557"/>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70" name="Google Shape;70;p16"/>
          <p:cNvSpPr/>
          <p:nvPr/>
        </p:nvSpPr>
        <p:spPr>
          <a:xfrm>
            <a:off x="-7867" y="547389"/>
            <a:ext cx="12192203" cy="5937532"/>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71" name="Google Shape;71;p16"/>
          <p:cNvSpPr txBox="1">
            <a:spLocks noGrp="1"/>
          </p:cNvSpPr>
          <p:nvPr>
            <p:ph type="body" idx="1"/>
          </p:nvPr>
        </p:nvSpPr>
        <p:spPr>
          <a:xfrm>
            <a:off x="2445033" y="3085600"/>
            <a:ext cx="7302000" cy="1093200"/>
          </a:xfrm>
          <a:prstGeom prst="rect">
            <a:avLst/>
          </a:prstGeom>
        </p:spPr>
        <p:txBody>
          <a:bodyPr spcFirstLastPara="1" wrap="square" lIns="91425" tIns="91425" rIns="91425" bIns="91425" anchor="ctr" anchorCtr="0"/>
          <a:lstStyle>
            <a:lvl1pPr marL="609585" lvl="0" indent="-457189" algn="ctr" rtl="0">
              <a:spcBef>
                <a:spcPts val="0"/>
              </a:spcBef>
              <a:spcAft>
                <a:spcPts val="0"/>
              </a:spcAft>
              <a:buClr>
                <a:srgbClr val="FFFFFF"/>
              </a:buClr>
              <a:buSzPts val="1800"/>
              <a:buChar char="●"/>
              <a:defRPr b="1" i="1">
                <a:solidFill>
                  <a:srgbClr val="FFFFFF"/>
                </a:solidFill>
              </a:defRPr>
            </a:lvl1pPr>
            <a:lvl2pPr marL="1219170" lvl="1" indent="-423323" algn="ctr" rtl="0">
              <a:spcBef>
                <a:spcPts val="2133"/>
              </a:spcBef>
              <a:spcAft>
                <a:spcPts val="0"/>
              </a:spcAft>
              <a:buClr>
                <a:srgbClr val="FFFFFF"/>
              </a:buClr>
              <a:buSzPts val="1400"/>
              <a:buChar char="○"/>
              <a:defRPr b="1" i="1">
                <a:solidFill>
                  <a:srgbClr val="FFFFFF"/>
                </a:solidFill>
              </a:defRPr>
            </a:lvl2pPr>
            <a:lvl3pPr marL="1828754" lvl="2" indent="-423323" algn="ctr" rtl="0">
              <a:spcBef>
                <a:spcPts val="2133"/>
              </a:spcBef>
              <a:spcAft>
                <a:spcPts val="0"/>
              </a:spcAft>
              <a:buClr>
                <a:srgbClr val="FFFFFF"/>
              </a:buClr>
              <a:buSzPts val="1400"/>
              <a:buChar char="■"/>
              <a:defRPr b="1" i="1">
                <a:solidFill>
                  <a:srgbClr val="FFFFFF"/>
                </a:solidFill>
              </a:defRPr>
            </a:lvl3pPr>
            <a:lvl4pPr marL="2438339" lvl="3" indent="-423323" algn="ctr" rtl="0">
              <a:spcBef>
                <a:spcPts val="2133"/>
              </a:spcBef>
              <a:spcAft>
                <a:spcPts val="0"/>
              </a:spcAft>
              <a:buClr>
                <a:srgbClr val="FFFFFF"/>
              </a:buClr>
              <a:buSzPts val="1400"/>
              <a:buChar char="●"/>
              <a:defRPr b="1" i="1">
                <a:solidFill>
                  <a:srgbClr val="FFFFFF"/>
                </a:solidFill>
              </a:defRPr>
            </a:lvl4pPr>
            <a:lvl5pPr marL="3047924" lvl="4" indent="-423323" algn="ctr" rtl="0">
              <a:spcBef>
                <a:spcPts val="2133"/>
              </a:spcBef>
              <a:spcAft>
                <a:spcPts val="0"/>
              </a:spcAft>
              <a:buClr>
                <a:srgbClr val="FFFFFF"/>
              </a:buClr>
              <a:buSzPts val="1400"/>
              <a:buChar char="○"/>
              <a:defRPr b="1" i="1">
                <a:solidFill>
                  <a:srgbClr val="FFFFFF"/>
                </a:solidFill>
              </a:defRPr>
            </a:lvl5pPr>
            <a:lvl6pPr marL="3657509" lvl="5" indent="-423323" algn="ctr" rtl="0">
              <a:spcBef>
                <a:spcPts val="2133"/>
              </a:spcBef>
              <a:spcAft>
                <a:spcPts val="0"/>
              </a:spcAft>
              <a:buClr>
                <a:srgbClr val="FFFFFF"/>
              </a:buClr>
              <a:buSzPts val="1400"/>
              <a:buChar char="■"/>
              <a:defRPr b="1" i="1">
                <a:solidFill>
                  <a:srgbClr val="FFFFFF"/>
                </a:solidFill>
              </a:defRPr>
            </a:lvl6pPr>
            <a:lvl7pPr marL="4267093" lvl="6" indent="-423323" algn="ctr" rtl="0">
              <a:spcBef>
                <a:spcPts val="2133"/>
              </a:spcBef>
              <a:spcAft>
                <a:spcPts val="0"/>
              </a:spcAft>
              <a:buClr>
                <a:srgbClr val="FFFFFF"/>
              </a:buClr>
              <a:buSzPts val="1400"/>
              <a:buChar char="●"/>
              <a:defRPr b="1" i="1">
                <a:solidFill>
                  <a:srgbClr val="FFFFFF"/>
                </a:solidFill>
              </a:defRPr>
            </a:lvl7pPr>
            <a:lvl8pPr marL="4876678" lvl="7" indent="-423323" algn="ctr" rtl="0">
              <a:spcBef>
                <a:spcPts val="2133"/>
              </a:spcBef>
              <a:spcAft>
                <a:spcPts val="0"/>
              </a:spcAft>
              <a:buClr>
                <a:srgbClr val="FFFFFF"/>
              </a:buClr>
              <a:buSzPts val="1400"/>
              <a:buChar char="○"/>
              <a:defRPr b="1" i="1">
                <a:solidFill>
                  <a:srgbClr val="FFFFFF"/>
                </a:solidFill>
              </a:defRPr>
            </a:lvl8pPr>
            <a:lvl9pPr marL="5486263" lvl="8" indent="-423323" algn="ctr" rtl="0">
              <a:spcBef>
                <a:spcPts val="2133"/>
              </a:spcBef>
              <a:spcAft>
                <a:spcPts val="2133"/>
              </a:spcAft>
              <a:buClr>
                <a:srgbClr val="FFFFFF"/>
              </a:buClr>
              <a:buSzPts val="1400"/>
              <a:buChar char="■"/>
              <a:defRPr b="1" i="1">
                <a:solidFill>
                  <a:srgbClr val="FFFFFF"/>
                </a:solidFill>
              </a:defRPr>
            </a:lvl9pPr>
          </a:lstStyle>
          <a:p>
            <a:endParaRPr/>
          </a:p>
        </p:txBody>
      </p:sp>
      <p:sp>
        <p:nvSpPr>
          <p:cNvPr id="72" name="Google Shape;72;p16"/>
          <p:cNvSpPr txBox="1"/>
          <p:nvPr/>
        </p:nvSpPr>
        <p:spPr>
          <a:xfrm>
            <a:off x="4791200" y="14482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8000" b="1">
                <a:solidFill>
                  <a:srgbClr val="FFFFFF"/>
                </a:solidFill>
                <a:latin typeface="Raleway"/>
                <a:ea typeface="Raleway"/>
                <a:cs typeface="Raleway"/>
                <a:sym typeface="Raleway"/>
              </a:rPr>
              <a:t>“</a:t>
            </a:r>
            <a:endParaRPr sz="8000" b="1">
              <a:solidFill>
                <a:srgbClr val="FFFFFF"/>
              </a:solidFill>
              <a:latin typeface="Raleway"/>
              <a:ea typeface="Raleway"/>
              <a:cs typeface="Raleway"/>
              <a:sym typeface="Raleway"/>
            </a:endParaRPr>
          </a:p>
        </p:txBody>
      </p:sp>
      <p:sp>
        <p:nvSpPr>
          <p:cNvPr id="73" name="Google Shape;73;p16"/>
          <p:cNvSpPr/>
          <p:nvPr/>
        </p:nvSpPr>
        <p:spPr>
          <a:xfrm>
            <a:off x="5573200" y="1389167"/>
            <a:ext cx="1045600" cy="1045600"/>
          </a:xfrm>
          <a:prstGeom prst="diamond">
            <a:avLst/>
          </a:prstGeom>
          <a:noFill/>
          <a:ln w="28575" cap="flat" cmpd="sng">
            <a:solidFill>
              <a:srgbClr val="FFFFFF"/>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81902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74"/>
        <p:cNvGrpSpPr/>
        <p:nvPr/>
      </p:nvGrpSpPr>
      <p:grpSpPr>
        <a:xfrm>
          <a:off x="0" y="0"/>
          <a:ext cx="0" cy="0"/>
          <a:chOff x="0" y="0"/>
          <a:chExt cx="0" cy="0"/>
        </a:xfrm>
      </p:grpSpPr>
      <p:grpSp>
        <p:nvGrpSpPr>
          <p:cNvPr id="75" name="Google Shape;75;p17"/>
          <p:cNvGrpSpPr/>
          <p:nvPr/>
        </p:nvGrpSpPr>
        <p:grpSpPr>
          <a:xfrm>
            <a:off x="-8033" y="0"/>
            <a:ext cx="12224167" cy="6884133"/>
            <a:chOff x="-6025" y="0"/>
            <a:chExt cx="9168125" cy="5163100"/>
          </a:xfrm>
        </p:grpSpPr>
        <p:sp>
          <p:nvSpPr>
            <p:cNvPr id="76" name="Google Shape;76;p1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77" name="Google Shape;77;p1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78" name="Google Shape;78;p1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Google Shape;79;p1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0" name="Google Shape;80;p1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Google Shape;81;p1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82" name="Google Shape;82;p17"/>
          <p:cNvSpPr txBox="1">
            <a:spLocks noGrp="1"/>
          </p:cNvSpPr>
          <p:nvPr>
            <p:ph type="title"/>
          </p:nvPr>
        </p:nvSpPr>
        <p:spPr>
          <a:xfrm>
            <a:off x="1182200" y="531200"/>
            <a:ext cx="9827600" cy="11432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7"/>
          <p:cNvSpPr txBox="1">
            <a:spLocks noGrp="1"/>
          </p:cNvSpPr>
          <p:nvPr>
            <p:ph type="body" idx="1"/>
          </p:nvPr>
        </p:nvSpPr>
        <p:spPr>
          <a:xfrm>
            <a:off x="1161000" y="1994467"/>
            <a:ext cx="3153600" cy="45732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sz="1867"/>
            </a:lvl2pPr>
            <a:lvl3pPr marL="1828754" lvl="2" indent="-423323" rtl="0">
              <a:spcBef>
                <a:spcPts val="2133"/>
              </a:spcBef>
              <a:spcAft>
                <a:spcPts val="0"/>
              </a:spcAft>
              <a:buSzPts val="1400"/>
              <a:buChar char="■"/>
              <a:defRPr sz="1867"/>
            </a:lvl3pPr>
            <a:lvl4pPr marL="2438339" lvl="3" indent="-423323" rtl="0">
              <a:spcBef>
                <a:spcPts val="2133"/>
              </a:spcBef>
              <a:spcAft>
                <a:spcPts val="0"/>
              </a:spcAft>
              <a:buSzPts val="1400"/>
              <a:buChar char="●"/>
              <a:defRPr sz="1867"/>
            </a:lvl4pPr>
            <a:lvl5pPr marL="3047924" lvl="4" indent="-423323" rtl="0">
              <a:spcBef>
                <a:spcPts val="2133"/>
              </a:spcBef>
              <a:spcAft>
                <a:spcPts val="0"/>
              </a:spcAft>
              <a:buSzPts val="1400"/>
              <a:buChar char="○"/>
              <a:defRPr sz="1867"/>
            </a:lvl5pPr>
            <a:lvl6pPr marL="3657509" lvl="5" indent="-423323" rtl="0">
              <a:spcBef>
                <a:spcPts val="2133"/>
              </a:spcBef>
              <a:spcAft>
                <a:spcPts val="0"/>
              </a:spcAft>
              <a:buSzPts val="1400"/>
              <a:buChar char="■"/>
              <a:defRPr sz="1867"/>
            </a:lvl6pPr>
            <a:lvl7pPr marL="4267093" lvl="6" indent="-423323" rtl="0">
              <a:spcBef>
                <a:spcPts val="2133"/>
              </a:spcBef>
              <a:spcAft>
                <a:spcPts val="0"/>
              </a:spcAft>
              <a:buSzPts val="1400"/>
              <a:buChar char="●"/>
              <a:defRPr sz="1867"/>
            </a:lvl7pPr>
            <a:lvl8pPr marL="4876678" lvl="7" indent="-423323" rtl="0">
              <a:spcBef>
                <a:spcPts val="2133"/>
              </a:spcBef>
              <a:spcAft>
                <a:spcPts val="0"/>
              </a:spcAft>
              <a:buSzPts val="1400"/>
              <a:buChar char="○"/>
              <a:defRPr sz="1867"/>
            </a:lvl8pPr>
            <a:lvl9pPr marL="5486263" lvl="8" indent="-423323" rtl="0">
              <a:spcBef>
                <a:spcPts val="2133"/>
              </a:spcBef>
              <a:spcAft>
                <a:spcPts val="2133"/>
              </a:spcAft>
              <a:buSzPts val="1400"/>
              <a:buChar char="■"/>
              <a:defRPr sz="1867"/>
            </a:lvl9pPr>
          </a:lstStyle>
          <a:p>
            <a:endParaRPr/>
          </a:p>
        </p:txBody>
      </p:sp>
      <p:sp>
        <p:nvSpPr>
          <p:cNvPr id="84" name="Google Shape;84;p17"/>
          <p:cNvSpPr txBox="1">
            <a:spLocks noGrp="1"/>
          </p:cNvSpPr>
          <p:nvPr>
            <p:ph type="body" idx="2"/>
          </p:nvPr>
        </p:nvSpPr>
        <p:spPr>
          <a:xfrm>
            <a:off x="4476349" y="1994467"/>
            <a:ext cx="3153600" cy="45732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sz="1867"/>
            </a:lvl2pPr>
            <a:lvl3pPr marL="1828754" lvl="2" indent="-423323" rtl="0">
              <a:spcBef>
                <a:spcPts val="2133"/>
              </a:spcBef>
              <a:spcAft>
                <a:spcPts val="0"/>
              </a:spcAft>
              <a:buSzPts val="1400"/>
              <a:buChar char="■"/>
              <a:defRPr sz="1867"/>
            </a:lvl3pPr>
            <a:lvl4pPr marL="2438339" lvl="3" indent="-423323" rtl="0">
              <a:spcBef>
                <a:spcPts val="2133"/>
              </a:spcBef>
              <a:spcAft>
                <a:spcPts val="0"/>
              </a:spcAft>
              <a:buSzPts val="1400"/>
              <a:buChar char="●"/>
              <a:defRPr sz="1867"/>
            </a:lvl4pPr>
            <a:lvl5pPr marL="3047924" lvl="4" indent="-423323" rtl="0">
              <a:spcBef>
                <a:spcPts val="2133"/>
              </a:spcBef>
              <a:spcAft>
                <a:spcPts val="0"/>
              </a:spcAft>
              <a:buSzPts val="1400"/>
              <a:buChar char="○"/>
              <a:defRPr sz="1867"/>
            </a:lvl5pPr>
            <a:lvl6pPr marL="3657509" lvl="5" indent="-423323" rtl="0">
              <a:spcBef>
                <a:spcPts val="2133"/>
              </a:spcBef>
              <a:spcAft>
                <a:spcPts val="0"/>
              </a:spcAft>
              <a:buSzPts val="1400"/>
              <a:buChar char="■"/>
              <a:defRPr sz="1867"/>
            </a:lvl6pPr>
            <a:lvl7pPr marL="4267093" lvl="6" indent="-423323" rtl="0">
              <a:spcBef>
                <a:spcPts val="2133"/>
              </a:spcBef>
              <a:spcAft>
                <a:spcPts val="0"/>
              </a:spcAft>
              <a:buSzPts val="1400"/>
              <a:buChar char="●"/>
              <a:defRPr sz="1867"/>
            </a:lvl7pPr>
            <a:lvl8pPr marL="4876678" lvl="7" indent="-423323" rtl="0">
              <a:spcBef>
                <a:spcPts val="2133"/>
              </a:spcBef>
              <a:spcAft>
                <a:spcPts val="0"/>
              </a:spcAft>
              <a:buSzPts val="1400"/>
              <a:buChar char="○"/>
              <a:defRPr sz="1867"/>
            </a:lvl8pPr>
            <a:lvl9pPr marL="5486263" lvl="8" indent="-423323" rtl="0">
              <a:spcBef>
                <a:spcPts val="2133"/>
              </a:spcBef>
              <a:spcAft>
                <a:spcPts val="2133"/>
              </a:spcAft>
              <a:buSzPts val="1400"/>
              <a:buChar char="■"/>
              <a:defRPr sz="1867"/>
            </a:lvl9pPr>
          </a:lstStyle>
          <a:p>
            <a:endParaRPr/>
          </a:p>
        </p:txBody>
      </p:sp>
      <p:sp>
        <p:nvSpPr>
          <p:cNvPr id="85" name="Google Shape;85;p17"/>
          <p:cNvSpPr txBox="1">
            <a:spLocks noGrp="1"/>
          </p:cNvSpPr>
          <p:nvPr>
            <p:ph type="body" idx="3"/>
          </p:nvPr>
        </p:nvSpPr>
        <p:spPr>
          <a:xfrm>
            <a:off x="7791697" y="1994467"/>
            <a:ext cx="3153600" cy="45732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sz="1867"/>
            </a:lvl2pPr>
            <a:lvl3pPr marL="1828754" lvl="2" indent="-423323" rtl="0">
              <a:spcBef>
                <a:spcPts val="2133"/>
              </a:spcBef>
              <a:spcAft>
                <a:spcPts val="0"/>
              </a:spcAft>
              <a:buSzPts val="1400"/>
              <a:buChar char="■"/>
              <a:defRPr sz="1867"/>
            </a:lvl3pPr>
            <a:lvl4pPr marL="2438339" lvl="3" indent="-423323" rtl="0">
              <a:spcBef>
                <a:spcPts val="2133"/>
              </a:spcBef>
              <a:spcAft>
                <a:spcPts val="0"/>
              </a:spcAft>
              <a:buSzPts val="1400"/>
              <a:buChar char="●"/>
              <a:defRPr sz="1867"/>
            </a:lvl4pPr>
            <a:lvl5pPr marL="3047924" lvl="4" indent="-423323" rtl="0">
              <a:spcBef>
                <a:spcPts val="2133"/>
              </a:spcBef>
              <a:spcAft>
                <a:spcPts val="0"/>
              </a:spcAft>
              <a:buSzPts val="1400"/>
              <a:buChar char="○"/>
              <a:defRPr sz="1867"/>
            </a:lvl5pPr>
            <a:lvl6pPr marL="3657509" lvl="5" indent="-423323" rtl="0">
              <a:spcBef>
                <a:spcPts val="2133"/>
              </a:spcBef>
              <a:spcAft>
                <a:spcPts val="0"/>
              </a:spcAft>
              <a:buSzPts val="1400"/>
              <a:buChar char="■"/>
              <a:defRPr sz="1867"/>
            </a:lvl6pPr>
            <a:lvl7pPr marL="4267093" lvl="6" indent="-423323" rtl="0">
              <a:spcBef>
                <a:spcPts val="2133"/>
              </a:spcBef>
              <a:spcAft>
                <a:spcPts val="0"/>
              </a:spcAft>
              <a:buSzPts val="1400"/>
              <a:buChar char="●"/>
              <a:defRPr sz="1867"/>
            </a:lvl7pPr>
            <a:lvl8pPr marL="4876678" lvl="7" indent="-423323" rtl="0">
              <a:spcBef>
                <a:spcPts val="2133"/>
              </a:spcBef>
              <a:spcAft>
                <a:spcPts val="0"/>
              </a:spcAft>
              <a:buSzPts val="1400"/>
              <a:buChar char="○"/>
              <a:defRPr sz="1867"/>
            </a:lvl8pPr>
            <a:lvl9pPr marL="5486263" lvl="8" indent="-423323" rtl="0">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641327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38" cy="656624"/>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04325" cy="493518"/>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316821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C96B-8A83-7041-99A5-D98D46511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EF889D-0BC3-A340-A00B-4918D18DC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9A0504-75B7-3E44-91C7-A586BABB215C}"/>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5" name="Footer Placeholder 4">
            <a:extLst>
              <a:ext uri="{FF2B5EF4-FFF2-40B4-BE49-F238E27FC236}">
                <a16:creationId xmlns:a16="http://schemas.microsoft.com/office/drawing/2014/main" id="{B0724D90-A122-A847-BF4D-F2CC8C202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10CA5-1494-3346-993E-42BC0D223181}"/>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72570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DDF1-B3A3-8549-AEE4-48F09FA87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8BEA9-BF47-C543-913A-D579B5040A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29041-79C9-D445-96FF-293154881F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ABA50C-F024-2C43-AA83-9DC4E4CA243B}"/>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6" name="Footer Placeholder 5">
            <a:extLst>
              <a:ext uri="{FF2B5EF4-FFF2-40B4-BE49-F238E27FC236}">
                <a16:creationId xmlns:a16="http://schemas.microsoft.com/office/drawing/2014/main" id="{8818CBDC-69E4-2340-B19E-F4BABC117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E7060-12F4-D745-941E-B2FE28A505EF}"/>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414489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14E0-F288-014A-81C4-E3F14EE2A1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91DEC-7063-A245-82BE-315985241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459691-2889-7E48-A9AD-EEEDE0FEE9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5788C-D3A2-6F4E-BAD6-D260CAC5C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EC0110-B97E-8142-951C-995C63CF9B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C4E573-C528-1244-AA94-D774704D0B2D}"/>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8" name="Footer Placeholder 7">
            <a:extLst>
              <a:ext uri="{FF2B5EF4-FFF2-40B4-BE49-F238E27FC236}">
                <a16:creationId xmlns:a16="http://schemas.microsoft.com/office/drawing/2014/main" id="{AB6A2C5E-EABC-A444-87A6-FBD1318C22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D62A19-14C3-564D-8C6F-932504CB5087}"/>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29647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BA51-8B99-614C-AB08-D4C55735B5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BA2042-7B47-B345-B673-5054FF0FDA17}"/>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4" name="Footer Placeholder 3">
            <a:extLst>
              <a:ext uri="{FF2B5EF4-FFF2-40B4-BE49-F238E27FC236}">
                <a16:creationId xmlns:a16="http://schemas.microsoft.com/office/drawing/2014/main" id="{0432886C-19BA-1E41-AD2C-3769078F0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7686A0-9198-4043-9BBB-720AE62DA7C8}"/>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358772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01414-A6FC-CB4C-89FA-B199C28E24F8}"/>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3" name="Footer Placeholder 2">
            <a:extLst>
              <a:ext uri="{FF2B5EF4-FFF2-40B4-BE49-F238E27FC236}">
                <a16:creationId xmlns:a16="http://schemas.microsoft.com/office/drawing/2014/main" id="{3590BCED-6999-684A-A2B3-74803E398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06B3DE-D472-9844-9668-3A92138646DC}"/>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388648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86A0-6C9E-384F-8128-AA6296DFD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E554F0-92A9-CB43-8C20-39A7BAF07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0994AC-0E63-A54E-AC26-1E25859E4C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E87FB7-FD12-8F45-A1D6-DD2EB57B0711}"/>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6" name="Footer Placeholder 5">
            <a:extLst>
              <a:ext uri="{FF2B5EF4-FFF2-40B4-BE49-F238E27FC236}">
                <a16:creationId xmlns:a16="http://schemas.microsoft.com/office/drawing/2014/main" id="{275AC2E1-B00E-7545-8DE5-8C4080618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1CF4B-1B5A-104A-A56B-2C381CB13E42}"/>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245173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F027-6FC5-3D4A-82DB-07050AA5F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6F9BCF-B9C5-F742-868C-8D352EE1F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4F6113-411B-9141-A99A-59944B196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BC3C1C-6D18-824A-ABA7-404DACF4121C}"/>
              </a:ext>
            </a:extLst>
          </p:cNvPr>
          <p:cNvSpPr>
            <a:spLocks noGrp="1"/>
          </p:cNvSpPr>
          <p:nvPr>
            <p:ph type="dt" sz="half" idx="10"/>
          </p:nvPr>
        </p:nvSpPr>
        <p:spPr/>
        <p:txBody>
          <a:bodyPr/>
          <a:lstStyle/>
          <a:p>
            <a:fld id="{08E39C1F-9575-4F4A-99D5-CC80333171F2}" type="datetimeFigureOut">
              <a:rPr lang="en-US" smtClean="0"/>
              <a:t>2/7/2019</a:t>
            </a:fld>
            <a:endParaRPr lang="en-US"/>
          </a:p>
        </p:txBody>
      </p:sp>
      <p:sp>
        <p:nvSpPr>
          <p:cNvPr id="6" name="Footer Placeholder 5">
            <a:extLst>
              <a:ext uri="{FF2B5EF4-FFF2-40B4-BE49-F238E27FC236}">
                <a16:creationId xmlns:a16="http://schemas.microsoft.com/office/drawing/2014/main" id="{323109A3-4217-CB42-8FD5-A4D3490B1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FC677-2460-D54B-9368-A039CD149EB4}"/>
              </a:ext>
            </a:extLst>
          </p:cNvPr>
          <p:cNvSpPr>
            <a:spLocks noGrp="1"/>
          </p:cNvSpPr>
          <p:nvPr>
            <p:ph type="sldNum" sz="quarter" idx="12"/>
          </p:nvPr>
        </p:nvSpPr>
        <p:spPr/>
        <p:txBody>
          <a:bodyPr/>
          <a:lstStyle/>
          <a:p>
            <a:fld id="{A1FD89F8-6A7A-7947-9299-FB014C6C1CD9}" type="slidenum">
              <a:rPr lang="en-US" smtClean="0"/>
              <a:t>‹#›</a:t>
            </a:fld>
            <a:endParaRPr lang="en-US"/>
          </a:p>
        </p:txBody>
      </p:sp>
    </p:spTree>
    <p:extLst>
      <p:ext uri="{BB962C8B-B14F-4D97-AF65-F5344CB8AC3E}">
        <p14:creationId xmlns:p14="http://schemas.microsoft.com/office/powerpoint/2010/main" val="424257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9BED8-8E15-2047-87AB-50DDFD0E2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0AF8F9-B853-FC45-BDBD-9D51ED3B7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1A499-012F-1F40-A29D-D5B67C310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39C1F-9575-4F4A-99D5-CC80333171F2}" type="datetimeFigureOut">
              <a:rPr lang="en-US" smtClean="0"/>
              <a:t>2/7/2019</a:t>
            </a:fld>
            <a:endParaRPr lang="en-US"/>
          </a:p>
        </p:txBody>
      </p:sp>
      <p:sp>
        <p:nvSpPr>
          <p:cNvPr id="5" name="Footer Placeholder 4">
            <a:extLst>
              <a:ext uri="{FF2B5EF4-FFF2-40B4-BE49-F238E27FC236}">
                <a16:creationId xmlns:a16="http://schemas.microsoft.com/office/drawing/2014/main" id="{5C546D35-E81B-9E43-9D60-82C9A4CA2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7C72B4-DD2E-3D4B-892C-04CB2D69F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D89F8-6A7A-7947-9299-FB014C6C1CD9}" type="slidenum">
              <a:rPr lang="en-US" smtClean="0"/>
              <a:t>‹#›</a:t>
            </a:fld>
            <a:endParaRPr lang="en-US"/>
          </a:p>
        </p:txBody>
      </p:sp>
    </p:spTree>
    <p:extLst>
      <p:ext uri="{BB962C8B-B14F-4D97-AF65-F5344CB8AC3E}">
        <p14:creationId xmlns:p14="http://schemas.microsoft.com/office/powerpoint/2010/main" val="302621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0435068"/>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emf"/><Relationship Id="rId11" Type="http://schemas.openxmlformats.org/officeDocument/2006/relationships/image" Target="../media/image17.tiff"/><Relationship Id="rId5" Type="http://schemas.openxmlformats.org/officeDocument/2006/relationships/image" Target="../media/image11.emf"/><Relationship Id="rId10" Type="http://schemas.openxmlformats.org/officeDocument/2006/relationships/image" Target="../media/image16.tiff"/><Relationship Id="rId4" Type="http://schemas.openxmlformats.org/officeDocument/2006/relationships/image" Target="../media/image10.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6E005-3743-4797-B940-336A8CD98821}"/>
              </a:ext>
            </a:extLst>
          </p:cNvPr>
          <p:cNvSpPr>
            <a:spLocks noGrp="1"/>
          </p:cNvSpPr>
          <p:nvPr>
            <p:ph type="body" sz="quarter" idx="12"/>
          </p:nvPr>
        </p:nvSpPr>
        <p:spPr>
          <a:xfrm>
            <a:off x="3" y="1773169"/>
            <a:ext cx="4066498" cy="651397"/>
          </a:xfrm>
          <a:solidFill>
            <a:srgbClr val="0070C0"/>
          </a:solidFill>
        </p:spPr>
        <p:txBody>
          <a:bodyPr/>
          <a:lstStyle/>
          <a:p>
            <a:r>
              <a:rPr lang="en-US" dirty="0"/>
              <a:t>Works in Progress Webinar</a:t>
            </a:r>
          </a:p>
        </p:txBody>
      </p:sp>
      <p:sp>
        <p:nvSpPr>
          <p:cNvPr id="3" name="Text Placeholder 2">
            <a:extLst>
              <a:ext uri="{FF2B5EF4-FFF2-40B4-BE49-F238E27FC236}">
                <a16:creationId xmlns:a16="http://schemas.microsoft.com/office/drawing/2014/main" id="{5FC3292E-943F-4189-A0BE-8E38F58EC09C}"/>
              </a:ext>
            </a:extLst>
          </p:cNvPr>
          <p:cNvSpPr>
            <a:spLocks noGrp="1"/>
          </p:cNvSpPr>
          <p:nvPr>
            <p:ph type="body" sz="quarter" idx="16"/>
          </p:nvPr>
        </p:nvSpPr>
        <p:spPr/>
        <p:txBody>
          <a:bodyPr>
            <a:normAutofit/>
          </a:bodyPr>
          <a:lstStyle/>
          <a:p>
            <a:r>
              <a:rPr lang="en-US" dirty="0">
                <a:solidFill>
                  <a:srgbClr val="236192"/>
                </a:solidFill>
              </a:rPr>
              <a:t>Collections as Data</a:t>
            </a:r>
          </a:p>
          <a:p>
            <a:endParaRPr lang="en-US" dirty="0"/>
          </a:p>
        </p:txBody>
      </p:sp>
      <p:sp>
        <p:nvSpPr>
          <p:cNvPr id="7" name="Text Placeholder 6">
            <a:extLst>
              <a:ext uri="{FF2B5EF4-FFF2-40B4-BE49-F238E27FC236}">
                <a16:creationId xmlns:a16="http://schemas.microsoft.com/office/drawing/2014/main" id="{08863DDC-9D5B-4F85-A809-AB105C487030}"/>
              </a:ext>
            </a:extLst>
          </p:cNvPr>
          <p:cNvSpPr>
            <a:spLocks noGrp="1"/>
          </p:cNvSpPr>
          <p:nvPr>
            <p:ph type="body" sz="quarter" idx="17"/>
          </p:nvPr>
        </p:nvSpPr>
        <p:spPr>
          <a:xfrm>
            <a:off x="971592" y="4275964"/>
            <a:ext cx="2889558" cy="656624"/>
          </a:xfrm>
        </p:spPr>
        <p:txBody>
          <a:bodyPr/>
          <a:lstStyle/>
          <a:p>
            <a:r>
              <a:rPr lang="en-US" dirty="0"/>
              <a:t>12 February 2019</a:t>
            </a:r>
          </a:p>
        </p:txBody>
      </p:sp>
      <p:sp>
        <p:nvSpPr>
          <p:cNvPr id="9" name="Text Placeholder 8">
            <a:extLst>
              <a:ext uri="{FF2B5EF4-FFF2-40B4-BE49-F238E27FC236}">
                <a16:creationId xmlns:a16="http://schemas.microsoft.com/office/drawing/2014/main" id="{D518B6B4-A6A4-4B71-9F31-3403BB1AE877}"/>
              </a:ext>
            </a:extLst>
          </p:cNvPr>
          <p:cNvSpPr>
            <a:spLocks noGrp="1"/>
          </p:cNvSpPr>
          <p:nvPr>
            <p:ph type="body" sz="quarter" idx="18"/>
          </p:nvPr>
        </p:nvSpPr>
        <p:spPr>
          <a:xfrm>
            <a:off x="971594" y="4818452"/>
            <a:ext cx="92382" cy="493518"/>
          </a:xfrm>
        </p:spPr>
        <p:txBody>
          <a:bodyPr/>
          <a:lstStyle/>
          <a:p>
            <a:endParaRPr lang="en-US"/>
          </a:p>
        </p:txBody>
      </p:sp>
    </p:spTree>
    <p:extLst>
      <p:ext uri="{BB962C8B-B14F-4D97-AF65-F5344CB8AC3E}">
        <p14:creationId xmlns:p14="http://schemas.microsoft.com/office/powerpoint/2010/main" val="1023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9914D0-F73B-4725-8E53-3C3A48758D35}"/>
              </a:ext>
            </a:extLst>
          </p:cNvPr>
          <p:cNvSpPr txBox="1"/>
          <p:nvPr/>
        </p:nvSpPr>
        <p:spPr>
          <a:xfrm>
            <a:off x="1349687" y="5983290"/>
            <a:ext cx="4376008" cy="461665"/>
          </a:xfrm>
          <a:prstGeom prst="rect">
            <a:avLst/>
          </a:prstGeom>
          <a:noFill/>
        </p:spPr>
        <p:txBody>
          <a:bodyPr wrap="square" rtlCol="0">
            <a:spAutoFit/>
          </a:bodyPr>
          <a:lstStyle/>
          <a:p>
            <a:pPr algn="ctr" defTabSz="1219170">
              <a:buClr>
                <a:srgbClr val="000000"/>
              </a:buClr>
            </a:pPr>
            <a:r>
              <a:rPr lang="en-US" sz="2400" b="1" kern="0" dirty="0">
                <a:latin typeface="Arial"/>
                <a:cs typeface="Arial"/>
                <a:sym typeface="Arial"/>
              </a:rPr>
              <a:t>Chela Scott Weber, OCLC</a:t>
            </a:r>
          </a:p>
        </p:txBody>
      </p:sp>
      <p:sp>
        <p:nvSpPr>
          <p:cNvPr id="13" name="TextBox 12">
            <a:extLst>
              <a:ext uri="{FF2B5EF4-FFF2-40B4-BE49-F238E27FC236}">
                <a16:creationId xmlns:a16="http://schemas.microsoft.com/office/drawing/2014/main" id="{85E26B80-A614-4AE6-B058-74BD463CE3B8}"/>
              </a:ext>
            </a:extLst>
          </p:cNvPr>
          <p:cNvSpPr txBox="1"/>
          <p:nvPr/>
        </p:nvSpPr>
        <p:spPr>
          <a:xfrm>
            <a:off x="6923795" y="5983290"/>
            <a:ext cx="3777025" cy="461665"/>
          </a:xfrm>
          <a:prstGeom prst="rect">
            <a:avLst/>
          </a:prstGeom>
          <a:noFill/>
        </p:spPr>
        <p:txBody>
          <a:bodyPr wrap="square" rtlCol="0">
            <a:spAutoFit/>
          </a:bodyPr>
          <a:lstStyle/>
          <a:p>
            <a:pPr algn="ctr" defTabSz="1219170">
              <a:buClr>
                <a:srgbClr val="000000"/>
              </a:buClr>
            </a:pPr>
            <a:r>
              <a:rPr lang="en-US" sz="2400" b="1" kern="0" dirty="0">
                <a:latin typeface="Arial"/>
                <a:cs typeface="Arial"/>
                <a:sym typeface="Arial"/>
              </a:rPr>
              <a:t>Thomas Padilla, UNLV</a:t>
            </a:r>
          </a:p>
        </p:txBody>
      </p:sp>
      <p:sp>
        <p:nvSpPr>
          <p:cNvPr id="14" name="TextBox 13">
            <a:extLst>
              <a:ext uri="{FF2B5EF4-FFF2-40B4-BE49-F238E27FC236}">
                <a16:creationId xmlns:a16="http://schemas.microsoft.com/office/drawing/2014/main" id="{51DD9B4B-ACA0-43C6-BD0D-3F170DD6409E}"/>
              </a:ext>
            </a:extLst>
          </p:cNvPr>
          <p:cNvSpPr txBox="1"/>
          <p:nvPr/>
        </p:nvSpPr>
        <p:spPr>
          <a:xfrm>
            <a:off x="8110621" y="5152293"/>
            <a:ext cx="3782595" cy="461665"/>
          </a:xfrm>
          <a:prstGeom prst="rect">
            <a:avLst/>
          </a:prstGeom>
          <a:noFill/>
        </p:spPr>
        <p:txBody>
          <a:bodyPr wrap="square" rtlCol="0">
            <a:spAutoFit/>
          </a:bodyPr>
          <a:lstStyle/>
          <a:p>
            <a:pPr algn="ctr" defTabSz="1219170">
              <a:buClr>
                <a:srgbClr val="000000"/>
              </a:buClr>
            </a:pPr>
            <a:r>
              <a:rPr lang="en-US" sz="2400" b="1" kern="0" dirty="0">
                <a:solidFill>
                  <a:srgbClr val="FFFFFF"/>
                </a:solidFill>
                <a:latin typeface="Arial"/>
                <a:cs typeface="Arial"/>
                <a:sym typeface="Arial"/>
              </a:rPr>
              <a:t>Rosemary Davis, Yale</a:t>
            </a:r>
          </a:p>
        </p:txBody>
      </p:sp>
      <p:pic>
        <p:nvPicPr>
          <p:cNvPr id="1026" name="Picture 2" descr="Thomas Padilla">
            <a:extLst>
              <a:ext uri="{FF2B5EF4-FFF2-40B4-BE49-F238E27FC236}">
                <a16:creationId xmlns:a16="http://schemas.microsoft.com/office/drawing/2014/main" id="{619D0A27-C1FF-4817-B175-8C3EDCC5F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358" y="1014464"/>
            <a:ext cx="3848948" cy="4599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ela scott weber">
            <a:extLst>
              <a:ext uri="{FF2B5EF4-FFF2-40B4-BE49-F238E27FC236}">
                <a16:creationId xmlns:a16="http://schemas.microsoft.com/office/drawing/2014/main" id="{9599ECB2-96B4-484B-B8EE-0D7745DBE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687" y="1014464"/>
            <a:ext cx="4426886" cy="459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6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DE2F-AE3D-6A4E-9FFA-8C81B8BD9AD7}"/>
              </a:ext>
            </a:extLst>
          </p:cNvPr>
          <p:cNvSpPr txBox="1"/>
          <p:nvPr/>
        </p:nvSpPr>
        <p:spPr>
          <a:xfrm>
            <a:off x="381000" y="279433"/>
            <a:ext cx="10912642" cy="1723549"/>
          </a:xfrm>
          <a:prstGeom prst="rect">
            <a:avLst/>
          </a:prstGeom>
          <a:noFill/>
        </p:spPr>
        <p:txBody>
          <a:bodyPr wrap="square" rtlCol="0">
            <a:spAutoFit/>
          </a:bodyPr>
          <a:lstStyle/>
          <a:p>
            <a:r>
              <a:rPr lang="en-US" sz="4400" dirty="0"/>
              <a:t>Our Work in Archives, Special, and</a:t>
            </a:r>
          </a:p>
          <a:p>
            <a:r>
              <a:rPr lang="en-US" sz="4400" dirty="0"/>
              <a:t>Distinctive Collections: </a:t>
            </a:r>
          </a:p>
          <a:p>
            <a:endParaRPr lang="en-US" dirty="0"/>
          </a:p>
        </p:txBody>
      </p:sp>
      <p:pic>
        <p:nvPicPr>
          <p:cNvPr id="4" name="Picture 3">
            <a:extLst>
              <a:ext uri="{FF2B5EF4-FFF2-40B4-BE49-F238E27FC236}">
                <a16:creationId xmlns:a16="http://schemas.microsoft.com/office/drawing/2014/main" id="{7C6DA831-FDE9-E046-9DB6-10C95F2EBAA5}"/>
              </a:ext>
            </a:extLst>
          </p:cNvPr>
          <p:cNvPicPr>
            <a:picLocks noChangeAspect="1"/>
          </p:cNvPicPr>
          <p:nvPr/>
        </p:nvPicPr>
        <p:blipFill>
          <a:blip r:embed="rId3"/>
          <a:stretch>
            <a:fillRect/>
          </a:stretch>
        </p:blipFill>
        <p:spPr>
          <a:xfrm>
            <a:off x="1028701" y="1675090"/>
            <a:ext cx="6937867" cy="4306362"/>
          </a:xfrm>
          <a:prstGeom prst="rect">
            <a:avLst/>
          </a:prstGeom>
        </p:spPr>
      </p:pic>
      <p:pic>
        <p:nvPicPr>
          <p:cNvPr id="5" name="Picture 4">
            <a:extLst>
              <a:ext uri="{FF2B5EF4-FFF2-40B4-BE49-F238E27FC236}">
                <a16:creationId xmlns:a16="http://schemas.microsoft.com/office/drawing/2014/main" id="{D34AE21D-53D0-FE41-9366-D400ACF04519}"/>
              </a:ext>
            </a:extLst>
          </p:cNvPr>
          <p:cNvPicPr>
            <a:picLocks noChangeAspect="1"/>
          </p:cNvPicPr>
          <p:nvPr/>
        </p:nvPicPr>
        <p:blipFill>
          <a:blip r:embed="rId4"/>
          <a:stretch>
            <a:fillRect/>
          </a:stretch>
        </p:blipFill>
        <p:spPr>
          <a:xfrm>
            <a:off x="8699551" y="1141208"/>
            <a:ext cx="2898891" cy="38364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Shape 734">
            <a:extLst>
              <a:ext uri="{FF2B5EF4-FFF2-40B4-BE49-F238E27FC236}">
                <a16:creationId xmlns:a16="http://schemas.microsoft.com/office/drawing/2014/main" id="{C8EF3114-7FE6-5745-B62D-7CA691ADD797}"/>
              </a:ext>
            </a:extLst>
          </p:cNvPr>
          <p:cNvSpPr/>
          <p:nvPr/>
        </p:nvSpPr>
        <p:spPr>
          <a:xfrm>
            <a:off x="8472490" y="5147011"/>
            <a:ext cx="3492449" cy="56978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oc.lc/rlp-agenda</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6" descr="research-and-learning-cover-500.png">
            <a:extLst>
              <a:ext uri="{FF2B5EF4-FFF2-40B4-BE49-F238E27FC236}">
                <a16:creationId xmlns:a16="http://schemas.microsoft.com/office/drawing/2014/main" id="{13D6A589-407C-E749-914F-A99489CEC77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19299" y="1065007"/>
            <a:ext cx="3231497" cy="3987667"/>
          </a:xfrm>
          <a:prstGeom prst="rect">
            <a:avLst/>
          </a:prstGeom>
          <a:solidFill>
            <a:schemeClr val="bg1"/>
          </a:solidFill>
          <a:ln>
            <a:solidFill>
              <a:schemeClr val="accent3"/>
            </a:solidFill>
          </a:ln>
        </p:spPr>
      </p:pic>
    </p:spTree>
    <p:extLst>
      <p:ext uri="{BB962C8B-B14F-4D97-AF65-F5344CB8AC3E}">
        <p14:creationId xmlns:p14="http://schemas.microsoft.com/office/powerpoint/2010/main" val="3096589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0" y="440267"/>
            <a:ext cx="8439148" cy="941072"/>
          </a:xfrm>
          <a:solidFill>
            <a:srgbClr val="236192"/>
          </a:solidFill>
        </p:spPr>
        <p:txBody>
          <a:bodyPr anchor="ctr"/>
          <a:lstStyle/>
          <a:p>
            <a:pPr algn="ctr"/>
            <a:r>
              <a:rPr lang="en-US" dirty="0">
                <a:solidFill>
                  <a:schemeClr val="bg1"/>
                </a:solidFill>
              </a:rPr>
              <a:t>Collections as Data as Access</a:t>
            </a:r>
          </a:p>
        </p:txBody>
      </p:sp>
      <p:sp>
        <p:nvSpPr>
          <p:cNvPr id="7" name="Shape 734">
            <a:extLst>
              <a:ext uri="{FF2B5EF4-FFF2-40B4-BE49-F238E27FC236}">
                <a16:creationId xmlns:a16="http://schemas.microsoft.com/office/drawing/2014/main" id="{63074A96-D416-9C43-87E5-EA54005D24F2}"/>
              </a:ext>
            </a:extLst>
          </p:cNvPr>
          <p:cNvSpPr/>
          <p:nvPr/>
        </p:nvSpPr>
        <p:spPr>
          <a:xfrm>
            <a:off x="358588" y="1570892"/>
            <a:ext cx="11456894" cy="4578896"/>
          </a:xfrm>
          <a:prstGeom prst="rect">
            <a:avLst/>
          </a:prstGeom>
          <a:noFill/>
          <a:ln>
            <a:noFill/>
          </a:ln>
        </p:spPr>
        <p:txBody>
          <a:bodyPr spcFirstLastPara="1" wrap="square" lIns="91425" tIns="45700" rIns="91425" bIns="45700" anchor="t" anchorCtr="0">
            <a:noAutofit/>
          </a:bodyPr>
          <a:lstStyle/>
          <a:p>
            <a:pPr algn="ctr">
              <a:buClr>
                <a:srgbClr val="000000"/>
              </a:buClr>
              <a:defRPr/>
            </a:pPr>
            <a:endParaRPr lang="en-US" sz="2400" dirty="0"/>
          </a:p>
          <a:p>
            <a:pPr algn="ctr">
              <a:buClr>
                <a:srgbClr val="000000"/>
              </a:buClr>
              <a:defRPr/>
            </a:pPr>
            <a:endParaRPr lang="en-US" sz="3600" dirty="0"/>
          </a:p>
          <a:p>
            <a:pPr algn="ctr">
              <a:buClr>
                <a:srgbClr val="000000"/>
              </a:buClr>
              <a:defRPr/>
            </a:pPr>
            <a:r>
              <a:rPr lang="en-US" sz="3600" dirty="0"/>
              <a:t>“Current interest in collections as data and a desire for computational access to collections are </a:t>
            </a:r>
            <a:r>
              <a:rPr lang="en-US" sz="3600" b="1" i="1" dirty="0"/>
              <a:t>pushing the boundaries of what archives think of as access— and of what an object of research might be.” </a:t>
            </a:r>
          </a:p>
          <a:p>
            <a:pPr algn="ctr">
              <a:buClr>
                <a:srgbClr val="000000"/>
              </a:buClr>
              <a:defRPr/>
            </a:pPr>
            <a:endParaRPr lang="en-US" sz="2800" b="1" i="1" dirty="0"/>
          </a:p>
          <a:p>
            <a:pPr algn="ctr">
              <a:buClr>
                <a:srgbClr val="000000"/>
              </a:buClr>
              <a:defRPr/>
            </a:pPr>
            <a:endParaRPr lang="en-US" sz="2800" b="1" i="1" dirty="0"/>
          </a:p>
          <a:p>
            <a:pPr algn="ctr">
              <a:buClr>
                <a:srgbClr val="000000"/>
              </a:buClr>
              <a:defRPr/>
            </a:pPr>
            <a:endParaRPr lang="en-US" sz="2800" b="1" i="1" dirty="0"/>
          </a:p>
          <a:p>
            <a:pPr algn="ctr">
              <a:buClr>
                <a:srgbClr val="000000"/>
              </a:buClr>
              <a:defRPr/>
            </a:pPr>
            <a:endParaRPr lang="en-US" sz="2800" b="1" i="1" dirty="0"/>
          </a:p>
          <a:p>
            <a:pPr algn="ctr">
              <a:buClr>
                <a:srgbClr val="000000"/>
              </a:buClr>
              <a:defRPr/>
            </a:pPr>
            <a:endParaRPr lang="en-US" sz="2800" kern="0" dirty="0">
              <a:latin typeface="Calibri"/>
              <a:ea typeface="Calibri"/>
              <a:cs typeface="Calibri"/>
              <a:sym typeface="Calibri"/>
            </a:endParaRPr>
          </a:p>
        </p:txBody>
      </p:sp>
    </p:spTree>
    <p:extLst>
      <p:ext uri="{BB962C8B-B14F-4D97-AF65-F5344CB8AC3E}">
        <p14:creationId xmlns:p14="http://schemas.microsoft.com/office/powerpoint/2010/main" val="279121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0" y="440267"/>
            <a:ext cx="8606118" cy="941072"/>
          </a:xfrm>
          <a:solidFill>
            <a:srgbClr val="236192"/>
          </a:solidFill>
        </p:spPr>
        <p:txBody>
          <a:bodyPr anchor="ctr">
            <a:normAutofit/>
          </a:bodyPr>
          <a:lstStyle/>
          <a:p>
            <a:pPr algn="ctr"/>
            <a:r>
              <a:rPr lang="en-US" dirty="0">
                <a:solidFill>
                  <a:schemeClr val="bg1"/>
                </a:solidFill>
              </a:rPr>
              <a:t>Collections as Data as Collaboration</a:t>
            </a:r>
          </a:p>
        </p:txBody>
      </p:sp>
      <p:sp>
        <p:nvSpPr>
          <p:cNvPr id="7" name="Shape 734">
            <a:extLst>
              <a:ext uri="{FF2B5EF4-FFF2-40B4-BE49-F238E27FC236}">
                <a16:creationId xmlns:a16="http://schemas.microsoft.com/office/drawing/2014/main" id="{63074A96-D416-9C43-87E5-EA54005D24F2}"/>
              </a:ext>
            </a:extLst>
          </p:cNvPr>
          <p:cNvSpPr/>
          <p:nvPr/>
        </p:nvSpPr>
        <p:spPr>
          <a:xfrm>
            <a:off x="879231" y="1570892"/>
            <a:ext cx="10433538" cy="4244864"/>
          </a:xfrm>
          <a:prstGeom prst="rect">
            <a:avLst/>
          </a:prstGeom>
          <a:noFill/>
          <a:ln>
            <a:noFill/>
          </a:ln>
        </p:spPr>
        <p:txBody>
          <a:bodyPr spcFirstLastPara="1" wrap="square" lIns="91425" tIns="45700" rIns="91425" bIns="45700" anchor="t" anchorCtr="0">
            <a:noAutofit/>
          </a:bodyPr>
          <a:lstStyle/>
          <a:p>
            <a:pPr algn="ctr">
              <a:buClr>
                <a:srgbClr val="000000"/>
              </a:buClr>
              <a:defRPr/>
            </a:pPr>
            <a:endParaRPr lang="en-US" sz="2800" dirty="0"/>
          </a:p>
          <a:p>
            <a:pPr algn="ctr">
              <a:buClr>
                <a:srgbClr val="000000"/>
              </a:buClr>
              <a:defRPr/>
            </a:pPr>
            <a:r>
              <a:rPr lang="en-US" sz="3600" dirty="0"/>
              <a:t>“The growing interest in collections as data means we must </a:t>
            </a:r>
            <a:r>
              <a:rPr lang="en-US" sz="3600" b="1" i="1" dirty="0"/>
              <a:t>collaborate with colleagues</a:t>
            </a:r>
            <a:r>
              <a:rPr lang="en-US" sz="3600" dirty="0"/>
              <a:t> in scholarly communications, data services, and elsewhere across the library to grapple with </a:t>
            </a:r>
            <a:r>
              <a:rPr lang="en-US" sz="3600" b="1" i="1" dirty="0"/>
              <a:t>what computational access to our collections might look like</a:t>
            </a:r>
            <a:r>
              <a:rPr lang="en-US" sz="3600" dirty="0"/>
              <a:t>.”</a:t>
            </a:r>
          </a:p>
          <a:p>
            <a:pPr algn="ctr">
              <a:buClr>
                <a:srgbClr val="000000"/>
              </a:buClr>
              <a:defRPr/>
            </a:pPr>
            <a:endParaRPr lang="en-US" sz="2800" b="1" i="1" dirty="0"/>
          </a:p>
          <a:p>
            <a:pPr algn="ctr">
              <a:buClr>
                <a:srgbClr val="000000"/>
              </a:buClr>
              <a:defRPr/>
            </a:pPr>
            <a:endParaRPr lang="en-US" sz="2800" dirty="0"/>
          </a:p>
          <a:p>
            <a:pPr algn="ctr">
              <a:buClr>
                <a:srgbClr val="000000"/>
              </a:buClr>
              <a:defRPr/>
            </a:pPr>
            <a:endParaRPr lang="en-US" sz="2800" kern="0" dirty="0">
              <a:latin typeface="Calibri"/>
              <a:ea typeface="Calibri"/>
              <a:cs typeface="Calibri"/>
              <a:sym typeface="Calibri"/>
            </a:endParaRPr>
          </a:p>
        </p:txBody>
      </p:sp>
    </p:spTree>
    <p:extLst>
      <p:ext uri="{BB962C8B-B14F-4D97-AF65-F5344CB8AC3E}">
        <p14:creationId xmlns:p14="http://schemas.microsoft.com/office/powerpoint/2010/main" val="21896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073652-ACAE-1A45-BE37-4030DD1200FA}"/>
              </a:ext>
            </a:extLst>
          </p:cNvPr>
          <p:cNvPicPr>
            <a:picLocks noChangeAspect="1"/>
          </p:cNvPicPr>
          <p:nvPr/>
        </p:nvPicPr>
        <p:blipFill rotWithShape="1">
          <a:blip r:embed="rId3" cstate="print">
            <a:lum bright="-100000" contrast="-70000"/>
            <a:extLst>
              <a:ext uri="{28A0092B-C50C-407E-A947-70E740481C1C}">
                <a14:useLocalDpi xmlns:a14="http://schemas.microsoft.com/office/drawing/2010/main"/>
              </a:ext>
            </a:extLst>
          </a:blip>
          <a:srcRect l="-8750" t="-16599" r="-8750" b="-16599"/>
          <a:stretch/>
        </p:blipFill>
        <p:spPr>
          <a:xfrm>
            <a:off x="5489971" y="1456347"/>
            <a:ext cx="1070199" cy="995034"/>
          </a:xfrm>
          <a:prstGeom prst="rect">
            <a:avLst/>
          </a:prstGeom>
        </p:spPr>
      </p:pic>
      <p:pic>
        <p:nvPicPr>
          <p:cNvPr id="9" name="Picture 8">
            <a:extLst>
              <a:ext uri="{FF2B5EF4-FFF2-40B4-BE49-F238E27FC236}">
                <a16:creationId xmlns:a16="http://schemas.microsoft.com/office/drawing/2014/main" id="{6E250558-1E30-BA44-B815-C7CCDE5C9A9B}"/>
              </a:ext>
            </a:extLst>
          </p:cNvPr>
          <p:cNvPicPr>
            <a:picLocks noChangeAspect="1"/>
          </p:cNvPicPr>
          <p:nvPr/>
        </p:nvPicPr>
        <p:blipFill>
          <a:blip r:embed="rId4"/>
          <a:stretch>
            <a:fillRect/>
          </a:stretch>
        </p:blipFill>
        <p:spPr>
          <a:xfrm>
            <a:off x="2335275" y="4886103"/>
            <a:ext cx="814451" cy="875919"/>
          </a:xfrm>
          <a:prstGeom prst="rect">
            <a:avLst/>
          </a:prstGeom>
        </p:spPr>
      </p:pic>
      <p:pic>
        <p:nvPicPr>
          <p:cNvPr id="11" name="Picture 10">
            <a:extLst>
              <a:ext uri="{FF2B5EF4-FFF2-40B4-BE49-F238E27FC236}">
                <a16:creationId xmlns:a16="http://schemas.microsoft.com/office/drawing/2014/main" id="{B94147FE-BA78-B043-A977-7B954899F133}"/>
              </a:ext>
            </a:extLst>
          </p:cNvPr>
          <p:cNvPicPr>
            <a:picLocks noChangeAspect="1"/>
          </p:cNvPicPr>
          <p:nvPr/>
        </p:nvPicPr>
        <p:blipFill>
          <a:blip r:embed="rId5"/>
          <a:stretch>
            <a:fillRect/>
          </a:stretch>
        </p:blipFill>
        <p:spPr>
          <a:xfrm>
            <a:off x="458187" y="4796608"/>
            <a:ext cx="933761" cy="965414"/>
          </a:xfrm>
          <a:prstGeom prst="rect">
            <a:avLst/>
          </a:prstGeom>
        </p:spPr>
      </p:pic>
      <p:pic>
        <p:nvPicPr>
          <p:cNvPr id="12" name="Picture 11">
            <a:extLst>
              <a:ext uri="{FF2B5EF4-FFF2-40B4-BE49-F238E27FC236}">
                <a16:creationId xmlns:a16="http://schemas.microsoft.com/office/drawing/2014/main" id="{04D32D77-2A06-4645-8659-2CAFF924AE1D}"/>
              </a:ext>
            </a:extLst>
          </p:cNvPr>
          <p:cNvPicPr>
            <a:picLocks noChangeAspect="1"/>
          </p:cNvPicPr>
          <p:nvPr/>
        </p:nvPicPr>
        <p:blipFill>
          <a:blip r:embed="rId6"/>
          <a:stretch>
            <a:fillRect/>
          </a:stretch>
        </p:blipFill>
        <p:spPr>
          <a:xfrm>
            <a:off x="4232051" y="4804296"/>
            <a:ext cx="1027210" cy="1027210"/>
          </a:xfrm>
          <a:prstGeom prst="rect">
            <a:avLst/>
          </a:prstGeom>
        </p:spPr>
      </p:pic>
      <p:pic>
        <p:nvPicPr>
          <p:cNvPr id="13" name="Picture 12">
            <a:extLst>
              <a:ext uri="{FF2B5EF4-FFF2-40B4-BE49-F238E27FC236}">
                <a16:creationId xmlns:a16="http://schemas.microsoft.com/office/drawing/2014/main" id="{2EA7BCBE-DB18-5B4A-8038-2AD8F5E31DED}"/>
              </a:ext>
            </a:extLst>
          </p:cNvPr>
          <p:cNvPicPr>
            <a:picLocks noChangeAspect="1"/>
          </p:cNvPicPr>
          <p:nvPr/>
        </p:nvPicPr>
        <p:blipFill>
          <a:blip r:embed="rId7"/>
          <a:stretch>
            <a:fillRect/>
          </a:stretch>
        </p:blipFill>
        <p:spPr>
          <a:xfrm>
            <a:off x="6424215" y="4828516"/>
            <a:ext cx="1027210" cy="960938"/>
          </a:xfrm>
          <a:prstGeom prst="rect">
            <a:avLst/>
          </a:prstGeom>
        </p:spPr>
      </p:pic>
      <p:pic>
        <p:nvPicPr>
          <p:cNvPr id="14" name="Picture 13">
            <a:extLst>
              <a:ext uri="{FF2B5EF4-FFF2-40B4-BE49-F238E27FC236}">
                <a16:creationId xmlns:a16="http://schemas.microsoft.com/office/drawing/2014/main" id="{99346F07-B8F7-854F-860E-765359B4EA43}"/>
              </a:ext>
            </a:extLst>
          </p:cNvPr>
          <p:cNvPicPr>
            <a:picLocks noChangeAspect="1"/>
          </p:cNvPicPr>
          <p:nvPr/>
        </p:nvPicPr>
        <p:blipFill>
          <a:blip r:embed="rId8"/>
          <a:stretch>
            <a:fillRect/>
          </a:stretch>
        </p:blipFill>
        <p:spPr>
          <a:xfrm>
            <a:off x="10631772" y="4804296"/>
            <a:ext cx="928984" cy="965415"/>
          </a:xfrm>
          <a:prstGeom prst="rect">
            <a:avLst/>
          </a:prstGeom>
        </p:spPr>
      </p:pic>
      <p:pic>
        <p:nvPicPr>
          <p:cNvPr id="15" name="Picture 14">
            <a:extLst>
              <a:ext uri="{FF2B5EF4-FFF2-40B4-BE49-F238E27FC236}">
                <a16:creationId xmlns:a16="http://schemas.microsoft.com/office/drawing/2014/main" id="{19323967-6C40-5C43-A1EC-6A73101484AC}"/>
              </a:ext>
            </a:extLst>
          </p:cNvPr>
          <p:cNvPicPr>
            <a:picLocks noChangeAspect="1"/>
          </p:cNvPicPr>
          <p:nvPr/>
        </p:nvPicPr>
        <p:blipFill rotWithShape="1">
          <a:blip r:embed="rId9" cstate="print">
            <a:lum bright="-100000" contrast="-70000"/>
            <a:extLst>
              <a:ext uri="{28A0092B-C50C-407E-A947-70E740481C1C}">
                <a14:useLocalDpi xmlns:a14="http://schemas.microsoft.com/office/drawing/2010/main"/>
              </a:ext>
            </a:extLst>
          </a:blip>
          <a:srcRect l="-16615" t="-8437" r="-16615" b="-8437"/>
          <a:stretch/>
        </p:blipFill>
        <p:spPr>
          <a:xfrm>
            <a:off x="8489872" y="4782312"/>
            <a:ext cx="1198573" cy="1009381"/>
          </a:xfrm>
          <a:prstGeom prst="rect">
            <a:avLst/>
          </a:prstGeom>
        </p:spPr>
      </p:pic>
      <p:pic>
        <p:nvPicPr>
          <p:cNvPr id="16" name="Picture 15">
            <a:extLst>
              <a:ext uri="{FF2B5EF4-FFF2-40B4-BE49-F238E27FC236}">
                <a16:creationId xmlns:a16="http://schemas.microsoft.com/office/drawing/2014/main" id="{BB0110AF-CAF4-A940-8C23-42B58053DB03}"/>
              </a:ext>
            </a:extLst>
          </p:cNvPr>
          <p:cNvPicPr>
            <a:picLocks noChangeAspect="1"/>
          </p:cNvPicPr>
          <p:nvPr/>
        </p:nvPicPr>
        <p:blipFill>
          <a:blip r:embed="rId10"/>
          <a:stretch>
            <a:fillRect/>
          </a:stretch>
        </p:blipFill>
        <p:spPr>
          <a:xfrm>
            <a:off x="7328846" y="850389"/>
            <a:ext cx="2069224" cy="2400300"/>
          </a:xfrm>
          <a:prstGeom prst="rect">
            <a:avLst/>
          </a:prstGeom>
        </p:spPr>
      </p:pic>
      <p:pic>
        <p:nvPicPr>
          <p:cNvPr id="17" name="Picture 16">
            <a:extLst>
              <a:ext uri="{FF2B5EF4-FFF2-40B4-BE49-F238E27FC236}">
                <a16:creationId xmlns:a16="http://schemas.microsoft.com/office/drawing/2014/main" id="{D7EB10ED-D57E-C641-9441-3D1379F5DCAF}"/>
              </a:ext>
            </a:extLst>
          </p:cNvPr>
          <p:cNvPicPr>
            <a:picLocks noChangeAspect="1"/>
          </p:cNvPicPr>
          <p:nvPr/>
        </p:nvPicPr>
        <p:blipFill>
          <a:blip r:embed="rId11"/>
          <a:stretch>
            <a:fillRect/>
          </a:stretch>
        </p:blipFill>
        <p:spPr>
          <a:xfrm>
            <a:off x="2373675" y="909126"/>
            <a:ext cx="1905000" cy="2400300"/>
          </a:xfrm>
          <a:prstGeom prst="rect">
            <a:avLst/>
          </a:prstGeom>
        </p:spPr>
      </p:pic>
    </p:spTree>
    <p:extLst>
      <p:ext uri="{BB962C8B-B14F-4D97-AF65-F5344CB8AC3E}">
        <p14:creationId xmlns:p14="http://schemas.microsoft.com/office/powerpoint/2010/main" val="244238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6047</TotalTime>
  <Words>722</Words>
  <Application>Microsoft Office PowerPoint</Application>
  <PresentationFormat>Widescreen</PresentationFormat>
  <Paragraphs>43</Paragraphs>
  <Slides>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Noto Sans Symbols</vt:lpstr>
      <vt:lpstr>Raleway</vt:lpstr>
      <vt:lpstr>Rockwell</vt:lpstr>
      <vt:lpstr>Rokkitt</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Weber,Chela</dc:creator>
  <cp:lastModifiedBy>Proffitt,Merrilee</cp:lastModifiedBy>
  <cp:revision>4</cp:revision>
  <dcterms:created xsi:type="dcterms:W3CDTF">2018-11-07T20:31:23Z</dcterms:created>
  <dcterms:modified xsi:type="dcterms:W3CDTF">2019-02-11T23:11:20Z</dcterms:modified>
</cp:coreProperties>
</file>