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6" r:id="rId3"/>
    <p:sldId id="257" r:id="rId4"/>
    <p:sldId id="258" r:id="rId5"/>
    <p:sldId id="259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7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53D05-F33C-424C-86D2-B60CA275891A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303FA-D190-443A-B161-A7088C56C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0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7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0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4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4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3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2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02CFF-F3D1-434C-9A91-FD16A1A24CB6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86083-AB69-440D-BA73-B3001F55F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3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4C29-449A-4B39-9CAF-0661A45D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Lynn Wexler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DEA02-C7E6-4290-9C66-D93516F82D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 Librarian</a:t>
            </a:r>
          </a:p>
          <a:p>
            <a:r>
              <a:rPr lang="en-US" dirty="0"/>
              <a:t>Hirsch Library, Museum of Fine Arts, Houston</a:t>
            </a:r>
          </a:p>
        </p:txBody>
      </p:sp>
    </p:spTree>
    <p:extLst>
      <p:ext uri="{BB962C8B-B14F-4D97-AF65-F5344CB8AC3E}">
        <p14:creationId xmlns:p14="http://schemas.microsoft.com/office/powerpoint/2010/main" val="48553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USPS Free Tracking:</a:t>
            </a:r>
            <a:br>
              <a:rPr lang="en-US" dirty="0"/>
            </a:br>
            <a:r>
              <a:rPr lang="en-US" dirty="0"/>
              <a:t>Is it worth the risk?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58833"/>
          </a:xfrm>
        </p:spPr>
        <p:txBody>
          <a:bodyPr>
            <a:normAutofit/>
          </a:bodyPr>
          <a:lstStyle/>
          <a:p>
            <a:r>
              <a:rPr lang="en-US" dirty="0"/>
              <a:t>Maybe.  Maybe not.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200" dirty="0"/>
              <a:t>Cat. 29. Rauschenberg, Robert (1971) </a:t>
            </a:r>
            <a:r>
              <a:rPr lang="en-US" sz="1200" i="1" dirty="0"/>
              <a:t>Baton Blanche, </a:t>
            </a:r>
            <a:r>
              <a:rPr lang="en-US" sz="1200" dirty="0"/>
              <a:t>cardboard. From</a:t>
            </a:r>
            <a:r>
              <a:rPr lang="en-US" sz="1200" i="1" dirty="0"/>
              <a:t> </a:t>
            </a:r>
            <a:r>
              <a:rPr lang="en-US" sz="1200" dirty="0"/>
              <a:t>Robert, Rauschenberg: Cardboards and Related Pieces (pg. 57), by </a:t>
            </a:r>
            <a:r>
              <a:rPr lang="en-US" sz="1200" dirty="0" err="1"/>
              <a:t>Yve</a:t>
            </a:r>
            <a:r>
              <a:rPr lang="en-US" sz="1200" dirty="0"/>
              <a:t>-Alain Bois </a:t>
            </a:r>
            <a:r>
              <a:rPr lang="en-US" sz="1200" i="1" dirty="0"/>
              <a:t>et al</a:t>
            </a:r>
            <a:r>
              <a:rPr lang="en-US" sz="1200" dirty="0"/>
              <a:t>., 2007, New Haven: Yale University Press.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75" y="4011984"/>
            <a:ext cx="2447925" cy="180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80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USPS Free Tracking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2179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Tracking information ambiguous</a:t>
            </a:r>
          </a:p>
          <a:p>
            <a:r>
              <a:rPr lang="en-US" dirty="0"/>
              <a:t>Tracking service unreliable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300" dirty="0"/>
              <a:t>Cat. 10. Rauschenberg, Robert (1971) </a:t>
            </a:r>
            <a:r>
              <a:rPr lang="en-US" sz="1300" i="1" dirty="0"/>
              <a:t>1/2 Gals. / AAPCO, </a:t>
            </a:r>
            <a:r>
              <a:rPr lang="en-US" sz="1300" dirty="0"/>
              <a:t>cardboard. From</a:t>
            </a:r>
            <a:r>
              <a:rPr lang="en-US" sz="1300" i="1" dirty="0"/>
              <a:t> </a:t>
            </a:r>
            <a:r>
              <a:rPr lang="en-US" sz="1300" dirty="0"/>
              <a:t>Robert, Rauschenberg: Cardboards and Related Pieces (pg. 38), by </a:t>
            </a:r>
            <a:r>
              <a:rPr lang="en-US" sz="1300" dirty="0" err="1"/>
              <a:t>Yve</a:t>
            </a:r>
            <a:r>
              <a:rPr lang="en-US" sz="1300" dirty="0"/>
              <a:t>-Alain Bois </a:t>
            </a:r>
            <a:r>
              <a:rPr lang="en-US" sz="1300" i="1" dirty="0"/>
              <a:t>et al</a:t>
            </a:r>
            <a:r>
              <a:rPr lang="en-US" sz="1300" dirty="0"/>
              <a:t>., 2007, New Haven: Yale University Press.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5626"/>
            <a:ext cx="3239841" cy="421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2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Happy 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62550" cy="38899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ILL item found in stacks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300" dirty="0"/>
              <a:t>Cat. 45 and 46. Rauschenberg, Robert (1971) </a:t>
            </a:r>
            <a:r>
              <a:rPr lang="en-US" sz="1300" i="1" dirty="0" err="1"/>
              <a:t>Cardbird</a:t>
            </a:r>
            <a:r>
              <a:rPr lang="en-US" sz="1300" i="1" dirty="0"/>
              <a:t> Box I and </a:t>
            </a:r>
            <a:r>
              <a:rPr lang="en-US" sz="1300" i="1" dirty="0" err="1"/>
              <a:t>Cardbird</a:t>
            </a:r>
            <a:r>
              <a:rPr lang="en-US" sz="1300" i="1" dirty="0"/>
              <a:t> Box II, </a:t>
            </a:r>
            <a:r>
              <a:rPr lang="en-US" sz="1300" dirty="0"/>
              <a:t>cardboard. From</a:t>
            </a:r>
            <a:r>
              <a:rPr lang="en-US" sz="1300" i="1" dirty="0"/>
              <a:t> </a:t>
            </a:r>
            <a:r>
              <a:rPr lang="en-US" sz="1300" dirty="0"/>
              <a:t>Robert, Rauschenberg: Cardboards and Related Pieces (pg. 64), by </a:t>
            </a:r>
            <a:r>
              <a:rPr lang="en-US" sz="1300" dirty="0" err="1"/>
              <a:t>Yve</a:t>
            </a:r>
            <a:r>
              <a:rPr lang="en-US" sz="1300" dirty="0"/>
              <a:t>-Alain Bois </a:t>
            </a:r>
            <a:r>
              <a:rPr lang="en-US" sz="1300" i="1" dirty="0"/>
              <a:t>et al</a:t>
            </a:r>
            <a:r>
              <a:rPr lang="en-US" sz="1300" dirty="0"/>
              <a:t>., 2007, New Haven: Yale University Press</a:t>
            </a:r>
            <a:r>
              <a:rPr lang="en-US" sz="1500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1825626"/>
            <a:ext cx="4414837" cy="388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3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76825" cy="36036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Is it worth the risk?</a:t>
            </a:r>
          </a:p>
          <a:p>
            <a:r>
              <a:rPr lang="en-US" dirty="0"/>
              <a:t>Maybe it is.</a:t>
            </a:r>
          </a:p>
          <a:p>
            <a:r>
              <a:rPr lang="en-US" dirty="0"/>
              <a:t>Maybe not.</a:t>
            </a:r>
          </a:p>
          <a:p>
            <a:r>
              <a:rPr lang="en-US" dirty="0"/>
              <a:t>You decide.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200" dirty="0"/>
              <a:t>Cover. From</a:t>
            </a:r>
            <a:r>
              <a:rPr lang="en-US" sz="1200" i="1" dirty="0"/>
              <a:t> </a:t>
            </a:r>
            <a:r>
              <a:rPr lang="en-US" sz="1200" dirty="0"/>
              <a:t>Return to Sender by </a:t>
            </a:r>
            <a:r>
              <a:rPr lang="en-US" sz="1200" dirty="0" err="1"/>
              <a:t>Sipke</a:t>
            </a:r>
            <a:r>
              <a:rPr lang="en-US" sz="1200" dirty="0"/>
              <a:t> </a:t>
            </a:r>
            <a:r>
              <a:rPr lang="en-US" sz="1200" dirty="0" err="1"/>
              <a:t>Visser</a:t>
            </a:r>
            <a:r>
              <a:rPr lang="en-US" sz="1200" dirty="0"/>
              <a:t>, 2013, London: S. </a:t>
            </a:r>
            <a:r>
              <a:rPr lang="en-US" sz="1200" dirty="0" err="1"/>
              <a:t>Visser</a:t>
            </a:r>
            <a:r>
              <a:rPr lang="en-US" sz="1200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03" y="1825626"/>
            <a:ext cx="2683798" cy="343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5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217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Lynn Wexler</vt:lpstr>
      <vt:lpstr>USPS Free Tracking: Is it worth the risk?</vt:lpstr>
      <vt:lpstr>USPS Free Tracking Experience</vt:lpstr>
      <vt:lpstr>Happy Ending</vt:lpstr>
      <vt:lpstr>Lesson Learned</vt:lpstr>
    </vt:vector>
  </TitlesOfParts>
  <Company>Museum of Fine Arts,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USPS Free Tracking: Is it worth the risk?</dc:title>
  <dc:creator>Wexler, Lynn</dc:creator>
  <cp:lastModifiedBy>Massie,Dennis</cp:lastModifiedBy>
  <cp:revision>21</cp:revision>
  <cp:lastPrinted>2017-10-16T17:21:56Z</cp:lastPrinted>
  <dcterms:created xsi:type="dcterms:W3CDTF">2017-10-16T13:55:55Z</dcterms:created>
  <dcterms:modified xsi:type="dcterms:W3CDTF">2017-10-20T05:09:16Z</dcterms:modified>
</cp:coreProperties>
</file>