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5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220B-EBD7-4118-B427-FD08A1C6960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882C-D042-4F08-9D18-28F3E053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OCLC Round Robin Round-Up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4000"/>
            <a:ext cx="7905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responded?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185988"/>
            <a:ext cx="76104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6763" y="5181600"/>
            <a:ext cx="761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total; 7 museums and the Getty</a:t>
            </a:r>
          </a:p>
        </p:txBody>
      </p:sp>
    </p:spTree>
    <p:extLst>
      <p:ext uri="{BB962C8B-B14F-4D97-AF65-F5344CB8AC3E}">
        <p14:creationId xmlns:p14="http://schemas.microsoft.com/office/powerpoint/2010/main" val="14299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this past year?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1535668"/>
            <a:ext cx="110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Staff</a:t>
            </a:r>
            <a:r>
              <a:rPr lang="en-US" dirty="0"/>
              <a:t> changes in 8 of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</a:t>
            </a:r>
            <a:r>
              <a:rPr lang="en-US" b="1" dirty="0"/>
              <a:t>digital</a:t>
            </a:r>
            <a:r>
              <a:rPr lang="en-US" dirty="0"/>
              <a:t> stuff in 6 of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34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Facilities</a:t>
            </a:r>
            <a:r>
              <a:rPr lang="en-US" dirty="0"/>
              <a:t>:</a:t>
            </a:r>
          </a:p>
          <a:p>
            <a:r>
              <a:rPr lang="en-US" dirty="0"/>
              <a:t>3 minor</a:t>
            </a:r>
          </a:p>
          <a:p>
            <a:r>
              <a:rPr lang="en-US" dirty="0"/>
              <a:t>1 major</a:t>
            </a:r>
          </a:p>
          <a:p>
            <a:r>
              <a:rPr lang="en-US" dirty="0"/>
              <a:t>1 being planned (it’s going to be big!)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2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that funding?</a:t>
            </a:r>
          </a:p>
        </p:txBody>
      </p:sp>
      <p:sp>
        <p:nvSpPr>
          <p:cNvPr id="3" name="Down Arrow 2"/>
          <p:cNvSpPr/>
          <p:nvPr/>
        </p:nvSpPr>
        <p:spPr>
          <a:xfrm>
            <a:off x="990600" y="1524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2195" y="22611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810000" y="1676400"/>
            <a:ext cx="10668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22611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Smiley Face 6"/>
          <p:cNvSpPr/>
          <p:nvPr/>
        </p:nvSpPr>
        <p:spPr>
          <a:xfrm>
            <a:off x="6858000" y="1600200"/>
            <a:ext cx="6096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22611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Grants/gifts: 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715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3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Stay tuned for 2018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130965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3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67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2017 OCLC Round Robin Round-Up</vt:lpstr>
      <vt:lpstr>Who responded?</vt:lpstr>
      <vt:lpstr>Major changes this past year?</vt:lpstr>
      <vt:lpstr>What about that funding?</vt:lpstr>
      <vt:lpstr>Stay tuned for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OCLC Round Robin Round-Up</dc:title>
  <dc:creator>Amy Lucker</dc:creator>
  <cp:lastModifiedBy>McNicol,Jeanette</cp:lastModifiedBy>
  <cp:revision>6</cp:revision>
  <dcterms:created xsi:type="dcterms:W3CDTF">2017-02-03T16:28:47Z</dcterms:created>
  <dcterms:modified xsi:type="dcterms:W3CDTF">2017-04-08T00:14:21Z</dcterms:modified>
</cp:coreProperties>
</file>