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0" r:id="rId2"/>
    <p:sldMasterId id="2147483677" r:id="rId3"/>
    <p:sldMasterId id="2147483664" r:id="rId4"/>
    <p:sldMasterId id="2147483717" r:id="rId5"/>
    <p:sldMasterId id="2147483730" r:id="rId6"/>
    <p:sldMasterId id="2147483743" r:id="rId7"/>
    <p:sldMasterId id="2147483756" r:id="rId8"/>
  </p:sldMasterIdLst>
  <p:notesMasterIdLst>
    <p:notesMasterId r:id="rId40"/>
  </p:notesMasterIdLst>
  <p:handoutMasterIdLst>
    <p:handoutMasterId r:id="rId41"/>
  </p:handoutMasterIdLst>
  <p:sldIdLst>
    <p:sldId id="1159" r:id="rId9"/>
    <p:sldId id="1160" r:id="rId10"/>
    <p:sldId id="1161" r:id="rId11"/>
    <p:sldId id="1162" r:id="rId12"/>
    <p:sldId id="1163" r:id="rId13"/>
    <p:sldId id="1121" r:id="rId14"/>
    <p:sldId id="1118" r:id="rId15"/>
    <p:sldId id="1142" r:id="rId16"/>
    <p:sldId id="1138" r:id="rId17"/>
    <p:sldId id="1137" r:id="rId18"/>
    <p:sldId id="1131" r:id="rId19"/>
    <p:sldId id="1199" r:id="rId20"/>
    <p:sldId id="1117" r:id="rId21"/>
    <p:sldId id="1192" r:id="rId22"/>
    <p:sldId id="1195" r:id="rId23"/>
    <p:sldId id="1196" r:id="rId24"/>
    <p:sldId id="1197" r:id="rId25"/>
    <p:sldId id="1198" r:id="rId26"/>
    <p:sldId id="1153" r:id="rId27"/>
    <p:sldId id="1193" r:id="rId28"/>
    <p:sldId id="1194" r:id="rId29"/>
    <p:sldId id="1181" r:id="rId30"/>
    <p:sldId id="1179" r:id="rId31"/>
    <p:sldId id="1183" r:id="rId32"/>
    <p:sldId id="1184" r:id="rId33"/>
    <p:sldId id="1185" r:id="rId34"/>
    <p:sldId id="1187" r:id="rId35"/>
    <p:sldId id="1201" r:id="rId36"/>
    <p:sldId id="1180" r:id="rId37"/>
    <p:sldId id="1178" r:id="rId38"/>
    <p:sldId id="1200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Furlough" initials="MF" lastIdx="4" clrIdx="0"/>
  <p:cmAuthor id="1" name="Angelina Zaytsev" initials="AZ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CCFFCC"/>
    <a:srgbClr val="99FF99"/>
    <a:srgbClr val="99CC00"/>
    <a:srgbClr val="D5D5D5"/>
    <a:srgbClr val="99CCFF"/>
    <a:srgbClr val="D6E1F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0893" autoAdjust="0"/>
  </p:normalViewPr>
  <p:slideViewPr>
    <p:cSldViewPr snapToGrid="0" snapToObjects="1"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560" y="-174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16.4 million committed volumes</a:t>
            </a:r>
          </a:p>
        </c:rich>
      </c:tx>
      <c:layout>
        <c:manualLayout>
          <c:xMode val="edge"/>
          <c:yMode val="edge"/>
          <c:x val="0.27031874047957921"/>
          <c:y val="0.856789288069501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136094577064857"/>
          <c:y val="8.3669753705880673E-2"/>
          <c:w val="0.48997155201035464"/>
          <c:h val="0.733292714396307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a storage facility</c:v>
                </c:pt>
              </c:strCache>
            </c:strRef>
          </c:tx>
          <c:dLbls>
            <c:dLbl>
              <c:idx val="0"/>
              <c:layout>
                <c:manualLayout>
                  <c:x val="-0.21525273050546101"/>
                  <c:y val="-5.596422951752747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Storage Facility,</a:t>
                    </a:r>
                  </a:p>
                  <a:p>
                    <a:r>
                      <a:rPr lang="en-US" sz="1600" dirty="0"/>
                      <a:t>9,300,000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0-4189-A9F9-D18BF647AAAA}"/>
                </c:ext>
              </c:extLst>
            </c:dLbl>
            <c:dLbl>
              <c:idx val="1"/>
              <c:layout>
                <c:manualLayout>
                  <c:x val="0.25293000499453894"/>
                  <c:y val="5.096567938756200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Campus Library 7,300,000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0-4189-A9F9-D18BF647A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Storage Facility</c:v>
                </c:pt>
                <c:pt idx="1">
                  <c:v>Campus Shelving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9300000</c:v>
                </c:pt>
                <c:pt idx="1">
                  <c:v>7300000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0-4189-A9F9-D18BF647A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2911452451683"/>
          <c:y val="0.16334174254929473"/>
          <c:w val="0.46358399264653366"/>
          <c:h val="0.749835068851285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Committed to other Shared Print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E29-4D9D-9924-C887CD923C8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E29-4D9D-9924-C887CD923C83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E29-4D9D-9924-C887CD923C8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E29-4D9D-9924-C887CD923C83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E29-4D9D-9924-C887CD923C83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2E29-4D9D-9924-C887CD923C83}"/>
              </c:ext>
            </c:extLst>
          </c:dPt>
          <c:dLbls>
            <c:dLbl>
              <c:idx val="0"/>
              <c:layout>
                <c:manualLayout>
                  <c:x val="-4.185326442145839E-2"/>
                  <c:y val="-1.27946301809391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29-4D9D-9924-C887CD923C83}"/>
                </c:ext>
              </c:extLst>
            </c:dLbl>
            <c:dLbl>
              <c:idx val="1"/>
              <c:layout>
                <c:manualLayout>
                  <c:x val="5.9736028737791776E-2"/>
                  <c:y val="-0.101695983106431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29-4D9D-9924-C887CD923C83}"/>
                </c:ext>
              </c:extLst>
            </c:dLbl>
            <c:dLbl>
              <c:idx val="2"/>
              <c:layout>
                <c:manualLayout>
                  <c:x val="7.653043478435699E-2"/>
                  <c:y val="-0.106698226240431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29-4D9D-9924-C887CD923C83}"/>
                </c:ext>
              </c:extLst>
            </c:dLbl>
            <c:dLbl>
              <c:idx val="3"/>
              <c:layout>
                <c:manualLayout>
                  <c:x val="6.908556607539236E-2"/>
                  <c:y val="-1.91387545147317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FDLP,  222,000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29-4D9D-9924-C887CD923C83}"/>
                </c:ext>
              </c:extLst>
            </c:dLbl>
            <c:dLbl>
              <c:idx val="4"/>
              <c:layout>
                <c:manualLayout>
                  <c:x val="0.12276382426473388"/>
                  <c:y val="6.8002499170364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29-4D9D-9924-C887CD923C83}"/>
                </c:ext>
              </c:extLst>
            </c:dLbl>
            <c:dLbl>
              <c:idx val="5"/>
              <c:layout>
                <c:manualLayout>
                  <c:x val="3.6822270454717337E-2"/>
                  <c:y val="0.230702595968785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29-4D9D-9924-C887CD923C83}"/>
                </c:ext>
              </c:extLst>
            </c:dLbl>
            <c:dLbl>
              <c:idx val="6"/>
              <c:layout>
                <c:manualLayout>
                  <c:x val="0.21765917433773621"/>
                  <c:y val="-0.218530937651582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29-4D9D-9924-C887CD923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ReCAP</c:v>
                </c:pt>
                <c:pt idx="1">
                  <c:v>UC Shared Print</c:v>
                </c:pt>
                <c:pt idx="2">
                  <c:v>EAST</c:v>
                </c:pt>
                <c:pt idx="3">
                  <c:v>FDLP</c:v>
                </c:pt>
                <c:pt idx="4">
                  <c:v>FLARE</c:v>
                </c:pt>
                <c:pt idx="5">
                  <c:v>COPPUL</c:v>
                </c:pt>
                <c:pt idx="6">
                  <c:v>HathiTrust only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2300000</c:v>
                </c:pt>
                <c:pt idx="1">
                  <c:v>1600000</c:v>
                </c:pt>
                <c:pt idx="2">
                  <c:v>300000</c:v>
                </c:pt>
                <c:pt idx="3">
                  <c:v>222000</c:v>
                </c:pt>
                <c:pt idx="4">
                  <c:v>100000</c:v>
                </c:pt>
                <c:pt idx="5">
                  <c:v>30000</c:v>
                </c:pt>
                <c:pt idx="6">
                  <c:v>12000000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29-4D9D-9924-C887CD923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8879068687842"/>
          <c:y val="0.18604976557254307"/>
          <c:w val="0.48550699019765386"/>
          <c:h val="0.750427003217047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Commitment Overlap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ADA-4D6D-A606-ACDE790D9F08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ADA-4D6D-A606-ACDE790D9F08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ADA-4D6D-A606-ACDE790D9F08}"/>
              </c:ext>
            </c:extLst>
          </c:dPt>
          <c:dLbls>
            <c:dLbl>
              <c:idx val="0"/>
              <c:layout>
                <c:manualLayout>
                  <c:x val="-0.18215508387538515"/>
                  <c:y val="0.1511371267270836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DA-4D6D-A606-ACDE790D9F08}"/>
                </c:ext>
              </c:extLst>
            </c:dLbl>
            <c:dLbl>
              <c:idx val="1"/>
              <c:layout>
                <c:manualLayout>
                  <c:x val="0.16358907615886853"/>
                  <c:y val="-0.144241050321467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A-4D6D-A606-ACDE790D9F08}"/>
                </c:ext>
              </c:extLst>
            </c:dLbl>
            <c:dLbl>
              <c:idx val="2"/>
              <c:layout>
                <c:manualLayout>
                  <c:x val="0.14024565936807515"/>
                  <c:y val="0.1831738785396495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DA-4D6D-A606-ACDE790D9F08}"/>
                </c:ext>
              </c:extLst>
            </c:dLbl>
            <c:dLbl>
              <c:idx val="3"/>
              <c:layout>
                <c:manualLayout>
                  <c:x val="2.4134238654950697E-2"/>
                  <c:y val="-2.676511662457287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DA-4D6D-A606-ACDE790D9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Commited by 1</c:v>
                </c:pt>
                <c:pt idx="1">
                  <c:v>Committed by 2-5</c:v>
                </c:pt>
                <c:pt idx="2">
                  <c:v>Committed by 6-10</c:v>
                </c:pt>
                <c:pt idx="3">
                  <c:v>Committed by 11-18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1500000</c:v>
                </c:pt>
                <c:pt idx="1">
                  <c:v>2400000</c:v>
                </c:pt>
                <c:pt idx="2">
                  <c:v>860000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DA-4D6D-A606-ACDE790D9F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9147157195774"/>
          <c:y val="0.12250525546018895"/>
          <c:w val="0.60031509682409823"/>
          <c:h val="0.786728741701308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Overlap with HathiTrust Libs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D72-4B1C-927D-DC8A37211CEB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D72-4B1C-927D-DC8A37211CE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D72-4B1C-927D-DC8A37211CE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ED72-4B1C-927D-DC8A37211CEB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D72-4B1C-927D-DC8A37211CEB}"/>
              </c:ext>
            </c:extLst>
          </c:dPt>
          <c:dLbls>
            <c:dLbl>
              <c:idx val="0"/>
              <c:layout>
                <c:manualLayout>
                  <c:x val="-3.243842840025319E-2"/>
                  <c:y val="-4.709243847605559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72-4B1C-927D-DC8A37211CEB}"/>
                </c:ext>
              </c:extLst>
            </c:dLbl>
            <c:dLbl>
              <c:idx val="1"/>
              <c:layout>
                <c:manualLayout>
                  <c:x val="-0.22769098870630769"/>
                  <c:y val="5.5239954662849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72-4B1C-927D-DC8A37211CEB}"/>
                </c:ext>
              </c:extLst>
            </c:dLbl>
            <c:dLbl>
              <c:idx val="2"/>
              <c:layout>
                <c:manualLayout>
                  <c:x val="5.6104417459848802E-2"/>
                  <c:y val="-0.182676177077394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72-4B1C-927D-DC8A37211CEB}"/>
                </c:ext>
              </c:extLst>
            </c:dLbl>
            <c:dLbl>
              <c:idx val="3"/>
              <c:layout>
                <c:manualLayout>
                  <c:x val="0.20612730824464701"/>
                  <c:y val="6.78810806721455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72-4B1C-927D-DC8A37211CEB}"/>
                </c:ext>
              </c:extLst>
            </c:dLbl>
            <c:dLbl>
              <c:idx val="4"/>
              <c:layout>
                <c:manualLayout>
                  <c:x val="2.3483259895670242E-2"/>
                  <c:y val="-1.72124409024086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72-4B1C-927D-DC8A37211CEB}"/>
                </c:ext>
              </c:extLst>
            </c:dLbl>
            <c:dLbl>
              <c:idx val="5"/>
              <c:layout>
                <c:manualLayout>
                  <c:x val="0.16433715958365025"/>
                  <c:y val="-0.1740183165740989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72-4B1C-927D-DC8A37211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Held by 1</c:v>
                </c:pt>
                <c:pt idx="1">
                  <c:v>Held by 2-5</c:v>
                </c:pt>
                <c:pt idx="2">
                  <c:v>Held by 6-19</c:v>
                </c:pt>
                <c:pt idx="3">
                  <c:v>Held by 20-49</c:v>
                </c:pt>
                <c:pt idx="4">
                  <c:v>Held by &gt; 50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500000</c:v>
                </c:pt>
                <c:pt idx="1">
                  <c:v>1100000</c:v>
                </c:pt>
                <c:pt idx="2">
                  <c:v>1750000</c:v>
                </c:pt>
                <c:pt idx="3">
                  <c:v>950000</c:v>
                </c:pt>
                <c:pt idx="4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72-4B1C-927D-DC8A37211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999933745841248"/>
          <c:y val="0.121374039251630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13851925852504"/>
          <c:y val="0.15910820747117504"/>
          <c:w val="0.58143977130619606"/>
          <c:h val="0.656045899829931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Condition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explosion val="25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F82-41A4-B6D7-51F2C7C63A97}"/>
              </c:ext>
            </c:extLst>
          </c:dPt>
          <c:dLbls>
            <c:dLbl>
              <c:idx val="0"/>
              <c:layout>
                <c:manualLayout>
                  <c:x val="-0.11213043205025963"/>
                  <c:y val="-0.1533813636928299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82-41A4-B6D7-51F2C7C63A97}"/>
                </c:ext>
              </c:extLst>
            </c:dLbl>
            <c:dLbl>
              <c:idx val="1"/>
              <c:layout>
                <c:manualLayout>
                  <c:x val="-7.8054868836252192E-2"/>
                  <c:y val="8.50098448414475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82-41A4-B6D7-51F2C7C63A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Excellent or average</c:v>
                </c:pt>
                <c:pt idx="1">
                  <c:v>Poor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2-41A4-B6D7-51F2C7C6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4517351444535526"/>
          <c:y val="0.74729213816606332"/>
          <c:w val="0.47253115569337573"/>
          <c:h val="0.252707861833936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878074628547412"/>
          <c:y val="9.3740773545910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089860989647365"/>
          <c:y val="0.17028453017528897"/>
          <c:w val="0.55850743221066956"/>
          <c:h val="0.66849200100602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Availability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718-43C8-9044-2BF043A79B4D}"/>
              </c:ext>
            </c:extLst>
          </c:dPt>
          <c:dLbls>
            <c:dLbl>
              <c:idx val="0"/>
              <c:layout>
                <c:manualLayout>
                  <c:x val="-4.6701613203459745E-2"/>
                  <c:y val="-0.19112702161860709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18-43C8-9044-2BF043A79B4D}"/>
                </c:ext>
              </c:extLst>
            </c:dLbl>
            <c:dLbl>
              <c:idx val="1"/>
              <c:layout>
                <c:manualLayout>
                  <c:x val="-5.9303596824343052E-2"/>
                  <c:y val="8.9637120143467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18-43C8-9044-2BF043A79B4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Accounted for</c:v>
                </c:pt>
                <c:pt idx="1">
                  <c:v>Missing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18-43C8-9044-2BF043A79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b"/>
      <c:layout>
        <c:manualLayout>
          <c:xMode val="edge"/>
          <c:yMode val="edge"/>
          <c:x val="0.19696686390172152"/>
          <c:y val="0.79253709717984888"/>
          <c:w val="0.67568192269157334"/>
          <c:h val="0.179687858806547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203E5-1F3F-4D2A-871D-E33701E6979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9DC9D6-F687-4EF6-B2CA-F77DB8A25CFA}">
      <dgm:prSet phldrT="[Text]" custT="1"/>
      <dgm:spPr/>
      <dgm:t>
        <a:bodyPr/>
        <a:lstStyle/>
        <a:p>
          <a:r>
            <a:rPr lang="en-US" sz="1600" dirty="0"/>
            <a:t>2011: Constitutional Convention “Distributed Print Monographs Archive Initiative” approved</a:t>
          </a:r>
        </a:p>
      </dgm:t>
    </dgm:pt>
    <dgm:pt modelId="{126C7584-2846-4D11-A1A8-F96FACA261AD}" type="parTrans" cxnId="{9E97BA77-6C00-4414-8990-FA740977C517}">
      <dgm:prSet/>
      <dgm:spPr/>
      <dgm:t>
        <a:bodyPr/>
        <a:lstStyle/>
        <a:p>
          <a:endParaRPr lang="en-US"/>
        </a:p>
      </dgm:t>
    </dgm:pt>
    <dgm:pt modelId="{580EE358-E086-4AA8-9C71-6D839C352F51}" type="sibTrans" cxnId="{9E97BA77-6C00-4414-8990-FA740977C517}">
      <dgm:prSet/>
      <dgm:spPr/>
      <dgm:t>
        <a:bodyPr/>
        <a:lstStyle/>
        <a:p>
          <a:endParaRPr lang="en-US"/>
        </a:p>
      </dgm:t>
    </dgm:pt>
    <dgm:pt modelId="{D775E389-ED74-4406-8555-C1746E2643C5}">
      <dgm:prSet phldrT="[Text]" custT="1"/>
      <dgm:spPr/>
      <dgm:t>
        <a:bodyPr/>
        <a:lstStyle/>
        <a:p>
          <a:r>
            <a:rPr lang="en-US" sz="1600" dirty="0"/>
            <a:t>2014: HathiTrust Print Monographs Archive Planning Task Force begins work</a:t>
          </a:r>
        </a:p>
      </dgm:t>
    </dgm:pt>
    <dgm:pt modelId="{62DBCA60-A411-401C-B88B-A4BDACBA6DC2}" type="parTrans" cxnId="{BCCCB14B-2785-4A37-8EFC-8FBF9A779AEC}">
      <dgm:prSet/>
      <dgm:spPr/>
      <dgm:t>
        <a:bodyPr/>
        <a:lstStyle/>
        <a:p>
          <a:endParaRPr lang="en-US"/>
        </a:p>
      </dgm:t>
    </dgm:pt>
    <dgm:pt modelId="{7624F938-2D2F-49CA-B324-DE68C59C402C}" type="sibTrans" cxnId="{BCCCB14B-2785-4A37-8EFC-8FBF9A779AEC}">
      <dgm:prSet/>
      <dgm:spPr/>
      <dgm:t>
        <a:bodyPr/>
        <a:lstStyle/>
        <a:p>
          <a:endParaRPr lang="en-US"/>
        </a:p>
      </dgm:t>
    </dgm:pt>
    <dgm:pt modelId="{F9A2E4CA-1219-4541-A7B6-61CD2B9851B1}">
      <dgm:prSet phldrT="[Text]" custT="1"/>
      <dgm:spPr/>
      <dgm:t>
        <a:bodyPr/>
        <a:lstStyle/>
        <a:p>
          <a:r>
            <a:rPr lang="en-US" sz="1600" dirty="0"/>
            <a:t>2015: Task Force planning report issued (March) and approved by Board (June)</a:t>
          </a:r>
        </a:p>
      </dgm:t>
    </dgm:pt>
    <dgm:pt modelId="{84FAA87B-824E-499C-91CB-4B8E0856A44F}" type="parTrans" cxnId="{B6FD92C1-D96E-42CE-8564-B3E35C5017C8}">
      <dgm:prSet/>
      <dgm:spPr/>
      <dgm:t>
        <a:bodyPr/>
        <a:lstStyle/>
        <a:p>
          <a:endParaRPr lang="en-US"/>
        </a:p>
      </dgm:t>
    </dgm:pt>
    <dgm:pt modelId="{598EBB4A-C953-4AFA-B7B0-EA3043A0903D}" type="sibTrans" cxnId="{B6FD92C1-D96E-42CE-8564-B3E35C5017C8}">
      <dgm:prSet/>
      <dgm:spPr/>
      <dgm:t>
        <a:bodyPr/>
        <a:lstStyle/>
        <a:p>
          <a:endParaRPr lang="en-US"/>
        </a:p>
      </dgm:t>
    </dgm:pt>
    <dgm:pt modelId="{34C43DA6-4CEC-40DA-9CE7-3BD96778AB57}">
      <dgm:prSet phldrT="[Text]" custT="1"/>
      <dgm:spPr/>
      <dgm:t>
        <a:bodyPr/>
        <a:lstStyle/>
        <a:p>
          <a:r>
            <a:rPr lang="en-US" sz="1600" dirty="0"/>
            <a:t>2016: Shared Print Program Officer hired</a:t>
          </a:r>
        </a:p>
      </dgm:t>
    </dgm:pt>
    <dgm:pt modelId="{D08BCEAA-42A0-4E95-BB72-08D045BF1754}" type="parTrans" cxnId="{4A1AAFB6-23B5-48DC-9FAF-37297E0AB13A}">
      <dgm:prSet/>
      <dgm:spPr/>
      <dgm:t>
        <a:bodyPr/>
        <a:lstStyle/>
        <a:p>
          <a:endParaRPr lang="en-US"/>
        </a:p>
      </dgm:t>
    </dgm:pt>
    <dgm:pt modelId="{BB3B71BE-774C-414E-90B7-E980368DFEC1}" type="sibTrans" cxnId="{4A1AAFB6-23B5-48DC-9FAF-37297E0AB13A}">
      <dgm:prSet/>
      <dgm:spPr/>
      <dgm:t>
        <a:bodyPr/>
        <a:lstStyle/>
        <a:p>
          <a:endParaRPr lang="en-US"/>
        </a:p>
      </dgm:t>
    </dgm:pt>
    <dgm:pt modelId="{152BA24B-975E-49B7-8C6B-1F9E3FA6A2B4}" type="pres">
      <dgm:prSet presAssocID="{4F4203E5-1F3F-4D2A-871D-E33701E69795}" presName="rootnode" presStyleCnt="0">
        <dgm:presLayoutVars>
          <dgm:chMax/>
          <dgm:chPref/>
          <dgm:dir/>
          <dgm:animLvl val="lvl"/>
        </dgm:presLayoutVars>
      </dgm:prSet>
      <dgm:spPr/>
    </dgm:pt>
    <dgm:pt modelId="{4968595D-D737-4742-ACE0-8FD6916E4E98}" type="pres">
      <dgm:prSet presAssocID="{659DC9D6-F687-4EF6-B2CA-F77DB8A25CFA}" presName="composite" presStyleCnt="0"/>
      <dgm:spPr/>
    </dgm:pt>
    <dgm:pt modelId="{F7601BBD-7F6A-4DEB-BDCB-890E00F81109}" type="pres">
      <dgm:prSet presAssocID="{659DC9D6-F687-4EF6-B2CA-F77DB8A25CFA}" presName="LShape" presStyleLbl="alignNode1" presStyleIdx="0" presStyleCnt="7"/>
      <dgm:spPr/>
    </dgm:pt>
    <dgm:pt modelId="{4658E771-DE03-4962-9506-670157825265}" type="pres">
      <dgm:prSet presAssocID="{659DC9D6-F687-4EF6-B2CA-F77DB8A25CF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F03AC13-A9AD-48CB-8D19-1B3CB07EA7F9}" type="pres">
      <dgm:prSet presAssocID="{659DC9D6-F687-4EF6-B2CA-F77DB8A25CFA}" presName="Triangle" presStyleLbl="alignNode1" presStyleIdx="1" presStyleCnt="7"/>
      <dgm:spPr/>
    </dgm:pt>
    <dgm:pt modelId="{7EE9D5BD-2CFC-4924-AA5B-8BAFB4592077}" type="pres">
      <dgm:prSet presAssocID="{580EE358-E086-4AA8-9C71-6D839C352F51}" presName="sibTrans" presStyleCnt="0"/>
      <dgm:spPr/>
    </dgm:pt>
    <dgm:pt modelId="{787773E7-CBEE-469D-BAEB-74B331EAB177}" type="pres">
      <dgm:prSet presAssocID="{580EE358-E086-4AA8-9C71-6D839C352F51}" presName="space" presStyleCnt="0"/>
      <dgm:spPr/>
    </dgm:pt>
    <dgm:pt modelId="{0B19C599-66C5-4935-86E9-F232EBC1290D}" type="pres">
      <dgm:prSet presAssocID="{D775E389-ED74-4406-8555-C1746E2643C5}" presName="composite" presStyleCnt="0"/>
      <dgm:spPr/>
    </dgm:pt>
    <dgm:pt modelId="{57F70148-26E1-4184-93A6-1BE961AE779E}" type="pres">
      <dgm:prSet presAssocID="{D775E389-ED74-4406-8555-C1746E2643C5}" presName="LShape" presStyleLbl="alignNode1" presStyleIdx="2" presStyleCnt="7"/>
      <dgm:spPr/>
    </dgm:pt>
    <dgm:pt modelId="{C4C171EA-F3A3-454E-8834-BF2D32BF45BC}" type="pres">
      <dgm:prSet presAssocID="{D775E389-ED74-4406-8555-C1746E2643C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E5C78A5-6FC8-4C65-8A18-1D83E0731645}" type="pres">
      <dgm:prSet presAssocID="{D775E389-ED74-4406-8555-C1746E2643C5}" presName="Triangle" presStyleLbl="alignNode1" presStyleIdx="3" presStyleCnt="7"/>
      <dgm:spPr/>
    </dgm:pt>
    <dgm:pt modelId="{DE4E7554-2DF0-48A6-AE6F-47129F06B45F}" type="pres">
      <dgm:prSet presAssocID="{7624F938-2D2F-49CA-B324-DE68C59C402C}" presName="sibTrans" presStyleCnt="0"/>
      <dgm:spPr/>
    </dgm:pt>
    <dgm:pt modelId="{39F4FEC6-1083-4344-A821-19C3CE5B514C}" type="pres">
      <dgm:prSet presAssocID="{7624F938-2D2F-49CA-B324-DE68C59C402C}" presName="space" presStyleCnt="0"/>
      <dgm:spPr/>
    </dgm:pt>
    <dgm:pt modelId="{7C0584C2-3AC1-4606-8750-60EB3E3D68CF}" type="pres">
      <dgm:prSet presAssocID="{F9A2E4CA-1219-4541-A7B6-61CD2B9851B1}" presName="composite" presStyleCnt="0"/>
      <dgm:spPr/>
    </dgm:pt>
    <dgm:pt modelId="{FFBB1422-0E39-4364-BC51-7602E8EE595A}" type="pres">
      <dgm:prSet presAssocID="{F9A2E4CA-1219-4541-A7B6-61CD2B9851B1}" presName="LShape" presStyleLbl="alignNode1" presStyleIdx="4" presStyleCnt="7"/>
      <dgm:spPr/>
    </dgm:pt>
    <dgm:pt modelId="{E08364C7-A974-4C62-8C27-C7772A4E82C1}" type="pres">
      <dgm:prSet presAssocID="{F9A2E4CA-1219-4541-A7B6-61CD2B9851B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113DD4B-D4A0-45EF-BFCB-6119E4F970B6}" type="pres">
      <dgm:prSet presAssocID="{F9A2E4CA-1219-4541-A7B6-61CD2B9851B1}" presName="Triangle" presStyleLbl="alignNode1" presStyleIdx="5" presStyleCnt="7"/>
      <dgm:spPr/>
    </dgm:pt>
    <dgm:pt modelId="{CCF4D720-8036-4243-A634-95413DD5BAF6}" type="pres">
      <dgm:prSet presAssocID="{598EBB4A-C953-4AFA-B7B0-EA3043A0903D}" presName="sibTrans" presStyleCnt="0"/>
      <dgm:spPr/>
    </dgm:pt>
    <dgm:pt modelId="{049C0851-B21E-438A-ADDE-AEC920F00EFE}" type="pres">
      <dgm:prSet presAssocID="{598EBB4A-C953-4AFA-B7B0-EA3043A0903D}" presName="space" presStyleCnt="0"/>
      <dgm:spPr/>
    </dgm:pt>
    <dgm:pt modelId="{0180616D-F59D-4F74-A81B-46F6346C11F9}" type="pres">
      <dgm:prSet presAssocID="{34C43DA6-4CEC-40DA-9CE7-3BD96778AB57}" presName="composite" presStyleCnt="0"/>
      <dgm:spPr/>
    </dgm:pt>
    <dgm:pt modelId="{43D41043-16DE-40BB-9626-063AABED52DC}" type="pres">
      <dgm:prSet presAssocID="{34C43DA6-4CEC-40DA-9CE7-3BD96778AB57}" presName="LShape" presStyleLbl="alignNode1" presStyleIdx="6" presStyleCnt="7"/>
      <dgm:spPr/>
    </dgm:pt>
    <dgm:pt modelId="{D8686D92-FB17-4353-BE9C-C76F9DE69114}" type="pres">
      <dgm:prSet presAssocID="{34C43DA6-4CEC-40DA-9CE7-3BD96778AB5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72E2803-CD38-4090-95C0-13E8A55536FF}" type="presOf" srcId="{34C43DA6-4CEC-40DA-9CE7-3BD96778AB57}" destId="{D8686D92-FB17-4353-BE9C-C76F9DE69114}" srcOrd="0" destOrd="0" presId="urn:microsoft.com/office/officeart/2009/3/layout/StepUpProcess"/>
    <dgm:cxn modelId="{44168923-509E-420C-9E9D-DE7C20D2DEA2}" type="presOf" srcId="{4F4203E5-1F3F-4D2A-871D-E33701E69795}" destId="{152BA24B-975E-49B7-8C6B-1F9E3FA6A2B4}" srcOrd="0" destOrd="0" presId="urn:microsoft.com/office/officeart/2009/3/layout/StepUpProcess"/>
    <dgm:cxn modelId="{10D4492D-6474-44F6-8D7E-E56A577CF1A7}" type="presOf" srcId="{F9A2E4CA-1219-4541-A7B6-61CD2B9851B1}" destId="{E08364C7-A974-4C62-8C27-C7772A4E82C1}" srcOrd="0" destOrd="0" presId="urn:microsoft.com/office/officeart/2009/3/layout/StepUpProcess"/>
    <dgm:cxn modelId="{9606F569-40F3-4268-97F4-70562A6373F0}" type="presOf" srcId="{659DC9D6-F687-4EF6-B2CA-F77DB8A25CFA}" destId="{4658E771-DE03-4962-9506-670157825265}" srcOrd="0" destOrd="0" presId="urn:microsoft.com/office/officeart/2009/3/layout/StepUpProcess"/>
    <dgm:cxn modelId="{BCCCB14B-2785-4A37-8EFC-8FBF9A779AEC}" srcId="{4F4203E5-1F3F-4D2A-871D-E33701E69795}" destId="{D775E389-ED74-4406-8555-C1746E2643C5}" srcOrd="1" destOrd="0" parTransId="{62DBCA60-A411-401C-B88B-A4BDACBA6DC2}" sibTransId="{7624F938-2D2F-49CA-B324-DE68C59C402C}"/>
    <dgm:cxn modelId="{9E97BA77-6C00-4414-8990-FA740977C517}" srcId="{4F4203E5-1F3F-4D2A-871D-E33701E69795}" destId="{659DC9D6-F687-4EF6-B2CA-F77DB8A25CFA}" srcOrd="0" destOrd="0" parTransId="{126C7584-2846-4D11-A1A8-F96FACA261AD}" sibTransId="{580EE358-E086-4AA8-9C71-6D839C352F51}"/>
    <dgm:cxn modelId="{21297E84-8BB9-4182-BD3D-65A9821A45D5}" type="presOf" srcId="{D775E389-ED74-4406-8555-C1746E2643C5}" destId="{C4C171EA-F3A3-454E-8834-BF2D32BF45BC}" srcOrd="0" destOrd="0" presId="urn:microsoft.com/office/officeart/2009/3/layout/StepUpProcess"/>
    <dgm:cxn modelId="{4A1AAFB6-23B5-48DC-9FAF-37297E0AB13A}" srcId="{4F4203E5-1F3F-4D2A-871D-E33701E69795}" destId="{34C43DA6-4CEC-40DA-9CE7-3BD96778AB57}" srcOrd="3" destOrd="0" parTransId="{D08BCEAA-42A0-4E95-BB72-08D045BF1754}" sibTransId="{BB3B71BE-774C-414E-90B7-E980368DFEC1}"/>
    <dgm:cxn modelId="{B6FD92C1-D96E-42CE-8564-B3E35C5017C8}" srcId="{4F4203E5-1F3F-4D2A-871D-E33701E69795}" destId="{F9A2E4CA-1219-4541-A7B6-61CD2B9851B1}" srcOrd="2" destOrd="0" parTransId="{84FAA87B-824E-499C-91CB-4B8E0856A44F}" sibTransId="{598EBB4A-C953-4AFA-B7B0-EA3043A0903D}"/>
    <dgm:cxn modelId="{9AB8DCF6-596C-44A0-B917-6ABD9AA0177B}" type="presParOf" srcId="{152BA24B-975E-49B7-8C6B-1F9E3FA6A2B4}" destId="{4968595D-D737-4742-ACE0-8FD6916E4E98}" srcOrd="0" destOrd="0" presId="urn:microsoft.com/office/officeart/2009/3/layout/StepUpProcess"/>
    <dgm:cxn modelId="{B8D8637D-C780-4AD9-8A63-087F83242520}" type="presParOf" srcId="{4968595D-D737-4742-ACE0-8FD6916E4E98}" destId="{F7601BBD-7F6A-4DEB-BDCB-890E00F81109}" srcOrd="0" destOrd="0" presId="urn:microsoft.com/office/officeart/2009/3/layout/StepUpProcess"/>
    <dgm:cxn modelId="{C9492AEE-A294-40D2-B65C-B281CEEC44D1}" type="presParOf" srcId="{4968595D-D737-4742-ACE0-8FD6916E4E98}" destId="{4658E771-DE03-4962-9506-670157825265}" srcOrd="1" destOrd="0" presId="urn:microsoft.com/office/officeart/2009/3/layout/StepUpProcess"/>
    <dgm:cxn modelId="{93BBDD41-2E34-4156-A6C7-10A34FA165B3}" type="presParOf" srcId="{4968595D-D737-4742-ACE0-8FD6916E4E98}" destId="{5F03AC13-A9AD-48CB-8D19-1B3CB07EA7F9}" srcOrd="2" destOrd="0" presId="urn:microsoft.com/office/officeart/2009/3/layout/StepUpProcess"/>
    <dgm:cxn modelId="{0504B831-C266-47E4-ABB2-AEDA98BC9B78}" type="presParOf" srcId="{152BA24B-975E-49B7-8C6B-1F9E3FA6A2B4}" destId="{7EE9D5BD-2CFC-4924-AA5B-8BAFB4592077}" srcOrd="1" destOrd="0" presId="urn:microsoft.com/office/officeart/2009/3/layout/StepUpProcess"/>
    <dgm:cxn modelId="{E8622A07-FC8A-49F2-8038-A3C82E5A79FF}" type="presParOf" srcId="{7EE9D5BD-2CFC-4924-AA5B-8BAFB4592077}" destId="{787773E7-CBEE-469D-BAEB-74B331EAB177}" srcOrd="0" destOrd="0" presId="urn:microsoft.com/office/officeart/2009/3/layout/StepUpProcess"/>
    <dgm:cxn modelId="{FC241B89-FD65-4975-B5EF-A2B12F9BD04F}" type="presParOf" srcId="{152BA24B-975E-49B7-8C6B-1F9E3FA6A2B4}" destId="{0B19C599-66C5-4935-86E9-F232EBC1290D}" srcOrd="2" destOrd="0" presId="urn:microsoft.com/office/officeart/2009/3/layout/StepUpProcess"/>
    <dgm:cxn modelId="{E0AB7DEE-E91C-4539-8211-513B5DDDF820}" type="presParOf" srcId="{0B19C599-66C5-4935-86E9-F232EBC1290D}" destId="{57F70148-26E1-4184-93A6-1BE961AE779E}" srcOrd="0" destOrd="0" presId="urn:microsoft.com/office/officeart/2009/3/layout/StepUpProcess"/>
    <dgm:cxn modelId="{8DCFF5F1-3EA3-4E32-B918-66EBE32DCF33}" type="presParOf" srcId="{0B19C599-66C5-4935-86E9-F232EBC1290D}" destId="{C4C171EA-F3A3-454E-8834-BF2D32BF45BC}" srcOrd="1" destOrd="0" presId="urn:microsoft.com/office/officeart/2009/3/layout/StepUpProcess"/>
    <dgm:cxn modelId="{28369491-7954-41CA-BA62-5617C9349447}" type="presParOf" srcId="{0B19C599-66C5-4935-86E9-F232EBC1290D}" destId="{FE5C78A5-6FC8-4C65-8A18-1D83E0731645}" srcOrd="2" destOrd="0" presId="urn:microsoft.com/office/officeart/2009/3/layout/StepUpProcess"/>
    <dgm:cxn modelId="{787F1507-30A6-4181-9D82-639797F0FADC}" type="presParOf" srcId="{152BA24B-975E-49B7-8C6B-1F9E3FA6A2B4}" destId="{DE4E7554-2DF0-48A6-AE6F-47129F06B45F}" srcOrd="3" destOrd="0" presId="urn:microsoft.com/office/officeart/2009/3/layout/StepUpProcess"/>
    <dgm:cxn modelId="{40A4A288-864D-46DE-8C20-AB2FC23596F5}" type="presParOf" srcId="{DE4E7554-2DF0-48A6-AE6F-47129F06B45F}" destId="{39F4FEC6-1083-4344-A821-19C3CE5B514C}" srcOrd="0" destOrd="0" presId="urn:microsoft.com/office/officeart/2009/3/layout/StepUpProcess"/>
    <dgm:cxn modelId="{0607B7F4-11F1-485B-A307-E56508445497}" type="presParOf" srcId="{152BA24B-975E-49B7-8C6B-1F9E3FA6A2B4}" destId="{7C0584C2-3AC1-4606-8750-60EB3E3D68CF}" srcOrd="4" destOrd="0" presId="urn:microsoft.com/office/officeart/2009/3/layout/StepUpProcess"/>
    <dgm:cxn modelId="{5346ECE7-BA98-445D-BBF4-9428F7F56CF7}" type="presParOf" srcId="{7C0584C2-3AC1-4606-8750-60EB3E3D68CF}" destId="{FFBB1422-0E39-4364-BC51-7602E8EE595A}" srcOrd="0" destOrd="0" presId="urn:microsoft.com/office/officeart/2009/3/layout/StepUpProcess"/>
    <dgm:cxn modelId="{A1685975-F663-413A-9B2E-3D60491975BB}" type="presParOf" srcId="{7C0584C2-3AC1-4606-8750-60EB3E3D68CF}" destId="{E08364C7-A974-4C62-8C27-C7772A4E82C1}" srcOrd="1" destOrd="0" presId="urn:microsoft.com/office/officeart/2009/3/layout/StepUpProcess"/>
    <dgm:cxn modelId="{BDCA7B48-C5EB-4C2E-A9B8-80ACA320D9D6}" type="presParOf" srcId="{7C0584C2-3AC1-4606-8750-60EB3E3D68CF}" destId="{E113DD4B-D4A0-45EF-BFCB-6119E4F970B6}" srcOrd="2" destOrd="0" presId="urn:microsoft.com/office/officeart/2009/3/layout/StepUpProcess"/>
    <dgm:cxn modelId="{35FA2CA2-AA62-4DEF-B41C-1621AE6BCC64}" type="presParOf" srcId="{152BA24B-975E-49B7-8C6B-1F9E3FA6A2B4}" destId="{CCF4D720-8036-4243-A634-95413DD5BAF6}" srcOrd="5" destOrd="0" presId="urn:microsoft.com/office/officeart/2009/3/layout/StepUpProcess"/>
    <dgm:cxn modelId="{C58AC28A-63BC-43B4-88A5-93DCC8B08B94}" type="presParOf" srcId="{CCF4D720-8036-4243-A634-95413DD5BAF6}" destId="{049C0851-B21E-438A-ADDE-AEC920F00EFE}" srcOrd="0" destOrd="0" presId="urn:microsoft.com/office/officeart/2009/3/layout/StepUpProcess"/>
    <dgm:cxn modelId="{18432C17-3BA0-49D9-B81E-8E2C0956E3AE}" type="presParOf" srcId="{152BA24B-975E-49B7-8C6B-1F9E3FA6A2B4}" destId="{0180616D-F59D-4F74-A81B-46F6346C11F9}" srcOrd="6" destOrd="0" presId="urn:microsoft.com/office/officeart/2009/3/layout/StepUpProcess"/>
    <dgm:cxn modelId="{EBE601DC-8D1E-4269-A570-02437212ED38}" type="presParOf" srcId="{0180616D-F59D-4F74-A81B-46F6346C11F9}" destId="{43D41043-16DE-40BB-9626-063AABED52DC}" srcOrd="0" destOrd="0" presId="urn:microsoft.com/office/officeart/2009/3/layout/StepUpProcess"/>
    <dgm:cxn modelId="{6220EC8F-9AE5-4464-9CC0-A459C93DAB1A}" type="presParOf" srcId="{0180616D-F59D-4F74-A81B-46F6346C11F9}" destId="{D8686D92-FB17-4353-BE9C-C76F9DE6911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83645-734A-406E-A85D-BB6EC3A2675A}" type="doc">
      <dgm:prSet loTypeId="urn:microsoft.com/office/officeart/2005/8/layout/hList9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F88F10A-2742-44DD-A255-FC127ECC84D3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/>
            <a:t>Finalize policies &amp; MOU </a:t>
          </a:r>
        </a:p>
      </dgm:t>
    </dgm:pt>
    <dgm:pt modelId="{D42730F3-6F24-443A-9C5A-635D3B8595B1}" type="parTrans" cxnId="{490F4BA4-128A-4E19-9672-D09B78BD6C3A}">
      <dgm:prSet/>
      <dgm:spPr/>
      <dgm:t>
        <a:bodyPr/>
        <a:lstStyle/>
        <a:p>
          <a:endParaRPr lang="en-US"/>
        </a:p>
      </dgm:t>
    </dgm:pt>
    <dgm:pt modelId="{3983E9CF-4BD2-4C30-8EC8-21C62B4D3B77}" type="sibTrans" cxnId="{490F4BA4-128A-4E19-9672-D09B78BD6C3A}">
      <dgm:prSet/>
      <dgm:spPr/>
      <dgm:t>
        <a:bodyPr/>
        <a:lstStyle/>
        <a:p>
          <a:endParaRPr lang="en-US"/>
        </a:p>
      </dgm:t>
    </dgm:pt>
    <dgm:pt modelId="{E242D662-684E-4DE7-B7E1-28F8B43E869A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/>
            <a:t>Identify initial retentions</a:t>
          </a:r>
        </a:p>
      </dgm:t>
    </dgm:pt>
    <dgm:pt modelId="{0C6AA53C-9107-4B3D-9900-0DABA729D6D7}" type="parTrans" cxnId="{AA8916A3-5875-4D2E-AD5B-485F43682507}">
      <dgm:prSet/>
      <dgm:spPr/>
      <dgm:t>
        <a:bodyPr/>
        <a:lstStyle/>
        <a:p>
          <a:endParaRPr lang="en-US"/>
        </a:p>
      </dgm:t>
    </dgm:pt>
    <dgm:pt modelId="{EBD4FFB7-EBEC-413F-81E0-44005E7117A3}" type="sibTrans" cxnId="{AA8916A3-5875-4D2E-AD5B-485F43682507}">
      <dgm:prSet/>
      <dgm:spPr/>
      <dgm:t>
        <a:bodyPr/>
        <a:lstStyle/>
        <a:p>
          <a:endParaRPr lang="en-US"/>
        </a:p>
      </dgm:t>
    </dgm:pt>
    <dgm:pt modelId="{52E636EF-5CBB-40F6-BD77-B5E8D1963D2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/>
            <a:t>Phase 2: Infra-structure</a:t>
          </a:r>
        </a:p>
      </dgm:t>
    </dgm:pt>
    <dgm:pt modelId="{5C00EC19-6398-4E05-8E00-B5B3BFF71AD6}" type="parTrans" cxnId="{07013344-9EEC-40D7-AEC7-387BF5409ECA}">
      <dgm:prSet/>
      <dgm:spPr/>
      <dgm:t>
        <a:bodyPr/>
        <a:lstStyle/>
        <a:p>
          <a:endParaRPr lang="en-US"/>
        </a:p>
      </dgm:t>
    </dgm:pt>
    <dgm:pt modelId="{FD29377A-727B-46B4-A662-020D8106F865}" type="sibTrans" cxnId="{07013344-9EEC-40D7-AEC7-387BF5409ECA}">
      <dgm:prSet/>
      <dgm:spPr/>
      <dgm:t>
        <a:bodyPr/>
        <a:lstStyle/>
        <a:p>
          <a:endParaRPr lang="en-US"/>
        </a:p>
      </dgm:t>
    </dgm:pt>
    <dgm:pt modelId="{6E017EC2-775B-4642-A106-0748F7E3675B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/>
            <a:t>Adopt tools for collection analysis, collection management, resource-sharing</a:t>
          </a:r>
        </a:p>
      </dgm:t>
    </dgm:pt>
    <dgm:pt modelId="{1628A422-252F-42C9-B903-A42BD27FCD9D}" type="parTrans" cxnId="{30541904-0731-44C9-82AF-A050FEC82DBE}">
      <dgm:prSet/>
      <dgm:spPr/>
      <dgm:t>
        <a:bodyPr/>
        <a:lstStyle/>
        <a:p>
          <a:endParaRPr lang="en-US"/>
        </a:p>
      </dgm:t>
    </dgm:pt>
    <dgm:pt modelId="{C6B17F49-9DFB-45C0-8C96-4EC392CBAE2F}" type="sibTrans" cxnId="{30541904-0731-44C9-82AF-A050FEC82DBE}">
      <dgm:prSet/>
      <dgm:spPr/>
      <dgm:t>
        <a:bodyPr/>
        <a:lstStyle/>
        <a:p>
          <a:endParaRPr lang="en-US"/>
        </a:p>
      </dgm:t>
    </dgm:pt>
    <dgm:pt modelId="{A3DE85DD-DA87-4EBE-9AC5-837157FA218A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/>
            <a:t>Plan next priorities and services (e.g. digitization)</a:t>
          </a:r>
        </a:p>
      </dgm:t>
    </dgm:pt>
    <dgm:pt modelId="{B0E73229-0A15-4AA4-A8AD-0A52A5EA6B59}" type="parTrans" cxnId="{15C73D1C-1537-407C-81D1-449ED44F8009}">
      <dgm:prSet/>
      <dgm:spPr/>
      <dgm:t>
        <a:bodyPr/>
        <a:lstStyle/>
        <a:p>
          <a:endParaRPr lang="en-US"/>
        </a:p>
      </dgm:t>
    </dgm:pt>
    <dgm:pt modelId="{21E087C3-3D7E-4368-B632-71BEE1BC5C82}" type="sibTrans" cxnId="{15C73D1C-1537-407C-81D1-449ED44F8009}">
      <dgm:prSet/>
      <dgm:spPr/>
      <dgm:t>
        <a:bodyPr/>
        <a:lstStyle/>
        <a:p>
          <a:endParaRPr lang="en-US"/>
        </a:p>
      </dgm:t>
    </dgm:pt>
    <dgm:pt modelId="{64915CA8-9FA2-4F75-96F5-1935DF05FF2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/>
            <a:t>Phase 1: Quick Launch	</a:t>
          </a:r>
        </a:p>
      </dgm:t>
    </dgm:pt>
    <dgm:pt modelId="{432ED8B3-4B97-4F7B-BFAE-70CAC24295D1}" type="parTrans" cxnId="{363CD664-E860-45E5-BB2F-0851D43237EF}">
      <dgm:prSet/>
      <dgm:spPr/>
      <dgm:t>
        <a:bodyPr/>
        <a:lstStyle/>
        <a:p>
          <a:endParaRPr lang="en-US"/>
        </a:p>
      </dgm:t>
    </dgm:pt>
    <dgm:pt modelId="{3B0418CD-F067-4269-8D24-5485C2F5EC03}" type="sibTrans" cxnId="{363CD664-E860-45E5-BB2F-0851D43237EF}">
      <dgm:prSet/>
      <dgm:spPr/>
      <dgm:t>
        <a:bodyPr/>
        <a:lstStyle/>
        <a:p>
          <a:endParaRPr lang="en-US"/>
        </a:p>
      </dgm:t>
    </dgm:pt>
    <dgm:pt modelId="{1DB451BF-FE3B-46A5-AE8D-337717D5C2FF}" type="pres">
      <dgm:prSet presAssocID="{69683645-734A-406E-A85D-BB6EC3A2675A}" presName="list" presStyleCnt="0">
        <dgm:presLayoutVars>
          <dgm:dir/>
          <dgm:animLvl val="lvl"/>
        </dgm:presLayoutVars>
      </dgm:prSet>
      <dgm:spPr/>
    </dgm:pt>
    <dgm:pt modelId="{35D3C5EB-D1EA-4597-9EFF-6F7FF2283676}" type="pres">
      <dgm:prSet presAssocID="{64915CA8-9FA2-4F75-96F5-1935DF05FF21}" presName="posSpace" presStyleCnt="0"/>
      <dgm:spPr/>
    </dgm:pt>
    <dgm:pt modelId="{F1C9CA77-AC9E-4F8F-99DE-0E04F6AE981E}" type="pres">
      <dgm:prSet presAssocID="{64915CA8-9FA2-4F75-96F5-1935DF05FF21}" presName="vertFlow" presStyleCnt="0"/>
      <dgm:spPr/>
    </dgm:pt>
    <dgm:pt modelId="{3AB60FA3-E996-49C6-A09F-F73EEC9EF270}" type="pres">
      <dgm:prSet presAssocID="{64915CA8-9FA2-4F75-96F5-1935DF05FF21}" presName="topSpace" presStyleCnt="0"/>
      <dgm:spPr/>
    </dgm:pt>
    <dgm:pt modelId="{4C98A87D-A4BA-4871-BFE6-E9D82599E4DD}" type="pres">
      <dgm:prSet presAssocID="{64915CA8-9FA2-4F75-96F5-1935DF05FF21}" presName="firstComp" presStyleCnt="0"/>
      <dgm:spPr/>
    </dgm:pt>
    <dgm:pt modelId="{94FFC329-4A15-46A7-9061-1583C4BBF047}" type="pres">
      <dgm:prSet presAssocID="{64915CA8-9FA2-4F75-96F5-1935DF05FF21}" presName="firstChild" presStyleLbl="bgAccFollowNode1" presStyleIdx="0" presStyleCnt="4"/>
      <dgm:spPr/>
    </dgm:pt>
    <dgm:pt modelId="{FC04D8A2-A221-42E4-8512-520E327325B7}" type="pres">
      <dgm:prSet presAssocID="{64915CA8-9FA2-4F75-96F5-1935DF05FF21}" presName="firstChildTx" presStyleLbl="bgAccFollowNode1" presStyleIdx="0" presStyleCnt="4">
        <dgm:presLayoutVars>
          <dgm:bulletEnabled val="1"/>
        </dgm:presLayoutVars>
      </dgm:prSet>
      <dgm:spPr/>
    </dgm:pt>
    <dgm:pt modelId="{C4AB0E15-8DE6-497E-A7AB-189D10F790EA}" type="pres">
      <dgm:prSet presAssocID="{E242D662-684E-4DE7-B7E1-28F8B43E869A}" presName="comp" presStyleCnt="0"/>
      <dgm:spPr/>
    </dgm:pt>
    <dgm:pt modelId="{35227805-0AAC-4857-A190-5E7530D6DE35}" type="pres">
      <dgm:prSet presAssocID="{E242D662-684E-4DE7-B7E1-28F8B43E869A}" presName="child" presStyleLbl="bgAccFollowNode1" presStyleIdx="1" presStyleCnt="4"/>
      <dgm:spPr/>
    </dgm:pt>
    <dgm:pt modelId="{22132748-7FD7-4278-B6D9-332B70373AC1}" type="pres">
      <dgm:prSet presAssocID="{E242D662-684E-4DE7-B7E1-28F8B43E869A}" presName="childTx" presStyleLbl="bgAccFollowNode1" presStyleIdx="1" presStyleCnt="4">
        <dgm:presLayoutVars>
          <dgm:bulletEnabled val="1"/>
        </dgm:presLayoutVars>
      </dgm:prSet>
      <dgm:spPr/>
    </dgm:pt>
    <dgm:pt modelId="{C443B1A2-ED25-4BCC-BB20-FB8C5C9A063E}" type="pres">
      <dgm:prSet presAssocID="{64915CA8-9FA2-4F75-96F5-1935DF05FF21}" presName="negSpace" presStyleCnt="0"/>
      <dgm:spPr/>
    </dgm:pt>
    <dgm:pt modelId="{823F292F-439A-4455-94F1-7AC345D7D3DA}" type="pres">
      <dgm:prSet presAssocID="{64915CA8-9FA2-4F75-96F5-1935DF05FF21}" presName="circle" presStyleLbl="node1" presStyleIdx="0" presStyleCnt="2"/>
      <dgm:spPr/>
    </dgm:pt>
    <dgm:pt modelId="{E53CEA38-D5F2-4D07-9ECD-C56BDB1E07DD}" type="pres">
      <dgm:prSet presAssocID="{3B0418CD-F067-4269-8D24-5485C2F5EC03}" presName="transSpace" presStyleCnt="0"/>
      <dgm:spPr/>
    </dgm:pt>
    <dgm:pt modelId="{36AE7093-D0C0-40B7-AF6D-9D2688E32DF2}" type="pres">
      <dgm:prSet presAssocID="{52E636EF-5CBB-40F6-BD77-B5E8D1963D20}" presName="posSpace" presStyleCnt="0"/>
      <dgm:spPr/>
    </dgm:pt>
    <dgm:pt modelId="{FD885320-8729-42DE-92A2-31BB2CD6380E}" type="pres">
      <dgm:prSet presAssocID="{52E636EF-5CBB-40F6-BD77-B5E8D1963D20}" presName="vertFlow" presStyleCnt="0"/>
      <dgm:spPr/>
    </dgm:pt>
    <dgm:pt modelId="{D4B0250C-E952-4659-870E-C6E9F7DEF2B1}" type="pres">
      <dgm:prSet presAssocID="{52E636EF-5CBB-40F6-BD77-B5E8D1963D20}" presName="topSpace" presStyleCnt="0"/>
      <dgm:spPr/>
    </dgm:pt>
    <dgm:pt modelId="{B8A3C8D2-B6F3-48FE-B317-E3A735A95DD4}" type="pres">
      <dgm:prSet presAssocID="{52E636EF-5CBB-40F6-BD77-B5E8D1963D20}" presName="firstComp" presStyleCnt="0"/>
      <dgm:spPr/>
    </dgm:pt>
    <dgm:pt modelId="{CA10A886-43A1-4491-AA15-3CC6AFAFBA9A}" type="pres">
      <dgm:prSet presAssocID="{52E636EF-5CBB-40F6-BD77-B5E8D1963D20}" presName="firstChild" presStyleLbl="bgAccFollowNode1" presStyleIdx="2" presStyleCnt="4"/>
      <dgm:spPr/>
    </dgm:pt>
    <dgm:pt modelId="{BF51DC33-BAEF-42F1-86F8-5ECE4A195EB9}" type="pres">
      <dgm:prSet presAssocID="{52E636EF-5CBB-40F6-BD77-B5E8D1963D20}" presName="firstChildTx" presStyleLbl="bgAccFollowNode1" presStyleIdx="2" presStyleCnt="4">
        <dgm:presLayoutVars>
          <dgm:bulletEnabled val="1"/>
        </dgm:presLayoutVars>
      </dgm:prSet>
      <dgm:spPr/>
    </dgm:pt>
    <dgm:pt modelId="{87AC6574-BE5D-4DF2-9F70-29D8E1C719B7}" type="pres">
      <dgm:prSet presAssocID="{A3DE85DD-DA87-4EBE-9AC5-837157FA218A}" presName="comp" presStyleCnt="0"/>
      <dgm:spPr/>
    </dgm:pt>
    <dgm:pt modelId="{AAE19832-87AD-4516-A03E-450A7DA91920}" type="pres">
      <dgm:prSet presAssocID="{A3DE85DD-DA87-4EBE-9AC5-837157FA218A}" presName="child" presStyleLbl="bgAccFollowNode1" presStyleIdx="3" presStyleCnt="4"/>
      <dgm:spPr/>
    </dgm:pt>
    <dgm:pt modelId="{AB366B92-C2D1-4BCD-8FAC-54554451162F}" type="pres">
      <dgm:prSet presAssocID="{A3DE85DD-DA87-4EBE-9AC5-837157FA218A}" presName="childTx" presStyleLbl="bgAccFollowNode1" presStyleIdx="3" presStyleCnt="4">
        <dgm:presLayoutVars>
          <dgm:bulletEnabled val="1"/>
        </dgm:presLayoutVars>
      </dgm:prSet>
      <dgm:spPr/>
    </dgm:pt>
    <dgm:pt modelId="{9537D9A7-F8A8-4A70-9217-7306696BA290}" type="pres">
      <dgm:prSet presAssocID="{52E636EF-5CBB-40F6-BD77-B5E8D1963D20}" presName="negSpace" presStyleCnt="0"/>
      <dgm:spPr/>
    </dgm:pt>
    <dgm:pt modelId="{5836D6DC-F362-464B-A042-AC2962C31D5E}" type="pres">
      <dgm:prSet presAssocID="{52E636EF-5CBB-40F6-BD77-B5E8D1963D20}" presName="circle" presStyleLbl="node1" presStyleIdx="1" presStyleCnt="2"/>
      <dgm:spPr/>
    </dgm:pt>
  </dgm:ptLst>
  <dgm:cxnLst>
    <dgm:cxn modelId="{30541904-0731-44C9-82AF-A050FEC82DBE}" srcId="{52E636EF-5CBB-40F6-BD77-B5E8D1963D20}" destId="{6E017EC2-775B-4642-A106-0748F7E3675B}" srcOrd="0" destOrd="0" parTransId="{1628A422-252F-42C9-B903-A42BD27FCD9D}" sibTransId="{C6B17F49-9DFB-45C0-8C96-4EC392CBAE2F}"/>
    <dgm:cxn modelId="{BACEC70B-3756-43F4-B627-79CAD94CC797}" type="presOf" srcId="{E242D662-684E-4DE7-B7E1-28F8B43E869A}" destId="{35227805-0AAC-4857-A190-5E7530D6DE35}" srcOrd="0" destOrd="0" presId="urn:microsoft.com/office/officeart/2005/8/layout/hList9"/>
    <dgm:cxn modelId="{7514561A-F0AC-4C46-9848-05A93288B8FE}" type="presOf" srcId="{6E017EC2-775B-4642-A106-0748F7E3675B}" destId="{BF51DC33-BAEF-42F1-86F8-5ECE4A195EB9}" srcOrd="1" destOrd="0" presId="urn:microsoft.com/office/officeart/2005/8/layout/hList9"/>
    <dgm:cxn modelId="{15C73D1C-1537-407C-81D1-449ED44F8009}" srcId="{52E636EF-5CBB-40F6-BD77-B5E8D1963D20}" destId="{A3DE85DD-DA87-4EBE-9AC5-837157FA218A}" srcOrd="1" destOrd="0" parTransId="{B0E73229-0A15-4AA4-A8AD-0A52A5EA6B59}" sibTransId="{21E087C3-3D7E-4368-B632-71BEE1BC5C82}"/>
    <dgm:cxn modelId="{D16CED32-3528-4B35-A282-72D650011DD1}" type="presOf" srcId="{52E636EF-5CBB-40F6-BD77-B5E8D1963D20}" destId="{5836D6DC-F362-464B-A042-AC2962C31D5E}" srcOrd="0" destOrd="0" presId="urn:microsoft.com/office/officeart/2005/8/layout/hList9"/>
    <dgm:cxn modelId="{DECA7F3C-758D-4743-8B48-65FC0286AC96}" type="presOf" srcId="{6E017EC2-775B-4642-A106-0748F7E3675B}" destId="{CA10A886-43A1-4491-AA15-3CC6AFAFBA9A}" srcOrd="0" destOrd="0" presId="urn:microsoft.com/office/officeart/2005/8/layout/hList9"/>
    <dgm:cxn modelId="{07013344-9EEC-40D7-AEC7-387BF5409ECA}" srcId="{69683645-734A-406E-A85D-BB6EC3A2675A}" destId="{52E636EF-5CBB-40F6-BD77-B5E8D1963D20}" srcOrd="1" destOrd="0" parTransId="{5C00EC19-6398-4E05-8E00-B5B3BFF71AD6}" sibTransId="{FD29377A-727B-46B4-A662-020D8106F865}"/>
    <dgm:cxn modelId="{363CD664-E860-45E5-BB2F-0851D43237EF}" srcId="{69683645-734A-406E-A85D-BB6EC3A2675A}" destId="{64915CA8-9FA2-4F75-96F5-1935DF05FF21}" srcOrd="0" destOrd="0" parTransId="{432ED8B3-4B97-4F7B-BFAE-70CAC24295D1}" sibTransId="{3B0418CD-F067-4269-8D24-5485C2F5EC03}"/>
    <dgm:cxn modelId="{B009A568-5D44-4D43-9195-2728C101EE58}" type="presOf" srcId="{FF88F10A-2742-44DD-A255-FC127ECC84D3}" destId="{FC04D8A2-A221-42E4-8512-520E327325B7}" srcOrd="1" destOrd="0" presId="urn:microsoft.com/office/officeart/2005/8/layout/hList9"/>
    <dgm:cxn modelId="{BBE44450-7356-4A4F-BA08-F1AB1C8DB557}" type="presOf" srcId="{A3DE85DD-DA87-4EBE-9AC5-837157FA218A}" destId="{AAE19832-87AD-4516-A03E-450A7DA91920}" srcOrd="0" destOrd="0" presId="urn:microsoft.com/office/officeart/2005/8/layout/hList9"/>
    <dgm:cxn modelId="{6D669B75-18CB-4ABD-8A3A-5319B3672B7F}" type="presOf" srcId="{69683645-734A-406E-A85D-BB6EC3A2675A}" destId="{1DB451BF-FE3B-46A5-AE8D-337717D5C2FF}" srcOrd="0" destOrd="0" presId="urn:microsoft.com/office/officeart/2005/8/layout/hList9"/>
    <dgm:cxn modelId="{D8D4509C-50E4-4146-BB53-2CC4E7866295}" type="presOf" srcId="{A3DE85DD-DA87-4EBE-9AC5-837157FA218A}" destId="{AB366B92-C2D1-4BCD-8FAC-54554451162F}" srcOrd="1" destOrd="0" presId="urn:microsoft.com/office/officeart/2005/8/layout/hList9"/>
    <dgm:cxn modelId="{AA8916A3-5875-4D2E-AD5B-485F43682507}" srcId="{64915CA8-9FA2-4F75-96F5-1935DF05FF21}" destId="{E242D662-684E-4DE7-B7E1-28F8B43E869A}" srcOrd="1" destOrd="0" parTransId="{0C6AA53C-9107-4B3D-9900-0DABA729D6D7}" sibTransId="{EBD4FFB7-EBEC-413F-81E0-44005E7117A3}"/>
    <dgm:cxn modelId="{490F4BA4-128A-4E19-9672-D09B78BD6C3A}" srcId="{64915CA8-9FA2-4F75-96F5-1935DF05FF21}" destId="{FF88F10A-2742-44DD-A255-FC127ECC84D3}" srcOrd="0" destOrd="0" parTransId="{D42730F3-6F24-443A-9C5A-635D3B8595B1}" sibTransId="{3983E9CF-4BD2-4C30-8EC8-21C62B4D3B77}"/>
    <dgm:cxn modelId="{C1836CB1-407B-4C75-B6EA-1E7B61DAD190}" type="presOf" srcId="{FF88F10A-2742-44DD-A255-FC127ECC84D3}" destId="{94FFC329-4A15-46A7-9061-1583C4BBF047}" srcOrd="0" destOrd="0" presId="urn:microsoft.com/office/officeart/2005/8/layout/hList9"/>
    <dgm:cxn modelId="{10DC9AB9-CA71-4C53-8E5F-74616E0AF6AA}" type="presOf" srcId="{64915CA8-9FA2-4F75-96F5-1935DF05FF21}" destId="{823F292F-439A-4455-94F1-7AC345D7D3DA}" srcOrd="0" destOrd="0" presId="urn:microsoft.com/office/officeart/2005/8/layout/hList9"/>
    <dgm:cxn modelId="{8984A4DE-9135-46BD-A572-27E55C00F0D3}" type="presOf" srcId="{E242D662-684E-4DE7-B7E1-28F8B43E869A}" destId="{22132748-7FD7-4278-B6D9-332B70373AC1}" srcOrd="1" destOrd="0" presId="urn:microsoft.com/office/officeart/2005/8/layout/hList9"/>
    <dgm:cxn modelId="{60936ABE-BE2A-411F-AC67-9CB75027B183}" type="presParOf" srcId="{1DB451BF-FE3B-46A5-AE8D-337717D5C2FF}" destId="{35D3C5EB-D1EA-4597-9EFF-6F7FF2283676}" srcOrd="0" destOrd="0" presId="urn:microsoft.com/office/officeart/2005/8/layout/hList9"/>
    <dgm:cxn modelId="{2120AF42-8FDC-4E38-88E1-66E2AD3F375A}" type="presParOf" srcId="{1DB451BF-FE3B-46A5-AE8D-337717D5C2FF}" destId="{F1C9CA77-AC9E-4F8F-99DE-0E04F6AE981E}" srcOrd="1" destOrd="0" presId="urn:microsoft.com/office/officeart/2005/8/layout/hList9"/>
    <dgm:cxn modelId="{79BDF8A3-1156-4F89-9093-1DDC83D081F7}" type="presParOf" srcId="{F1C9CA77-AC9E-4F8F-99DE-0E04F6AE981E}" destId="{3AB60FA3-E996-49C6-A09F-F73EEC9EF270}" srcOrd="0" destOrd="0" presId="urn:microsoft.com/office/officeart/2005/8/layout/hList9"/>
    <dgm:cxn modelId="{25BA045F-AD2E-467E-BE49-CC0DB220A43D}" type="presParOf" srcId="{F1C9CA77-AC9E-4F8F-99DE-0E04F6AE981E}" destId="{4C98A87D-A4BA-4871-BFE6-E9D82599E4DD}" srcOrd="1" destOrd="0" presId="urn:microsoft.com/office/officeart/2005/8/layout/hList9"/>
    <dgm:cxn modelId="{6B3F7799-AF17-427D-8027-563550724461}" type="presParOf" srcId="{4C98A87D-A4BA-4871-BFE6-E9D82599E4DD}" destId="{94FFC329-4A15-46A7-9061-1583C4BBF047}" srcOrd="0" destOrd="0" presId="urn:microsoft.com/office/officeart/2005/8/layout/hList9"/>
    <dgm:cxn modelId="{E6954C78-5C37-4D4A-BA17-AA2AD1C5E6B5}" type="presParOf" srcId="{4C98A87D-A4BA-4871-BFE6-E9D82599E4DD}" destId="{FC04D8A2-A221-42E4-8512-520E327325B7}" srcOrd="1" destOrd="0" presId="urn:microsoft.com/office/officeart/2005/8/layout/hList9"/>
    <dgm:cxn modelId="{A53A21E1-60D8-4311-897B-F6ED2C56E4F4}" type="presParOf" srcId="{F1C9CA77-AC9E-4F8F-99DE-0E04F6AE981E}" destId="{C4AB0E15-8DE6-497E-A7AB-189D10F790EA}" srcOrd="2" destOrd="0" presId="urn:microsoft.com/office/officeart/2005/8/layout/hList9"/>
    <dgm:cxn modelId="{E28E7EBD-7425-4423-A2EF-6F1BF48BAEFC}" type="presParOf" srcId="{C4AB0E15-8DE6-497E-A7AB-189D10F790EA}" destId="{35227805-0AAC-4857-A190-5E7530D6DE35}" srcOrd="0" destOrd="0" presId="urn:microsoft.com/office/officeart/2005/8/layout/hList9"/>
    <dgm:cxn modelId="{058ED714-7852-411F-8B96-D647F1C5E269}" type="presParOf" srcId="{C4AB0E15-8DE6-497E-A7AB-189D10F790EA}" destId="{22132748-7FD7-4278-B6D9-332B70373AC1}" srcOrd="1" destOrd="0" presId="urn:microsoft.com/office/officeart/2005/8/layout/hList9"/>
    <dgm:cxn modelId="{86134033-1F20-41A3-8EA5-D1B76936C8B9}" type="presParOf" srcId="{1DB451BF-FE3B-46A5-AE8D-337717D5C2FF}" destId="{C443B1A2-ED25-4BCC-BB20-FB8C5C9A063E}" srcOrd="2" destOrd="0" presId="urn:microsoft.com/office/officeart/2005/8/layout/hList9"/>
    <dgm:cxn modelId="{9D46D060-6549-4ED5-ADA6-0467F14BD16A}" type="presParOf" srcId="{1DB451BF-FE3B-46A5-AE8D-337717D5C2FF}" destId="{823F292F-439A-4455-94F1-7AC345D7D3DA}" srcOrd="3" destOrd="0" presId="urn:microsoft.com/office/officeart/2005/8/layout/hList9"/>
    <dgm:cxn modelId="{01EB3EE5-E9E2-448B-BAA9-B3FD3AEA460F}" type="presParOf" srcId="{1DB451BF-FE3B-46A5-AE8D-337717D5C2FF}" destId="{E53CEA38-D5F2-4D07-9ECD-C56BDB1E07DD}" srcOrd="4" destOrd="0" presId="urn:microsoft.com/office/officeart/2005/8/layout/hList9"/>
    <dgm:cxn modelId="{73A47947-6199-413A-AB70-DB43ED84342B}" type="presParOf" srcId="{1DB451BF-FE3B-46A5-AE8D-337717D5C2FF}" destId="{36AE7093-D0C0-40B7-AF6D-9D2688E32DF2}" srcOrd="5" destOrd="0" presId="urn:microsoft.com/office/officeart/2005/8/layout/hList9"/>
    <dgm:cxn modelId="{9A350AFC-1D99-4BD2-9DE2-3D140E02879C}" type="presParOf" srcId="{1DB451BF-FE3B-46A5-AE8D-337717D5C2FF}" destId="{FD885320-8729-42DE-92A2-31BB2CD6380E}" srcOrd="6" destOrd="0" presId="urn:microsoft.com/office/officeart/2005/8/layout/hList9"/>
    <dgm:cxn modelId="{F57F8139-B0F5-486C-82FA-BBDBAE628CDF}" type="presParOf" srcId="{FD885320-8729-42DE-92A2-31BB2CD6380E}" destId="{D4B0250C-E952-4659-870E-C6E9F7DEF2B1}" srcOrd="0" destOrd="0" presId="urn:microsoft.com/office/officeart/2005/8/layout/hList9"/>
    <dgm:cxn modelId="{914EE8DF-133A-443F-AD4B-65D60CAD4DA3}" type="presParOf" srcId="{FD885320-8729-42DE-92A2-31BB2CD6380E}" destId="{B8A3C8D2-B6F3-48FE-B317-E3A735A95DD4}" srcOrd="1" destOrd="0" presId="urn:microsoft.com/office/officeart/2005/8/layout/hList9"/>
    <dgm:cxn modelId="{F1346AD5-3F7F-4BE5-8E10-A684320F6900}" type="presParOf" srcId="{B8A3C8D2-B6F3-48FE-B317-E3A735A95DD4}" destId="{CA10A886-43A1-4491-AA15-3CC6AFAFBA9A}" srcOrd="0" destOrd="0" presId="urn:microsoft.com/office/officeart/2005/8/layout/hList9"/>
    <dgm:cxn modelId="{E8C26066-3149-4C98-B5C5-AC82D841926F}" type="presParOf" srcId="{B8A3C8D2-B6F3-48FE-B317-E3A735A95DD4}" destId="{BF51DC33-BAEF-42F1-86F8-5ECE4A195EB9}" srcOrd="1" destOrd="0" presId="urn:microsoft.com/office/officeart/2005/8/layout/hList9"/>
    <dgm:cxn modelId="{81D79ED8-5E38-4BAB-BFCC-9856C34AFCB6}" type="presParOf" srcId="{FD885320-8729-42DE-92A2-31BB2CD6380E}" destId="{87AC6574-BE5D-4DF2-9F70-29D8E1C719B7}" srcOrd="2" destOrd="0" presId="urn:microsoft.com/office/officeart/2005/8/layout/hList9"/>
    <dgm:cxn modelId="{AD5209C6-1475-485E-9CF7-C8FC3D00FA1C}" type="presParOf" srcId="{87AC6574-BE5D-4DF2-9F70-29D8E1C719B7}" destId="{AAE19832-87AD-4516-A03E-450A7DA91920}" srcOrd="0" destOrd="0" presId="urn:microsoft.com/office/officeart/2005/8/layout/hList9"/>
    <dgm:cxn modelId="{0E9A6FC2-600A-475C-B53D-EA0CA8679AA9}" type="presParOf" srcId="{87AC6574-BE5D-4DF2-9F70-29D8E1C719B7}" destId="{AB366B92-C2D1-4BCD-8FAC-54554451162F}" srcOrd="1" destOrd="0" presId="urn:microsoft.com/office/officeart/2005/8/layout/hList9"/>
    <dgm:cxn modelId="{9C01CCB9-DBD7-4857-AEE9-D6A7EE9EE373}" type="presParOf" srcId="{1DB451BF-FE3B-46A5-AE8D-337717D5C2FF}" destId="{9537D9A7-F8A8-4A70-9217-7306696BA290}" srcOrd="7" destOrd="0" presId="urn:microsoft.com/office/officeart/2005/8/layout/hList9"/>
    <dgm:cxn modelId="{A642F9C4-EA65-42D1-A734-68CC7919FE53}" type="presParOf" srcId="{1DB451BF-FE3B-46A5-AE8D-337717D5C2FF}" destId="{5836D6DC-F362-464B-A042-AC2962C31D5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EA514-0C50-4F23-8A12-554294D81A1C}" type="doc">
      <dgm:prSet loTypeId="urn:microsoft.com/office/officeart/2005/8/layout/venn2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90441FE-1781-4EBF-B8F2-4F8460DA4065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145 million print monographs in Retention Library collections</a:t>
          </a:r>
        </a:p>
      </dgm:t>
    </dgm:pt>
    <dgm:pt modelId="{5567A64C-A883-4A08-BA4A-429DA277264A}" type="parTrans" cxnId="{A56432B2-8DF2-42CB-B9D1-4F79DBCBD77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CEC0C3C2-6C32-443D-A6A1-BE18278150A7}" type="sibTrans" cxnId="{A56432B2-8DF2-42CB-B9D1-4F79DBCBD770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83271864-5DBA-4115-9187-8B7D82BBAAAE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58 million of those match HathiTrust</a:t>
          </a:r>
        </a:p>
      </dgm:t>
    </dgm:pt>
    <dgm:pt modelId="{9838CA74-1688-44FA-A612-30B510933FF6}" type="parTrans" cxnId="{E4C4DEF3-B966-47DB-8220-0AA142EBF0CA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3B078833-1E44-42B3-9959-EEB5A34C5DEB}" type="sibTrans" cxnId="{E4C4DEF3-B966-47DB-8220-0AA142EBF0CA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0DEEDC55-91FE-41B0-9DC8-57CDE7E623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4.8 million distinct OCLC numbers proposed for retention</a:t>
          </a:r>
        </a:p>
      </dgm:t>
    </dgm:pt>
    <dgm:pt modelId="{3C37006F-4AAA-439F-9295-27F6598E5ADC}" type="parTrans" cxnId="{572D239F-5197-40A4-85B6-89C874787991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C3103469-5795-46F9-B494-2D56066A51DF}" type="sibTrans" cxnId="{572D239F-5197-40A4-85B6-89C874787991}">
      <dgm:prSet/>
      <dgm:spPr/>
      <dgm:t>
        <a:bodyPr/>
        <a:lstStyle/>
        <a:p>
          <a:endParaRPr lang="en-US" sz="1050">
            <a:solidFill>
              <a:schemeClr val="tx1"/>
            </a:solidFill>
          </a:endParaRPr>
        </a:p>
      </dgm:t>
    </dgm:pt>
    <dgm:pt modelId="{E5900549-BD47-471D-BFA2-7DE60A6D9BD7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256 million print monographs in HathiTrust member collections</a:t>
          </a:r>
        </a:p>
      </dgm:t>
    </dgm:pt>
    <dgm:pt modelId="{018B6F68-0717-4766-A4AB-FFEAAC8F1875}" type="parTrans" cxnId="{13880F7D-7DAD-42E8-9B33-8D45FCD99C30}">
      <dgm:prSet/>
      <dgm:spPr/>
      <dgm:t>
        <a:bodyPr/>
        <a:lstStyle/>
        <a:p>
          <a:endParaRPr lang="en-US" sz="1050"/>
        </a:p>
      </dgm:t>
    </dgm:pt>
    <dgm:pt modelId="{06DC378B-FC1E-4EBC-A5C5-45CC10A4F722}" type="sibTrans" cxnId="{13880F7D-7DAD-42E8-9B33-8D45FCD99C30}">
      <dgm:prSet/>
      <dgm:spPr/>
      <dgm:t>
        <a:bodyPr/>
        <a:lstStyle/>
        <a:p>
          <a:endParaRPr lang="en-US" sz="1050"/>
        </a:p>
      </dgm:t>
    </dgm:pt>
    <dgm:pt modelId="{84AC52A1-1EB5-4646-9266-E12EB2790AE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16 million print monographs proposed for retention</a:t>
          </a:r>
          <a:endParaRPr lang="en-US" sz="1200" dirty="0">
            <a:solidFill>
              <a:schemeClr val="tx1"/>
            </a:solidFill>
          </a:endParaRPr>
        </a:p>
      </dgm:t>
    </dgm:pt>
    <dgm:pt modelId="{859F3193-7014-4A39-9C19-DE52DDB318E2}" type="parTrans" cxnId="{B09CD8F6-6DD7-4BD4-BBAF-135D614B85A8}">
      <dgm:prSet/>
      <dgm:spPr/>
      <dgm:t>
        <a:bodyPr/>
        <a:lstStyle/>
        <a:p>
          <a:endParaRPr lang="en-US" sz="1050"/>
        </a:p>
      </dgm:t>
    </dgm:pt>
    <dgm:pt modelId="{0AEBB825-7F7A-49B3-9918-D345A9C84AEE}" type="sibTrans" cxnId="{B09CD8F6-6DD7-4BD4-BBAF-135D614B85A8}">
      <dgm:prSet/>
      <dgm:spPr/>
      <dgm:t>
        <a:bodyPr/>
        <a:lstStyle/>
        <a:p>
          <a:endParaRPr lang="en-US" sz="1050"/>
        </a:p>
      </dgm:t>
    </dgm:pt>
    <dgm:pt modelId="{55A12C07-1649-47AD-9DDD-3DA5E754856A}" type="pres">
      <dgm:prSet presAssocID="{A27EA514-0C50-4F23-8A12-554294D81A1C}" presName="Name0" presStyleCnt="0">
        <dgm:presLayoutVars>
          <dgm:chMax val="7"/>
          <dgm:resizeHandles val="exact"/>
        </dgm:presLayoutVars>
      </dgm:prSet>
      <dgm:spPr/>
    </dgm:pt>
    <dgm:pt modelId="{5A6B3874-C43D-46D9-9E35-355BDE4CBF3F}" type="pres">
      <dgm:prSet presAssocID="{A27EA514-0C50-4F23-8A12-554294D81A1C}" presName="comp1" presStyleCnt="0"/>
      <dgm:spPr/>
    </dgm:pt>
    <dgm:pt modelId="{0DE85462-FDF1-4713-BDC3-FD2FC35E3E82}" type="pres">
      <dgm:prSet presAssocID="{A27EA514-0C50-4F23-8A12-554294D81A1C}" presName="circle1" presStyleLbl="node1" presStyleIdx="0" presStyleCnt="5" custScaleX="104270" custScaleY="95553" custLinFactNeighborY="0"/>
      <dgm:spPr/>
    </dgm:pt>
    <dgm:pt modelId="{B4CF474E-86AC-4528-971A-185FA34B2CD2}" type="pres">
      <dgm:prSet presAssocID="{A27EA514-0C50-4F23-8A12-554294D81A1C}" presName="c1text" presStyleLbl="node1" presStyleIdx="0" presStyleCnt="5">
        <dgm:presLayoutVars>
          <dgm:bulletEnabled val="1"/>
        </dgm:presLayoutVars>
      </dgm:prSet>
      <dgm:spPr/>
    </dgm:pt>
    <dgm:pt modelId="{FD639F8A-1F1E-4065-A319-D3C6E6C5F7BE}" type="pres">
      <dgm:prSet presAssocID="{A27EA514-0C50-4F23-8A12-554294D81A1C}" presName="comp2" presStyleCnt="0"/>
      <dgm:spPr/>
    </dgm:pt>
    <dgm:pt modelId="{05890D52-5127-45F2-B22A-005EF2D9132D}" type="pres">
      <dgm:prSet presAssocID="{A27EA514-0C50-4F23-8A12-554294D81A1C}" presName="circle2" presStyleLbl="node1" presStyleIdx="1" presStyleCnt="5" custScaleX="112677" custScaleY="91795" custLinFactNeighborY="8575"/>
      <dgm:spPr/>
    </dgm:pt>
    <dgm:pt modelId="{299B4E9E-3D7B-4866-8C74-27AA6B489AC0}" type="pres">
      <dgm:prSet presAssocID="{A27EA514-0C50-4F23-8A12-554294D81A1C}" presName="c2text" presStyleLbl="node1" presStyleIdx="1" presStyleCnt="5">
        <dgm:presLayoutVars>
          <dgm:bulletEnabled val="1"/>
        </dgm:presLayoutVars>
      </dgm:prSet>
      <dgm:spPr/>
    </dgm:pt>
    <dgm:pt modelId="{9D4640F6-BAC5-4D3F-AA81-0BA563E29E29}" type="pres">
      <dgm:prSet presAssocID="{A27EA514-0C50-4F23-8A12-554294D81A1C}" presName="comp3" presStyleCnt="0"/>
      <dgm:spPr/>
    </dgm:pt>
    <dgm:pt modelId="{EA114F56-66AD-4F49-AE1B-440CB881C017}" type="pres">
      <dgm:prSet presAssocID="{A27EA514-0C50-4F23-8A12-554294D81A1C}" presName="circle3" presStyleLbl="node1" presStyleIdx="2" presStyleCnt="5" custScaleX="100316" custScaleY="90649" custLinFactNeighborX="511" custLinFactNeighborY="12436"/>
      <dgm:spPr/>
    </dgm:pt>
    <dgm:pt modelId="{A7D9E0D7-589F-424D-99AF-09F34419A282}" type="pres">
      <dgm:prSet presAssocID="{A27EA514-0C50-4F23-8A12-554294D81A1C}" presName="c3text" presStyleLbl="node1" presStyleIdx="2" presStyleCnt="5">
        <dgm:presLayoutVars>
          <dgm:bulletEnabled val="1"/>
        </dgm:presLayoutVars>
      </dgm:prSet>
      <dgm:spPr/>
    </dgm:pt>
    <dgm:pt modelId="{B86C5931-C5DB-4A6C-898F-3603D4155DFD}" type="pres">
      <dgm:prSet presAssocID="{A27EA514-0C50-4F23-8A12-554294D81A1C}" presName="comp4" presStyleCnt="0"/>
      <dgm:spPr/>
    </dgm:pt>
    <dgm:pt modelId="{AB29269C-CB32-47E5-9F55-F16E5242A7D1}" type="pres">
      <dgm:prSet presAssocID="{A27EA514-0C50-4F23-8A12-554294D81A1C}" presName="circle4" presStyleLbl="node1" presStyleIdx="3" presStyleCnt="5" custScaleX="84100" custScaleY="88294" custLinFactNeighborY="11252"/>
      <dgm:spPr/>
    </dgm:pt>
    <dgm:pt modelId="{D03D060F-F006-47CF-95F2-082C56E53AA7}" type="pres">
      <dgm:prSet presAssocID="{A27EA514-0C50-4F23-8A12-554294D81A1C}" presName="c4text" presStyleLbl="node1" presStyleIdx="3" presStyleCnt="5">
        <dgm:presLayoutVars>
          <dgm:bulletEnabled val="1"/>
        </dgm:presLayoutVars>
      </dgm:prSet>
      <dgm:spPr/>
    </dgm:pt>
    <dgm:pt modelId="{E08CA5D9-4B4D-4933-850B-9C74BD430E3C}" type="pres">
      <dgm:prSet presAssocID="{A27EA514-0C50-4F23-8A12-554294D81A1C}" presName="comp5" presStyleCnt="0"/>
      <dgm:spPr/>
    </dgm:pt>
    <dgm:pt modelId="{64A1E527-65AC-4F7A-963E-6B5E06EC75EF}" type="pres">
      <dgm:prSet presAssocID="{A27EA514-0C50-4F23-8A12-554294D81A1C}" presName="circle5" presStyleLbl="node1" presStyleIdx="4" presStyleCnt="5" custScaleX="78078" custScaleY="77132" custLinFactNeighborY="11252"/>
      <dgm:spPr/>
    </dgm:pt>
    <dgm:pt modelId="{0C753765-0863-4BDE-95ED-61FA02AB8AC5}" type="pres">
      <dgm:prSet presAssocID="{A27EA514-0C50-4F23-8A12-554294D81A1C}" presName="c5text" presStyleLbl="node1" presStyleIdx="4" presStyleCnt="5">
        <dgm:presLayoutVars>
          <dgm:bulletEnabled val="1"/>
        </dgm:presLayoutVars>
      </dgm:prSet>
      <dgm:spPr/>
    </dgm:pt>
  </dgm:ptLst>
  <dgm:cxnLst>
    <dgm:cxn modelId="{B8C5E50E-0C72-41E2-AEA4-2DD4DAF30BDC}" type="presOf" srcId="{0DEEDC55-91FE-41B0-9DC8-57CDE7E623DA}" destId="{64A1E527-65AC-4F7A-963E-6B5E06EC75EF}" srcOrd="0" destOrd="0" presId="urn:microsoft.com/office/officeart/2005/8/layout/venn2"/>
    <dgm:cxn modelId="{E3163124-0829-4532-BB92-C4F8132D7B9E}" type="presOf" srcId="{E5900549-BD47-471D-BFA2-7DE60A6D9BD7}" destId="{B4CF474E-86AC-4528-971A-185FA34B2CD2}" srcOrd="1" destOrd="0" presId="urn:microsoft.com/office/officeart/2005/8/layout/venn2"/>
    <dgm:cxn modelId="{8C920D2A-FCDB-4AEE-9A59-780DBBE34F93}" type="presOf" srcId="{84AC52A1-1EB5-4646-9266-E12EB2790AE1}" destId="{AB29269C-CB32-47E5-9F55-F16E5242A7D1}" srcOrd="0" destOrd="0" presId="urn:microsoft.com/office/officeart/2005/8/layout/venn2"/>
    <dgm:cxn modelId="{B1B55F2A-84BD-4EAC-ABFD-2124C51FB3F3}" type="presOf" srcId="{690441FE-1781-4EBF-B8F2-4F8460DA4065}" destId="{299B4E9E-3D7B-4866-8C74-27AA6B489AC0}" srcOrd="1" destOrd="0" presId="urn:microsoft.com/office/officeart/2005/8/layout/venn2"/>
    <dgm:cxn modelId="{30B2BE60-FA1F-4F3E-B29F-D5438E1B2495}" type="presOf" srcId="{84AC52A1-1EB5-4646-9266-E12EB2790AE1}" destId="{D03D060F-F006-47CF-95F2-082C56E53AA7}" srcOrd="1" destOrd="0" presId="urn:microsoft.com/office/officeart/2005/8/layout/venn2"/>
    <dgm:cxn modelId="{1AA94072-D925-4A27-B318-2100851629E1}" type="presOf" srcId="{A27EA514-0C50-4F23-8A12-554294D81A1C}" destId="{55A12C07-1649-47AD-9DDD-3DA5E754856A}" srcOrd="0" destOrd="0" presId="urn:microsoft.com/office/officeart/2005/8/layout/venn2"/>
    <dgm:cxn modelId="{4AC66D72-1323-4DAF-8F88-3BD760ECEC2B}" type="presOf" srcId="{83271864-5DBA-4115-9187-8B7D82BBAAAE}" destId="{EA114F56-66AD-4F49-AE1B-440CB881C017}" srcOrd="0" destOrd="0" presId="urn:microsoft.com/office/officeart/2005/8/layout/venn2"/>
    <dgm:cxn modelId="{B58F6578-A865-47C8-A510-78BC29A40BFC}" type="presOf" srcId="{690441FE-1781-4EBF-B8F2-4F8460DA4065}" destId="{05890D52-5127-45F2-B22A-005EF2D9132D}" srcOrd="0" destOrd="0" presId="urn:microsoft.com/office/officeart/2005/8/layout/venn2"/>
    <dgm:cxn modelId="{13880F7D-7DAD-42E8-9B33-8D45FCD99C30}" srcId="{A27EA514-0C50-4F23-8A12-554294D81A1C}" destId="{E5900549-BD47-471D-BFA2-7DE60A6D9BD7}" srcOrd="0" destOrd="0" parTransId="{018B6F68-0717-4766-A4AB-FFEAAC8F1875}" sibTransId="{06DC378B-FC1E-4EBC-A5C5-45CC10A4F722}"/>
    <dgm:cxn modelId="{06686C86-BAB3-4133-AE36-16416582B9FF}" type="presOf" srcId="{0DEEDC55-91FE-41B0-9DC8-57CDE7E623DA}" destId="{0C753765-0863-4BDE-95ED-61FA02AB8AC5}" srcOrd="1" destOrd="0" presId="urn:microsoft.com/office/officeart/2005/8/layout/venn2"/>
    <dgm:cxn modelId="{572D239F-5197-40A4-85B6-89C874787991}" srcId="{A27EA514-0C50-4F23-8A12-554294D81A1C}" destId="{0DEEDC55-91FE-41B0-9DC8-57CDE7E623DA}" srcOrd="4" destOrd="0" parTransId="{3C37006F-4AAA-439F-9295-27F6598E5ADC}" sibTransId="{C3103469-5795-46F9-B494-2D56066A51DF}"/>
    <dgm:cxn modelId="{02290CA7-6B84-42E1-9A93-F694D581FB8A}" type="presOf" srcId="{E5900549-BD47-471D-BFA2-7DE60A6D9BD7}" destId="{0DE85462-FDF1-4713-BDC3-FD2FC35E3E82}" srcOrd="0" destOrd="0" presId="urn:microsoft.com/office/officeart/2005/8/layout/venn2"/>
    <dgm:cxn modelId="{DA5BFAAD-492A-4538-9CD2-C4F4D040B61F}" type="presOf" srcId="{83271864-5DBA-4115-9187-8B7D82BBAAAE}" destId="{A7D9E0D7-589F-424D-99AF-09F34419A282}" srcOrd="1" destOrd="0" presId="urn:microsoft.com/office/officeart/2005/8/layout/venn2"/>
    <dgm:cxn modelId="{A56432B2-8DF2-42CB-B9D1-4F79DBCBD770}" srcId="{A27EA514-0C50-4F23-8A12-554294D81A1C}" destId="{690441FE-1781-4EBF-B8F2-4F8460DA4065}" srcOrd="1" destOrd="0" parTransId="{5567A64C-A883-4A08-BA4A-429DA277264A}" sibTransId="{CEC0C3C2-6C32-443D-A6A1-BE18278150A7}"/>
    <dgm:cxn modelId="{E4C4DEF3-B966-47DB-8220-0AA142EBF0CA}" srcId="{A27EA514-0C50-4F23-8A12-554294D81A1C}" destId="{83271864-5DBA-4115-9187-8B7D82BBAAAE}" srcOrd="2" destOrd="0" parTransId="{9838CA74-1688-44FA-A612-30B510933FF6}" sibTransId="{3B078833-1E44-42B3-9959-EEB5A34C5DEB}"/>
    <dgm:cxn modelId="{B09CD8F6-6DD7-4BD4-BBAF-135D614B85A8}" srcId="{A27EA514-0C50-4F23-8A12-554294D81A1C}" destId="{84AC52A1-1EB5-4646-9266-E12EB2790AE1}" srcOrd="3" destOrd="0" parTransId="{859F3193-7014-4A39-9C19-DE52DDB318E2}" sibTransId="{0AEBB825-7F7A-49B3-9918-D345A9C84AEE}"/>
    <dgm:cxn modelId="{0A8CB368-27BC-443D-9455-CD89448419A1}" type="presParOf" srcId="{55A12C07-1649-47AD-9DDD-3DA5E754856A}" destId="{5A6B3874-C43D-46D9-9E35-355BDE4CBF3F}" srcOrd="0" destOrd="0" presId="urn:microsoft.com/office/officeart/2005/8/layout/venn2"/>
    <dgm:cxn modelId="{CB3EBBFD-D42D-434D-9425-B04DDD1A10EC}" type="presParOf" srcId="{5A6B3874-C43D-46D9-9E35-355BDE4CBF3F}" destId="{0DE85462-FDF1-4713-BDC3-FD2FC35E3E82}" srcOrd="0" destOrd="0" presId="urn:microsoft.com/office/officeart/2005/8/layout/venn2"/>
    <dgm:cxn modelId="{369A441A-65A5-46EE-A8FA-ABF887A6A2D2}" type="presParOf" srcId="{5A6B3874-C43D-46D9-9E35-355BDE4CBF3F}" destId="{B4CF474E-86AC-4528-971A-185FA34B2CD2}" srcOrd="1" destOrd="0" presId="urn:microsoft.com/office/officeart/2005/8/layout/venn2"/>
    <dgm:cxn modelId="{DA43FB74-AF5A-4028-8009-BB68FD1B5F12}" type="presParOf" srcId="{55A12C07-1649-47AD-9DDD-3DA5E754856A}" destId="{FD639F8A-1F1E-4065-A319-D3C6E6C5F7BE}" srcOrd="1" destOrd="0" presId="urn:microsoft.com/office/officeart/2005/8/layout/venn2"/>
    <dgm:cxn modelId="{985EB519-0DC1-4BF0-AAB3-696AAB738E84}" type="presParOf" srcId="{FD639F8A-1F1E-4065-A319-D3C6E6C5F7BE}" destId="{05890D52-5127-45F2-B22A-005EF2D9132D}" srcOrd="0" destOrd="0" presId="urn:microsoft.com/office/officeart/2005/8/layout/venn2"/>
    <dgm:cxn modelId="{CC1364CC-2E84-4F72-9F84-4693D2EEA05D}" type="presParOf" srcId="{FD639F8A-1F1E-4065-A319-D3C6E6C5F7BE}" destId="{299B4E9E-3D7B-4866-8C74-27AA6B489AC0}" srcOrd="1" destOrd="0" presId="urn:microsoft.com/office/officeart/2005/8/layout/venn2"/>
    <dgm:cxn modelId="{6D8F10E2-8611-46F7-B4E6-5F240087A208}" type="presParOf" srcId="{55A12C07-1649-47AD-9DDD-3DA5E754856A}" destId="{9D4640F6-BAC5-4D3F-AA81-0BA563E29E29}" srcOrd="2" destOrd="0" presId="urn:microsoft.com/office/officeart/2005/8/layout/venn2"/>
    <dgm:cxn modelId="{C02E7EED-E796-4CE9-BDF4-0DA8B3F59BB2}" type="presParOf" srcId="{9D4640F6-BAC5-4D3F-AA81-0BA563E29E29}" destId="{EA114F56-66AD-4F49-AE1B-440CB881C017}" srcOrd="0" destOrd="0" presId="urn:microsoft.com/office/officeart/2005/8/layout/venn2"/>
    <dgm:cxn modelId="{77931DBD-74C5-4319-AD94-928A470DA407}" type="presParOf" srcId="{9D4640F6-BAC5-4D3F-AA81-0BA563E29E29}" destId="{A7D9E0D7-589F-424D-99AF-09F34419A282}" srcOrd="1" destOrd="0" presId="urn:microsoft.com/office/officeart/2005/8/layout/venn2"/>
    <dgm:cxn modelId="{56A275A9-A36C-4FF6-BFE8-E555B262091B}" type="presParOf" srcId="{55A12C07-1649-47AD-9DDD-3DA5E754856A}" destId="{B86C5931-C5DB-4A6C-898F-3603D4155DFD}" srcOrd="3" destOrd="0" presId="urn:microsoft.com/office/officeart/2005/8/layout/venn2"/>
    <dgm:cxn modelId="{08344E7A-ACEC-4554-82DC-9A885895F0E2}" type="presParOf" srcId="{B86C5931-C5DB-4A6C-898F-3603D4155DFD}" destId="{AB29269C-CB32-47E5-9F55-F16E5242A7D1}" srcOrd="0" destOrd="0" presId="urn:microsoft.com/office/officeart/2005/8/layout/venn2"/>
    <dgm:cxn modelId="{79BF4EA2-C509-4397-8177-F2C68198534B}" type="presParOf" srcId="{B86C5931-C5DB-4A6C-898F-3603D4155DFD}" destId="{D03D060F-F006-47CF-95F2-082C56E53AA7}" srcOrd="1" destOrd="0" presId="urn:microsoft.com/office/officeart/2005/8/layout/venn2"/>
    <dgm:cxn modelId="{B273D19E-65EC-4AEF-8B38-8FBABCF96306}" type="presParOf" srcId="{55A12C07-1649-47AD-9DDD-3DA5E754856A}" destId="{E08CA5D9-4B4D-4933-850B-9C74BD430E3C}" srcOrd="4" destOrd="0" presId="urn:microsoft.com/office/officeart/2005/8/layout/venn2"/>
    <dgm:cxn modelId="{BE71E2B6-7792-4350-8CA0-2457C4189E16}" type="presParOf" srcId="{E08CA5D9-4B4D-4933-850B-9C74BD430E3C}" destId="{64A1E527-65AC-4F7A-963E-6B5E06EC75EF}" srcOrd="0" destOrd="0" presId="urn:microsoft.com/office/officeart/2005/8/layout/venn2"/>
    <dgm:cxn modelId="{9F0A8365-9D0B-457F-A902-BC4C67443F27}" type="presParOf" srcId="{E08CA5D9-4B4D-4933-850B-9C74BD430E3C}" destId="{0C753765-0863-4BDE-95ED-61FA02AB8AC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FF7520-4784-42DC-9377-85C5E9A46AA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083B89-64D4-457D-902E-7CA08E61BF64}">
      <dgm:prSet phldrT="[Text]" custT="1"/>
      <dgm:spPr/>
      <dgm:t>
        <a:bodyPr/>
        <a:lstStyle/>
        <a:p>
          <a:r>
            <a:rPr lang="en-US" sz="1400" dirty="0"/>
            <a:t>Libraries review</a:t>
          </a:r>
        </a:p>
      </dgm:t>
    </dgm:pt>
    <dgm:pt modelId="{F02541E3-CB19-4AA7-81A2-690D44436806}" type="parTrans" cxnId="{866EA3B9-DFB0-4F62-AAE2-59933DC7C68A}">
      <dgm:prSet/>
      <dgm:spPr/>
      <dgm:t>
        <a:bodyPr/>
        <a:lstStyle/>
        <a:p>
          <a:endParaRPr lang="en-US" sz="1400"/>
        </a:p>
      </dgm:t>
    </dgm:pt>
    <dgm:pt modelId="{4F439D71-4F32-44AD-9715-33B4C5278CD0}" type="sibTrans" cxnId="{866EA3B9-DFB0-4F62-AAE2-59933DC7C68A}">
      <dgm:prSet/>
      <dgm:spPr/>
      <dgm:t>
        <a:bodyPr/>
        <a:lstStyle/>
        <a:p>
          <a:endParaRPr lang="en-US" sz="1400"/>
        </a:p>
      </dgm:t>
    </dgm:pt>
    <dgm:pt modelId="{79762517-75D3-4095-B477-BFFFE5310EB2}">
      <dgm:prSet phldrT="[Text]" custT="1"/>
      <dgm:spPr/>
      <dgm:t>
        <a:bodyPr/>
        <a:lstStyle/>
        <a:p>
          <a:r>
            <a:rPr lang="en-US" sz="1400" dirty="0"/>
            <a:t>Libraries export </a:t>
          </a:r>
          <a:r>
            <a:rPr lang="en-US" sz="1400" u="sng" dirty="0"/>
            <a:t>proposed</a:t>
          </a:r>
          <a:r>
            <a:rPr lang="en-US" sz="1400" dirty="0"/>
            <a:t> commitments</a:t>
          </a:r>
        </a:p>
      </dgm:t>
    </dgm:pt>
    <dgm:pt modelId="{D5808585-BFF3-4A33-9004-4BC578E18DB2}" type="parTrans" cxnId="{E2BA28B9-148E-454D-B976-287726C30F1E}">
      <dgm:prSet/>
      <dgm:spPr/>
      <dgm:t>
        <a:bodyPr/>
        <a:lstStyle/>
        <a:p>
          <a:endParaRPr lang="en-US" sz="1400"/>
        </a:p>
      </dgm:t>
    </dgm:pt>
    <dgm:pt modelId="{DD42027A-BEDD-4E3F-B627-AE587FDD35AC}" type="sibTrans" cxnId="{E2BA28B9-148E-454D-B976-287726C30F1E}">
      <dgm:prSet/>
      <dgm:spPr/>
      <dgm:t>
        <a:bodyPr/>
        <a:lstStyle/>
        <a:p>
          <a:endParaRPr lang="en-US" sz="1400"/>
        </a:p>
      </dgm:t>
    </dgm:pt>
    <dgm:pt modelId="{5765D520-9947-43CE-9F1F-8D149F5E36E9}">
      <dgm:prSet phldrT="[Text]" custT="1"/>
      <dgm:spPr/>
      <dgm:t>
        <a:bodyPr/>
        <a:lstStyle/>
        <a:p>
          <a:r>
            <a:rPr lang="en-US" sz="1400" dirty="0"/>
            <a:t>HathiTrust ingests, updates Shared Print Registry</a:t>
          </a:r>
        </a:p>
      </dgm:t>
    </dgm:pt>
    <dgm:pt modelId="{3D93B821-B166-4B91-B20B-353D9223FB97}" type="parTrans" cxnId="{E5F60266-36CB-401B-8BAD-00B0D27F16E3}">
      <dgm:prSet/>
      <dgm:spPr/>
      <dgm:t>
        <a:bodyPr/>
        <a:lstStyle/>
        <a:p>
          <a:endParaRPr lang="en-US" sz="1400"/>
        </a:p>
      </dgm:t>
    </dgm:pt>
    <dgm:pt modelId="{19E77B61-170B-4690-A116-919DF67EE056}" type="sibTrans" cxnId="{E5F60266-36CB-401B-8BAD-00B0D27F16E3}">
      <dgm:prSet/>
      <dgm:spPr/>
      <dgm:t>
        <a:bodyPr/>
        <a:lstStyle/>
        <a:p>
          <a:endParaRPr lang="en-US" sz="1400"/>
        </a:p>
      </dgm:t>
    </dgm:pt>
    <dgm:pt modelId="{3A77E260-D6BE-4C25-A3A0-4D8EB96AF3B8}" type="pres">
      <dgm:prSet presAssocID="{17FF7520-4784-42DC-9377-85C5E9A46AA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00F7865-E17B-4650-BB6A-DAFAF751EB07}" type="pres">
      <dgm:prSet presAssocID="{B1083B89-64D4-457D-902E-7CA08E61BF64}" presName="Accent1" presStyleCnt="0"/>
      <dgm:spPr/>
    </dgm:pt>
    <dgm:pt modelId="{4D3AB759-9E77-45BC-B06F-250422E5F05B}" type="pres">
      <dgm:prSet presAssocID="{B1083B89-64D4-457D-902E-7CA08E61BF64}" presName="Accent" presStyleLbl="node1" presStyleIdx="0" presStyleCnt="3"/>
      <dgm:spPr/>
    </dgm:pt>
    <dgm:pt modelId="{C64414DE-4593-41EA-818E-FE0F7E3C4CFC}" type="pres">
      <dgm:prSet presAssocID="{B1083B89-64D4-457D-902E-7CA08E61BF6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5225B56-2178-42FD-A77D-87B05E33F06D}" type="pres">
      <dgm:prSet presAssocID="{79762517-75D3-4095-B477-BFFFE5310EB2}" presName="Accent2" presStyleCnt="0"/>
      <dgm:spPr/>
    </dgm:pt>
    <dgm:pt modelId="{EED7C698-81E0-47AF-B63B-A040BED6A459}" type="pres">
      <dgm:prSet presAssocID="{79762517-75D3-4095-B477-BFFFE5310EB2}" presName="Accent" presStyleLbl="node1" presStyleIdx="1" presStyleCnt="3"/>
      <dgm:spPr/>
    </dgm:pt>
    <dgm:pt modelId="{6A034177-142B-43D8-BF64-F6B7E1CC1B91}" type="pres">
      <dgm:prSet presAssocID="{79762517-75D3-4095-B477-BFFFE5310EB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1EDCA2F-C212-4942-92AB-DB1490B286E4}" type="pres">
      <dgm:prSet presAssocID="{5765D520-9947-43CE-9F1F-8D149F5E36E9}" presName="Accent3" presStyleCnt="0"/>
      <dgm:spPr/>
    </dgm:pt>
    <dgm:pt modelId="{8532002A-E744-4323-90C8-C7C3BA711258}" type="pres">
      <dgm:prSet presAssocID="{5765D520-9947-43CE-9F1F-8D149F5E36E9}" presName="Accent" presStyleLbl="node1" presStyleIdx="2" presStyleCnt="3"/>
      <dgm:spPr/>
    </dgm:pt>
    <dgm:pt modelId="{3B2E771B-5845-41C7-A50A-7B400E047759}" type="pres">
      <dgm:prSet presAssocID="{5765D520-9947-43CE-9F1F-8D149F5E36E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5F60266-36CB-401B-8BAD-00B0D27F16E3}" srcId="{17FF7520-4784-42DC-9377-85C5E9A46AAE}" destId="{5765D520-9947-43CE-9F1F-8D149F5E36E9}" srcOrd="2" destOrd="0" parTransId="{3D93B821-B166-4B91-B20B-353D9223FB97}" sibTransId="{19E77B61-170B-4690-A116-919DF67EE056}"/>
    <dgm:cxn modelId="{39FEDD68-F7B1-4821-B1F2-8004CAA80B10}" type="presOf" srcId="{79762517-75D3-4095-B477-BFFFE5310EB2}" destId="{6A034177-142B-43D8-BF64-F6B7E1CC1B91}" srcOrd="0" destOrd="0" presId="urn:microsoft.com/office/officeart/2009/layout/CircleArrowProcess"/>
    <dgm:cxn modelId="{EB7D4D4B-9604-4235-BD2B-194D6F3D0FFE}" type="presOf" srcId="{5765D520-9947-43CE-9F1F-8D149F5E36E9}" destId="{3B2E771B-5845-41C7-A50A-7B400E047759}" srcOrd="0" destOrd="0" presId="urn:microsoft.com/office/officeart/2009/layout/CircleArrowProcess"/>
    <dgm:cxn modelId="{E2BA28B9-148E-454D-B976-287726C30F1E}" srcId="{17FF7520-4784-42DC-9377-85C5E9A46AAE}" destId="{79762517-75D3-4095-B477-BFFFE5310EB2}" srcOrd="1" destOrd="0" parTransId="{D5808585-BFF3-4A33-9004-4BC578E18DB2}" sibTransId="{DD42027A-BEDD-4E3F-B627-AE587FDD35AC}"/>
    <dgm:cxn modelId="{866EA3B9-DFB0-4F62-AAE2-59933DC7C68A}" srcId="{17FF7520-4784-42DC-9377-85C5E9A46AAE}" destId="{B1083B89-64D4-457D-902E-7CA08E61BF64}" srcOrd="0" destOrd="0" parTransId="{F02541E3-CB19-4AA7-81A2-690D44436806}" sibTransId="{4F439D71-4F32-44AD-9715-33B4C5278CD0}"/>
    <dgm:cxn modelId="{ADE6AACE-3925-4280-86FB-7C189B149272}" type="presOf" srcId="{17FF7520-4784-42DC-9377-85C5E9A46AAE}" destId="{3A77E260-D6BE-4C25-A3A0-4D8EB96AF3B8}" srcOrd="0" destOrd="0" presId="urn:microsoft.com/office/officeart/2009/layout/CircleArrowProcess"/>
    <dgm:cxn modelId="{5163B4EA-D12D-465C-810A-CA811EE1A62C}" type="presOf" srcId="{B1083B89-64D4-457D-902E-7CA08E61BF64}" destId="{C64414DE-4593-41EA-818E-FE0F7E3C4CFC}" srcOrd="0" destOrd="0" presId="urn:microsoft.com/office/officeart/2009/layout/CircleArrowProcess"/>
    <dgm:cxn modelId="{1A469173-935D-4697-9E0A-9F1A57CDE328}" type="presParOf" srcId="{3A77E260-D6BE-4C25-A3A0-4D8EB96AF3B8}" destId="{100F7865-E17B-4650-BB6A-DAFAF751EB07}" srcOrd="0" destOrd="0" presId="urn:microsoft.com/office/officeart/2009/layout/CircleArrowProcess"/>
    <dgm:cxn modelId="{DE8D465D-0C1F-4877-966F-3FE8195A8989}" type="presParOf" srcId="{100F7865-E17B-4650-BB6A-DAFAF751EB07}" destId="{4D3AB759-9E77-45BC-B06F-250422E5F05B}" srcOrd="0" destOrd="0" presId="urn:microsoft.com/office/officeart/2009/layout/CircleArrowProcess"/>
    <dgm:cxn modelId="{13B6124B-D14A-4A9E-AD10-0299A70C1098}" type="presParOf" srcId="{3A77E260-D6BE-4C25-A3A0-4D8EB96AF3B8}" destId="{C64414DE-4593-41EA-818E-FE0F7E3C4CFC}" srcOrd="1" destOrd="0" presId="urn:microsoft.com/office/officeart/2009/layout/CircleArrowProcess"/>
    <dgm:cxn modelId="{31936265-2CA7-4BAC-89FB-3C8DB49B693B}" type="presParOf" srcId="{3A77E260-D6BE-4C25-A3A0-4D8EB96AF3B8}" destId="{25225B56-2178-42FD-A77D-87B05E33F06D}" srcOrd="2" destOrd="0" presId="urn:microsoft.com/office/officeart/2009/layout/CircleArrowProcess"/>
    <dgm:cxn modelId="{CD80317D-C346-4A5A-8771-85D8ACC6F25D}" type="presParOf" srcId="{25225B56-2178-42FD-A77D-87B05E33F06D}" destId="{EED7C698-81E0-47AF-B63B-A040BED6A459}" srcOrd="0" destOrd="0" presId="urn:microsoft.com/office/officeart/2009/layout/CircleArrowProcess"/>
    <dgm:cxn modelId="{0FD756B3-4015-4A84-8C47-3BC7D1EBCA7A}" type="presParOf" srcId="{3A77E260-D6BE-4C25-A3A0-4D8EB96AF3B8}" destId="{6A034177-142B-43D8-BF64-F6B7E1CC1B91}" srcOrd="3" destOrd="0" presId="urn:microsoft.com/office/officeart/2009/layout/CircleArrowProcess"/>
    <dgm:cxn modelId="{B8FAE6CD-0BC9-4A98-83B9-ABC4A6E17DA7}" type="presParOf" srcId="{3A77E260-D6BE-4C25-A3A0-4D8EB96AF3B8}" destId="{D1EDCA2F-C212-4942-92AB-DB1490B286E4}" srcOrd="4" destOrd="0" presId="urn:microsoft.com/office/officeart/2009/layout/CircleArrowProcess"/>
    <dgm:cxn modelId="{F4B781D8-0816-46E9-B61A-2C3C7388D5A9}" type="presParOf" srcId="{D1EDCA2F-C212-4942-92AB-DB1490B286E4}" destId="{8532002A-E744-4323-90C8-C7C3BA711258}" srcOrd="0" destOrd="0" presId="urn:microsoft.com/office/officeart/2009/layout/CircleArrowProcess"/>
    <dgm:cxn modelId="{EE477D3A-99EF-41C7-A278-47C0EFE5B7E8}" type="presParOf" srcId="{3A77E260-D6BE-4C25-A3A0-4D8EB96AF3B8}" destId="{3B2E771B-5845-41C7-A50A-7B400E04775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08EE5-3B5E-4D89-BE15-96927F3FC8B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B9F90-9FB9-4CDA-8853-C7BDC90B3B8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Lend service copies</a:t>
          </a:r>
        </a:p>
      </dgm:t>
    </dgm:pt>
    <dgm:pt modelId="{403CBFFF-F3A4-4C7B-9325-B898E3FE8BAE}" type="parTrans" cxnId="{7528E55C-C2FC-4E1A-A26F-477297908AFD}">
      <dgm:prSet/>
      <dgm:spPr/>
      <dgm:t>
        <a:bodyPr/>
        <a:lstStyle/>
        <a:p>
          <a:endParaRPr lang="en-US"/>
        </a:p>
      </dgm:t>
    </dgm:pt>
    <dgm:pt modelId="{B6738CB6-E6BE-417F-9DE9-EDB650C6E3D8}" type="sibTrans" cxnId="{7528E55C-C2FC-4E1A-A26F-477297908AFD}">
      <dgm:prSet/>
      <dgm:spPr/>
      <dgm:t>
        <a:bodyPr/>
        <a:lstStyle/>
        <a:p>
          <a:endParaRPr lang="en-US"/>
        </a:p>
      </dgm:t>
    </dgm:pt>
    <dgm:pt modelId="{6AD314AF-598C-474D-AF33-1549A8EE199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Scan delivery</a:t>
          </a:r>
        </a:p>
      </dgm:t>
    </dgm:pt>
    <dgm:pt modelId="{7029811F-CE74-4AB0-AAEE-B5B81B36FCD1}" type="parTrans" cxnId="{B98C86F4-0327-4E8E-861C-562D88C8BA1E}">
      <dgm:prSet/>
      <dgm:spPr/>
      <dgm:t>
        <a:bodyPr/>
        <a:lstStyle/>
        <a:p>
          <a:endParaRPr lang="en-US"/>
        </a:p>
      </dgm:t>
    </dgm:pt>
    <dgm:pt modelId="{B4190D91-F729-4B15-9B2F-0A08ED441B84}" type="sibTrans" cxnId="{B98C86F4-0327-4E8E-861C-562D88C8BA1E}">
      <dgm:prSet/>
      <dgm:spPr/>
      <dgm:t>
        <a:bodyPr/>
        <a:lstStyle/>
        <a:p>
          <a:endParaRPr lang="en-US"/>
        </a:p>
      </dgm:t>
    </dgm:pt>
    <dgm:pt modelId="{13FD8C28-3D70-4E78-9215-D7E6F848FEB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Print-on-demand</a:t>
          </a:r>
        </a:p>
      </dgm:t>
    </dgm:pt>
    <dgm:pt modelId="{FC04AC06-E81C-40A2-A1B6-7916349EE7D6}" type="parTrans" cxnId="{4D9ED0B2-22B7-4A69-A264-AC1C4DF149AC}">
      <dgm:prSet/>
      <dgm:spPr/>
      <dgm:t>
        <a:bodyPr/>
        <a:lstStyle/>
        <a:p>
          <a:endParaRPr lang="en-US"/>
        </a:p>
      </dgm:t>
    </dgm:pt>
    <dgm:pt modelId="{64A638E9-DA6D-4E16-BD61-D5469AC0364D}" type="sibTrans" cxnId="{4D9ED0B2-22B7-4A69-A264-AC1C4DF149AC}">
      <dgm:prSet/>
      <dgm:spPr/>
      <dgm:t>
        <a:bodyPr/>
        <a:lstStyle/>
        <a:p>
          <a:endParaRPr lang="en-US"/>
        </a:p>
      </dgm:t>
    </dgm:pt>
    <dgm:pt modelId="{6A17D032-899A-4ED9-B5E3-D773155A2A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Digitize</a:t>
          </a:r>
        </a:p>
      </dgm:t>
    </dgm:pt>
    <dgm:pt modelId="{248336C2-2F25-4070-AF66-CF5952FB497C}" type="parTrans" cxnId="{4CA87469-DA51-4234-939F-55BB685678BA}">
      <dgm:prSet/>
      <dgm:spPr/>
      <dgm:t>
        <a:bodyPr/>
        <a:lstStyle/>
        <a:p>
          <a:endParaRPr lang="en-US"/>
        </a:p>
      </dgm:t>
    </dgm:pt>
    <dgm:pt modelId="{1417BB03-E2C4-4714-B00E-1DDFFF574E48}" type="sibTrans" cxnId="{4CA87469-DA51-4234-939F-55BB685678BA}">
      <dgm:prSet/>
      <dgm:spPr/>
      <dgm:t>
        <a:bodyPr/>
        <a:lstStyle/>
        <a:p>
          <a:endParaRPr lang="en-US"/>
        </a:p>
      </dgm:t>
    </dgm:pt>
    <dgm:pt modelId="{E0B1E63B-BAFA-4F1E-9404-790E3B2E55AE}" type="pres">
      <dgm:prSet presAssocID="{B3F08EE5-3B5E-4D89-BE15-96927F3FC8B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E89560B-8149-403E-937B-2DF3AFD63DEA}" type="pres">
      <dgm:prSet presAssocID="{B3F08EE5-3B5E-4D89-BE15-96927F3FC8B5}" presName="cycle" presStyleCnt="0"/>
      <dgm:spPr/>
    </dgm:pt>
    <dgm:pt modelId="{6C82554D-CCFA-41DA-907E-3EA9909D114C}" type="pres">
      <dgm:prSet presAssocID="{B3F08EE5-3B5E-4D89-BE15-96927F3FC8B5}" presName="centerShape" presStyleCnt="0"/>
      <dgm:spPr/>
    </dgm:pt>
    <dgm:pt modelId="{627C52C0-FC26-4065-B329-486BB849F220}" type="pres">
      <dgm:prSet presAssocID="{B3F08EE5-3B5E-4D89-BE15-96927F3FC8B5}" presName="connSite" presStyleLbl="node1" presStyleIdx="0" presStyleCnt="5"/>
      <dgm:spPr/>
    </dgm:pt>
    <dgm:pt modelId="{1B39A991-1B94-4CD7-8EF8-2350D0690EF4}" type="pres">
      <dgm:prSet presAssocID="{B3F08EE5-3B5E-4D89-BE15-96927F3FC8B5}" presName="visible" presStyleLbl="node1" presStyleIdx="0" presStyleCnt="5" custScaleX="86010" custScaleY="622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BB790B0-BF72-433A-AD3F-84A3DFCAC1B0}" type="pres">
      <dgm:prSet presAssocID="{403CBFFF-F3A4-4C7B-9325-B898E3FE8BAE}" presName="Name25" presStyleLbl="parChTrans1D1" presStyleIdx="0" presStyleCnt="4"/>
      <dgm:spPr/>
    </dgm:pt>
    <dgm:pt modelId="{E42E33E8-A57E-49F4-B2D9-750C09BBD052}" type="pres">
      <dgm:prSet presAssocID="{EAEB9F90-9FB9-4CDA-8853-C7BDC90B3B8D}" presName="node" presStyleCnt="0"/>
      <dgm:spPr/>
    </dgm:pt>
    <dgm:pt modelId="{F50FBAE1-C036-426E-960E-CB8DA6D194A6}" type="pres">
      <dgm:prSet presAssocID="{EAEB9F90-9FB9-4CDA-8853-C7BDC90B3B8D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577F8AA3-C704-4033-826E-AC8809C43658}" type="pres">
      <dgm:prSet presAssocID="{EAEB9F90-9FB9-4CDA-8853-C7BDC90B3B8D}" presName="childNode" presStyleLbl="revTx" presStyleIdx="0" presStyleCnt="0">
        <dgm:presLayoutVars>
          <dgm:bulletEnabled val="1"/>
        </dgm:presLayoutVars>
      </dgm:prSet>
      <dgm:spPr/>
    </dgm:pt>
    <dgm:pt modelId="{6D973426-D75D-4D06-B2D6-091DB978F01B}" type="pres">
      <dgm:prSet presAssocID="{7029811F-CE74-4AB0-AAEE-B5B81B36FCD1}" presName="Name25" presStyleLbl="parChTrans1D1" presStyleIdx="1" presStyleCnt="4"/>
      <dgm:spPr/>
    </dgm:pt>
    <dgm:pt modelId="{635D9975-5997-40BB-AB29-B04425AC966C}" type="pres">
      <dgm:prSet presAssocID="{6AD314AF-598C-474D-AF33-1549A8EE1999}" presName="node" presStyleCnt="0"/>
      <dgm:spPr/>
    </dgm:pt>
    <dgm:pt modelId="{23473555-1709-4739-B3DB-6067010A22E7}" type="pres">
      <dgm:prSet presAssocID="{6AD314AF-598C-474D-AF33-1549A8EE1999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C9E90913-4D56-4C50-87FD-54BD7F0DEBF9}" type="pres">
      <dgm:prSet presAssocID="{6AD314AF-598C-474D-AF33-1549A8EE1999}" presName="childNode" presStyleLbl="revTx" presStyleIdx="0" presStyleCnt="0">
        <dgm:presLayoutVars>
          <dgm:bulletEnabled val="1"/>
        </dgm:presLayoutVars>
      </dgm:prSet>
      <dgm:spPr/>
    </dgm:pt>
    <dgm:pt modelId="{6E240C49-CFE7-4910-AB48-AE34C7997CB5}" type="pres">
      <dgm:prSet presAssocID="{FC04AC06-E81C-40A2-A1B6-7916349EE7D6}" presName="Name25" presStyleLbl="parChTrans1D1" presStyleIdx="2" presStyleCnt="4"/>
      <dgm:spPr/>
    </dgm:pt>
    <dgm:pt modelId="{695CD77D-A513-4F71-A076-8E9DA0254949}" type="pres">
      <dgm:prSet presAssocID="{13FD8C28-3D70-4E78-9215-D7E6F848FEB4}" presName="node" presStyleCnt="0"/>
      <dgm:spPr/>
    </dgm:pt>
    <dgm:pt modelId="{5237BFDD-0D73-4F13-B7DB-76160D8A63DA}" type="pres">
      <dgm:prSet presAssocID="{13FD8C28-3D70-4E78-9215-D7E6F848FEB4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FF665D9E-CA31-4D6D-897D-7639B7177172}" type="pres">
      <dgm:prSet presAssocID="{13FD8C28-3D70-4E78-9215-D7E6F848FEB4}" presName="childNode" presStyleLbl="revTx" presStyleIdx="0" presStyleCnt="0">
        <dgm:presLayoutVars>
          <dgm:bulletEnabled val="1"/>
        </dgm:presLayoutVars>
      </dgm:prSet>
      <dgm:spPr/>
    </dgm:pt>
    <dgm:pt modelId="{17B48E66-C15F-4E9F-8D6F-E5F3A315E3DE}" type="pres">
      <dgm:prSet presAssocID="{248336C2-2F25-4070-AF66-CF5952FB497C}" presName="Name25" presStyleLbl="parChTrans1D1" presStyleIdx="3" presStyleCnt="4"/>
      <dgm:spPr/>
    </dgm:pt>
    <dgm:pt modelId="{BC99819C-8017-41CE-8303-56B9ADB1586D}" type="pres">
      <dgm:prSet presAssocID="{6A17D032-899A-4ED9-B5E3-D773155A2A85}" presName="node" presStyleCnt="0"/>
      <dgm:spPr/>
    </dgm:pt>
    <dgm:pt modelId="{2064813E-890F-43F6-9EF0-DF1DA8521D99}" type="pres">
      <dgm:prSet presAssocID="{6A17D032-899A-4ED9-B5E3-D773155A2A85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63F4084D-C005-4D61-A23B-25D012E064BE}" type="pres">
      <dgm:prSet presAssocID="{6A17D032-899A-4ED9-B5E3-D773155A2A8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98D691C-01FF-4665-8930-893E66BCF707}" type="presOf" srcId="{6A17D032-899A-4ED9-B5E3-D773155A2A85}" destId="{2064813E-890F-43F6-9EF0-DF1DA8521D99}" srcOrd="0" destOrd="0" presId="urn:microsoft.com/office/officeart/2005/8/layout/radial2"/>
    <dgm:cxn modelId="{3FC9FC2D-2AC0-4FE3-899C-46600723A663}" type="presOf" srcId="{B3F08EE5-3B5E-4D89-BE15-96927F3FC8B5}" destId="{E0B1E63B-BAFA-4F1E-9404-790E3B2E55AE}" srcOrd="0" destOrd="0" presId="urn:microsoft.com/office/officeart/2005/8/layout/radial2"/>
    <dgm:cxn modelId="{53C36C5B-A29E-40AB-A3EA-EF47158BDF5B}" type="presOf" srcId="{13FD8C28-3D70-4E78-9215-D7E6F848FEB4}" destId="{5237BFDD-0D73-4F13-B7DB-76160D8A63DA}" srcOrd="0" destOrd="0" presId="urn:microsoft.com/office/officeart/2005/8/layout/radial2"/>
    <dgm:cxn modelId="{7528E55C-C2FC-4E1A-A26F-477297908AFD}" srcId="{B3F08EE5-3B5E-4D89-BE15-96927F3FC8B5}" destId="{EAEB9F90-9FB9-4CDA-8853-C7BDC90B3B8D}" srcOrd="0" destOrd="0" parTransId="{403CBFFF-F3A4-4C7B-9325-B898E3FE8BAE}" sibTransId="{B6738CB6-E6BE-417F-9DE9-EDB650C6E3D8}"/>
    <dgm:cxn modelId="{4CA87469-DA51-4234-939F-55BB685678BA}" srcId="{B3F08EE5-3B5E-4D89-BE15-96927F3FC8B5}" destId="{6A17D032-899A-4ED9-B5E3-D773155A2A85}" srcOrd="3" destOrd="0" parTransId="{248336C2-2F25-4070-AF66-CF5952FB497C}" sibTransId="{1417BB03-E2C4-4714-B00E-1DDFFF574E48}"/>
    <dgm:cxn modelId="{2B848575-7F2D-444A-A247-5C4E3C6B492F}" type="presOf" srcId="{EAEB9F90-9FB9-4CDA-8853-C7BDC90B3B8D}" destId="{F50FBAE1-C036-426E-960E-CB8DA6D194A6}" srcOrd="0" destOrd="0" presId="urn:microsoft.com/office/officeart/2005/8/layout/radial2"/>
    <dgm:cxn modelId="{00450F78-DB88-45F7-96E1-9C0B890489D6}" type="presOf" srcId="{403CBFFF-F3A4-4C7B-9325-B898E3FE8BAE}" destId="{9BB790B0-BF72-433A-AD3F-84A3DFCAC1B0}" srcOrd="0" destOrd="0" presId="urn:microsoft.com/office/officeart/2005/8/layout/radial2"/>
    <dgm:cxn modelId="{50CFB759-CA54-493F-8B1C-20DD03BC66D1}" type="presOf" srcId="{FC04AC06-E81C-40A2-A1B6-7916349EE7D6}" destId="{6E240C49-CFE7-4910-AB48-AE34C7997CB5}" srcOrd="0" destOrd="0" presId="urn:microsoft.com/office/officeart/2005/8/layout/radial2"/>
    <dgm:cxn modelId="{FA97448D-F552-4722-83C2-D89778DEDD84}" type="presOf" srcId="{7029811F-CE74-4AB0-AAEE-B5B81B36FCD1}" destId="{6D973426-D75D-4D06-B2D6-091DB978F01B}" srcOrd="0" destOrd="0" presId="urn:microsoft.com/office/officeart/2005/8/layout/radial2"/>
    <dgm:cxn modelId="{4D9ED0B2-22B7-4A69-A264-AC1C4DF149AC}" srcId="{B3F08EE5-3B5E-4D89-BE15-96927F3FC8B5}" destId="{13FD8C28-3D70-4E78-9215-D7E6F848FEB4}" srcOrd="2" destOrd="0" parTransId="{FC04AC06-E81C-40A2-A1B6-7916349EE7D6}" sibTransId="{64A638E9-DA6D-4E16-BD61-D5469AC0364D}"/>
    <dgm:cxn modelId="{FC3D25CB-553B-4855-8CF0-E7B6DD22CB44}" type="presOf" srcId="{6AD314AF-598C-474D-AF33-1549A8EE1999}" destId="{23473555-1709-4739-B3DB-6067010A22E7}" srcOrd="0" destOrd="0" presId="urn:microsoft.com/office/officeart/2005/8/layout/radial2"/>
    <dgm:cxn modelId="{B98C86F4-0327-4E8E-861C-562D88C8BA1E}" srcId="{B3F08EE5-3B5E-4D89-BE15-96927F3FC8B5}" destId="{6AD314AF-598C-474D-AF33-1549A8EE1999}" srcOrd="1" destOrd="0" parTransId="{7029811F-CE74-4AB0-AAEE-B5B81B36FCD1}" sibTransId="{B4190D91-F729-4B15-9B2F-0A08ED441B84}"/>
    <dgm:cxn modelId="{045304FF-C439-4740-AF7A-BFED8C57FC07}" type="presOf" srcId="{248336C2-2F25-4070-AF66-CF5952FB497C}" destId="{17B48E66-C15F-4E9F-8D6F-E5F3A315E3DE}" srcOrd="0" destOrd="0" presId="urn:microsoft.com/office/officeart/2005/8/layout/radial2"/>
    <dgm:cxn modelId="{6E93F605-92E9-4626-9F9E-1915876CCAFF}" type="presParOf" srcId="{E0B1E63B-BAFA-4F1E-9404-790E3B2E55AE}" destId="{2E89560B-8149-403E-937B-2DF3AFD63DEA}" srcOrd="0" destOrd="0" presId="urn:microsoft.com/office/officeart/2005/8/layout/radial2"/>
    <dgm:cxn modelId="{CF41F691-7224-42FC-A0D5-8C1D2F8E26AD}" type="presParOf" srcId="{2E89560B-8149-403E-937B-2DF3AFD63DEA}" destId="{6C82554D-CCFA-41DA-907E-3EA9909D114C}" srcOrd="0" destOrd="0" presId="urn:microsoft.com/office/officeart/2005/8/layout/radial2"/>
    <dgm:cxn modelId="{C74B1EA4-C214-4504-9C0C-DC185EAB42B6}" type="presParOf" srcId="{6C82554D-CCFA-41DA-907E-3EA9909D114C}" destId="{627C52C0-FC26-4065-B329-486BB849F220}" srcOrd="0" destOrd="0" presId="urn:microsoft.com/office/officeart/2005/8/layout/radial2"/>
    <dgm:cxn modelId="{D7E5F432-1F38-43DD-B1A1-68E8122FFFAB}" type="presParOf" srcId="{6C82554D-CCFA-41DA-907E-3EA9909D114C}" destId="{1B39A991-1B94-4CD7-8EF8-2350D0690EF4}" srcOrd="1" destOrd="0" presId="urn:microsoft.com/office/officeart/2005/8/layout/radial2"/>
    <dgm:cxn modelId="{3D89C5B9-EBE3-4FDE-9001-940F8382383C}" type="presParOf" srcId="{2E89560B-8149-403E-937B-2DF3AFD63DEA}" destId="{9BB790B0-BF72-433A-AD3F-84A3DFCAC1B0}" srcOrd="1" destOrd="0" presId="urn:microsoft.com/office/officeart/2005/8/layout/radial2"/>
    <dgm:cxn modelId="{BAB11CEA-4A15-4848-A1F1-1E830F1CD702}" type="presParOf" srcId="{2E89560B-8149-403E-937B-2DF3AFD63DEA}" destId="{E42E33E8-A57E-49F4-B2D9-750C09BBD052}" srcOrd="2" destOrd="0" presId="urn:microsoft.com/office/officeart/2005/8/layout/radial2"/>
    <dgm:cxn modelId="{94C178A4-EB2E-421E-B78B-D0AF1A7AAD52}" type="presParOf" srcId="{E42E33E8-A57E-49F4-B2D9-750C09BBD052}" destId="{F50FBAE1-C036-426E-960E-CB8DA6D194A6}" srcOrd="0" destOrd="0" presId="urn:microsoft.com/office/officeart/2005/8/layout/radial2"/>
    <dgm:cxn modelId="{A0503216-BFDB-4D95-89CB-273F138C5A8E}" type="presParOf" srcId="{E42E33E8-A57E-49F4-B2D9-750C09BBD052}" destId="{577F8AA3-C704-4033-826E-AC8809C43658}" srcOrd="1" destOrd="0" presId="urn:microsoft.com/office/officeart/2005/8/layout/radial2"/>
    <dgm:cxn modelId="{4714FF67-5825-451D-9A51-3F249D4D8B55}" type="presParOf" srcId="{2E89560B-8149-403E-937B-2DF3AFD63DEA}" destId="{6D973426-D75D-4D06-B2D6-091DB978F01B}" srcOrd="3" destOrd="0" presId="urn:microsoft.com/office/officeart/2005/8/layout/radial2"/>
    <dgm:cxn modelId="{4B55D726-3B78-4385-B47C-809A74D37BC1}" type="presParOf" srcId="{2E89560B-8149-403E-937B-2DF3AFD63DEA}" destId="{635D9975-5997-40BB-AB29-B04425AC966C}" srcOrd="4" destOrd="0" presId="urn:microsoft.com/office/officeart/2005/8/layout/radial2"/>
    <dgm:cxn modelId="{3C0EDCD5-ED21-44C6-8793-16D2D4D58B84}" type="presParOf" srcId="{635D9975-5997-40BB-AB29-B04425AC966C}" destId="{23473555-1709-4739-B3DB-6067010A22E7}" srcOrd="0" destOrd="0" presId="urn:microsoft.com/office/officeart/2005/8/layout/radial2"/>
    <dgm:cxn modelId="{01A4494F-1138-4C8F-BA77-716DF817E632}" type="presParOf" srcId="{635D9975-5997-40BB-AB29-B04425AC966C}" destId="{C9E90913-4D56-4C50-87FD-54BD7F0DEBF9}" srcOrd="1" destOrd="0" presId="urn:microsoft.com/office/officeart/2005/8/layout/radial2"/>
    <dgm:cxn modelId="{87B94314-3A74-4312-B916-CAFE5CC11814}" type="presParOf" srcId="{2E89560B-8149-403E-937B-2DF3AFD63DEA}" destId="{6E240C49-CFE7-4910-AB48-AE34C7997CB5}" srcOrd="5" destOrd="0" presId="urn:microsoft.com/office/officeart/2005/8/layout/radial2"/>
    <dgm:cxn modelId="{261DF2E9-DC87-4E74-8EEF-E8B3406D2102}" type="presParOf" srcId="{2E89560B-8149-403E-937B-2DF3AFD63DEA}" destId="{695CD77D-A513-4F71-A076-8E9DA0254949}" srcOrd="6" destOrd="0" presId="urn:microsoft.com/office/officeart/2005/8/layout/radial2"/>
    <dgm:cxn modelId="{3E6D3E14-DA10-4665-9FCD-F1AF8B9DCACE}" type="presParOf" srcId="{695CD77D-A513-4F71-A076-8E9DA0254949}" destId="{5237BFDD-0D73-4F13-B7DB-76160D8A63DA}" srcOrd="0" destOrd="0" presId="urn:microsoft.com/office/officeart/2005/8/layout/radial2"/>
    <dgm:cxn modelId="{191B5E47-1E28-43E2-87C9-C95F90112328}" type="presParOf" srcId="{695CD77D-A513-4F71-A076-8E9DA0254949}" destId="{FF665D9E-CA31-4D6D-897D-7639B7177172}" srcOrd="1" destOrd="0" presId="urn:microsoft.com/office/officeart/2005/8/layout/radial2"/>
    <dgm:cxn modelId="{652CB4A7-F857-4AD1-91D2-46E5A846BA56}" type="presParOf" srcId="{2E89560B-8149-403E-937B-2DF3AFD63DEA}" destId="{17B48E66-C15F-4E9F-8D6F-E5F3A315E3DE}" srcOrd="7" destOrd="0" presId="urn:microsoft.com/office/officeart/2005/8/layout/radial2"/>
    <dgm:cxn modelId="{4A85E10B-7FD6-490C-A1A3-C6BA08E8F3FA}" type="presParOf" srcId="{2E89560B-8149-403E-937B-2DF3AFD63DEA}" destId="{BC99819C-8017-41CE-8303-56B9ADB1586D}" srcOrd="8" destOrd="0" presId="urn:microsoft.com/office/officeart/2005/8/layout/radial2"/>
    <dgm:cxn modelId="{6586FDCF-904C-4DBE-AEE9-1D789928FD04}" type="presParOf" srcId="{BC99819C-8017-41CE-8303-56B9ADB1586D}" destId="{2064813E-890F-43F6-9EF0-DF1DA8521D99}" srcOrd="0" destOrd="0" presId="urn:microsoft.com/office/officeart/2005/8/layout/radial2"/>
    <dgm:cxn modelId="{BBFDB1F2-EC86-41F2-9447-E9D6600E9B12}" type="presParOf" srcId="{BC99819C-8017-41CE-8303-56B9ADB1586D}" destId="{63F4084D-C005-4D61-A23B-25D012E064B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B13B5F-C2F9-4A05-B82F-5A4CC30E5AC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A246047-6F55-4D21-B84E-F8A69978330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Worry</a:t>
          </a:r>
        </a:p>
      </dgm:t>
    </dgm:pt>
    <dgm:pt modelId="{1B0DD415-A1A2-471A-89A0-1C7B77ADB223}" type="parTrans" cxnId="{AA970ED7-FE7B-4793-BE8B-D379C9E3CE1B}">
      <dgm:prSet/>
      <dgm:spPr/>
      <dgm:t>
        <a:bodyPr/>
        <a:lstStyle/>
        <a:p>
          <a:endParaRPr lang="en-US" sz="2400"/>
        </a:p>
      </dgm:t>
    </dgm:pt>
    <dgm:pt modelId="{66948734-F7FF-4924-914D-E2A6C512623C}" type="sibTrans" cxnId="{AA970ED7-FE7B-4793-BE8B-D379C9E3CE1B}">
      <dgm:prSet/>
      <dgm:spPr/>
      <dgm:t>
        <a:bodyPr/>
        <a:lstStyle/>
        <a:p>
          <a:endParaRPr lang="en-US" sz="2400"/>
        </a:p>
      </dgm:t>
    </dgm:pt>
    <dgm:pt modelId="{35569EDA-3633-4184-AF82-2ECD2BC571F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Misaligned </a:t>
          </a:r>
        </a:p>
        <a:p>
          <a:r>
            <a:rPr lang="en-US" sz="2400" dirty="0"/>
            <a:t>Cost-Benefit</a:t>
          </a:r>
        </a:p>
      </dgm:t>
    </dgm:pt>
    <dgm:pt modelId="{65969993-ADCC-4C8D-BA30-632CD82E3E3E}" type="parTrans" cxnId="{F9363C47-48B1-4C27-B592-231A5E5F3C90}">
      <dgm:prSet/>
      <dgm:spPr/>
      <dgm:t>
        <a:bodyPr/>
        <a:lstStyle/>
        <a:p>
          <a:endParaRPr lang="en-US" sz="2400"/>
        </a:p>
      </dgm:t>
    </dgm:pt>
    <dgm:pt modelId="{3D8A040E-FE5F-429F-B68F-16CDC4FD7350}" type="sibTrans" cxnId="{F9363C47-48B1-4C27-B592-231A5E5F3C90}">
      <dgm:prSet/>
      <dgm:spPr/>
      <dgm:t>
        <a:bodyPr/>
        <a:lstStyle/>
        <a:p>
          <a:endParaRPr lang="en-US" sz="2400"/>
        </a:p>
      </dgm:t>
    </dgm:pt>
    <dgm:pt modelId="{7A82C8F7-0F8A-4F28-A0D3-2E61A345107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Lack of Infrastructure</a:t>
          </a:r>
        </a:p>
      </dgm:t>
    </dgm:pt>
    <dgm:pt modelId="{CC9020D8-377E-440B-A9BD-A50E57F85C59}" type="parTrans" cxnId="{5B516F59-6C91-46E2-8915-34F11D82A753}">
      <dgm:prSet/>
      <dgm:spPr/>
      <dgm:t>
        <a:bodyPr/>
        <a:lstStyle/>
        <a:p>
          <a:endParaRPr lang="en-US" sz="2400"/>
        </a:p>
      </dgm:t>
    </dgm:pt>
    <dgm:pt modelId="{ACAB3103-3451-4D3C-8BF2-D19DAD063BC0}" type="sibTrans" cxnId="{5B516F59-6C91-46E2-8915-34F11D82A753}">
      <dgm:prSet/>
      <dgm:spPr/>
      <dgm:t>
        <a:bodyPr/>
        <a:lstStyle/>
        <a:p>
          <a:endParaRPr lang="en-US" sz="2400"/>
        </a:p>
      </dgm:t>
    </dgm:pt>
    <dgm:pt modelId="{22DDFE5E-70E6-4DB4-858D-1CB95D5A38F0}" type="pres">
      <dgm:prSet presAssocID="{25B13B5F-C2F9-4A05-B82F-5A4CC30E5AC5}" presName="Name0" presStyleCnt="0">
        <dgm:presLayoutVars>
          <dgm:dir/>
          <dgm:animLvl val="lvl"/>
          <dgm:resizeHandles val="exact"/>
        </dgm:presLayoutVars>
      </dgm:prSet>
      <dgm:spPr/>
    </dgm:pt>
    <dgm:pt modelId="{4A584DEE-D475-48A4-8692-711247D720BF}" type="pres">
      <dgm:prSet presAssocID="{0A246047-6F55-4D21-B84E-F8A69978330A}" presName="Name8" presStyleCnt="0"/>
      <dgm:spPr/>
    </dgm:pt>
    <dgm:pt modelId="{2779D9FC-4AD4-4400-BACE-CDEEA7838F71}" type="pres">
      <dgm:prSet presAssocID="{0A246047-6F55-4D21-B84E-F8A69978330A}" presName="level" presStyleLbl="node1" presStyleIdx="0" presStyleCnt="3" custAng="0" custScaleX="100587" custScaleY="103292">
        <dgm:presLayoutVars>
          <dgm:chMax val="1"/>
          <dgm:bulletEnabled val="1"/>
        </dgm:presLayoutVars>
      </dgm:prSet>
      <dgm:spPr/>
    </dgm:pt>
    <dgm:pt modelId="{5BFBAC95-B99D-46A2-8CE5-DF94BAEAFDB5}" type="pres">
      <dgm:prSet presAssocID="{0A246047-6F55-4D21-B84E-F8A6997833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37BCA6-0F0E-446C-8A7C-7FFB9F058B77}" type="pres">
      <dgm:prSet presAssocID="{35569EDA-3633-4184-AF82-2ECD2BC571F9}" presName="Name8" presStyleCnt="0"/>
      <dgm:spPr/>
    </dgm:pt>
    <dgm:pt modelId="{EA62A93C-7B78-4783-80A3-A0BD37FA886A}" type="pres">
      <dgm:prSet presAssocID="{35569EDA-3633-4184-AF82-2ECD2BC571F9}" presName="level" presStyleLbl="node1" presStyleIdx="1" presStyleCnt="3">
        <dgm:presLayoutVars>
          <dgm:chMax val="1"/>
          <dgm:bulletEnabled val="1"/>
        </dgm:presLayoutVars>
      </dgm:prSet>
      <dgm:spPr/>
    </dgm:pt>
    <dgm:pt modelId="{29E45028-D6C9-4F7E-B970-C6790168D829}" type="pres">
      <dgm:prSet presAssocID="{35569EDA-3633-4184-AF82-2ECD2BC571F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543EEB-9755-4F51-8BC5-20E9C863F1C3}" type="pres">
      <dgm:prSet presAssocID="{7A82C8F7-0F8A-4F28-A0D3-2E61A345107E}" presName="Name8" presStyleCnt="0"/>
      <dgm:spPr/>
    </dgm:pt>
    <dgm:pt modelId="{1AD71EEE-846F-4CE6-B18F-2B6CB190A623}" type="pres">
      <dgm:prSet presAssocID="{7A82C8F7-0F8A-4F28-A0D3-2E61A345107E}" presName="level" presStyleLbl="node1" presStyleIdx="2" presStyleCnt="3">
        <dgm:presLayoutVars>
          <dgm:chMax val="1"/>
          <dgm:bulletEnabled val="1"/>
        </dgm:presLayoutVars>
      </dgm:prSet>
      <dgm:spPr/>
    </dgm:pt>
    <dgm:pt modelId="{C5363FDD-A561-49B6-BCFA-D642FACDE2E5}" type="pres">
      <dgm:prSet presAssocID="{7A82C8F7-0F8A-4F28-A0D3-2E61A345107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C8DA30E-7D0A-4B36-B06C-41A25A639218}" type="presOf" srcId="{25B13B5F-C2F9-4A05-B82F-5A4CC30E5AC5}" destId="{22DDFE5E-70E6-4DB4-858D-1CB95D5A38F0}" srcOrd="0" destOrd="0" presId="urn:microsoft.com/office/officeart/2005/8/layout/pyramid1"/>
    <dgm:cxn modelId="{B2ACE80E-176D-4F04-A1E3-323FDE9D9E91}" type="presOf" srcId="{35569EDA-3633-4184-AF82-2ECD2BC571F9}" destId="{EA62A93C-7B78-4783-80A3-A0BD37FA886A}" srcOrd="0" destOrd="0" presId="urn:microsoft.com/office/officeart/2005/8/layout/pyramid1"/>
    <dgm:cxn modelId="{C67D131A-D8BB-42E3-88C2-B0965721446C}" type="presOf" srcId="{0A246047-6F55-4D21-B84E-F8A69978330A}" destId="{2779D9FC-4AD4-4400-BACE-CDEEA7838F71}" srcOrd="0" destOrd="0" presId="urn:microsoft.com/office/officeart/2005/8/layout/pyramid1"/>
    <dgm:cxn modelId="{2520B961-DEB5-4210-9911-BBCCD70FC13A}" type="presOf" srcId="{0A246047-6F55-4D21-B84E-F8A69978330A}" destId="{5BFBAC95-B99D-46A2-8CE5-DF94BAEAFDB5}" srcOrd="1" destOrd="0" presId="urn:microsoft.com/office/officeart/2005/8/layout/pyramid1"/>
    <dgm:cxn modelId="{F9363C47-48B1-4C27-B592-231A5E5F3C90}" srcId="{25B13B5F-C2F9-4A05-B82F-5A4CC30E5AC5}" destId="{35569EDA-3633-4184-AF82-2ECD2BC571F9}" srcOrd="1" destOrd="0" parTransId="{65969993-ADCC-4C8D-BA30-632CD82E3E3E}" sibTransId="{3D8A040E-FE5F-429F-B68F-16CDC4FD7350}"/>
    <dgm:cxn modelId="{59C90B57-8FC6-4176-93AE-F224A2BC0F03}" type="presOf" srcId="{35569EDA-3633-4184-AF82-2ECD2BC571F9}" destId="{29E45028-D6C9-4F7E-B970-C6790168D829}" srcOrd="1" destOrd="0" presId="urn:microsoft.com/office/officeart/2005/8/layout/pyramid1"/>
    <dgm:cxn modelId="{65CE5057-5FD9-4AD1-86A7-B7C663A14105}" type="presOf" srcId="{7A82C8F7-0F8A-4F28-A0D3-2E61A345107E}" destId="{C5363FDD-A561-49B6-BCFA-D642FACDE2E5}" srcOrd="1" destOrd="0" presId="urn:microsoft.com/office/officeart/2005/8/layout/pyramid1"/>
    <dgm:cxn modelId="{5B516F59-6C91-46E2-8915-34F11D82A753}" srcId="{25B13B5F-C2F9-4A05-B82F-5A4CC30E5AC5}" destId="{7A82C8F7-0F8A-4F28-A0D3-2E61A345107E}" srcOrd="2" destOrd="0" parTransId="{CC9020D8-377E-440B-A9BD-A50E57F85C59}" sibTransId="{ACAB3103-3451-4D3C-8BF2-D19DAD063BC0}"/>
    <dgm:cxn modelId="{AA970ED7-FE7B-4793-BE8B-D379C9E3CE1B}" srcId="{25B13B5F-C2F9-4A05-B82F-5A4CC30E5AC5}" destId="{0A246047-6F55-4D21-B84E-F8A69978330A}" srcOrd="0" destOrd="0" parTransId="{1B0DD415-A1A2-471A-89A0-1C7B77ADB223}" sibTransId="{66948734-F7FF-4924-914D-E2A6C512623C}"/>
    <dgm:cxn modelId="{7D5BDCFC-FC2D-408D-B15D-85920B9D668A}" type="presOf" srcId="{7A82C8F7-0F8A-4F28-A0D3-2E61A345107E}" destId="{1AD71EEE-846F-4CE6-B18F-2B6CB190A623}" srcOrd="0" destOrd="0" presId="urn:microsoft.com/office/officeart/2005/8/layout/pyramid1"/>
    <dgm:cxn modelId="{39853927-494A-4B8D-97D8-EE86059698A4}" type="presParOf" srcId="{22DDFE5E-70E6-4DB4-858D-1CB95D5A38F0}" destId="{4A584DEE-D475-48A4-8692-711247D720BF}" srcOrd="0" destOrd="0" presId="urn:microsoft.com/office/officeart/2005/8/layout/pyramid1"/>
    <dgm:cxn modelId="{F336C589-46BE-46DB-AAD2-1C16B173D506}" type="presParOf" srcId="{4A584DEE-D475-48A4-8692-711247D720BF}" destId="{2779D9FC-4AD4-4400-BACE-CDEEA7838F71}" srcOrd="0" destOrd="0" presId="urn:microsoft.com/office/officeart/2005/8/layout/pyramid1"/>
    <dgm:cxn modelId="{974CFBBC-1112-4790-9E23-A5CB37E993EA}" type="presParOf" srcId="{4A584DEE-D475-48A4-8692-711247D720BF}" destId="{5BFBAC95-B99D-46A2-8CE5-DF94BAEAFDB5}" srcOrd="1" destOrd="0" presId="urn:microsoft.com/office/officeart/2005/8/layout/pyramid1"/>
    <dgm:cxn modelId="{03730A37-19AD-4FDC-A639-C44A3189FE70}" type="presParOf" srcId="{22DDFE5E-70E6-4DB4-858D-1CB95D5A38F0}" destId="{8037BCA6-0F0E-446C-8A7C-7FFB9F058B77}" srcOrd="1" destOrd="0" presId="urn:microsoft.com/office/officeart/2005/8/layout/pyramid1"/>
    <dgm:cxn modelId="{D0B80A8F-0554-4809-8660-A716C7A176CA}" type="presParOf" srcId="{8037BCA6-0F0E-446C-8A7C-7FFB9F058B77}" destId="{EA62A93C-7B78-4783-80A3-A0BD37FA886A}" srcOrd="0" destOrd="0" presId="urn:microsoft.com/office/officeart/2005/8/layout/pyramid1"/>
    <dgm:cxn modelId="{CD030366-B1A4-492C-A754-23B2136E628E}" type="presParOf" srcId="{8037BCA6-0F0E-446C-8A7C-7FFB9F058B77}" destId="{29E45028-D6C9-4F7E-B970-C6790168D829}" srcOrd="1" destOrd="0" presId="urn:microsoft.com/office/officeart/2005/8/layout/pyramid1"/>
    <dgm:cxn modelId="{F49E9844-4E8D-4E9B-85D8-D78C904F664B}" type="presParOf" srcId="{22DDFE5E-70E6-4DB4-858D-1CB95D5A38F0}" destId="{BF543EEB-9755-4F51-8BC5-20E9C863F1C3}" srcOrd="2" destOrd="0" presId="urn:microsoft.com/office/officeart/2005/8/layout/pyramid1"/>
    <dgm:cxn modelId="{DD4C0C53-2BAC-47D5-887A-ADCCD8C73303}" type="presParOf" srcId="{BF543EEB-9755-4F51-8BC5-20E9C863F1C3}" destId="{1AD71EEE-846F-4CE6-B18F-2B6CB190A623}" srcOrd="0" destOrd="0" presId="urn:microsoft.com/office/officeart/2005/8/layout/pyramid1"/>
    <dgm:cxn modelId="{D95A26FE-A426-41D0-8875-A606891DAAF7}" type="presParOf" srcId="{BF543EEB-9755-4F51-8BC5-20E9C863F1C3}" destId="{C5363FDD-A561-49B6-BCFA-D642FACDE2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01BBD-7F6A-4DEB-BDCB-890E00F81109}">
      <dsp:nvSpPr>
        <dsp:cNvPr id="0" name=""/>
        <dsp:cNvSpPr/>
      </dsp:nvSpPr>
      <dsp:spPr>
        <a:xfrm rot="5400000">
          <a:off x="335279" y="1913391"/>
          <a:ext cx="1007357" cy="167621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8E771-DE03-4962-9506-670157825265}">
      <dsp:nvSpPr>
        <dsp:cNvPr id="0" name=""/>
        <dsp:cNvSpPr/>
      </dsp:nvSpPr>
      <dsp:spPr>
        <a:xfrm>
          <a:off x="167126" y="2414219"/>
          <a:ext cx="1513300" cy="132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2011: Constitutional Convention “Distributed Print Monographs Archive Initiative” approved</a:t>
          </a:r>
        </a:p>
      </dsp:txBody>
      <dsp:txXfrm>
        <a:off x="167126" y="2414219"/>
        <a:ext cx="1513300" cy="1326496"/>
      </dsp:txXfrm>
    </dsp:sp>
    <dsp:sp modelId="{5F03AC13-A9AD-48CB-8D19-1B3CB07EA7F9}">
      <dsp:nvSpPr>
        <dsp:cNvPr id="0" name=""/>
        <dsp:cNvSpPr/>
      </dsp:nvSpPr>
      <dsp:spPr>
        <a:xfrm>
          <a:off x="1394898" y="1789986"/>
          <a:ext cx="285528" cy="28552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70148-26E1-4184-93A6-1BE961AE779E}">
      <dsp:nvSpPr>
        <dsp:cNvPr id="0" name=""/>
        <dsp:cNvSpPr/>
      </dsp:nvSpPr>
      <dsp:spPr>
        <a:xfrm rot="5400000">
          <a:off x="2187854" y="1454969"/>
          <a:ext cx="1007357" cy="167621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171EA-F3A3-454E-8834-BF2D32BF45BC}">
      <dsp:nvSpPr>
        <dsp:cNvPr id="0" name=""/>
        <dsp:cNvSpPr/>
      </dsp:nvSpPr>
      <dsp:spPr>
        <a:xfrm>
          <a:off x="2019701" y="1955798"/>
          <a:ext cx="1513300" cy="132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2014: HathiTrust Print Monographs Archive Planning Task Force begins work</a:t>
          </a:r>
        </a:p>
      </dsp:txBody>
      <dsp:txXfrm>
        <a:off x="2019701" y="1955798"/>
        <a:ext cx="1513300" cy="1326496"/>
      </dsp:txXfrm>
    </dsp:sp>
    <dsp:sp modelId="{FE5C78A5-6FC8-4C65-8A18-1D83E0731645}">
      <dsp:nvSpPr>
        <dsp:cNvPr id="0" name=""/>
        <dsp:cNvSpPr/>
      </dsp:nvSpPr>
      <dsp:spPr>
        <a:xfrm>
          <a:off x="3247473" y="1331564"/>
          <a:ext cx="285528" cy="28552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B1422-0E39-4364-BC51-7602E8EE595A}">
      <dsp:nvSpPr>
        <dsp:cNvPr id="0" name=""/>
        <dsp:cNvSpPr/>
      </dsp:nvSpPr>
      <dsp:spPr>
        <a:xfrm rot="5400000">
          <a:off x="4040429" y="996548"/>
          <a:ext cx="1007357" cy="167621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64C7-A974-4C62-8C27-C7772A4E82C1}">
      <dsp:nvSpPr>
        <dsp:cNvPr id="0" name=""/>
        <dsp:cNvSpPr/>
      </dsp:nvSpPr>
      <dsp:spPr>
        <a:xfrm>
          <a:off x="3872276" y="1497376"/>
          <a:ext cx="1513300" cy="132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2015: Task Force planning report issued (March) and approved by Board (June)</a:t>
          </a:r>
        </a:p>
      </dsp:txBody>
      <dsp:txXfrm>
        <a:off x="3872276" y="1497376"/>
        <a:ext cx="1513300" cy="1326496"/>
      </dsp:txXfrm>
    </dsp:sp>
    <dsp:sp modelId="{E113DD4B-D4A0-45EF-BFCB-6119E4F970B6}">
      <dsp:nvSpPr>
        <dsp:cNvPr id="0" name=""/>
        <dsp:cNvSpPr/>
      </dsp:nvSpPr>
      <dsp:spPr>
        <a:xfrm>
          <a:off x="5100048" y="873142"/>
          <a:ext cx="285528" cy="28552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41043-16DE-40BB-9626-063AABED52DC}">
      <dsp:nvSpPr>
        <dsp:cNvPr id="0" name=""/>
        <dsp:cNvSpPr/>
      </dsp:nvSpPr>
      <dsp:spPr>
        <a:xfrm rot="5400000">
          <a:off x="5893004" y="538126"/>
          <a:ext cx="1007357" cy="167621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86D92-FB17-4353-BE9C-C76F9DE69114}">
      <dsp:nvSpPr>
        <dsp:cNvPr id="0" name=""/>
        <dsp:cNvSpPr/>
      </dsp:nvSpPr>
      <dsp:spPr>
        <a:xfrm>
          <a:off x="5724851" y="1038955"/>
          <a:ext cx="1513300" cy="132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2016: Shared Print Program Officer hired</a:t>
          </a:r>
        </a:p>
      </dsp:txBody>
      <dsp:txXfrm>
        <a:off x="5724851" y="1038955"/>
        <a:ext cx="1513300" cy="1326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FC329-4A15-46A7-9061-1583C4BBF047}">
      <dsp:nvSpPr>
        <dsp:cNvPr id="0" name=""/>
        <dsp:cNvSpPr/>
      </dsp:nvSpPr>
      <dsp:spPr>
        <a:xfrm>
          <a:off x="1372671" y="1076003"/>
          <a:ext cx="2570745" cy="1714687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Finalize policies &amp; MOU </a:t>
          </a:r>
        </a:p>
      </dsp:txBody>
      <dsp:txXfrm>
        <a:off x="1783990" y="1076003"/>
        <a:ext cx="2159426" cy="1714687"/>
      </dsp:txXfrm>
    </dsp:sp>
    <dsp:sp modelId="{35227805-0AAC-4857-A190-5E7530D6DE35}">
      <dsp:nvSpPr>
        <dsp:cNvPr id="0" name=""/>
        <dsp:cNvSpPr/>
      </dsp:nvSpPr>
      <dsp:spPr>
        <a:xfrm>
          <a:off x="1372671" y="2790691"/>
          <a:ext cx="2570745" cy="1714687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initial retentions</a:t>
          </a:r>
        </a:p>
      </dsp:txBody>
      <dsp:txXfrm>
        <a:off x="1783990" y="2790691"/>
        <a:ext cx="2159426" cy="1714687"/>
      </dsp:txXfrm>
    </dsp:sp>
    <dsp:sp modelId="{823F292F-439A-4455-94F1-7AC345D7D3DA}">
      <dsp:nvSpPr>
        <dsp:cNvPr id="0" name=""/>
        <dsp:cNvSpPr/>
      </dsp:nvSpPr>
      <dsp:spPr>
        <a:xfrm>
          <a:off x="1607" y="390471"/>
          <a:ext cx="1713830" cy="17138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Phase 1: Quick Launch	</a:t>
          </a:r>
        </a:p>
      </dsp:txBody>
      <dsp:txXfrm>
        <a:off x="252592" y="641456"/>
        <a:ext cx="1211860" cy="1211860"/>
      </dsp:txXfrm>
    </dsp:sp>
    <dsp:sp modelId="{CA10A886-43A1-4491-AA15-3CC6AFAFBA9A}">
      <dsp:nvSpPr>
        <dsp:cNvPr id="0" name=""/>
        <dsp:cNvSpPr/>
      </dsp:nvSpPr>
      <dsp:spPr>
        <a:xfrm>
          <a:off x="5657247" y="1076003"/>
          <a:ext cx="2570745" cy="1714687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Adopt tools for collection analysis, collection management, resource-sharing</a:t>
          </a:r>
        </a:p>
      </dsp:txBody>
      <dsp:txXfrm>
        <a:off x="6068566" y="1076003"/>
        <a:ext cx="2159426" cy="1714687"/>
      </dsp:txXfrm>
    </dsp:sp>
    <dsp:sp modelId="{AAE19832-87AD-4516-A03E-450A7DA91920}">
      <dsp:nvSpPr>
        <dsp:cNvPr id="0" name=""/>
        <dsp:cNvSpPr/>
      </dsp:nvSpPr>
      <dsp:spPr>
        <a:xfrm>
          <a:off x="5657247" y="2790691"/>
          <a:ext cx="2570745" cy="1714687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 next priorities and services (e.g. digitization)</a:t>
          </a:r>
        </a:p>
      </dsp:txBody>
      <dsp:txXfrm>
        <a:off x="6068566" y="2790691"/>
        <a:ext cx="2159426" cy="1714687"/>
      </dsp:txXfrm>
    </dsp:sp>
    <dsp:sp modelId="{5836D6DC-F362-464B-A042-AC2962C31D5E}">
      <dsp:nvSpPr>
        <dsp:cNvPr id="0" name=""/>
        <dsp:cNvSpPr/>
      </dsp:nvSpPr>
      <dsp:spPr>
        <a:xfrm>
          <a:off x="4286183" y="390471"/>
          <a:ext cx="1713830" cy="17138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Phase 2: Infra-structure</a:t>
          </a:r>
        </a:p>
      </dsp:txBody>
      <dsp:txXfrm>
        <a:off x="4537168" y="641456"/>
        <a:ext cx="1211860" cy="1211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5462-FDF1-4713-BDC3-FD2FC35E3E82}">
      <dsp:nvSpPr>
        <dsp:cNvPr id="0" name=""/>
        <dsp:cNvSpPr/>
      </dsp:nvSpPr>
      <dsp:spPr>
        <a:xfrm>
          <a:off x="1199421" y="109016"/>
          <a:ext cx="5112299" cy="4684910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256 million print monographs in HathiTrust member collections</a:t>
          </a:r>
        </a:p>
      </dsp:txBody>
      <dsp:txXfrm>
        <a:off x="2797015" y="343262"/>
        <a:ext cx="1917112" cy="468491"/>
      </dsp:txXfrm>
    </dsp:sp>
    <dsp:sp modelId="{05890D52-5127-45F2-B22A-005EF2D9132D}">
      <dsp:nvSpPr>
        <dsp:cNvPr id="0" name=""/>
        <dsp:cNvSpPr/>
      </dsp:nvSpPr>
      <dsp:spPr>
        <a:xfrm>
          <a:off x="1407663" y="1077385"/>
          <a:ext cx="4695816" cy="3825558"/>
        </a:xfrm>
        <a:prstGeom prst="ellipse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145 million print monographs in Retention Library collections</a:t>
          </a:r>
        </a:p>
      </dsp:txBody>
      <dsp:txXfrm>
        <a:off x="2743036" y="1297354"/>
        <a:ext cx="2025070" cy="439939"/>
      </dsp:txXfrm>
    </dsp:sp>
    <dsp:sp modelId="{EA114F56-66AD-4F49-AE1B-440CB881C017}">
      <dsp:nvSpPr>
        <dsp:cNvPr id="0" name=""/>
        <dsp:cNvSpPr/>
      </dsp:nvSpPr>
      <dsp:spPr>
        <a:xfrm>
          <a:off x="2051656" y="1791815"/>
          <a:ext cx="3442906" cy="3111128"/>
        </a:xfrm>
        <a:prstGeom prst="ellipse">
          <a:avLst/>
        </a:prstGeom>
        <a:solidFill>
          <a:schemeClr val="accent6">
            <a:shade val="50000"/>
            <a:hueOff val="-369356"/>
            <a:satOff val="24624"/>
            <a:lumOff val="32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58 million of those match HathiTrust</a:t>
          </a:r>
        </a:p>
      </dsp:txBody>
      <dsp:txXfrm>
        <a:off x="2882257" y="2006483"/>
        <a:ext cx="1781703" cy="429335"/>
      </dsp:txXfrm>
    </dsp:sp>
    <dsp:sp modelId="{AB29269C-CB32-47E5-9F55-F16E5242A7D1}">
      <dsp:nvSpPr>
        <dsp:cNvPr id="0" name=""/>
        <dsp:cNvSpPr/>
      </dsp:nvSpPr>
      <dsp:spPr>
        <a:xfrm>
          <a:off x="2621643" y="2521991"/>
          <a:ext cx="2267856" cy="238095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16 million print monographs proposed for retention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143250" y="2736276"/>
        <a:ext cx="1224642" cy="428571"/>
      </dsp:txXfrm>
    </dsp:sp>
    <dsp:sp modelId="{64A1E527-65AC-4F7A-963E-6B5E06EC75EF}">
      <dsp:nvSpPr>
        <dsp:cNvPr id="0" name=""/>
        <dsp:cNvSpPr/>
      </dsp:nvSpPr>
      <dsp:spPr>
        <a:xfrm>
          <a:off x="2989947" y="3386679"/>
          <a:ext cx="1531248" cy="151269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4.8 million distinct OCLC numbers proposed for retention</a:t>
          </a:r>
        </a:p>
      </dsp:txBody>
      <dsp:txXfrm>
        <a:off x="3214193" y="3764853"/>
        <a:ext cx="1082756" cy="756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AB759-9E77-45BC-B06F-250422E5F05B}">
      <dsp:nvSpPr>
        <dsp:cNvPr id="0" name=""/>
        <dsp:cNvSpPr/>
      </dsp:nvSpPr>
      <dsp:spPr>
        <a:xfrm>
          <a:off x="3196658" y="0"/>
          <a:ext cx="2067672" cy="20679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414DE-4593-41EA-818E-FE0F7E3C4CFC}">
      <dsp:nvSpPr>
        <dsp:cNvPr id="0" name=""/>
        <dsp:cNvSpPr/>
      </dsp:nvSpPr>
      <dsp:spPr>
        <a:xfrm>
          <a:off x="3653681" y="746606"/>
          <a:ext cx="1148965" cy="574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Libraries review</a:t>
          </a:r>
        </a:p>
      </dsp:txBody>
      <dsp:txXfrm>
        <a:off x="3653681" y="746606"/>
        <a:ext cx="1148965" cy="574345"/>
      </dsp:txXfrm>
    </dsp:sp>
    <dsp:sp modelId="{EED7C698-81E0-47AF-B63B-A040BED6A459}">
      <dsp:nvSpPr>
        <dsp:cNvPr id="0" name=""/>
        <dsp:cNvSpPr/>
      </dsp:nvSpPr>
      <dsp:spPr>
        <a:xfrm>
          <a:off x="2622369" y="1188211"/>
          <a:ext cx="2067672" cy="20679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34177-142B-43D8-BF64-F6B7E1CC1B91}">
      <dsp:nvSpPr>
        <dsp:cNvPr id="0" name=""/>
        <dsp:cNvSpPr/>
      </dsp:nvSpPr>
      <dsp:spPr>
        <a:xfrm>
          <a:off x="3081722" y="1941691"/>
          <a:ext cx="1148965" cy="574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Libraries export </a:t>
          </a:r>
          <a:r>
            <a:rPr lang="en-US" sz="1400" u="sng" kern="1200" dirty="0"/>
            <a:t>proposed</a:t>
          </a:r>
          <a:r>
            <a:rPr lang="en-US" sz="1400" kern="1200" dirty="0"/>
            <a:t> commitments</a:t>
          </a:r>
        </a:p>
      </dsp:txBody>
      <dsp:txXfrm>
        <a:off x="3081722" y="1941691"/>
        <a:ext cx="1148965" cy="574345"/>
      </dsp:txXfrm>
    </dsp:sp>
    <dsp:sp modelId="{8532002A-E744-4323-90C8-C7C3BA711258}">
      <dsp:nvSpPr>
        <dsp:cNvPr id="0" name=""/>
        <dsp:cNvSpPr/>
      </dsp:nvSpPr>
      <dsp:spPr>
        <a:xfrm>
          <a:off x="3343822" y="2518614"/>
          <a:ext cx="1776450" cy="177716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E771B-5845-41C7-A50A-7B400E047759}">
      <dsp:nvSpPr>
        <dsp:cNvPr id="0" name=""/>
        <dsp:cNvSpPr/>
      </dsp:nvSpPr>
      <dsp:spPr>
        <a:xfrm>
          <a:off x="3656399" y="3138494"/>
          <a:ext cx="1148965" cy="574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HathiTrust ingests, updates Shared Print Registry</a:t>
          </a:r>
        </a:p>
      </dsp:txBody>
      <dsp:txXfrm>
        <a:off x="3656399" y="3138494"/>
        <a:ext cx="1148965" cy="574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8E66-C15F-4E9F-8D6F-E5F3A315E3DE}">
      <dsp:nvSpPr>
        <dsp:cNvPr id="0" name=""/>
        <dsp:cNvSpPr/>
      </dsp:nvSpPr>
      <dsp:spPr>
        <a:xfrm rot="3636880">
          <a:off x="837097" y="3388963"/>
          <a:ext cx="772162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772162" y="342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40C49-CFE7-4910-AB48-AE34C7997CB5}">
      <dsp:nvSpPr>
        <dsp:cNvPr id="0" name=""/>
        <dsp:cNvSpPr/>
      </dsp:nvSpPr>
      <dsp:spPr>
        <a:xfrm rot="1290064">
          <a:off x="1252333" y="2826727"/>
          <a:ext cx="573635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573635" y="342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73426-D75D-4D06-B2D6-091DB978F01B}">
      <dsp:nvSpPr>
        <dsp:cNvPr id="0" name=""/>
        <dsp:cNvSpPr/>
      </dsp:nvSpPr>
      <dsp:spPr>
        <a:xfrm rot="20309936">
          <a:off x="1252333" y="2186256"/>
          <a:ext cx="573635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573635" y="342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790B0-BF72-433A-AD3F-84A3DFCAC1B0}">
      <dsp:nvSpPr>
        <dsp:cNvPr id="0" name=""/>
        <dsp:cNvSpPr/>
      </dsp:nvSpPr>
      <dsp:spPr>
        <a:xfrm rot="17963120">
          <a:off x="837097" y="1624020"/>
          <a:ext cx="772162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772162" y="342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9A991-1B94-4CD7-8EF8-2350D0690EF4}">
      <dsp:nvSpPr>
        <dsp:cNvPr id="0" name=""/>
        <dsp:cNvSpPr/>
      </dsp:nvSpPr>
      <dsp:spPr>
        <a:xfrm>
          <a:off x="55272" y="2055204"/>
          <a:ext cx="1341912" cy="9710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FBAE1-C036-426E-960E-CB8DA6D194A6}">
      <dsp:nvSpPr>
        <dsp:cNvPr id="0" name=""/>
        <dsp:cNvSpPr/>
      </dsp:nvSpPr>
      <dsp:spPr>
        <a:xfrm>
          <a:off x="1190200" y="504630"/>
          <a:ext cx="873401" cy="873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Lend service copies</a:t>
          </a:r>
        </a:p>
      </dsp:txBody>
      <dsp:txXfrm>
        <a:off x="1318107" y="632537"/>
        <a:ext cx="617587" cy="617587"/>
      </dsp:txXfrm>
    </dsp:sp>
    <dsp:sp modelId="{23473555-1709-4739-B3DB-6067010A22E7}">
      <dsp:nvSpPr>
        <dsp:cNvPr id="0" name=""/>
        <dsp:cNvSpPr/>
      </dsp:nvSpPr>
      <dsp:spPr>
        <a:xfrm>
          <a:off x="1775619" y="1518605"/>
          <a:ext cx="873401" cy="873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Scan delivery</a:t>
          </a:r>
        </a:p>
      </dsp:txBody>
      <dsp:txXfrm>
        <a:off x="1903526" y="1646512"/>
        <a:ext cx="617587" cy="617587"/>
      </dsp:txXfrm>
    </dsp:sp>
    <dsp:sp modelId="{5237BFDD-0D73-4F13-B7DB-76160D8A63DA}">
      <dsp:nvSpPr>
        <dsp:cNvPr id="0" name=""/>
        <dsp:cNvSpPr/>
      </dsp:nvSpPr>
      <dsp:spPr>
        <a:xfrm>
          <a:off x="1775619" y="2689443"/>
          <a:ext cx="873401" cy="873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Print-on-demand</a:t>
          </a:r>
        </a:p>
      </dsp:txBody>
      <dsp:txXfrm>
        <a:off x="1903526" y="2817350"/>
        <a:ext cx="617587" cy="617587"/>
      </dsp:txXfrm>
    </dsp:sp>
    <dsp:sp modelId="{2064813E-890F-43F6-9EF0-DF1DA8521D99}">
      <dsp:nvSpPr>
        <dsp:cNvPr id="0" name=""/>
        <dsp:cNvSpPr/>
      </dsp:nvSpPr>
      <dsp:spPr>
        <a:xfrm>
          <a:off x="1190200" y="3703418"/>
          <a:ext cx="873401" cy="873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Digitize</a:t>
          </a:r>
        </a:p>
      </dsp:txBody>
      <dsp:txXfrm>
        <a:off x="1318107" y="3831325"/>
        <a:ext cx="617587" cy="617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9D9FC-4AD4-4400-BACE-CDEEA7838F71}">
      <dsp:nvSpPr>
        <dsp:cNvPr id="0" name=""/>
        <dsp:cNvSpPr/>
      </dsp:nvSpPr>
      <dsp:spPr>
        <a:xfrm>
          <a:off x="1920834" y="0"/>
          <a:ext cx="2001782" cy="1801356"/>
        </a:xfrm>
        <a:prstGeom prst="trapezoid">
          <a:avLst>
            <a:gd name="adj" fmla="val 55239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Worry</a:t>
          </a:r>
        </a:p>
      </dsp:txBody>
      <dsp:txXfrm>
        <a:off x="1920834" y="0"/>
        <a:ext cx="2001782" cy="1801356"/>
      </dsp:txXfrm>
    </dsp:sp>
    <dsp:sp modelId="{EA62A93C-7B78-4783-80A3-A0BD37FA886A}">
      <dsp:nvSpPr>
        <dsp:cNvPr id="0" name=""/>
        <dsp:cNvSpPr/>
      </dsp:nvSpPr>
      <dsp:spPr>
        <a:xfrm>
          <a:off x="963337" y="1801356"/>
          <a:ext cx="3916776" cy="1743945"/>
        </a:xfrm>
        <a:prstGeom prst="trapezoid">
          <a:avLst>
            <a:gd name="adj" fmla="val 55239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Misaligned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Cost-Benefit</a:t>
          </a:r>
        </a:p>
      </dsp:txBody>
      <dsp:txXfrm>
        <a:off x="1648773" y="1801356"/>
        <a:ext cx="2545904" cy="1743945"/>
      </dsp:txXfrm>
    </dsp:sp>
    <dsp:sp modelId="{1AD71EEE-846F-4CE6-B18F-2B6CB190A623}">
      <dsp:nvSpPr>
        <dsp:cNvPr id="0" name=""/>
        <dsp:cNvSpPr/>
      </dsp:nvSpPr>
      <dsp:spPr>
        <a:xfrm>
          <a:off x="0" y="3545302"/>
          <a:ext cx="5843451" cy="1743945"/>
        </a:xfrm>
        <a:prstGeom prst="trapezoid">
          <a:avLst>
            <a:gd name="adj" fmla="val 55239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Lack of Infrastructure</a:t>
          </a:r>
        </a:p>
      </dsp:txBody>
      <dsp:txXfrm>
        <a:off x="1022603" y="3545302"/>
        <a:ext cx="3798243" cy="1743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E89C6F-DFD4-D348-8FDA-3884B92FD9F9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94482E-4E65-BE4D-BFC6-5C0CA1D549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34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8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8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5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0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79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65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37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00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7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5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75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2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5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3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5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2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23F7-0833-4BCC-9170-C7828B42CCC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8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athitrust.org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athitrust.org/" TargetMode="External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2" y="196851"/>
            <a:ext cx="8788400" cy="64071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46" y="5930901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1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75546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58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5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HathiTrust SPAC meeting 04/18/2017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5" y="1752601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9" y="4394201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2" y="2009780"/>
            <a:ext cx="5634038" cy="1622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70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7" y="557216"/>
            <a:ext cx="291465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cap="small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2000" cap="small" dirty="0">
                <a:solidFill>
                  <a:srgbClr val="404040"/>
                </a:solidFill>
                <a:latin typeface="Helvetica"/>
                <a:cs typeface="Helvetica"/>
              </a:rPr>
              <a:t>Digital Library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2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4"/>
            <a:ext cx="7848600" cy="1622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96" y="584201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21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84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5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31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8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3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7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86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32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4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1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34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77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8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8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2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5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97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4047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17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92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Lizanne Payne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HathiTrust Shared Print Program February 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9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Lizanne Payne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HathiTrust Shared Print Program February 3,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86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9" y="645979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B9B31-59CE-429F-AAD5-D74925F536AC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5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0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87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Lizanne Payne</a:t>
            </a:r>
          </a:p>
        </p:txBody>
      </p:sp>
    </p:spTree>
    <p:extLst>
      <p:ext uri="{BB962C8B-B14F-4D97-AF65-F5344CB8AC3E}">
        <p14:creationId xmlns:p14="http://schemas.microsoft.com/office/powerpoint/2010/main" val="471188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1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19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13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84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61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Lizanne Payne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HathiTrust Shared Print Program February 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4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Lizanne Payne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HathiTrust Shared Print Program February 3,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75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7" y="645979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B9B31-59CE-429F-AAD5-D74925F536AC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6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7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93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Lizanne Payne</a:t>
            </a:r>
          </a:p>
        </p:txBody>
      </p:sp>
    </p:spTree>
    <p:extLst>
      <p:ext uri="{BB962C8B-B14F-4D97-AF65-F5344CB8AC3E}">
        <p14:creationId xmlns:p14="http://schemas.microsoft.com/office/powerpoint/2010/main" val="757959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69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48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850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83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150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Lizanne Payne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HathiTrust Shared Print Program February 3,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4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Lizanne Payne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HathiTrust Shared Print Program February 3,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9078"/>
            <a:ext cx="2133600" cy="365125"/>
          </a:xfrm>
        </p:spPr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B9B31-59CE-429F-AAD5-D74925F536AC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75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82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547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444-BD70-41E4-B627-14863D00AB2D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9B31-59CE-429F-AAD5-D74925F5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07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Lizanne Payne</a:t>
            </a:r>
          </a:p>
        </p:txBody>
      </p:sp>
    </p:spTree>
    <p:extLst>
      <p:ext uri="{BB962C8B-B14F-4D97-AF65-F5344CB8AC3E}">
        <p14:creationId xmlns:p14="http://schemas.microsoft.com/office/powerpoint/2010/main" val="3343229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9066"/>
            <a:ext cx="2133600" cy="365125"/>
          </a:xfrm>
        </p:spPr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40" y="5930901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1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75545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8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4" y="1219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4" y="557214"/>
            <a:ext cx="291465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cap="small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2000" cap="small" dirty="0">
                <a:solidFill>
                  <a:srgbClr val="404040"/>
                </a:solidFill>
                <a:latin typeface="Helvetica"/>
                <a:cs typeface="Helvetica"/>
              </a:rPr>
              <a:t>Digital Library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2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90" y="584201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8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5" y="1752601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1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3"/>
            <a:ext cx="5634038" cy="1622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02" r:id="rId14"/>
    <p:sldLayoutId id="2147483703" r:id="rId1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FD2B-951F-4FA8-BDFE-A49B023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HathiTrust SPAC meeting 04/18/2017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525C-EE9F-41B8-98C9-6C19172C8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HathiTrust SPAC meeting 04/18/2017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6" y="645979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267B7444-BD70-41E4-B627-14863D00AB2D}" type="datetimeFigureOut">
              <a:rPr lang="en-US" smtClean="0"/>
              <a:pPr defTabSz="91440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9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9" y="645979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067B9B31-59CE-429F-AAD5-D74925F536AC}" type="slidenum">
              <a:rPr lang="en-US" smtClean="0"/>
              <a:pPr defTabSz="9144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267B7444-BD70-41E4-B627-14863D00AB2D}" type="datetimeFigureOut">
              <a:rPr lang="en-US" smtClean="0"/>
              <a:pPr defTabSz="91440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067B9B31-59CE-429F-AAD5-D74925F536AC}" type="slidenum">
              <a:rPr lang="en-US" smtClean="0"/>
              <a:pPr defTabSz="9144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267B7444-BD70-41E4-B627-14863D00AB2D}" type="datetimeFigureOut">
              <a:rPr lang="en-US" smtClean="0"/>
              <a:pPr defTabSz="91440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067B9B31-59CE-429F-AAD5-D74925F536AC}" type="slidenum">
              <a:rPr lang="en-US" smtClean="0"/>
              <a:pPr defTabSz="9144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Lizanne Payne (HathiTrust), ACRL New England Conference, 5/12/2017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payne@hathitrus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ampleandhold-r2.blogspot.com/2014/01/shared-print-monographs-question-of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180255"/>
            <a:ext cx="6776238" cy="16931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charset="0"/>
              </a:rPr>
              <a:t>The HathiTrust Shared Print Program:</a:t>
            </a:r>
            <a:br>
              <a:rPr lang="en-US" sz="3200" b="1" dirty="0">
                <a:latin typeface="Calibri" charset="0"/>
              </a:rPr>
            </a:br>
            <a:r>
              <a:rPr lang="en-US" sz="3200" b="1" dirty="0">
                <a:latin typeface="Calibri" charset="0"/>
              </a:rPr>
              <a:t>Implementation and Next Steps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8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103" y="4214145"/>
            <a:ext cx="70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Lizanne</a:t>
            </a:r>
            <a:r>
              <a:rPr lang="en-US" dirty="0"/>
              <a:t> Payne</a:t>
            </a:r>
          </a:p>
          <a:p>
            <a:pPr algn="r"/>
            <a:r>
              <a:rPr lang="en-US" dirty="0"/>
              <a:t>Shared Print Program Officer</a:t>
            </a:r>
          </a:p>
          <a:p>
            <a:pPr algn="r"/>
            <a:r>
              <a:rPr lang="en-US" dirty="0">
                <a:hlinkClick r:id="rId3"/>
              </a:rPr>
              <a:t>elpayne@hathitrust.org</a:t>
            </a:r>
            <a:endParaRPr lang="en-US" dirty="0"/>
          </a:p>
          <a:p>
            <a:pPr algn="r"/>
            <a:r>
              <a:rPr lang="en-US" dirty="0"/>
              <a:t>October 3, 2017</a:t>
            </a:r>
          </a:p>
        </p:txBody>
      </p:sp>
    </p:spTree>
    <p:extLst>
      <p:ext uri="{BB962C8B-B14F-4D97-AF65-F5344CB8AC3E}">
        <p14:creationId xmlns:p14="http://schemas.microsoft.com/office/powerpoint/2010/main" val="38896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6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Major HathiTrust Shared Print</a:t>
            </a:r>
            <a:br>
              <a:rPr lang="en-US" sz="3200" b="1" dirty="0"/>
            </a:br>
            <a:r>
              <a:rPr lang="en-US" sz="3200" b="1" dirty="0"/>
              <a:t> Operating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751840"/>
            <a:ext cx="8216537" cy="49234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Scope: Monographs from circulating general collections that correspond to items in the HathiTrust Digital Library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Retention Period: Fixed date 12/31/2042 (25 years from 2017), also used for future commitments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Environment:  Storage facility preferred, campus shelving acceptable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Validation:  Verification of holdings and condition </a:t>
            </a:r>
            <a:r>
              <a:rPr lang="en-US" sz="1800" u="sng" dirty="0"/>
              <a:t>encouraged but not required </a:t>
            </a:r>
            <a:r>
              <a:rPr lang="en-US" sz="1800" dirty="0"/>
              <a:t>(desirable but not feasible at scale, consider future sampling)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Disclosure: Record retention commitments in HathiTrust registry and local system; planning for OCLC shared print registration but not currently required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Access: Loan retained volumes to other HathiTrust members; may use local ILL policies </a:t>
            </a:r>
            <a:r>
              <a:rPr lang="en-US" sz="1800" u="sng" dirty="0"/>
              <a:t>including fees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77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1877" y="621082"/>
            <a:ext cx="8229600" cy="92551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HathiTrust Shared Print Funding Principles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3122" y="1867991"/>
            <a:ext cx="4193562" cy="3980511"/>
            <a:chOff x="3695530" y="1028530"/>
            <a:chExt cx="4800938" cy="4800938"/>
          </a:xfrm>
        </p:grpSpPr>
        <p:sp>
          <p:nvSpPr>
            <p:cNvPr id="10" name="Freeform 9"/>
            <p:cNvSpPr/>
            <p:nvPr/>
          </p:nvSpPr>
          <p:spPr>
            <a:xfrm>
              <a:off x="3695530" y="1028530"/>
              <a:ext cx="2346282" cy="2346283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2346282"/>
                  </a:moveTo>
                  <a:cubicBezTo>
                    <a:pt x="0" y="1050466"/>
                    <a:pt x="1050466" y="0"/>
                    <a:pt x="2346282" y="0"/>
                  </a:cubicBezTo>
                  <a:lnTo>
                    <a:pt x="2346282" y="2346282"/>
                  </a:lnTo>
                  <a:lnTo>
                    <a:pt x="0" y="2346282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002" tIns="80100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Program management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50186" y="1028530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0"/>
                  </a:moveTo>
                  <a:cubicBezTo>
                    <a:pt x="1295816" y="0"/>
                    <a:pt x="2346282" y="1050466"/>
                    <a:pt x="2346282" y="2346282"/>
                  </a:cubicBezTo>
                  <a:lnTo>
                    <a:pt x="0" y="2346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801002" rIns="80100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Local metadata updates and lending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21600000">
              <a:off x="6150186" y="3483185"/>
              <a:ext cx="2346282" cy="2346283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0"/>
                  </a:moveTo>
                  <a:cubicBezTo>
                    <a:pt x="2346282" y="1295816"/>
                    <a:pt x="1295816" y="2346282"/>
                    <a:pt x="0" y="2346282"/>
                  </a:cubicBezTo>
                  <a:lnTo>
                    <a:pt x="0" y="0"/>
                  </a:lnTo>
                  <a:lnTo>
                    <a:pt x="23462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3" rIns="801002" bIns="80100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Long-term shelving of physical volumes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21600000">
              <a:off x="3695530" y="3483186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2346282"/>
                  </a:moveTo>
                  <a:cubicBezTo>
                    <a:pt x="1050466" y="2346282"/>
                    <a:pt x="0" y="1295816"/>
                    <a:pt x="0" y="0"/>
                  </a:cubicBezTo>
                  <a:lnTo>
                    <a:pt x="2346282" y="0"/>
                  </a:lnTo>
                  <a:lnTo>
                    <a:pt x="2346282" y="2346282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002" tIns="113792" rIns="113792" bIns="80100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Systems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1878" y="2111410"/>
            <a:ext cx="1971245" cy="3383280"/>
            <a:chOff x="66038" y="2143943"/>
            <a:chExt cx="2334086" cy="3383280"/>
          </a:xfrm>
        </p:grpSpPr>
        <p:sp>
          <p:nvSpPr>
            <p:cNvPr id="17" name="TextBox 16"/>
            <p:cNvSpPr txBox="1"/>
            <p:nvPr/>
          </p:nvSpPr>
          <p:spPr>
            <a:xfrm>
              <a:off x="66038" y="2874975"/>
              <a:ext cx="171805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Costs paid by HathiTrust</a:t>
              </a:r>
            </a:p>
            <a:p>
              <a:endParaRPr lang="en-US" sz="1400" dirty="0">
                <a:solidFill>
                  <a:prstClr val="black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</a:rPr>
                <a:t>Shared by all members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prstClr val="black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prstClr val="black"/>
                  </a:solidFill>
                </a:rPr>
                <a:t>Part of HathiTrust member fee</a:t>
              </a:r>
            </a:p>
            <a:p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1629416" y="2143943"/>
              <a:ext cx="770708" cy="3383280"/>
            </a:xfrm>
            <a:prstGeom prst="leftBrace">
              <a:avLst>
                <a:gd name="adj1" fmla="val 74435"/>
                <a:gd name="adj2" fmla="val 50490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27759" y="2031066"/>
            <a:ext cx="1714652" cy="3383280"/>
            <a:chOff x="7582787" y="2078290"/>
            <a:chExt cx="2286202" cy="3383280"/>
          </a:xfrm>
        </p:grpSpPr>
        <p:sp>
          <p:nvSpPr>
            <p:cNvPr id="19" name="TextBox 18"/>
            <p:cNvSpPr txBox="1"/>
            <p:nvPr/>
          </p:nvSpPr>
          <p:spPr>
            <a:xfrm>
              <a:off x="8566021" y="3231254"/>
              <a:ext cx="13029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Costs absorbed by Retention Libraries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10800000">
              <a:off x="7582787" y="2078290"/>
              <a:ext cx="770708" cy="3383280"/>
            </a:xfrm>
            <a:prstGeom prst="leftBrace">
              <a:avLst>
                <a:gd name="adj1" fmla="val 74435"/>
                <a:gd name="adj2" fmla="val 50772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8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2224"/>
            <a:ext cx="8804366" cy="700677"/>
          </a:xfrm>
        </p:spPr>
        <p:txBody>
          <a:bodyPr>
            <a:noAutofit/>
          </a:bodyPr>
          <a:lstStyle/>
          <a:p>
            <a:r>
              <a:rPr lang="en-US" sz="3200" b="1" dirty="0"/>
              <a:t>HathiTrust Shared Print Commitments</a:t>
            </a:r>
            <a:br>
              <a:rPr lang="en-US" sz="3200" b="1" dirty="0"/>
            </a:b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8" y="2519006"/>
            <a:ext cx="737711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2344551"/>
              </p:ext>
            </p:extLst>
          </p:nvPr>
        </p:nvGraphicFramePr>
        <p:xfrm>
          <a:off x="1175656" y="1612901"/>
          <a:ext cx="7511143" cy="490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771074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49 Retention Libraries proposed over 16 million commitments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09750" y="2620605"/>
            <a:ext cx="2647154" cy="2256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62057" y="6256358"/>
            <a:ext cx="1377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As of October 2017</a:t>
            </a:r>
          </a:p>
        </p:txBody>
      </p:sp>
    </p:spTree>
    <p:extLst>
      <p:ext uri="{BB962C8B-B14F-4D97-AF65-F5344CB8AC3E}">
        <p14:creationId xmlns:p14="http://schemas.microsoft.com/office/powerpoint/2010/main" val="17062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758030"/>
          </a:xfrm>
        </p:spPr>
        <p:txBody>
          <a:bodyPr>
            <a:normAutofit/>
          </a:bodyPr>
          <a:lstStyle/>
          <a:p>
            <a:r>
              <a:rPr lang="en-US" sz="3200" b="1" dirty="0"/>
              <a:t>Key Points about Phase 1 Retention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976"/>
            <a:ext cx="8229600" cy="3587005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66748" y="1811120"/>
            <a:ext cx="7820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2450" y="1946736"/>
            <a:ext cx="8235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Light-weight analysis and library-volunteered commitments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Required:  Lendable monographs that match HathiTrust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Encouraged: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a storage facility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Unique or rare holdings among HathiTrust libraries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Already committed to another shared print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efforts to predefine desired number of copies nor to prevent duplication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minimum commitment for 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44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46089"/>
            <a:ext cx="8505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Light-Weight Process to Identify </a:t>
            </a:r>
          </a:p>
          <a:p>
            <a:r>
              <a:rPr lang="en-US" sz="3200" b="1" dirty="0"/>
              <a:t>HathiTrust Retention Commitments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940779"/>
              </p:ext>
            </p:extLst>
          </p:nvPr>
        </p:nvGraphicFramePr>
        <p:xfrm>
          <a:off x="457200" y="1878864"/>
          <a:ext cx="7886700" cy="429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0075" y="2320641"/>
            <a:ext cx="2333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HathiTrust provided</a:t>
            </a:r>
          </a:p>
          <a:p>
            <a:r>
              <a:rPr lang="en-US" sz="1600" dirty="0"/>
              <a:t>Print Holdings Review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2602" y="3566814"/>
            <a:ext cx="277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Library provides </a:t>
            </a:r>
          </a:p>
          <a:p>
            <a:r>
              <a:rPr lang="en-US" sz="1600" dirty="0"/>
              <a:t>Shared Print Commitments File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2127" y="3063371"/>
            <a:ext cx="2552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242602" y="4213145"/>
            <a:ext cx="2133601" cy="1093232"/>
            <a:chOff x="5124450" y="4381500"/>
            <a:chExt cx="1933576" cy="1093232"/>
          </a:xfrm>
        </p:grpSpPr>
        <p:cxnSp>
          <p:nvCxnSpPr>
            <p:cNvPr id="24" name="Elbow Connector 23"/>
            <p:cNvCxnSpPr/>
            <p:nvPr/>
          </p:nvCxnSpPr>
          <p:spPr>
            <a:xfrm rot="10800000" flipV="1">
              <a:off x="5453067" y="4400550"/>
              <a:ext cx="1604959" cy="1074182"/>
            </a:xfrm>
            <a:prstGeom prst="bentConnector3">
              <a:avLst>
                <a:gd name="adj1" fmla="val -45549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24450" y="4381500"/>
              <a:ext cx="1933576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52127" y="3216532"/>
            <a:ext cx="255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/>
              <a:t>Used holdings data provided annually by HT members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Monographs matching HT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Overlap count within Retention Libraries and within 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8996" y="5380110"/>
            <a:ext cx="245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libraries provided existing commitments (EAST)</a:t>
            </a:r>
          </a:p>
        </p:txBody>
      </p:sp>
    </p:spTree>
    <p:extLst>
      <p:ext uri="{BB962C8B-B14F-4D97-AF65-F5344CB8AC3E}">
        <p14:creationId xmlns:p14="http://schemas.microsoft.com/office/powerpoint/2010/main" val="5147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206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Shared Print Proposals by Consortium/Group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748" y="1811120"/>
            <a:ext cx="7820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00233"/>
              </p:ext>
            </p:extLst>
          </p:nvPr>
        </p:nvGraphicFramePr>
        <p:xfrm>
          <a:off x="666748" y="1889531"/>
          <a:ext cx="7110412" cy="37122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88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Consortium/Group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Volumes Committed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OCLC Research Library Partners (33 of 150 Members)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12,300,000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Big Ten Academic Alliance (8 of 14 members)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6,300,000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Ivy</a:t>
                      </a:r>
                      <a:r>
                        <a:rPr lang="en-US" sz="1800" u="none" strike="noStrike" baseline="0" dirty="0">
                          <a:effectLst/>
                        </a:rPr>
                        <a:t> Plus (10 of 13 members)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4,400,000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ReCAP (all</a:t>
                      </a:r>
                      <a:r>
                        <a:rPr lang="en-US" sz="1800" u="none" strike="noStrike" baseline="0" dirty="0">
                          <a:effectLst/>
                        </a:rPr>
                        <a:t> 4 members, 3 of them also in Ivy Plus)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3,000,000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University of California system (RLFs + 3 campus libraries)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1,800,000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ASERL (6 of 38 members)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GWLA (7 of 36 members)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485,000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EAST (6 of 40 members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Cohort 1)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0754" y="5902470"/>
            <a:ext cx="293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Overlapping memberships, not </a:t>
            </a:r>
            <a:r>
              <a:rPr lang="en-US" sz="1200" i="1" dirty="0" err="1"/>
              <a:t>deduplicated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873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38417320"/>
              </p:ext>
            </p:extLst>
          </p:nvPr>
        </p:nvGraphicFramePr>
        <p:xfrm>
          <a:off x="-363217" y="2525482"/>
          <a:ext cx="5219701" cy="34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819"/>
            <a:ext cx="8229600" cy="842961"/>
          </a:xfrm>
        </p:spPr>
        <p:txBody>
          <a:bodyPr>
            <a:noAutofit/>
          </a:bodyPr>
          <a:lstStyle/>
          <a:p>
            <a:r>
              <a:rPr lang="en-US" sz="3200" b="1" dirty="0"/>
              <a:t>Some Characteristics of </a:t>
            </a:r>
            <a:br>
              <a:rPr lang="en-US" sz="3200" b="1" dirty="0"/>
            </a:br>
            <a:r>
              <a:rPr lang="en-US" sz="3200" b="1" dirty="0"/>
              <a:t>HathiTrust Shared Print Proposals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96047111"/>
              </p:ext>
            </p:extLst>
          </p:nvPr>
        </p:nvGraphicFramePr>
        <p:xfrm>
          <a:off x="3759200" y="2297163"/>
          <a:ext cx="5278599" cy="326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6310" y="195942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By Shelving 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1318" y="1714246"/>
            <a:ext cx="242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Committed to Other Shared Print Programs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1313" y="5505812"/>
            <a:ext cx="2587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16.4 million committed volumes</a:t>
            </a:r>
          </a:p>
        </p:txBody>
      </p:sp>
    </p:spTree>
    <p:extLst>
      <p:ext uri="{BB962C8B-B14F-4D97-AF65-F5344CB8AC3E}">
        <p14:creationId xmlns:p14="http://schemas.microsoft.com/office/powerpoint/2010/main" val="42349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70303855"/>
              </p:ext>
            </p:extLst>
          </p:nvPr>
        </p:nvGraphicFramePr>
        <p:xfrm>
          <a:off x="1367081" y="1829083"/>
          <a:ext cx="7406065" cy="46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169"/>
            <a:ext cx="8229600" cy="868361"/>
          </a:xfrm>
        </p:spPr>
        <p:txBody>
          <a:bodyPr>
            <a:noAutofit/>
          </a:bodyPr>
          <a:lstStyle/>
          <a:p>
            <a:r>
              <a:rPr lang="en-US" sz="3200" b="1" dirty="0"/>
              <a:t>Redundancy Across </a:t>
            </a:r>
            <a:br>
              <a:rPr lang="en-US" sz="3200" b="1" dirty="0"/>
            </a:br>
            <a:r>
              <a:rPr lang="en-US" sz="3200" b="1" dirty="0"/>
              <a:t>HathiTrust Shared Print Proposals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0807" y="6015009"/>
            <a:ext cx="293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Total 4.8 million titles/OCNs</a:t>
            </a:r>
          </a:p>
          <a:p>
            <a:r>
              <a:rPr lang="en-US" sz="1200" b="1" dirty="0"/>
              <a:t>committed by any of 49 Retention Libraries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8406" y="1816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5189" y="1675371"/>
            <a:ext cx="7369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 efforts to predefine desired number of copies nor to prevent duplication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739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7" y="487638"/>
            <a:ext cx="7676963" cy="868361"/>
          </a:xfrm>
        </p:spPr>
        <p:txBody>
          <a:bodyPr>
            <a:noAutofit/>
          </a:bodyPr>
          <a:lstStyle/>
          <a:p>
            <a:r>
              <a:rPr lang="en-US" sz="3200" b="1" dirty="0"/>
              <a:t>Commitments for Rare vs Common Holdings Across HathiTrust Member Collections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00335163"/>
              </p:ext>
            </p:extLst>
          </p:nvPr>
        </p:nvGraphicFramePr>
        <p:xfrm>
          <a:off x="849087" y="1593669"/>
          <a:ext cx="6505302" cy="496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39150" y="6030163"/>
            <a:ext cx="254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4.8 million committed titles/OCNs</a:t>
            </a:r>
          </a:p>
          <a:p>
            <a:r>
              <a:rPr lang="en-US" sz="1200" b="1" dirty="0"/>
              <a:t>held by 1 to 120 HathiTrust members</a:t>
            </a:r>
          </a:p>
        </p:txBody>
      </p:sp>
    </p:spTree>
    <p:extLst>
      <p:ext uri="{BB962C8B-B14F-4D97-AF65-F5344CB8AC3E}">
        <p14:creationId xmlns:p14="http://schemas.microsoft.com/office/powerpoint/2010/main" val="28824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20852" y="2160596"/>
            <a:ext cx="5634038" cy="1622427"/>
          </a:xfrm>
        </p:spPr>
        <p:txBody>
          <a:bodyPr>
            <a:normAutofit/>
          </a:bodyPr>
          <a:lstStyle/>
          <a:p>
            <a:r>
              <a:rPr lang="en-US" sz="3200" dirty="0"/>
              <a:t>Questions so far?</a:t>
            </a:r>
            <a:br>
              <a:rPr lang="en-US" sz="32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92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Background of the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HathiTrust Shared Print Program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4686"/>
              </p:ext>
            </p:extLst>
          </p:nvPr>
        </p:nvGraphicFramePr>
        <p:xfrm>
          <a:off x="838200" y="1685925"/>
          <a:ext cx="7239000" cy="461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027" y="2362200"/>
            <a:ext cx="157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Big changes in governance and leadership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24054" y="3362683"/>
            <a:ext cx="295277" cy="237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2450" y="1692275"/>
            <a:ext cx="8039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Secure retention commitments for additional volumes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Identify and prioritize print holdings matching HathiTrust digital holdings NOT covered by Phase 1 commitments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Encourage participation by additional Retention 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Develop tools to make use of Shared Print Registry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Search Shared Print Registry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Compare HathiTrust library collections to Shared Print Registry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Search/display shared print commitments in HathiTrust Catalog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Report volumes lost or damaged, seek replacements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Consider options for resource-sharing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Coordinate shared print commitments with other efforts: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Other shared print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HathiTrust Federal Documents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New digital content in HathiTrust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725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Phase 2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Infrastructure and Growth</a:t>
            </a:r>
          </a:p>
        </p:txBody>
      </p:sp>
    </p:spTree>
    <p:extLst>
      <p:ext uri="{BB962C8B-B14F-4D97-AF65-F5344CB8AC3E}">
        <p14:creationId xmlns:p14="http://schemas.microsoft.com/office/powerpoint/2010/main" val="2702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38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Potential Impact of the</a:t>
            </a:r>
            <a:br>
              <a:rPr lang="en-US" sz="3200" b="1" dirty="0"/>
            </a:br>
            <a:r>
              <a:rPr lang="en-US" sz="3200" b="1" dirty="0"/>
              <a:t>HathiTrust Shared Print Program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2450" y="2009775"/>
            <a:ext cx="73965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Stewardship of print holdings that match HathiTrust may affect other programs’ retention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Significant holdings concentrated in storage facilities may support a future national network of archival and/or service copies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Focused collection analysis of HathiTrust member print collections could enhance development of the HathiTrust digital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HathiTrust program may play important role in development of global shared print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217" y="473678"/>
            <a:ext cx="6294532" cy="12377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Global Shared Print Ecosystem: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What Would it Look Like?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5" y="2032003"/>
            <a:ext cx="5040309" cy="3951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0003" y="2044361"/>
            <a:ext cx="25454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Times New Roman"/>
              </a:rPr>
              <a:t>Discoverable holdings</a:t>
            </a: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Calibri"/>
              <a:cs typeface="Times New Roman"/>
            </a:endParaRP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Times New Roman"/>
              </a:rPr>
              <a:t>Coordinated preservation priorities</a:t>
            </a: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Calibri"/>
              <a:cs typeface="Times New Roman"/>
            </a:endParaRP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Times New Roman"/>
              </a:rPr>
              <a:t>Feasible validation</a:t>
            </a: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Calibri"/>
              <a:cs typeface="Times New Roman"/>
            </a:endParaRP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Times New Roman"/>
              </a:rPr>
              <a:t>Integrated resource-sharing</a:t>
            </a: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Calibri"/>
              <a:cs typeface="Times New Roman"/>
            </a:endParaRPr>
          </a:p>
          <a:p>
            <a:pPr marL="285750" indent="-285750" defTabSz="914400"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Times New Roman"/>
              </a:rPr>
              <a:t>Specialized services</a:t>
            </a:r>
          </a:p>
        </p:txBody>
      </p:sp>
    </p:spTree>
    <p:extLst>
      <p:ext uri="{BB962C8B-B14F-4D97-AF65-F5344CB8AC3E}">
        <p14:creationId xmlns:p14="http://schemas.microsoft.com/office/powerpoint/2010/main" val="25467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12" y="1031965"/>
            <a:ext cx="7543800" cy="60781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Discoverable Holdings: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Shared Print Disclosure in OCLC </a:t>
            </a:r>
            <a:r>
              <a:rPr lang="en-US" sz="3200" b="1" dirty="0" err="1">
                <a:latin typeface="+mn-lt"/>
              </a:rPr>
              <a:t>WorldCat</a:t>
            </a:r>
            <a:endParaRPr lang="en-US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086" y="1714622"/>
            <a:ext cx="77772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Make shared print commitments visible to other libraries to support global shared print decisions, deselection, and resource-sharing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OCLC Shared Print Registration Service being developed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Library uploads minimal identifying data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OCLC generates shared print LHRs in </a:t>
            </a:r>
            <a:r>
              <a:rPr lang="en-US" sz="2000" dirty="0" err="1">
                <a:solidFill>
                  <a:srgbClr val="000000"/>
                </a:solidFill>
              </a:rPr>
              <a:t>WorldCat</a:t>
            </a:r>
            <a:r>
              <a:rPr lang="en-US" sz="2000" dirty="0">
                <a:solidFill>
                  <a:srgbClr val="000000"/>
                </a:solidFill>
              </a:rPr>
              <a:t> AND exports records for local ILS update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Expected Fall 2017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additional cost for OCLC cataloging subscribers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620199" y="5159946"/>
            <a:ext cx="1203181" cy="813014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7171508" y="3984171"/>
            <a:ext cx="1815737" cy="1970541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Curved Connector 6"/>
          <p:cNvCxnSpPr>
            <a:stCxn id="3" idx="1"/>
          </p:cNvCxnSpPr>
          <p:nvPr/>
        </p:nvCxnSpPr>
        <p:spPr>
          <a:xfrm rot="5400000" flipH="1" flipV="1">
            <a:off x="3892392" y="1880830"/>
            <a:ext cx="608515" cy="5949718"/>
          </a:xfrm>
          <a:prstGeom prst="curvedConnector2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6" idx="3"/>
            <a:endCxn id="3" idx="3"/>
          </p:cNvCxnSpPr>
          <p:nvPr/>
        </p:nvCxnSpPr>
        <p:spPr>
          <a:xfrm rot="5400000">
            <a:off x="4641460" y="2535043"/>
            <a:ext cx="18248" cy="6857587"/>
          </a:xfrm>
          <a:prstGeom prst="curvedConnector3">
            <a:avLst>
              <a:gd name="adj1" fmla="val 135274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24534" y="5043233"/>
            <a:ext cx="149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00"/>
                </a:solidFill>
              </a:rPr>
              <a:t>Shared print commitments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4450" y="5566453"/>
            <a:ext cx="115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00"/>
                </a:solidFill>
              </a:rPr>
              <a:t>Catalog updates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234" y="5437024"/>
            <a:ext cx="102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</a:rPr>
              <a:t>Library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1344" y="4865886"/>
            <a:ext cx="115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err="1">
                <a:solidFill>
                  <a:prstClr val="white"/>
                </a:solidFill>
              </a:rPr>
              <a:t>WorldCat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55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8674"/>
            <a:ext cx="7543800" cy="9151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Coordinated Preservation Priorities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7794" y="2036718"/>
            <a:ext cx="691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What to retain/preserve next?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How many copies do we need?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Across what geographic area?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 what environmental conditions?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Who makes decisions or recommendations?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156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Feasible Validation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5134" y="2103845"/>
            <a:ext cx="48316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dirty="0">
                <a:solidFill>
                  <a:srgbClr val="000000"/>
                </a:solidFill>
              </a:rPr>
              <a:t>How do we know retained holdings exist and are in good-enough condition?</a:t>
            </a:r>
          </a:p>
          <a:p>
            <a:pPr defTabSz="914400"/>
            <a:endParaRPr lang="en-US" sz="2000" dirty="0">
              <a:solidFill>
                <a:srgbClr val="000000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Physical review to confirm presence and condition is rare because of expense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Programs usually compensate for lack of validation by planned redundancy</a:t>
            </a:r>
          </a:p>
          <a:p>
            <a:pPr marL="342900" lvl="1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6" y="2079171"/>
            <a:ext cx="2132920" cy="37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0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36023"/>
            <a:ext cx="7543800" cy="6923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EAST validation sampling study</a:t>
            </a:r>
            <a:br>
              <a:rPr lang="en-US" sz="3200" b="1" dirty="0">
                <a:latin typeface="+mn-lt"/>
              </a:rPr>
            </a:br>
            <a:r>
              <a:rPr lang="en-US" sz="1800" b="1" dirty="0">
                <a:latin typeface="+mn-lt"/>
              </a:rPr>
              <a:t>Spring 2016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051415"/>
              </p:ext>
            </p:extLst>
          </p:nvPr>
        </p:nvGraphicFramePr>
        <p:xfrm>
          <a:off x="4246196" y="1998146"/>
          <a:ext cx="3079052" cy="415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997302" y="1813480"/>
            <a:ext cx="703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i="1" dirty="0">
                <a:solidFill>
                  <a:srgbClr val="000000"/>
                </a:solidFill>
              </a:rPr>
              <a:t>40 libraries tested a random sample of </a:t>
            </a:r>
            <a:r>
              <a:rPr lang="en-US" i="1" u="sng" dirty="0">
                <a:solidFill>
                  <a:srgbClr val="000000"/>
                </a:solidFill>
              </a:rPr>
              <a:t>6,000 monograph volumes each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7467" y="5944046"/>
            <a:ext cx="264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00"/>
                </a:solidFill>
              </a:rPr>
              <a:t>http://eastlibraries.org/validation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117597"/>
              </p:ext>
            </p:extLst>
          </p:nvPr>
        </p:nvGraphicFramePr>
        <p:xfrm>
          <a:off x="962466" y="2127118"/>
          <a:ext cx="3283730" cy="38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3993" y="3717233"/>
            <a:ext cx="1274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err="1">
                <a:solidFill>
                  <a:srgbClr val="000000"/>
                </a:solidFill>
              </a:rPr>
              <a:t>Avg</a:t>
            </a:r>
            <a:r>
              <a:rPr lang="en-US" sz="1400" dirty="0">
                <a:solidFill>
                  <a:srgbClr val="000000"/>
                </a:solidFill>
              </a:rPr>
              <a:t>=97%</a:t>
            </a:r>
          </a:p>
          <a:p>
            <a:pPr defTabSz="914400"/>
            <a:r>
              <a:rPr lang="en-US" sz="1400" dirty="0">
                <a:solidFill>
                  <a:srgbClr val="000000"/>
                </a:solidFill>
              </a:rPr>
              <a:t>Highest=99.7%</a:t>
            </a:r>
          </a:p>
          <a:p>
            <a:pPr defTabSz="914400"/>
            <a:r>
              <a:rPr lang="en-US" sz="1400" dirty="0">
                <a:solidFill>
                  <a:srgbClr val="000000"/>
                </a:solidFill>
              </a:rPr>
              <a:t>Lowest=91%</a:t>
            </a:r>
          </a:p>
        </p:txBody>
      </p:sp>
    </p:spTree>
    <p:extLst>
      <p:ext uri="{BB962C8B-B14F-4D97-AF65-F5344CB8AC3E}">
        <p14:creationId xmlns:p14="http://schemas.microsoft.com/office/powerpoint/2010/main" val="2337499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24705"/>
            <a:ext cx="7543800" cy="12754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Integrated Resource-Sharing: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Seamless Integration and Specialized Services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4725220"/>
              </p:ext>
            </p:extLst>
          </p:nvPr>
        </p:nvGraphicFramePr>
        <p:xfrm>
          <a:off x="2743202" y="1476102"/>
          <a:ext cx="4101736" cy="508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/>
          <p:cNvSpPr/>
          <p:nvPr/>
        </p:nvSpPr>
        <p:spPr>
          <a:xfrm>
            <a:off x="5635535" y="3170187"/>
            <a:ext cx="3422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400" i="1" dirty="0">
                <a:solidFill>
                  <a:srgbClr val="000000"/>
                </a:solidFill>
              </a:rPr>
              <a:t>“Responsibility for </a:t>
            </a:r>
            <a:r>
              <a:rPr lang="en-US" sz="1400" i="1" u="sng" dirty="0">
                <a:solidFill>
                  <a:srgbClr val="000000"/>
                </a:solidFill>
              </a:rPr>
              <a:t>archiving</a:t>
            </a:r>
            <a:r>
              <a:rPr lang="en-US" sz="1400" i="1" dirty="0">
                <a:solidFill>
                  <a:srgbClr val="000000"/>
                </a:solidFill>
              </a:rPr>
              <a:t> of print monographs is best shared at the mega-regional or national level, while responsibility for </a:t>
            </a:r>
            <a:r>
              <a:rPr lang="en-US" sz="1400" i="1" u="sng" dirty="0">
                <a:solidFill>
                  <a:srgbClr val="000000"/>
                </a:solidFill>
              </a:rPr>
              <a:t>servicing</a:t>
            </a:r>
            <a:r>
              <a:rPr lang="en-US" sz="1400" i="1" dirty="0">
                <a:solidFill>
                  <a:srgbClr val="000000"/>
                </a:solidFill>
              </a:rPr>
              <a:t> low-use print monographs is best shared at the micro-regional or local level.”</a:t>
            </a:r>
          </a:p>
          <a:p>
            <a:pPr defTabSz="914400"/>
            <a:endParaRPr lang="en-US" sz="1400" dirty="0">
              <a:solidFill>
                <a:srgbClr val="000000"/>
              </a:solidFill>
            </a:endParaRPr>
          </a:p>
          <a:p>
            <a:pPr defTabSz="914400"/>
            <a:r>
              <a:rPr lang="en-US" sz="1400" i="1" dirty="0">
                <a:solidFill>
                  <a:srgbClr val="000000"/>
                </a:solidFill>
              </a:rPr>
              <a:t>… Rick Lugg, Sustainable Collections Services (SCS), Sample &amp; Hold blog post, January 16,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8" y="2000636"/>
            <a:ext cx="265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</a:rPr>
              <a:t>Resource-sharing for shared print best served by:</a:t>
            </a:r>
          </a:p>
          <a:p>
            <a:pPr defTabSz="914400"/>
            <a:endParaRPr lang="en-US" dirty="0">
              <a:solidFill>
                <a:srgbClr val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Disclose retentions in </a:t>
            </a:r>
            <a:r>
              <a:rPr lang="en-US" dirty="0" err="1">
                <a:solidFill>
                  <a:srgbClr val="000000"/>
                </a:solidFill>
              </a:rPr>
              <a:t>WorldCat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Enhance resource-sharing systems to prefer shared-print copy, know about special services</a:t>
            </a:r>
          </a:p>
        </p:txBody>
      </p:sp>
    </p:spTree>
    <p:extLst>
      <p:ext uri="{BB962C8B-B14F-4D97-AF65-F5344CB8AC3E}">
        <p14:creationId xmlns:p14="http://schemas.microsoft.com/office/powerpoint/2010/main" val="177488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payne\AppData\Local\Microsoft\Windows\Temporary Internet Files\Content.IE5\CEOU6531\SisyphusGif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8" y="4896749"/>
            <a:ext cx="1857133" cy="14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4005788"/>
              </p:ext>
            </p:extLst>
          </p:nvPr>
        </p:nvGraphicFramePr>
        <p:xfrm>
          <a:off x="1524000" y="849086"/>
          <a:ext cx="5843451" cy="528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353" y="228210"/>
            <a:ext cx="5840421" cy="145075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Calibri"/>
                <a:cs typeface="Times New Roman"/>
              </a:rPr>
              <a:t>Obstacles</a:t>
            </a:r>
            <a:endParaRPr lang="en-US" sz="3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8774" y="4419956"/>
            <a:ext cx="2342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 common registry</a:t>
            </a:r>
          </a:p>
          <a:p>
            <a:r>
              <a:rPr lang="en-US" sz="1400" dirty="0"/>
              <a:t>No common resource-sharing</a:t>
            </a:r>
          </a:p>
          <a:p>
            <a:r>
              <a:rPr lang="en-US" sz="1400" dirty="0"/>
              <a:t>No common organization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8179" y="3063867"/>
            <a:ext cx="257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Retaining libraries incur costs but others benefit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0480" y="1820804"/>
            <a:ext cx="275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Free riders may benefit but not pay</a:t>
            </a:r>
          </a:p>
          <a:p>
            <a:r>
              <a:rPr lang="en-US" sz="1400" dirty="0"/>
              <a:t>Faculty may object</a:t>
            </a:r>
          </a:p>
        </p:txBody>
      </p:sp>
    </p:spTree>
    <p:extLst>
      <p:ext uri="{BB962C8B-B14F-4D97-AF65-F5344CB8AC3E}">
        <p14:creationId xmlns:p14="http://schemas.microsoft.com/office/powerpoint/2010/main" val="40676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8020594" cy="129400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How can OCLC Research Library Partners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73" y="1889279"/>
            <a:ext cx="7563395" cy="3179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Treat shared print agreements as  increasingly standard tools for collection management, in your dealings with administrators and faculty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Use your leverage to encourage OCLC to develop infrastructure to support shared print functionality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04496" y="2708581"/>
            <a:ext cx="4221699" cy="2952209"/>
            <a:chOff x="2004496" y="3113530"/>
            <a:chExt cx="4221699" cy="2952209"/>
          </a:xfrm>
        </p:grpSpPr>
        <p:sp>
          <p:nvSpPr>
            <p:cNvPr id="7" name="Down Arrow 6"/>
            <p:cNvSpPr/>
            <p:nvPr/>
          </p:nvSpPr>
          <p:spPr>
            <a:xfrm>
              <a:off x="2004496" y="3154026"/>
              <a:ext cx="484632" cy="978408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5712606" y="3154026"/>
              <a:ext cx="484632" cy="978408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3874012" y="3113530"/>
              <a:ext cx="484632" cy="978408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>
              <a:off x="2004496" y="5087331"/>
              <a:ext cx="484632" cy="978408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5741563" y="5068389"/>
              <a:ext cx="484632" cy="978408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3874012" y="5068389"/>
              <a:ext cx="484632" cy="978408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10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Goals of the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HathiTrust Shared Print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83117"/>
            <a:ext cx="8229600" cy="3758455"/>
          </a:xfrm>
        </p:spPr>
        <p:txBody>
          <a:bodyPr>
            <a:noAutofit/>
          </a:bodyPr>
          <a:lstStyle/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Link the</a:t>
            </a:r>
            <a:r>
              <a:rPr lang="en-US" sz="2000" dirty="0">
                <a:solidFill>
                  <a:prstClr val="black"/>
                </a:solidFill>
              </a:rPr>
              <a:t> preservation of HathiTrust digital and corresponding print collections through library retention commitments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Reduce overall costs of collection management for HathiTrust members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Catalyze national/continental collective management of collections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47751" y="1756334"/>
            <a:ext cx="7524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i="1" dirty="0">
                <a:solidFill>
                  <a:prstClr val="black"/>
                </a:solidFill>
              </a:rPr>
              <a:t>From the final report of the HathiTrust Print Monographs Archive Planning Task Force (March 2015)</a:t>
            </a:r>
          </a:p>
        </p:txBody>
      </p:sp>
    </p:spTree>
    <p:extLst>
      <p:ext uri="{BB962C8B-B14F-4D97-AF65-F5344CB8AC3E}">
        <p14:creationId xmlns:p14="http://schemas.microsoft.com/office/powerpoint/2010/main" val="21514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Selected 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3705"/>
            <a:ext cx="7543800" cy="4023360"/>
          </a:xfrm>
        </p:spPr>
        <p:txBody>
          <a:bodyPr>
            <a:noAutofit/>
          </a:bodyPr>
          <a:lstStyle/>
          <a:p>
            <a:r>
              <a:rPr lang="en-US" sz="1600" dirty="0"/>
              <a:t>HathiTrust Shared Print Program https://hathitrust.org/shared_print_program</a:t>
            </a:r>
          </a:p>
          <a:p>
            <a:r>
              <a:rPr lang="en-US" sz="1600" dirty="0"/>
              <a:t>Dempsey, </a:t>
            </a:r>
            <a:r>
              <a:rPr lang="en-US" sz="1600" dirty="0" err="1"/>
              <a:t>Lorcan</a:t>
            </a:r>
            <a:r>
              <a:rPr lang="en-US" sz="1600" dirty="0"/>
              <a:t>, Brian Lavoie, Constance </a:t>
            </a:r>
            <a:r>
              <a:rPr lang="en-US" sz="1600" dirty="0" err="1"/>
              <a:t>Malpas</a:t>
            </a:r>
            <a:r>
              <a:rPr lang="en-US" sz="1600" dirty="0"/>
              <a:t>, Lynn </a:t>
            </a:r>
            <a:r>
              <a:rPr lang="en-US" sz="1600" dirty="0" err="1"/>
              <a:t>Silipigni</a:t>
            </a:r>
            <a:r>
              <a:rPr lang="en-US" sz="1600" dirty="0"/>
              <a:t> </a:t>
            </a:r>
            <a:r>
              <a:rPr lang="en-US" sz="1600" dirty="0" err="1"/>
              <a:t>Connaway</a:t>
            </a:r>
            <a:r>
              <a:rPr lang="en-US" sz="1600" dirty="0"/>
              <a:t>, Roger C. </a:t>
            </a:r>
            <a:r>
              <a:rPr lang="en-US" sz="1600" dirty="0" err="1"/>
              <a:t>Schonfeld</a:t>
            </a:r>
            <a:r>
              <a:rPr lang="en-US" sz="1600" dirty="0"/>
              <a:t>, JD </a:t>
            </a:r>
            <a:r>
              <a:rPr lang="en-US" sz="1600" dirty="0" err="1"/>
              <a:t>Shipengrover</a:t>
            </a:r>
            <a:r>
              <a:rPr lang="en-US" sz="1600" dirty="0"/>
              <a:t>, and Günter </a:t>
            </a:r>
            <a:r>
              <a:rPr lang="en-US" sz="1600" dirty="0" err="1"/>
              <a:t>Waibel</a:t>
            </a:r>
            <a:r>
              <a:rPr lang="en-US" sz="1600" dirty="0"/>
              <a:t>. 2013. Understanding the Collective Collection: Towards a System-wide Perspective on Library Print Collections. Dublin, Ohio: OCLC Research http://www.oclc.org/content/dam/research/publications/library/2013/2013-09.pdf.</a:t>
            </a:r>
          </a:p>
          <a:p>
            <a:r>
              <a:rPr lang="en-US" sz="1600" dirty="0"/>
              <a:t>Hale, Dawn, editor. Shared Collections, Collaborative Stewardship. Chicago: Association for Library Collections and Technical Services, American Library Association, 2016.</a:t>
            </a:r>
          </a:p>
          <a:p>
            <a:r>
              <a:rPr lang="en-US" sz="1600" dirty="0"/>
              <a:t>Lugg, Rick. “Shared Print Monographs: The Question of Scale”. Blog post January 16, 2014. </a:t>
            </a:r>
            <a:r>
              <a:rPr lang="en-US" sz="1600" dirty="0">
                <a:hlinkClick r:id="rId3"/>
              </a:rPr>
              <a:t>http://sampleandhold-r2.blogspot.com/2014/01/shared-print-monographs-question-of.html</a:t>
            </a:r>
            <a:endParaRPr lang="en-US" sz="1600" dirty="0"/>
          </a:p>
          <a:p>
            <a:r>
              <a:rPr lang="en-US" sz="1600" dirty="0"/>
              <a:t>Stambaugh, Emily. “Curating Collective Collections: Reinventing Shared Print.” Presentation to OCLC's Collective Insight Series event October 15, 2013. https://www.youtube.com/watch?v=UjocSImazTc</a:t>
            </a:r>
          </a:p>
        </p:txBody>
      </p:sp>
    </p:spTree>
    <p:extLst>
      <p:ext uri="{BB962C8B-B14F-4D97-AF65-F5344CB8AC3E}">
        <p14:creationId xmlns:p14="http://schemas.microsoft.com/office/powerpoint/2010/main" val="214183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20852" y="2160596"/>
            <a:ext cx="5634038" cy="1622427"/>
          </a:xfrm>
        </p:spPr>
        <p:txBody>
          <a:bodyPr>
            <a:normAutofit/>
          </a:bodyPr>
          <a:lstStyle/>
          <a:p>
            <a:r>
              <a:rPr lang="en-US" sz="3200" dirty="0"/>
              <a:t>Questions?</a:t>
            </a:r>
            <a:br>
              <a:rPr lang="en-US" sz="3200" dirty="0"/>
            </a:br>
            <a:r>
              <a:rPr lang="en-US" sz="3200" dirty="0"/>
              <a:t>Thank you!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0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Key Attributes of the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HathiTrust Shared Print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42295"/>
            <a:ext cx="8229600" cy="3758455"/>
          </a:xfrm>
        </p:spPr>
        <p:txBody>
          <a:bodyPr>
            <a:noAutofit/>
          </a:bodyPr>
          <a:lstStyle/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Secure retention commitments for print holdings that mirror </a:t>
            </a:r>
            <a:r>
              <a:rPr lang="en-US" sz="2000" u="sng" dirty="0"/>
              <a:t>book titles in the HathiTrust digital collection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 a lendable print collection distributed among HathiTrust member collections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Reflect support by and provide benefits to all HathiTrust members (not a subset)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Build on existing shared print and resource-sharing arrangements, avoid disturbing members’ other affiliations</a:t>
            </a:r>
          </a:p>
          <a:p>
            <a:pPr marL="0" indent="0">
              <a:buNone/>
            </a:pPr>
            <a:r>
              <a:rPr lang="en-US" i="1" dirty="0"/>
              <a:t>   </a:t>
            </a:r>
            <a:endParaRPr lang="en-US" sz="1400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47751" y="1756334"/>
            <a:ext cx="7524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400" i="1" dirty="0">
                <a:solidFill>
                  <a:prstClr val="black"/>
                </a:solidFill>
              </a:rPr>
              <a:t>From the final report of the HathiTrust Print Monographs Archive Planning Task Force (March 2015)</a:t>
            </a:r>
          </a:p>
        </p:txBody>
      </p:sp>
    </p:spTree>
    <p:extLst>
      <p:ext uri="{BB962C8B-B14F-4D97-AF65-F5344CB8AC3E}">
        <p14:creationId xmlns:p14="http://schemas.microsoft.com/office/powerpoint/2010/main" val="18382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54972"/>
              </p:ext>
            </p:extLst>
          </p:nvPr>
        </p:nvGraphicFramePr>
        <p:xfrm>
          <a:off x="457200" y="1574800"/>
          <a:ext cx="82296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72" y="4603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HathiTrust Shared Print Program Phases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2196618"/>
            <a:ext cx="2876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Build momentum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9375" y="2196618"/>
            <a:ext cx="2876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Build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705" y="610133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2016-2017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7521" y="6101330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2018--</a:t>
            </a:r>
          </a:p>
        </p:txBody>
      </p:sp>
    </p:spTree>
    <p:extLst>
      <p:ext uri="{BB962C8B-B14F-4D97-AF65-F5344CB8AC3E}">
        <p14:creationId xmlns:p14="http://schemas.microsoft.com/office/powerpoint/2010/main" val="6305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944925" y="412672"/>
            <a:ext cx="742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0000"/>
                </a:solidFill>
              </a:rPr>
              <a:t>Overview of </a:t>
            </a:r>
          </a:p>
          <a:p>
            <a:pPr algn="ctr" defTabSz="914400"/>
            <a:r>
              <a:rPr lang="en-US" sz="3200" b="1" dirty="0">
                <a:solidFill>
                  <a:srgbClr val="000000"/>
                </a:solidFill>
              </a:rPr>
              <a:t>HathiTrust Shared Print Phase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5963" y="3158606"/>
            <a:ext cx="2085975" cy="70249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</a:rPr>
              <a:t>Finalize policies, funding principles, &amp; MOU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9675" y="4312523"/>
            <a:ext cx="1425283" cy="866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</a:rPr>
              <a:t>Identify proposed retention commitments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797" y="1925213"/>
            <a:ext cx="2474156" cy="307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June – December 2016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0786" y="1925213"/>
            <a:ext cx="2999286" cy="307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January – June 2017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4797" y="5966997"/>
            <a:ext cx="7351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Phase 1 libraries are </a:t>
            </a:r>
            <a:r>
              <a:rPr lang="en-US" sz="1400" u="sng" dirty="0"/>
              <a:t>not</a:t>
            </a:r>
            <a:r>
              <a:rPr lang="en-US" sz="1400" dirty="0"/>
              <a:t> expected to make binding retention commitments until they have had a chance to agree to the final policies and MOU. </a:t>
            </a:r>
          </a:p>
        </p:txBody>
      </p:sp>
      <p:sp>
        <p:nvSpPr>
          <p:cNvPr id="23" name="Curved Down Arrow 22"/>
          <p:cNvSpPr/>
          <p:nvPr/>
        </p:nvSpPr>
        <p:spPr>
          <a:xfrm>
            <a:off x="389426" y="2825957"/>
            <a:ext cx="5382727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3344092" y="4960211"/>
            <a:ext cx="5025332" cy="666750"/>
          </a:xfrm>
          <a:prstGeom prst="curvedUpArrow">
            <a:avLst>
              <a:gd name="adj1" fmla="val 25000"/>
              <a:gd name="adj2" fmla="val 50000"/>
              <a:gd name="adj3" fmla="val 2571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85904" y="3547820"/>
            <a:ext cx="1258589" cy="11025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Board approved MOU</a:t>
            </a:r>
          </a:p>
        </p:txBody>
      </p:sp>
      <p:sp>
        <p:nvSpPr>
          <p:cNvPr id="39" name="Oval 38"/>
          <p:cNvSpPr/>
          <p:nvPr/>
        </p:nvSpPr>
        <p:spPr>
          <a:xfrm>
            <a:off x="6449427" y="3040010"/>
            <a:ext cx="1219200" cy="1117936"/>
          </a:xfrm>
          <a:prstGeom prst="ellipse">
            <a:avLst/>
          </a:prstGeom>
          <a:solidFill>
            <a:srgbClr val="CC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Libraries agree to MOU</a:t>
            </a:r>
          </a:p>
        </p:txBody>
      </p:sp>
      <p:sp>
        <p:nvSpPr>
          <p:cNvPr id="40" name="Oval 39"/>
          <p:cNvSpPr/>
          <p:nvPr/>
        </p:nvSpPr>
        <p:spPr>
          <a:xfrm>
            <a:off x="7553327" y="2339541"/>
            <a:ext cx="1323975" cy="1238045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HT Shared Print </a:t>
            </a:r>
            <a:r>
              <a:rPr lang="en-US" sz="1400" dirty="0" err="1">
                <a:solidFill>
                  <a:schemeClr val="tx1"/>
                </a:solidFill>
              </a:rPr>
              <a:t>retentionsconfirmed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31438" y="1925213"/>
            <a:ext cx="2488689" cy="307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00"/>
                </a:solidFill>
              </a:rPr>
              <a:t>July –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0539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0535"/>
            <a:ext cx="8229600" cy="743945"/>
          </a:xfrm>
        </p:spPr>
        <p:txBody>
          <a:bodyPr>
            <a:normAutofit/>
          </a:bodyPr>
          <a:lstStyle/>
          <a:p>
            <a:r>
              <a:rPr lang="en-US" sz="3200" b="1" dirty="0"/>
              <a:t>HathiTrust Shared Print Retention Libraries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62324"/>
              </p:ext>
            </p:extLst>
          </p:nvPr>
        </p:nvGraphicFramePr>
        <p:xfrm>
          <a:off x="339637" y="1911534"/>
          <a:ext cx="8575766" cy="4319828"/>
        </p:xfrm>
        <a:graphic>
          <a:graphicData uri="http://schemas.openxmlformats.org/drawingml/2006/table">
            <a:tbl>
              <a:tblPr/>
              <a:tblGrid>
                <a:gridCol w="3017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9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38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Arizona State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Brandeis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Brown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Bryn Mawr College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Claremont Colleges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Colby College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Columbia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Duke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Emory University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Georgia Tech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Getty Research Institute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Harvard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Indiana University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Iowa State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Johns Hopkins University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Lafayette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College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Massachusetts Institute of Technology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McGill University</a:t>
                      </a:r>
                    </a:p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627" marR="52627" marT="26314" marB="263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New York Public Library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Northwestern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Ohio State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Princeton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Swarthmore College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Syracuse University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Tufts</a:t>
                      </a:r>
                      <a:r>
                        <a:rPr lang="en-US" sz="1400" b="1" baseline="0" dirty="0">
                          <a:solidFill>
                            <a:srgbClr val="0070C0"/>
                          </a:solidFill>
                          <a:effectLst/>
                        </a:rPr>
                        <a:t> University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Alberta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Calgary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California, Merced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California, San Diego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California, Santa Cruz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California Northern Regional Library Facility (NRLF)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California Southern Regional Library Facility (SRLF)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Chicago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Delaware</a:t>
                      </a:r>
                    </a:p>
                  </a:txBody>
                  <a:tcPr marL="52627" marR="52627" marT="26314" marB="263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Florida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Illinois, Urbana-Champaign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Iowa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Michigan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Minnesota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Missouri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Notre Dame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Pennsylvania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Queensland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Texas at Austin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Virginia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University of Washington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University of Wisconsin-Madison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Washington University</a:t>
                      </a:r>
                      <a:r>
                        <a:rPr lang="en-US" sz="1400" b="1" baseline="0" dirty="0">
                          <a:solidFill>
                            <a:srgbClr val="0070C0"/>
                          </a:solidFill>
                          <a:effectLst/>
                        </a:rPr>
                        <a:t> in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 St. Louis</a:t>
                      </a:r>
                    </a:p>
                    <a:p>
                      <a:pPr algn="l"/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Yale University</a:t>
                      </a:r>
                    </a:p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627" marR="52627" marT="26314" marB="263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34131" y="5231453"/>
            <a:ext cx="1723933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49 libraries!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45 in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 in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 in Australia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36" y="6076773"/>
            <a:ext cx="298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 = OCLC RLP libraries (33)</a:t>
            </a:r>
          </a:p>
        </p:txBody>
      </p:sp>
    </p:spTree>
    <p:extLst>
      <p:ext uri="{BB962C8B-B14F-4D97-AF65-F5344CB8AC3E}">
        <p14:creationId xmlns:p14="http://schemas.microsoft.com/office/powerpoint/2010/main" val="48041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8369"/>
            <a:ext cx="8229600" cy="1143000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HathiTrust Shared Print Agreement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748" y="1811120"/>
            <a:ext cx="7820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9993" y="2011174"/>
            <a:ext cx="810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Folded Corner 2"/>
          <p:cNvSpPr/>
          <p:nvPr/>
        </p:nvSpPr>
        <p:spPr>
          <a:xfrm>
            <a:off x="666747" y="2211229"/>
            <a:ext cx="3893548" cy="312826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Agreement (MOU)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Separate document to be signed by Retention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Includes general fundamental terms that are not likely to change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Goal was to sign only once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4724675" y="2211229"/>
            <a:ext cx="3762103" cy="3133128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Operating Policies and Guidelines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Separate from MOU, posted on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Policies are more detailed operating requirements that may change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Guidelines are detailed specifications for certain policies, e.g. preferred environmental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20865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59" y="41845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Key Features of </a:t>
            </a:r>
            <a:br>
              <a:rPr lang="en-US" sz="3200" b="1" dirty="0"/>
            </a:br>
            <a:r>
              <a:rPr lang="en-US" sz="3200" b="1" dirty="0"/>
              <a:t>HathiTrust Shared Print Agreement (MOU)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976"/>
            <a:ext cx="8229600" cy="3587005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66748" y="1811120"/>
            <a:ext cx="7820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1927970"/>
            <a:ext cx="737711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6405" y="1927976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Retention Libraries agree to retain volumes through fixed date 12/31/2042 (25 years from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HathiTrust agrees to maintain a Shared Print Registry and support the program through the established HathiTrust budget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Libraries that need to withdraw must transfer volumes OR responsibility for volumes OR secure confirmation from HathiTrust that transfer is not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HathiTrust and Retention Libraries will review the Program no later than December 31, 2040 to determine if it will expire or be extended.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17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202339</TotalTime>
  <Words>1893</Words>
  <Application>Microsoft Office PowerPoint</Application>
  <PresentationFormat>On-screen Show (4:3)</PresentationFormat>
  <Paragraphs>372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Helvetica</vt:lpstr>
      <vt:lpstr>Hoefler Text</vt:lpstr>
      <vt:lpstr>Times New Roman</vt:lpstr>
      <vt:lpstr>Office Theme</vt:lpstr>
      <vt:lpstr>2_Custom Design</vt:lpstr>
      <vt:lpstr>1_Custom Design</vt:lpstr>
      <vt:lpstr>Custom Design</vt:lpstr>
      <vt:lpstr>1_Retrospect</vt:lpstr>
      <vt:lpstr>2_Retrospect</vt:lpstr>
      <vt:lpstr>3_Retrospect</vt:lpstr>
      <vt:lpstr>1_Office Theme</vt:lpstr>
      <vt:lpstr>The HathiTrust Shared Print Program: Implementation and Next Steps</vt:lpstr>
      <vt:lpstr>Background of the  HathiTrust Shared Print Program</vt:lpstr>
      <vt:lpstr>Goals of the  HathiTrust Shared Print Program</vt:lpstr>
      <vt:lpstr>Key Attributes of the  HathiTrust Shared Print Program</vt:lpstr>
      <vt:lpstr>HathiTrust Shared Print Program Phases</vt:lpstr>
      <vt:lpstr>PowerPoint Presentation</vt:lpstr>
      <vt:lpstr>HathiTrust Shared Print Retention Libraries</vt:lpstr>
      <vt:lpstr> HathiTrust Shared Print Agreement</vt:lpstr>
      <vt:lpstr>Key Features of  HathiTrust Shared Print Agreement (MOU)</vt:lpstr>
      <vt:lpstr>Major HathiTrust Shared Print  Operating Policies</vt:lpstr>
      <vt:lpstr>HathiTrust Shared Print Funding Principles</vt:lpstr>
      <vt:lpstr>HathiTrust Shared Print Commitments </vt:lpstr>
      <vt:lpstr>Key Points about Phase 1 Retention Proposals</vt:lpstr>
      <vt:lpstr>PowerPoint Presentation</vt:lpstr>
      <vt:lpstr>Shared Print Proposals by Consortium/Group</vt:lpstr>
      <vt:lpstr>Some Characteristics of  HathiTrust Shared Print Proposals</vt:lpstr>
      <vt:lpstr>Redundancy Across  HathiTrust Shared Print Proposals</vt:lpstr>
      <vt:lpstr>Commitments for Rare vs Common Holdings Across HathiTrust Member Collections</vt:lpstr>
      <vt:lpstr>Questions so far? </vt:lpstr>
      <vt:lpstr>PowerPoint Presentation</vt:lpstr>
      <vt:lpstr>Potential Impact of the HathiTrust Shared Print Program</vt:lpstr>
      <vt:lpstr>Global Shared Print Ecosystem: What Would it Look Like? </vt:lpstr>
      <vt:lpstr>Discoverable Holdings:  Shared Print Disclosure in OCLC WorldCat</vt:lpstr>
      <vt:lpstr>Coordinated Preservation Priorities</vt:lpstr>
      <vt:lpstr>Feasible Validation</vt:lpstr>
      <vt:lpstr>EAST validation sampling study Spring 2016</vt:lpstr>
      <vt:lpstr>Integrated Resource-Sharing: Seamless Integration and Specialized Services</vt:lpstr>
      <vt:lpstr>Obstacles</vt:lpstr>
      <vt:lpstr>How can OCLC Research Library Partners Help?</vt:lpstr>
      <vt:lpstr>Selected Background Information</vt:lpstr>
      <vt:lpstr>Questions? 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HathiTrust Shared Print Program: Implementation and Next Steps</dc:title>
  <dc:creator>Lizanne Payne</dc:creator>
  <cp:lastModifiedBy>Confer,Patrick</cp:lastModifiedBy>
  <cp:revision>1650</cp:revision>
  <cp:lastPrinted>2017-02-14T22:45:45Z</cp:lastPrinted>
  <dcterms:created xsi:type="dcterms:W3CDTF">2012-03-08T23:05:54Z</dcterms:created>
  <dcterms:modified xsi:type="dcterms:W3CDTF">2017-10-05T17:05:14Z</dcterms:modified>
</cp:coreProperties>
</file>