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5"/>
    <p:sldMasterId id="2147483648" r:id="rId6"/>
  </p:sldMasterIdLst>
  <p:notesMasterIdLst>
    <p:notesMasterId r:id="rId110"/>
  </p:notesMasterIdLst>
  <p:handoutMasterIdLst>
    <p:handoutMasterId r:id="rId111"/>
  </p:handoutMasterIdLst>
  <p:sldIdLst>
    <p:sldId id="378" r:id="rId7"/>
    <p:sldId id="278" r:id="rId8"/>
    <p:sldId id="277" r:id="rId9"/>
    <p:sldId id="373" r:id="rId10"/>
    <p:sldId id="376" r:id="rId11"/>
    <p:sldId id="382" r:id="rId12"/>
    <p:sldId id="381" r:id="rId13"/>
    <p:sldId id="276" r:id="rId14"/>
    <p:sldId id="259" r:id="rId15"/>
    <p:sldId id="280" r:id="rId16"/>
    <p:sldId id="281" r:id="rId17"/>
    <p:sldId id="282" r:id="rId18"/>
    <p:sldId id="283" r:id="rId19"/>
    <p:sldId id="284" r:id="rId20"/>
    <p:sldId id="285" r:id="rId21"/>
    <p:sldId id="286" r:id="rId22"/>
    <p:sldId id="287" r:id="rId23"/>
    <p:sldId id="288" r:id="rId24"/>
    <p:sldId id="289" r:id="rId25"/>
    <p:sldId id="290" r:id="rId26"/>
    <p:sldId id="291" r:id="rId27"/>
    <p:sldId id="292" r:id="rId28"/>
    <p:sldId id="293" r:id="rId29"/>
    <p:sldId id="294" r:id="rId30"/>
    <p:sldId id="295" r:id="rId31"/>
    <p:sldId id="296" r:id="rId32"/>
    <p:sldId id="297" r:id="rId33"/>
    <p:sldId id="298" r:id="rId34"/>
    <p:sldId id="299" r:id="rId35"/>
    <p:sldId id="300" r:id="rId36"/>
    <p:sldId id="301" r:id="rId37"/>
    <p:sldId id="302" r:id="rId38"/>
    <p:sldId id="303" r:id="rId39"/>
    <p:sldId id="304" r:id="rId40"/>
    <p:sldId id="305" r:id="rId41"/>
    <p:sldId id="306" r:id="rId42"/>
    <p:sldId id="307" r:id="rId43"/>
    <p:sldId id="308" r:id="rId44"/>
    <p:sldId id="309" r:id="rId45"/>
    <p:sldId id="310" r:id="rId46"/>
    <p:sldId id="311" r:id="rId47"/>
    <p:sldId id="312" r:id="rId48"/>
    <p:sldId id="313" r:id="rId49"/>
    <p:sldId id="314" r:id="rId50"/>
    <p:sldId id="315" r:id="rId51"/>
    <p:sldId id="316" r:id="rId52"/>
    <p:sldId id="317" r:id="rId53"/>
    <p:sldId id="318" r:id="rId54"/>
    <p:sldId id="319" r:id="rId55"/>
    <p:sldId id="320" r:id="rId56"/>
    <p:sldId id="321" r:id="rId57"/>
    <p:sldId id="322" r:id="rId58"/>
    <p:sldId id="323" r:id="rId59"/>
    <p:sldId id="324" r:id="rId60"/>
    <p:sldId id="325" r:id="rId61"/>
    <p:sldId id="326" r:id="rId62"/>
    <p:sldId id="327" r:id="rId63"/>
    <p:sldId id="328" r:id="rId64"/>
    <p:sldId id="329" r:id="rId65"/>
    <p:sldId id="330" r:id="rId66"/>
    <p:sldId id="331" r:id="rId67"/>
    <p:sldId id="332" r:id="rId68"/>
    <p:sldId id="333" r:id="rId69"/>
    <p:sldId id="334" r:id="rId70"/>
    <p:sldId id="335" r:id="rId71"/>
    <p:sldId id="336" r:id="rId72"/>
    <p:sldId id="337" r:id="rId73"/>
    <p:sldId id="338" r:id="rId74"/>
    <p:sldId id="339" r:id="rId75"/>
    <p:sldId id="340" r:id="rId76"/>
    <p:sldId id="342" r:id="rId77"/>
    <p:sldId id="343" r:id="rId78"/>
    <p:sldId id="344" r:id="rId79"/>
    <p:sldId id="345" r:id="rId80"/>
    <p:sldId id="346" r:id="rId81"/>
    <p:sldId id="347" r:id="rId82"/>
    <p:sldId id="348" r:id="rId83"/>
    <p:sldId id="349" r:id="rId84"/>
    <p:sldId id="350" r:id="rId85"/>
    <p:sldId id="351" r:id="rId86"/>
    <p:sldId id="352" r:id="rId87"/>
    <p:sldId id="353" r:id="rId88"/>
    <p:sldId id="354" r:id="rId89"/>
    <p:sldId id="355" r:id="rId90"/>
    <p:sldId id="356" r:id="rId91"/>
    <p:sldId id="357" r:id="rId92"/>
    <p:sldId id="358" r:id="rId93"/>
    <p:sldId id="359" r:id="rId94"/>
    <p:sldId id="360" r:id="rId95"/>
    <p:sldId id="361" r:id="rId96"/>
    <p:sldId id="362" r:id="rId97"/>
    <p:sldId id="363" r:id="rId98"/>
    <p:sldId id="364" r:id="rId99"/>
    <p:sldId id="365" r:id="rId100"/>
    <p:sldId id="366" r:id="rId101"/>
    <p:sldId id="367" r:id="rId102"/>
    <p:sldId id="368" r:id="rId103"/>
    <p:sldId id="369" r:id="rId104"/>
    <p:sldId id="370" r:id="rId105"/>
    <p:sldId id="371" r:id="rId106"/>
    <p:sldId id="377" r:id="rId107"/>
    <p:sldId id="375" r:id="rId108"/>
    <p:sldId id="374" r:id="rId109"/>
  </p:sldIdLst>
  <p:sldSz cx="9144000" cy="5143500" type="screen16x9"/>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8">
          <p15:clr>
            <a:srgbClr val="A4A3A4"/>
          </p15:clr>
        </p15:guide>
        <p15:guide id="2" pos="55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749"/>
    <a:srgbClr val="78BE20"/>
    <a:srgbClr val="F6BE00"/>
    <a:srgbClr val="DE5757"/>
    <a:srgbClr val="DE6126"/>
    <a:srgbClr val="5E6262"/>
    <a:srgbClr val="171D2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04" autoAdjust="0"/>
    <p:restoredTop sz="88439" autoAdjust="0"/>
  </p:normalViewPr>
  <p:slideViewPr>
    <p:cSldViewPr snapToGrid="0" snapToObjects="1">
      <p:cViewPr varScale="1">
        <p:scale>
          <a:sx n="129" d="100"/>
          <a:sy n="129" d="100"/>
        </p:scale>
        <p:origin x="186" y="90"/>
      </p:cViewPr>
      <p:guideLst>
        <p:guide orient="horz" pos="1808"/>
        <p:guide pos="557"/>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presProps" Target="presProps.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slide" Target="slides/slide96.xml"/><Relationship Id="rId110" Type="http://schemas.openxmlformats.org/officeDocument/2006/relationships/notesMaster" Target="notesMasters/notesMaster1.xml"/><Relationship Id="rId115" Type="http://schemas.openxmlformats.org/officeDocument/2006/relationships/tableStyles" Target="tableStyles.xml"/><Relationship Id="rId5" Type="http://schemas.openxmlformats.org/officeDocument/2006/relationships/slideMaster" Target="slideMasters/slideMaster1.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13"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slide" Target="slides/slide102.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s>
</file>

<file path=ppt/charts/_rels/chart1.xml.rels><?xml version="1.0" encoding="UTF-8" standalone="yes"?>
<Relationships xmlns="http://schemas.openxmlformats.org/package/2006/relationships"><Relationship Id="rId3" Type="http://schemas.openxmlformats.org/officeDocument/2006/relationships/oleObject" Target="file:///C:\Data\My%20Documents\RLG%20Programs\Linked%20Data%20Survey%20Responses%20with%20Contact%20Info.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Data\My%20Documents\RLG%20Programs\Linked%20Data%20Survey%20Responses%20with%20Contact%20Info.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file:///C:\Data\My%20Documents\RLG%20Programs\Linked%20Data%20Survey%20Responses%20with%20Contact%20Info.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Linked Data Survey Respondents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cat>
            <c:strRef>
              <c:f>'Responding Institutions Edited'!$A$99:$A$118</c:f>
              <c:strCache>
                <c:ptCount val="20"/>
                <c:pt idx="0">
                  <c:v>USA</c:v>
                </c:pt>
                <c:pt idx="1">
                  <c:v>Spain</c:v>
                </c:pt>
                <c:pt idx="2">
                  <c:v>UK</c:v>
                </c:pt>
                <c:pt idx="3">
                  <c:v>The Netherlands</c:v>
                </c:pt>
                <c:pt idx="4">
                  <c:v>Norway</c:v>
                </c:pt>
                <c:pt idx="5">
                  <c:v>Canada</c:v>
                </c:pt>
                <c:pt idx="6">
                  <c:v>Australia</c:v>
                </c:pt>
                <c:pt idx="7">
                  <c:v>France</c:v>
                </c:pt>
                <c:pt idx="8">
                  <c:v>Germany</c:v>
                </c:pt>
                <c:pt idx="9">
                  <c:v>Italy</c:v>
                </c:pt>
                <c:pt idx="10">
                  <c:v>Switzerland</c:v>
                </c:pt>
                <c:pt idx="11">
                  <c:v>Austria</c:v>
                </c:pt>
                <c:pt idx="12">
                  <c:v>Czech Republic</c:v>
                </c:pt>
                <c:pt idx="13">
                  <c:v>Hungary</c:v>
                </c:pt>
                <c:pt idx="14">
                  <c:v>Ireland</c:v>
                </c:pt>
                <c:pt idx="15">
                  <c:v>Japan</c:v>
                </c:pt>
                <c:pt idx="16">
                  <c:v>Malaysia</c:v>
                </c:pt>
                <c:pt idx="17">
                  <c:v>Portugal</c:v>
                </c:pt>
                <c:pt idx="18">
                  <c:v>Singapore</c:v>
                </c:pt>
                <c:pt idx="19">
                  <c:v>Sweden</c:v>
                </c:pt>
              </c:strCache>
            </c:strRef>
          </c:cat>
          <c:val>
            <c:numRef>
              <c:f>'Responding Institutions Edited'!$B$99:$B$118</c:f>
              <c:numCache>
                <c:formatCode>General</c:formatCode>
                <c:ptCount val="20"/>
                <c:pt idx="0">
                  <c:v>39</c:v>
                </c:pt>
                <c:pt idx="1">
                  <c:v>10</c:v>
                </c:pt>
                <c:pt idx="2">
                  <c:v>9</c:v>
                </c:pt>
                <c:pt idx="3">
                  <c:v>6</c:v>
                </c:pt>
                <c:pt idx="4">
                  <c:v>4</c:v>
                </c:pt>
                <c:pt idx="5">
                  <c:v>3</c:v>
                </c:pt>
                <c:pt idx="6">
                  <c:v>2</c:v>
                </c:pt>
                <c:pt idx="7">
                  <c:v>2</c:v>
                </c:pt>
                <c:pt idx="8">
                  <c:v>2</c:v>
                </c:pt>
                <c:pt idx="9">
                  <c:v>2</c:v>
                </c:pt>
                <c:pt idx="10">
                  <c:v>2</c:v>
                </c:pt>
                <c:pt idx="11">
                  <c:v>1</c:v>
                </c:pt>
                <c:pt idx="12">
                  <c:v>1</c:v>
                </c:pt>
                <c:pt idx="13">
                  <c:v>1</c:v>
                </c:pt>
                <c:pt idx="14">
                  <c:v>1</c:v>
                </c:pt>
                <c:pt idx="15">
                  <c:v>1</c:v>
                </c:pt>
                <c:pt idx="16">
                  <c:v>1</c:v>
                </c:pt>
                <c:pt idx="17">
                  <c:v>1</c:v>
                </c:pt>
                <c:pt idx="18">
                  <c:v>1</c:v>
                </c:pt>
                <c:pt idx="19">
                  <c:v>1</c:v>
                </c:pt>
              </c:numCache>
            </c:numRef>
          </c:val>
          <c:extLst>
            <c:ext xmlns:c16="http://schemas.microsoft.com/office/drawing/2014/chart" uri="{C3380CC4-5D6E-409C-BE32-E72D297353CC}">
              <c16:uniqueId val="{00000000-84BB-4BE6-B44E-7B38196BC2DD}"/>
            </c:ext>
          </c:extLst>
        </c:ser>
        <c:dLbls>
          <c:showLegendKey val="0"/>
          <c:showVal val="0"/>
          <c:showCatName val="0"/>
          <c:showSerName val="0"/>
          <c:showPercent val="0"/>
          <c:showBubbleSize val="0"/>
        </c:dLbls>
        <c:gapWidth val="182"/>
        <c:axId val="235908472"/>
        <c:axId val="235908864"/>
      </c:barChart>
      <c:catAx>
        <c:axId val="235908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5908864"/>
        <c:crosses val="autoZero"/>
        <c:auto val="1"/>
        <c:lblAlgn val="ctr"/>
        <c:lblOffset val="100"/>
        <c:noMultiLvlLbl val="0"/>
      </c:catAx>
      <c:valAx>
        <c:axId val="23590886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59084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C660-478C-8C97-A0EE3941D874}"/>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C660-478C-8C97-A0EE3941D874}"/>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C660-478C-8C97-A0EE3941D874}"/>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C660-478C-8C97-A0EE3941D874}"/>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C660-478C-8C97-A0EE3941D874}"/>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C660-478C-8C97-A0EE3941D874}"/>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C660-478C-8C97-A0EE3941D874}"/>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C660-478C-8C97-A0EE3941D874}"/>
              </c:ext>
            </c:extLst>
          </c:dPt>
          <c:cat>
            <c:strRef>
              <c:f>'Responding Institutions Edited'!$A$126:$A$133</c:f>
              <c:strCache>
                <c:ptCount val="8"/>
                <c:pt idx="0">
                  <c:v>Academic library</c:v>
                </c:pt>
                <c:pt idx="1">
                  <c:v>National library</c:v>
                </c:pt>
                <c:pt idx="2">
                  <c:v>Network</c:v>
                </c:pt>
                <c:pt idx="3">
                  <c:v>Government</c:v>
                </c:pt>
                <c:pt idx="4">
                  <c:v>Scholarly</c:v>
                </c:pt>
                <c:pt idx="5">
                  <c:v>Public Library</c:v>
                </c:pt>
                <c:pt idx="6">
                  <c:v>Museum</c:v>
                </c:pt>
                <c:pt idx="7">
                  <c:v>Other</c:v>
                </c:pt>
              </c:strCache>
            </c:strRef>
          </c:cat>
          <c:val>
            <c:numRef>
              <c:f>'Responding Institutions Edited'!$B$126:$B$133</c:f>
              <c:numCache>
                <c:formatCode>0%</c:formatCode>
                <c:ptCount val="8"/>
                <c:pt idx="0">
                  <c:v>0.30985915492957744</c:v>
                </c:pt>
                <c:pt idx="1">
                  <c:v>0.19718309859154928</c:v>
                </c:pt>
                <c:pt idx="2">
                  <c:v>0.14084507042253522</c:v>
                </c:pt>
                <c:pt idx="3">
                  <c:v>9.8591549295774641E-2</c:v>
                </c:pt>
                <c:pt idx="4">
                  <c:v>8.4507042253521125E-2</c:v>
                </c:pt>
                <c:pt idx="5">
                  <c:v>7.0422535211267609E-2</c:v>
                </c:pt>
                <c:pt idx="6">
                  <c:v>4.2253521126760563E-2</c:v>
                </c:pt>
                <c:pt idx="7">
                  <c:v>5.6338028169014086E-2</c:v>
                </c:pt>
              </c:numCache>
            </c:numRef>
          </c:val>
          <c:extLst>
            <c:ext xmlns:c16="http://schemas.microsoft.com/office/drawing/2014/chart" uri="{C3380CC4-5D6E-409C-BE32-E72D297353CC}">
              <c16:uniqueId val="{00000010-C660-478C-8C97-A0EE3941D874}"/>
            </c:ext>
          </c:extLst>
        </c:ser>
        <c:dLbls>
          <c:showLegendKey val="0"/>
          <c:showVal val="0"/>
          <c:showCatName val="0"/>
          <c:showSerName val="0"/>
          <c:showPercent val="0"/>
          <c:showBubbleSize val="0"/>
          <c:showLeaderLines val="1"/>
        </c:dLbls>
      </c:pie3DChart>
      <c:spPr>
        <a:noFill/>
        <a:ln>
          <a:noFill/>
        </a:ln>
        <a:effectLst/>
      </c:spPr>
    </c:plotArea>
    <c:legend>
      <c:legendPos val="r"/>
      <c:layout>
        <c:manualLayout>
          <c:xMode val="edge"/>
          <c:yMode val="edge"/>
          <c:x val="0.79609831828872635"/>
          <c:y val="0.11699750853902977"/>
          <c:w val="0.20300156178824752"/>
          <c:h val="0.8481804278282009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6"/>
            </a:solidFill>
            <a:ln>
              <a:noFill/>
            </a:ln>
            <a:effectLst/>
          </c:spPr>
          <c:invertIfNegative val="0"/>
          <c:cat>
            <c:strRef>
              <c:f>'2015 Responses'!$AG$171:$AG$180</c:f>
              <c:strCache>
                <c:ptCount val="10"/>
                <c:pt idx="0">
                  <c:v>Authority files</c:v>
                </c:pt>
                <c:pt idx="1">
                  <c:v>Bibliographic data</c:v>
                </c:pt>
                <c:pt idx="2">
                  <c:v>Data about musuem objects</c:v>
                </c:pt>
                <c:pt idx="3">
                  <c:v>Datasets</c:v>
                </c:pt>
                <c:pt idx="4">
                  <c:v>Descriptive metadata</c:v>
                </c:pt>
                <c:pt idx="5">
                  <c:v>Digital collections</c:v>
                </c:pt>
                <c:pt idx="6">
                  <c:v>Encoded archival descriptions</c:v>
                </c:pt>
                <c:pt idx="7">
                  <c:v>Geographic data</c:v>
                </c:pt>
                <c:pt idx="8">
                  <c:v>Ontologies/vocabularies</c:v>
                </c:pt>
                <c:pt idx="9">
                  <c:v>Other</c:v>
                </c:pt>
              </c:strCache>
            </c:strRef>
          </c:cat>
          <c:val>
            <c:numRef>
              <c:f>'2015 Responses'!$AH$171:$AH$180</c:f>
              <c:numCache>
                <c:formatCode>General</c:formatCode>
                <c:ptCount val="10"/>
                <c:pt idx="0">
                  <c:v>45</c:v>
                </c:pt>
                <c:pt idx="1">
                  <c:v>56</c:v>
                </c:pt>
                <c:pt idx="2">
                  <c:v>10</c:v>
                </c:pt>
                <c:pt idx="3">
                  <c:v>16</c:v>
                </c:pt>
                <c:pt idx="4">
                  <c:v>43</c:v>
                </c:pt>
                <c:pt idx="5">
                  <c:v>26</c:v>
                </c:pt>
                <c:pt idx="6">
                  <c:v>5</c:v>
                </c:pt>
                <c:pt idx="7">
                  <c:v>18</c:v>
                </c:pt>
                <c:pt idx="8">
                  <c:v>30</c:v>
                </c:pt>
                <c:pt idx="9">
                  <c:v>11</c:v>
                </c:pt>
              </c:numCache>
            </c:numRef>
          </c:val>
          <c:extLst>
            <c:ext xmlns:c16="http://schemas.microsoft.com/office/drawing/2014/chart" uri="{C3380CC4-5D6E-409C-BE32-E72D297353CC}">
              <c16:uniqueId val="{00000000-57CF-421F-A520-1753550DA016}"/>
            </c:ext>
          </c:extLst>
        </c:ser>
        <c:dLbls>
          <c:showLegendKey val="0"/>
          <c:showVal val="0"/>
          <c:showCatName val="0"/>
          <c:showSerName val="0"/>
          <c:showPercent val="0"/>
          <c:showBubbleSize val="0"/>
        </c:dLbls>
        <c:gapWidth val="182"/>
        <c:axId val="236066880"/>
        <c:axId val="236067272"/>
      </c:barChart>
      <c:catAx>
        <c:axId val="23606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36067272"/>
        <c:crosses val="autoZero"/>
        <c:auto val="1"/>
        <c:lblAlgn val="ctr"/>
        <c:lblOffset val="100"/>
        <c:noMultiLvlLbl val="0"/>
      </c:catAx>
      <c:valAx>
        <c:axId val="2360672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36066880"/>
        <c:crosses val="autoZero"/>
        <c:crossBetween val="between"/>
      </c:valAx>
      <c:spPr>
        <a:noFill/>
        <a:ln>
          <a:noFill/>
        </a:ln>
        <a:effectLst/>
      </c:spPr>
    </c:plotArea>
    <c:plotVisOnly val="1"/>
    <c:dispBlanksAs val="gap"/>
    <c:showDLblsOverMax val="0"/>
  </c:chart>
  <c:spPr>
    <a:noFill/>
    <a:ln>
      <a:noFill/>
    </a:ln>
    <a:effectLst/>
  </c:spPr>
  <c:txPr>
    <a:bodyPr/>
    <a:lstStyle/>
    <a:p>
      <a:pPr>
        <a:defRPr sz="2000" baseline="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078073-5F82-4E2F-A048-283F3395B45A}" type="doc">
      <dgm:prSet loTypeId="urn:microsoft.com/office/officeart/2011/layout/CircleProcess" loCatId="officeonline" qsTypeId="urn:microsoft.com/office/officeart/2005/8/quickstyle/simple1" qsCatId="simple" csTypeId="urn:microsoft.com/office/officeart/2005/8/colors/accent1_2" csCatId="accent1" phldr="1"/>
      <dgm:spPr/>
      <dgm:t>
        <a:bodyPr/>
        <a:lstStyle/>
        <a:p>
          <a:endParaRPr lang="en-US"/>
        </a:p>
      </dgm:t>
    </dgm:pt>
    <dgm:pt modelId="{C7759159-1C91-451D-9841-898518AC0298}">
      <dgm:prSet phldrT="[Text]" phldr="1"/>
      <dgm:spPr/>
      <dgm:t>
        <a:bodyPr/>
        <a:lstStyle/>
        <a:p>
          <a:endParaRPr lang="en-US" dirty="0"/>
        </a:p>
      </dgm:t>
    </dgm:pt>
    <dgm:pt modelId="{51291FA6-7D96-459F-943B-0D9228739440}" type="parTrans" cxnId="{95D499D7-54B3-406C-90DE-552830405CDB}">
      <dgm:prSet/>
      <dgm:spPr/>
      <dgm:t>
        <a:bodyPr/>
        <a:lstStyle/>
        <a:p>
          <a:endParaRPr lang="en-US"/>
        </a:p>
      </dgm:t>
    </dgm:pt>
    <dgm:pt modelId="{B61BB3B4-66FF-4CF8-B33F-95C0693923C5}" type="sibTrans" cxnId="{95D499D7-54B3-406C-90DE-552830405CDB}">
      <dgm:prSet/>
      <dgm:spPr/>
      <dgm:t>
        <a:bodyPr/>
        <a:lstStyle/>
        <a:p>
          <a:endParaRPr lang="en-US"/>
        </a:p>
      </dgm:t>
    </dgm:pt>
    <dgm:pt modelId="{57B4811A-CE84-4283-8A01-B2C76F74291D}">
      <dgm:prSet phldrT="[Text]" phldr="1"/>
      <dgm:spPr/>
      <dgm:t>
        <a:bodyPr/>
        <a:lstStyle/>
        <a:p>
          <a:endParaRPr lang="en-US" dirty="0"/>
        </a:p>
      </dgm:t>
    </dgm:pt>
    <dgm:pt modelId="{CEBEBE27-2A3A-4D58-9FA6-17E8DA19B948}" type="parTrans" cxnId="{5F73F2FE-3E12-4FAA-BCE4-DFCCD8467F2B}">
      <dgm:prSet/>
      <dgm:spPr/>
      <dgm:t>
        <a:bodyPr/>
        <a:lstStyle/>
        <a:p>
          <a:endParaRPr lang="en-US"/>
        </a:p>
      </dgm:t>
    </dgm:pt>
    <dgm:pt modelId="{E839E3E3-837A-4F9B-9BA6-B9F67434FA65}" type="sibTrans" cxnId="{5F73F2FE-3E12-4FAA-BCE4-DFCCD8467F2B}">
      <dgm:prSet/>
      <dgm:spPr/>
      <dgm:t>
        <a:bodyPr/>
        <a:lstStyle/>
        <a:p>
          <a:endParaRPr lang="en-US"/>
        </a:p>
      </dgm:t>
    </dgm:pt>
    <dgm:pt modelId="{A2B847DF-0738-45A4-9FA1-E851FADB0BA2}">
      <dgm:prSet phldrT="[Text]" phldr="1"/>
      <dgm:spPr/>
      <dgm:t>
        <a:bodyPr/>
        <a:lstStyle/>
        <a:p>
          <a:endParaRPr lang="en-US" dirty="0"/>
        </a:p>
      </dgm:t>
    </dgm:pt>
    <dgm:pt modelId="{4A40B656-5397-47E4-82A8-3952F45C54A5}" type="parTrans" cxnId="{3C88BD93-9F33-446D-A48B-9603467D655C}">
      <dgm:prSet/>
      <dgm:spPr/>
      <dgm:t>
        <a:bodyPr/>
        <a:lstStyle/>
        <a:p>
          <a:endParaRPr lang="en-US"/>
        </a:p>
      </dgm:t>
    </dgm:pt>
    <dgm:pt modelId="{E8EE299A-9953-4316-B29F-56F007D2A36A}" type="sibTrans" cxnId="{3C88BD93-9F33-446D-A48B-9603467D655C}">
      <dgm:prSet/>
      <dgm:spPr/>
      <dgm:t>
        <a:bodyPr/>
        <a:lstStyle/>
        <a:p>
          <a:endParaRPr lang="en-US"/>
        </a:p>
      </dgm:t>
    </dgm:pt>
    <dgm:pt modelId="{5A0C03C8-D00A-46D1-BB93-48F532284326}">
      <dgm:prSet phldrT="[Text]" phldr="1"/>
      <dgm:spPr/>
      <dgm:t>
        <a:bodyPr/>
        <a:lstStyle/>
        <a:p>
          <a:endParaRPr lang="en-US" dirty="0"/>
        </a:p>
      </dgm:t>
    </dgm:pt>
    <dgm:pt modelId="{A2AFA2FC-CCDD-4977-8EEF-3334141B8C1F}" type="parTrans" cxnId="{C01B3C1B-CCD4-4A29-9B9E-BC00683711DD}">
      <dgm:prSet/>
      <dgm:spPr/>
      <dgm:t>
        <a:bodyPr/>
        <a:lstStyle/>
        <a:p>
          <a:endParaRPr lang="en-US"/>
        </a:p>
      </dgm:t>
    </dgm:pt>
    <dgm:pt modelId="{F5AC6240-0290-4E48-88D0-364EE9B20190}" type="sibTrans" cxnId="{C01B3C1B-CCD4-4A29-9B9E-BC00683711DD}">
      <dgm:prSet/>
      <dgm:spPr/>
      <dgm:t>
        <a:bodyPr/>
        <a:lstStyle/>
        <a:p>
          <a:endParaRPr lang="en-US"/>
        </a:p>
      </dgm:t>
    </dgm:pt>
    <dgm:pt modelId="{7A461544-5D56-494D-9682-80927B334A95}">
      <dgm:prSet phldrT="[Text]" phldr="1"/>
      <dgm:spPr/>
      <dgm:t>
        <a:bodyPr/>
        <a:lstStyle/>
        <a:p>
          <a:endParaRPr lang="en-US" dirty="0"/>
        </a:p>
      </dgm:t>
    </dgm:pt>
    <dgm:pt modelId="{F265AB09-19AC-446D-BDFB-EB688F293FCC}" type="parTrans" cxnId="{396D2B8A-6A0C-4F09-ADF7-0657307E257C}">
      <dgm:prSet/>
      <dgm:spPr/>
      <dgm:t>
        <a:bodyPr/>
        <a:lstStyle/>
        <a:p>
          <a:endParaRPr lang="en-US"/>
        </a:p>
      </dgm:t>
    </dgm:pt>
    <dgm:pt modelId="{D8827AE0-E3CC-486C-8ABB-F0DBAA128B86}" type="sibTrans" cxnId="{396D2B8A-6A0C-4F09-ADF7-0657307E257C}">
      <dgm:prSet/>
      <dgm:spPr/>
      <dgm:t>
        <a:bodyPr/>
        <a:lstStyle/>
        <a:p>
          <a:endParaRPr lang="en-US"/>
        </a:p>
      </dgm:t>
    </dgm:pt>
    <dgm:pt modelId="{D38C9551-4D99-499D-8D73-A09759198605}">
      <dgm:prSet phldrT="[Text]" phldr="1"/>
      <dgm:spPr/>
      <dgm:t>
        <a:bodyPr/>
        <a:lstStyle/>
        <a:p>
          <a:endParaRPr lang="en-US" dirty="0"/>
        </a:p>
      </dgm:t>
    </dgm:pt>
    <dgm:pt modelId="{76534FF3-FD75-4A51-8651-623B6BC295E0}" type="sibTrans" cxnId="{20246A4E-FB73-4642-A906-8E8DDF637B64}">
      <dgm:prSet/>
      <dgm:spPr/>
      <dgm:t>
        <a:bodyPr/>
        <a:lstStyle/>
        <a:p>
          <a:endParaRPr lang="en-US"/>
        </a:p>
      </dgm:t>
    </dgm:pt>
    <dgm:pt modelId="{2C5A94F7-26D3-4059-AA4D-DE128010929B}" type="parTrans" cxnId="{20246A4E-FB73-4642-A906-8E8DDF637B64}">
      <dgm:prSet/>
      <dgm:spPr/>
      <dgm:t>
        <a:bodyPr/>
        <a:lstStyle/>
        <a:p>
          <a:endParaRPr lang="en-US"/>
        </a:p>
      </dgm:t>
    </dgm:pt>
    <dgm:pt modelId="{084DAE5F-5FE9-4E26-A4D8-2966B331B766}" type="pres">
      <dgm:prSet presAssocID="{54078073-5F82-4E2F-A048-283F3395B45A}" presName="Name0" presStyleCnt="0">
        <dgm:presLayoutVars>
          <dgm:chMax val="11"/>
          <dgm:chPref val="11"/>
          <dgm:dir/>
          <dgm:resizeHandles/>
        </dgm:presLayoutVars>
      </dgm:prSet>
      <dgm:spPr/>
    </dgm:pt>
    <dgm:pt modelId="{21E36150-28F6-4E2B-B78F-A7E6A1DD24D0}" type="pres">
      <dgm:prSet presAssocID="{7A461544-5D56-494D-9682-80927B334A95}" presName="Accent6" presStyleCnt="0"/>
      <dgm:spPr/>
    </dgm:pt>
    <dgm:pt modelId="{AD8D7786-9AD9-4057-B43E-B590F04EBEC5}" type="pres">
      <dgm:prSet presAssocID="{7A461544-5D56-494D-9682-80927B334A95}" presName="Accent" presStyleLbl="node1" presStyleIdx="0" presStyleCnt="6"/>
      <dgm:spPr/>
    </dgm:pt>
    <dgm:pt modelId="{1A01F5C7-10A8-4FAF-A589-86B389F24548}" type="pres">
      <dgm:prSet presAssocID="{7A461544-5D56-494D-9682-80927B334A95}" presName="ParentBackground6" presStyleCnt="0"/>
      <dgm:spPr/>
    </dgm:pt>
    <dgm:pt modelId="{48490CA6-F011-4537-A0A2-8A030A1E6B59}" type="pres">
      <dgm:prSet presAssocID="{7A461544-5D56-494D-9682-80927B334A95}" presName="ParentBackground" presStyleLbl="fgAcc1" presStyleIdx="0" presStyleCnt="6" custLinFactY="16496" custLinFactNeighborX="2634" custLinFactNeighborY="100000"/>
      <dgm:spPr/>
    </dgm:pt>
    <dgm:pt modelId="{60CB5676-7100-4858-892F-DC143AA39D84}" type="pres">
      <dgm:prSet presAssocID="{7A461544-5D56-494D-9682-80927B334A95}" presName="Parent6" presStyleLbl="revTx" presStyleIdx="0" presStyleCnt="0">
        <dgm:presLayoutVars>
          <dgm:chMax val="1"/>
          <dgm:chPref val="1"/>
          <dgm:bulletEnabled val="1"/>
        </dgm:presLayoutVars>
      </dgm:prSet>
      <dgm:spPr/>
    </dgm:pt>
    <dgm:pt modelId="{891F1352-5048-4D02-8540-B021D7DE58E6}" type="pres">
      <dgm:prSet presAssocID="{5A0C03C8-D00A-46D1-BB93-48F532284326}" presName="Accent5" presStyleCnt="0"/>
      <dgm:spPr/>
    </dgm:pt>
    <dgm:pt modelId="{0360DA05-B576-4254-B60C-652E86654369}" type="pres">
      <dgm:prSet presAssocID="{5A0C03C8-D00A-46D1-BB93-48F532284326}" presName="Accent" presStyleLbl="node1" presStyleIdx="1" presStyleCnt="6"/>
      <dgm:spPr/>
    </dgm:pt>
    <dgm:pt modelId="{60EA2588-A4D9-41ED-BFA0-701879AF30D1}" type="pres">
      <dgm:prSet presAssocID="{5A0C03C8-D00A-46D1-BB93-48F532284326}" presName="ParentBackground5" presStyleCnt="0"/>
      <dgm:spPr/>
    </dgm:pt>
    <dgm:pt modelId="{C4B382CE-4D3C-4B85-9299-DA9196F8629D}" type="pres">
      <dgm:prSet presAssocID="{5A0C03C8-D00A-46D1-BB93-48F532284326}" presName="ParentBackground" presStyleLbl="fgAcc1" presStyleIdx="1" presStyleCnt="6" custLinFactY="16496" custLinFactNeighborX="-2887" custLinFactNeighborY="100000"/>
      <dgm:spPr/>
    </dgm:pt>
    <dgm:pt modelId="{105292F0-D03F-4804-ABBF-7EDDFFF725FC}" type="pres">
      <dgm:prSet presAssocID="{5A0C03C8-D00A-46D1-BB93-48F532284326}" presName="Parent5" presStyleLbl="revTx" presStyleIdx="0" presStyleCnt="0">
        <dgm:presLayoutVars>
          <dgm:chMax val="1"/>
          <dgm:chPref val="1"/>
          <dgm:bulletEnabled val="1"/>
        </dgm:presLayoutVars>
      </dgm:prSet>
      <dgm:spPr/>
    </dgm:pt>
    <dgm:pt modelId="{83DC5F0D-1024-4463-839C-5C0D6B3E33C6}" type="pres">
      <dgm:prSet presAssocID="{A2B847DF-0738-45A4-9FA1-E851FADB0BA2}" presName="Accent4" presStyleCnt="0"/>
      <dgm:spPr/>
    </dgm:pt>
    <dgm:pt modelId="{A0C969A5-2B02-4553-9314-EFAE10C1A5F4}" type="pres">
      <dgm:prSet presAssocID="{A2B847DF-0738-45A4-9FA1-E851FADB0BA2}" presName="Accent" presStyleLbl="node1" presStyleIdx="2" presStyleCnt="6"/>
      <dgm:spPr/>
    </dgm:pt>
    <dgm:pt modelId="{E8CDF47E-A03A-4663-93D3-488273C097CC}" type="pres">
      <dgm:prSet presAssocID="{A2B847DF-0738-45A4-9FA1-E851FADB0BA2}" presName="ParentBackground4" presStyleCnt="0"/>
      <dgm:spPr/>
    </dgm:pt>
    <dgm:pt modelId="{B7E01CBC-ADC7-4947-811A-FD522ADBF422}" type="pres">
      <dgm:prSet presAssocID="{A2B847DF-0738-45A4-9FA1-E851FADB0BA2}" presName="ParentBackground" presStyleLbl="fgAcc1" presStyleIdx="2" presStyleCnt="6" custLinFactY="16496" custLinFactNeighborX="-1443" custLinFactNeighborY="100000"/>
      <dgm:spPr/>
    </dgm:pt>
    <dgm:pt modelId="{29AFB6FC-BD16-41A8-B28D-999695090C93}" type="pres">
      <dgm:prSet presAssocID="{A2B847DF-0738-45A4-9FA1-E851FADB0BA2}" presName="Parent4" presStyleLbl="revTx" presStyleIdx="0" presStyleCnt="0">
        <dgm:presLayoutVars>
          <dgm:chMax val="1"/>
          <dgm:chPref val="1"/>
          <dgm:bulletEnabled val="1"/>
        </dgm:presLayoutVars>
      </dgm:prSet>
      <dgm:spPr/>
    </dgm:pt>
    <dgm:pt modelId="{6000DD3A-0448-4051-8C96-495FCEA9D52A}" type="pres">
      <dgm:prSet presAssocID="{57B4811A-CE84-4283-8A01-B2C76F74291D}" presName="Accent3" presStyleCnt="0"/>
      <dgm:spPr/>
    </dgm:pt>
    <dgm:pt modelId="{47F9C8F5-DD05-4AA8-AF22-69C41D93628A}" type="pres">
      <dgm:prSet presAssocID="{57B4811A-CE84-4283-8A01-B2C76F74291D}" presName="Accent" presStyleLbl="node1" presStyleIdx="3" presStyleCnt="6"/>
      <dgm:spPr/>
    </dgm:pt>
    <dgm:pt modelId="{8546C21F-0CCC-47CE-83D8-4C9C93687204}" type="pres">
      <dgm:prSet presAssocID="{57B4811A-CE84-4283-8A01-B2C76F74291D}" presName="ParentBackground3" presStyleCnt="0"/>
      <dgm:spPr/>
    </dgm:pt>
    <dgm:pt modelId="{E166FE36-E338-4B14-BD2B-35479284402F}" type="pres">
      <dgm:prSet presAssocID="{57B4811A-CE84-4283-8A01-B2C76F74291D}" presName="ParentBackground" presStyleLbl="fgAcc1" presStyleIdx="3" presStyleCnt="6" custLinFactY="16497" custLinFactNeighborX="4330" custLinFactNeighborY="100000"/>
      <dgm:spPr/>
    </dgm:pt>
    <dgm:pt modelId="{34FCE6EC-9CE4-4319-BBD3-EE8E1A3E54DC}" type="pres">
      <dgm:prSet presAssocID="{57B4811A-CE84-4283-8A01-B2C76F74291D}" presName="Parent3" presStyleLbl="revTx" presStyleIdx="0" presStyleCnt="0">
        <dgm:presLayoutVars>
          <dgm:chMax val="1"/>
          <dgm:chPref val="1"/>
          <dgm:bulletEnabled val="1"/>
        </dgm:presLayoutVars>
      </dgm:prSet>
      <dgm:spPr/>
    </dgm:pt>
    <dgm:pt modelId="{7DED65CD-0E2A-4AD5-BFD7-AA5399F1C686}" type="pres">
      <dgm:prSet presAssocID="{C7759159-1C91-451D-9841-898518AC0298}" presName="Accent2" presStyleCnt="0"/>
      <dgm:spPr/>
    </dgm:pt>
    <dgm:pt modelId="{E3163463-E01D-4C92-8A94-1D540EF5EBFD}" type="pres">
      <dgm:prSet presAssocID="{C7759159-1C91-451D-9841-898518AC0298}" presName="Accent" presStyleLbl="node1" presStyleIdx="4" presStyleCnt="6"/>
      <dgm:spPr/>
    </dgm:pt>
    <dgm:pt modelId="{7AFEA5ED-3F76-48DB-ABA7-3CC958A6B669}" type="pres">
      <dgm:prSet presAssocID="{C7759159-1C91-451D-9841-898518AC0298}" presName="ParentBackground2" presStyleCnt="0"/>
      <dgm:spPr/>
    </dgm:pt>
    <dgm:pt modelId="{AE15CF97-CA4F-4A44-8E41-D8A5CD622761}" type="pres">
      <dgm:prSet presAssocID="{C7759159-1C91-451D-9841-898518AC0298}" presName="ParentBackground" presStyleLbl="fgAcc1" presStyleIdx="4" presStyleCnt="6" custLinFactY="21008" custLinFactNeighborX="2887" custLinFactNeighborY="100000"/>
      <dgm:spPr/>
    </dgm:pt>
    <dgm:pt modelId="{A7126A37-6631-42AA-BC2A-6EE1627A3199}" type="pres">
      <dgm:prSet presAssocID="{C7759159-1C91-451D-9841-898518AC0298}" presName="Parent2" presStyleLbl="revTx" presStyleIdx="0" presStyleCnt="0">
        <dgm:presLayoutVars>
          <dgm:chMax val="1"/>
          <dgm:chPref val="1"/>
          <dgm:bulletEnabled val="1"/>
        </dgm:presLayoutVars>
      </dgm:prSet>
      <dgm:spPr/>
    </dgm:pt>
    <dgm:pt modelId="{C71DAB32-DA45-4693-8FB0-FC54A1DDF618}" type="pres">
      <dgm:prSet presAssocID="{D38C9551-4D99-499D-8D73-A09759198605}" presName="Accent1" presStyleCnt="0"/>
      <dgm:spPr/>
    </dgm:pt>
    <dgm:pt modelId="{C4E522E3-F18A-47C6-8025-1619DB181EFE}" type="pres">
      <dgm:prSet presAssocID="{D38C9551-4D99-499D-8D73-A09759198605}" presName="Accent" presStyleLbl="node1" presStyleIdx="5" presStyleCnt="6"/>
      <dgm:spPr>
        <a:solidFill>
          <a:schemeClr val="accent4">
            <a:lumMod val="50000"/>
          </a:schemeClr>
        </a:solidFill>
      </dgm:spPr>
    </dgm:pt>
    <dgm:pt modelId="{FA057FB9-173D-4A2E-8B6A-4B206EDE5B5C}" type="pres">
      <dgm:prSet presAssocID="{D38C9551-4D99-499D-8D73-A09759198605}" presName="ParentBackground1" presStyleCnt="0"/>
      <dgm:spPr/>
    </dgm:pt>
    <dgm:pt modelId="{46922143-77FC-443C-85CB-5B62126D2E8E}" type="pres">
      <dgm:prSet presAssocID="{D38C9551-4D99-499D-8D73-A09759198605}" presName="ParentBackground" presStyleLbl="fgAcc1" presStyleIdx="5" presStyleCnt="6" custLinFactY="16497" custLinFactNeighborX="1931" custLinFactNeighborY="100000"/>
      <dgm:spPr/>
    </dgm:pt>
    <dgm:pt modelId="{9F294DB0-E12B-46AF-B522-9087C5962076}" type="pres">
      <dgm:prSet presAssocID="{D38C9551-4D99-499D-8D73-A09759198605}" presName="Parent1" presStyleLbl="revTx" presStyleIdx="0" presStyleCnt="0">
        <dgm:presLayoutVars>
          <dgm:chMax val="1"/>
          <dgm:chPref val="1"/>
          <dgm:bulletEnabled val="1"/>
        </dgm:presLayoutVars>
      </dgm:prSet>
      <dgm:spPr/>
    </dgm:pt>
  </dgm:ptLst>
  <dgm:cxnLst>
    <dgm:cxn modelId="{3DDFE6F9-585A-4BD4-AA95-ADD3590EEFC2}" type="presOf" srcId="{7A461544-5D56-494D-9682-80927B334A95}" destId="{48490CA6-F011-4537-A0A2-8A030A1E6B59}" srcOrd="0" destOrd="0" presId="urn:microsoft.com/office/officeart/2011/layout/CircleProcess"/>
    <dgm:cxn modelId="{AB6A3A39-28FA-44F6-B3C4-40F7824962E0}" type="presOf" srcId="{A2B847DF-0738-45A4-9FA1-E851FADB0BA2}" destId="{B7E01CBC-ADC7-4947-811A-FD522ADBF422}" srcOrd="0" destOrd="0" presId="urn:microsoft.com/office/officeart/2011/layout/CircleProcess"/>
    <dgm:cxn modelId="{5919FBA5-4F8A-471E-A901-8111F9A393A9}" type="presOf" srcId="{5A0C03C8-D00A-46D1-BB93-48F532284326}" destId="{C4B382CE-4D3C-4B85-9299-DA9196F8629D}" srcOrd="0" destOrd="0" presId="urn:microsoft.com/office/officeart/2011/layout/CircleProcess"/>
    <dgm:cxn modelId="{396D2B8A-6A0C-4F09-ADF7-0657307E257C}" srcId="{54078073-5F82-4E2F-A048-283F3395B45A}" destId="{7A461544-5D56-494D-9682-80927B334A95}" srcOrd="5" destOrd="0" parTransId="{F265AB09-19AC-446D-BDFB-EB688F293FCC}" sibTransId="{D8827AE0-E3CC-486C-8ABB-F0DBAA128B86}"/>
    <dgm:cxn modelId="{A02AA10D-DE67-4465-802F-A1C5C89D1F92}" type="presOf" srcId="{5A0C03C8-D00A-46D1-BB93-48F532284326}" destId="{105292F0-D03F-4804-ABBF-7EDDFFF725FC}" srcOrd="1" destOrd="0" presId="urn:microsoft.com/office/officeart/2011/layout/CircleProcess"/>
    <dgm:cxn modelId="{3C88BD93-9F33-446D-A48B-9603467D655C}" srcId="{54078073-5F82-4E2F-A048-283F3395B45A}" destId="{A2B847DF-0738-45A4-9FA1-E851FADB0BA2}" srcOrd="3" destOrd="0" parTransId="{4A40B656-5397-47E4-82A8-3952F45C54A5}" sibTransId="{E8EE299A-9953-4316-B29F-56F007D2A36A}"/>
    <dgm:cxn modelId="{250848E0-C23D-4AF1-A819-02335B06F62C}" type="presOf" srcId="{7A461544-5D56-494D-9682-80927B334A95}" destId="{60CB5676-7100-4858-892F-DC143AA39D84}" srcOrd="1" destOrd="0" presId="urn:microsoft.com/office/officeart/2011/layout/CircleProcess"/>
    <dgm:cxn modelId="{95D499D7-54B3-406C-90DE-552830405CDB}" srcId="{54078073-5F82-4E2F-A048-283F3395B45A}" destId="{C7759159-1C91-451D-9841-898518AC0298}" srcOrd="1" destOrd="0" parTransId="{51291FA6-7D96-459F-943B-0D9228739440}" sibTransId="{B61BB3B4-66FF-4CF8-B33F-95C0693923C5}"/>
    <dgm:cxn modelId="{636B3239-60EB-42B1-B600-8D9197645D30}" type="presOf" srcId="{57B4811A-CE84-4283-8A01-B2C76F74291D}" destId="{34FCE6EC-9CE4-4319-BBD3-EE8E1A3E54DC}" srcOrd="1" destOrd="0" presId="urn:microsoft.com/office/officeart/2011/layout/CircleProcess"/>
    <dgm:cxn modelId="{EFBC0EC9-3893-4B22-B47A-0197A7E267DA}" type="presOf" srcId="{C7759159-1C91-451D-9841-898518AC0298}" destId="{AE15CF97-CA4F-4A44-8E41-D8A5CD622761}" srcOrd="0" destOrd="0" presId="urn:microsoft.com/office/officeart/2011/layout/CircleProcess"/>
    <dgm:cxn modelId="{82915197-CA22-4D8B-8834-EF7DE71330FC}" type="presOf" srcId="{57B4811A-CE84-4283-8A01-B2C76F74291D}" destId="{E166FE36-E338-4B14-BD2B-35479284402F}" srcOrd="0" destOrd="0" presId="urn:microsoft.com/office/officeart/2011/layout/CircleProcess"/>
    <dgm:cxn modelId="{5F73F2FE-3E12-4FAA-BCE4-DFCCD8467F2B}" srcId="{54078073-5F82-4E2F-A048-283F3395B45A}" destId="{57B4811A-CE84-4283-8A01-B2C76F74291D}" srcOrd="2" destOrd="0" parTransId="{CEBEBE27-2A3A-4D58-9FA6-17E8DA19B948}" sibTransId="{E839E3E3-837A-4F9B-9BA6-B9F67434FA65}"/>
    <dgm:cxn modelId="{C01B3C1B-CCD4-4A29-9B9E-BC00683711DD}" srcId="{54078073-5F82-4E2F-A048-283F3395B45A}" destId="{5A0C03C8-D00A-46D1-BB93-48F532284326}" srcOrd="4" destOrd="0" parTransId="{A2AFA2FC-CCDD-4977-8EEF-3334141B8C1F}" sibTransId="{F5AC6240-0290-4E48-88D0-364EE9B20190}"/>
    <dgm:cxn modelId="{89536099-569D-4B47-B39D-E73616020865}" type="presOf" srcId="{D38C9551-4D99-499D-8D73-A09759198605}" destId="{46922143-77FC-443C-85CB-5B62126D2E8E}" srcOrd="0" destOrd="0" presId="urn:microsoft.com/office/officeart/2011/layout/CircleProcess"/>
    <dgm:cxn modelId="{AC672405-613A-4D3E-AF92-D733E8010C76}" type="presOf" srcId="{D38C9551-4D99-499D-8D73-A09759198605}" destId="{9F294DB0-E12B-46AF-B522-9087C5962076}" srcOrd="1" destOrd="0" presId="urn:microsoft.com/office/officeart/2011/layout/CircleProcess"/>
    <dgm:cxn modelId="{E5681834-807A-429E-A82E-C2F98974ABB7}" type="presOf" srcId="{54078073-5F82-4E2F-A048-283F3395B45A}" destId="{084DAE5F-5FE9-4E26-A4D8-2966B331B766}" srcOrd="0" destOrd="0" presId="urn:microsoft.com/office/officeart/2011/layout/CircleProcess"/>
    <dgm:cxn modelId="{4A498E9C-CC72-4254-BE0F-DDB7DE74E2D8}" type="presOf" srcId="{A2B847DF-0738-45A4-9FA1-E851FADB0BA2}" destId="{29AFB6FC-BD16-41A8-B28D-999695090C93}" srcOrd="1" destOrd="0" presId="urn:microsoft.com/office/officeart/2011/layout/CircleProcess"/>
    <dgm:cxn modelId="{8C6A3D50-FA83-4AF8-AD3F-AEBB6473E9B6}" type="presOf" srcId="{C7759159-1C91-451D-9841-898518AC0298}" destId="{A7126A37-6631-42AA-BC2A-6EE1627A3199}" srcOrd="1" destOrd="0" presId="urn:microsoft.com/office/officeart/2011/layout/CircleProcess"/>
    <dgm:cxn modelId="{20246A4E-FB73-4642-A906-8E8DDF637B64}" srcId="{54078073-5F82-4E2F-A048-283F3395B45A}" destId="{D38C9551-4D99-499D-8D73-A09759198605}" srcOrd="0" destOrd="0" parTransId="{2C5A94F7-26D3-4059-AA4D-DE128010929B}" sibTransId="{76534FF3-FD75-4A51-8651-623B6BC295E0}"/>
    <dgm:cxn modelId="{DCC5BF49-F7E0-4C3B-8F18-F53AD7D5534B}" type="presParOf" srcId="{084DAE5F-5FE9-4E26-A4D8-2966B331B766}" destId="{21E36150-28F6-4E2B-B78F-A7E6A1DD24D0}" srcOrd="0" destOrd="0" presId="urn:microsoft.com/office/officeart/2011/layout/CircleProcess"/>
    <dgm:cxn modelId="{B80C2A83-6C45-459A-B9B6-49D08EABC711}" type="presParOf" srcId="{21E36150-28F6-4E2B-B78F-A7E6A1DD24D0}" destId="{AD8D7786-9AD9-4057-B43E-B590F04EBEC5}" srcOrd="0" destOrd="0" presId="urn:microsoft.com/office/officeart/2011/layout/CircleProcess"/>
    <dgm:cxn modelId="{03728250-7775-4164-BAA4-228BE701D631}" type="presParOf" srcId="{084DAE5F-5FE9-4E26-A4D8-2966B331B766}" destId="{1A01F5C7-10A8-4FAF-A589-86B389F24548}" srcOrd="1" destOrd="0" presId="urn:microsoft.com/office/officeart/2011/layout/CircleProcess"/>
    <dgm:cxn modelId="{279BFB25-8EE5-48EE-845E-F9024DA7A0F4}" type="presParOf" srcId="{1A01F5C7-10A8-4FAF-A589-86B389F24548}" destId="{48490CA6-F011-4537-A0A2-8A030A1E6B59}" srcOrd="0" destOrd="0" presId="urn:microsoft.com/office/officeart/2011/layout/CircleProcess"/>
    <dgm:cxn modelId="{BC443961-88F7-4891-BFE2-159B34523058}" type="presParOf" srcId="{084DAE5F-5FE9-4E26-A4D8-2966B331B766}" destId="{60CB5676-7100-4858-892F-DC143AA39D84}" srcOrd="2" destOrd="0" presId="urn:microsoft.com/office/officeart/2011/layout/CircleProcess"/>
    <dgm:cxn modelId="{1F9D8C52-61EE-4E6E-89F0-67A57ECF5B7B}" type="presParOf" srcId="{084DAE5F-5FE9-4E26-A4D8-2966B331B766}" destId="{891F1352-5048-4D02-8540-B021D7DE58E6}" srcOrd="3" destOrd="0" presId="urn:microsoft.com/office/officeart/2011/layout/CircleProcess"/>
    <dgm:cxn modelId="{659B4D34-AB83-4893-ACF3-8023AA1374CD}" type="presParOf" srcId="{891F1352-5048-4D02-8540-B021D7DE58E6}" destId="{0360DA05-B576-4254-B60C-652E86654369}" srcOrd="0" destOrd="0" presId="urn:microsoft.com/office/officeart/2011/layout/CircleProcess"/>
    <dgm:cxn modelId="{27BE7504-B53A-4E76-A213-5A92460C7636}" type="presParOf" srcId="{084DAE5F-5FE9-4E26-A4D8-2966B331B766}" destId="{60EA2588-A4D9-41ED-BFA0-701879AF30D1}" srcOrd="4" destOrd="0" presId="urn:microsoft.com/office/officeart/2011/layout/CircleProcess"/>
    <dgm:cxn modelId="{157A5DCB-A48D-4771-BA00-8AF9BA85BF25}" type="presParOf" srcId="{60EA2588-A4D9-41ED-BFA0-701879AF30D1}" destId="{C4B382CE-4D3C-4B85-9299-DA9196F8629D}" srcOrd="0" destOrd="0" presId="urn:microsoft.com/office/officeart/2011/layout/CircleProcess"/>
    <dgm:cxn modelId="{1D30EBC2-D559-453C-B35F-DA5FB2D254B7}" type="presParOf" srcId="{084DAE5F-5FE9-4E26-A4D8-2966B331B766}" destId="{105292F0-D03F-4804-ABBF-7EDDFFF725FC}" srcOrd="5" destOrd="0" presId="urn:microsoft.com/office/officeart/2011/layout/CircleProcess"/>
    <dgm:cxn modelId="{3492F927-04B7-4638-8AA8-9B8EFA5B63B8}" type="presParOf" srcId="{084DAE5F-5FE9-4E26-A4D8-2966B331B766}" destId="{83DC5F0D-1024-4463-839C-5C0D6B3E33C6}" srcOrd="6" destOrd="0" presId="urn:microsoft.com/office/officeart/2011/layout/CircleProcess"/>
    <dgm:cxn modelId="{2663A6E1-D144-4962-8EBE-93ABC0A30940}" type="presParOf" srcId="{83DC5F0D-1024-4463-839C-5C0D6B3E33C6}" destId="{A0C969A5-2B02-4553-9314-EFAE10C1A5F4}" srcOrd="0" destOrd="0" presId="urn:microsoft.com/office/officeart/2011/layout/CircleProcess"/>
    <dgm:cxn modelId="{430041D2-184F-45F5-B54A-99BB11A56F83}" type="presParOf" srcId="{084DAE5F-5FE9-4E26-A4D8-2966B331B766}" destId="{E8CDF47E-A03A-4663-93D3-488273C097CC}" srcOrd="7" destOrd="0" presId="urn:microsoft.com/office/officeart/2011/layout/CircleProcess"/>
    <dgm:cxn modelId="{9076512F-1C98-4C01-A9D9-FD5CC94AD988}" type="presParOf" srcId="{E8CDF47E-A03A-4663-93D3-488273C097CC}" destId="{B7E01CBC-ADC7-4947-811A-FD522ADBF422}" srcOrd="0" destOrd="0" presId="urn:microsoft.com/office/officeart/2011/layout/CircleProcess"/>
    <dgm:cxn modelId="{DDCC903C-3F93-444E-BCBA-0B2107CC4A5D}" type="presParOf" srcId="{084DAE5F-5FE9-4E26-A4D8-2966B331B766}" destId="{29AFB6FC-BD16-41A8-B28D-999695090C93}" srcOrd="8" destOrd="0" presId="urn:microsoft.com/office/officeart/2011/layout/CircleProcess"/>
    <dgm:cxn modelId="{80DEC1A6-BDFB-4635-B7B8-A833C93D67A8}" type="presParOf" srcId="{084DAE5F-5FE9-4E26-A4D8-2966B331B766}" destId="{6000DD3A-0448-4051-8C96-495FCEA9D52A}" srcOrd="9" destOrd="0" presId="urn:microsoft.com/office/officeart/2011/layout/CircleProcess"/>
    <dgm:cxn modelId="{438FC15E-438D-4BEC-B32A-BA9B4B6F6151}" type="presParOf" srcId="{6000DD3A-0448-4051-8C96-495FCEA9D52A}" destId="{47F9C8F5-DD05-4AA8-AF22-69C41D93628A}" srcOrd="0" destOrd="0" presId="urn:microsoft.com/office/officeart/2011/layout/CircleProcess"/>
    <dgm:cxn modelId="{E3241366-DF7B-4F3F-A501-BD51DBB783FB}" type="presParOf" srcId="{084DAE5F-5FE9-4E26-A4D8-2966B331B766}" destId="{8546C21F-0CCC-47CE-83D8-4C9C93687204}" srcOrd="10" destOrd="0" presId="urn:microsoft.com/office/officeart/2011/layout/CircleProcess"/>
    <dgm:cxn modelId="{E50FF6DD-A6EF-4407-B884-062990997613}" type="presParOf" srcId="{8546C21F-0CCC-47CE-83D8-4C9C93687204}" destId="{E166FE36-E338-4B14-BD2B-35479284402F}" srcOrd="0" destOrd="0" presId="urn:microsoft.com/office/officeart/2011/layout/CircleProcess"/>
    <dgm:cxn modelId="{BFCED29E-7784-4621-9B02-9B464C9225C9}" type="presParOf" srcId="{084DAE5F-5FE9-4E26-A4D8-2966B331B766}" destId="{34FCE6EC-9CE4-4319-BBD3-EE8E1A3E54DC}" srcOrd="11" destOrd="0" presId="urn:microsoft.com/office/officeart/2011/layout/CircleProcess"/>
    <dgm:cxn modelId="{B1726448-4889-46A7-B297-16ECA8D2C142}" type="presParOf" srcId="{084DAE5F-5FE9-4E26-A4D8-2966B331B766}" destId="{7DED65CD-0E2A-4AD5-BFD7-AA5399F1C686}" srcOrd="12" destOrd="0" presId="urn:microsoft.com/office/officeart/2011/layout/CircleProcess"/>
    <dgm:cxn modelId="{EFD0CCB7-B17D-466D-B933-4A7EB7A0A693}" type="presParOf" srcId="{7DED65CD-0E2A-4AD5-BFD7-AA5399F1C686}" destId="{E3163463-E01D-4C92-8A94-1D540EF5EBFD}" srcOrd="0" destOrd="0" presId="urn:microsoft.com/office/officeart/2011/layout/CircleProcess"/>
    <dgm:cxn modelId="{E6FA962C-E104-4A2D-8365-9B207832413A}" type="presParOf" srcId="{084DAE5F-5FE9-4E26-A4D8-2966B331B766}" destId="{7AFEA5ED-3F76-48DB-ABA7-3CC958A6B669}" srcOrd="13" destOrd="0" presId="urn:microsoft.com/office/officeart/2011/layout/CircleProcess"/>
    <dgm:cxn modelId="{F225C0C7-F5E2-4F93-A9A4-8E19DF24B6BD}" type="presParOf" srcId="{7AFEA5ED-3F76-48DB-ABA7-3CC958A6B669}" destId="{AE15CF97-CA4F-4A44-8E41-D8A5CD622761}" srcOrd="0" destOrd="0" presId="urn:microsoft.com/office/officeart/2011/layout/CircleProcess"/>
    <dgm:cxn modelId="{0B77E524-23F2-447B-A30F-2856AE74DA5E}" type="presParOf" srcId="{084DAE5F-5FE9-4E26-A4D8-2966B331B766}" destId="{A7126A37-6631-42AA-BC2A-6EE1627A3199}" srcOrd="14" destOrd="0" presId="urn:microsoft.com/office/officeart/2011/layout/CircleProcess"/>
    <dgm:cxn modelId="{EDAAC7CD-B408-4035-A698-A8FCB5F36AD5}" type="presParOf" srcId="{084DAE5F-5FE9-4E26-A4D8-2966B331B766}" destId="{C71DAB32-DA45-4693-8FB0-FC54A1DDF618}" srcOrd="15" destOrd="0" presId="urn:microsoft.com/office/officeart/2011/layout/CircleProcess"/>
    <dgm:cxn modelId="{91530190-D348-4016-989B-93AA84151D18}" type="presParOf" srcId="{C71DAB32-DA45-4693-8FB0-FC54A1DDF618}" destId="{C4E522E3-F18A-47C6-8025-1619DB181EFE}" srcOrd="0" destOrd="0" presId="urn:microsoft.com/office/officeart/2011/layout/CircleProcess"/>
    <dgm:cxn modelId="{6F2A17A4-E3F2-42A3-BF3A-8B7B996A7E38}" type="presParOf" srcId="{084DAE5F-5FE9-4E26-A4D8-2966B331B766}" destId="{FA057FB9-173D-4A2E-8B6A-4B206EDE5B5C}" srcOrd="16" destOrd="0" presId="urn:microsoft.com/office/officeart/2011/layout/CircleProcess"/>
    <dgm:cxn modelId="{C77720DE-017D-4288-93B5-4C01FECC409D}" type="presParOf" srcId="{FA057FB9-173D-4A2E-8B6A-4B206EDE5B5C}" destId="{46922143-77FC-443C-85CB-5B62126D2E8E}" srcOrd="0" destOrd="0" presId="urn:microsoft.com/office/officeart/2011/layout/CircleProcess"/>
    <dgm:cxn modelId="{D6EA6E39-9024-4121-8BFB-BC56371E34B9}" type="presParOf" srcId="{084DAE5F-5FE9-4E26-A4D8-2966B331B766}" destId="{9F294DB0-E12B-46AF-B522-9087C5962076}" srcOrd="17" destOrd="0" presId="urn:microsoft.com/office/officeart/2011/layout/Circle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4078073-5F82-4E2F-A048-283F3395B45A}" type="doc">
      <dgm:prSet loTypeId="urn:microsoft.com/office/officeart/2011/layout/CircleProcess" loCatId="officeonline" qsTypeId="urn:microsoft.com/office/officeart/2005/8/quickstyle/simple1" qsCatId="simple" csTypeId="urn:microsoft.com/office/officeart/2005/8/colors/accent1_2" csCatId="accent1" phldr="1"/>
      <dgm:spPr/>
      <dgm:t>
        <a:bodyPr/>
        <a:lstStyle/>
        <a:p>
          <a:endParaRPr lang="en-US"/>
        </a:p>
      </dgm:t>
    </dgm:pt>
    <dgm:pt modelId="{C7759159-1C91-451D-9841-898518AC0298}">
      <dgm:prSet phldrT="[Text]" phldr="1"/>
      <dgm:spPr/>
      <dgm:t>
        <a:bodyPr/>
        <a:lstStyle/>
        <a:p>
          <a:endParaRPr lang="en-US" dirty="0"/>
        </a:p>
      </dgm:t>
    </dgm:pt>
    <dgm:pt modelId="{51291FA6-7D96-459F-943B-0D9228739440}" type="parTrans" cxnId="{95D499D7-54B3-406C-90DE-552830405CDB}">
      <dgm:prSet/>
      <dgm:spPr/>
      <dgm:t>
        <a:bodyPr/>
        <a:lstStyle/>
        <a:p>
          <a:endParaRPr lang="en-US"/>
        </a:p>
      </dgm:t>
    </dgm:pt>
    <dgm:pt modelId="{B61BB3B4-66FF-4CF8-B33F-95C0693923C5}" type="sibTrans" cxnId="{95D499D7-54B3-406C-90DE-552830405CDB}">
      <dgm:prSet/>
      <dgm:spPr/>
      <dgm:t>
        <a:bodyPr/>
        <a:lstStyle/>
        <a:p>
          <a:endParaRPr lang="en-US"/>
        </a:p>
      </dgm:t>
    </dgm:pt>
    <dgm:pt modelId="{57B4811A-CE84-4283-8A01-B2C76F74291D}">
      <dgm:prSet phldrT="[Text]" phldr="1"/>
      <dgm:spPr/>
      <dgm:t>
        <a:bodyPr/>
        <a:lstStyle/>
        <a:p>
          <a:endParaRPr lang="en-US" dirty="0"/>
        </a:p>
      </dgm:t>
    </dgm:pt>
    <dgm:pt modelId="{CEBEBE27-2A3A-4D58-9FA6-17E8DA19B948}" type="parTrans" cxnId="{5F73F2FE-3E12-4FAA-BCE4-DFCCD8467F2B}">
      <dgm:prSet/>
      <dgm:spPr/>
      <dgm:t>
        <a:bodyPr/>
        <a:lstStyle/>
        <a:p>
          <a:endParaRPr lang="en-US"/>
        </a:p>
      </dgm:t>
    </dgm:pt>
    <dgm:pt modelId="{E839E3E3-837A-4F9B-9BA6-B9F67434FA65}" type="sibTrans" cxnId="{5F73F2FE-3E12-4FAA-BCE4-DFCCD8467F2B}">
      <dgm:prSet/>
      <dgm:spPr/>
      <dgm:t>
        <a:bodyPr/>
        <a:lstStyle/>
        <a:p>
          <a:endParaRPr lang="en-US"/>
        </a:p>
      </dgm:t>
    </dgm:pt>
    <dgm:pt modelId="{A2B847DF-0738-45A4-9FA1-E851FADB0BA2}">
      <dgm:prSet phldrT="[Text]" phldr="1"/>
      <dgm:spPr/>
      <dgm:t>
        <a:bodyPr/>
        <a:lstStyle/>
        <a:p>
          <a:endParaRPr lang="en-US" dirty="0"/>
        </a:p>
      </dgm:t>
    </dgm:pt>
    <dgm:pt modelId="{4A40B656-5397-47E4-82A8-3952F45C54A5}" type="parTrans" cxnId="{3C88BD93-9F33-446D-A48B-9603467D655C}">
      <dgm:prSet/>
      <dgm:spPr/>
      <dgm:t>
        <a:bodyPr/>
        <a:lstStyle/>
        <a:p>
          <a:endParaRPr lang="en-US"/>
        </a:p>
      </dgm:t>
    </dgm:pt>
    <dgm:pt modelId="{E8EE299A-9953-4316-B29F-56F007D2A36A}" type="sibTrans" cxnId="{3C88BD93-9F33-446D-A48B-9603467D655C}">
      <dgm:prSet/>
      <dgm:spPr/>
      <dgm:t>
        <a:bodyPr/>
        <a:lstStyle/>
        <a:p>
          <a:endParaRPr lang="en-US"/>
        </a:p>
      </dgm:t>
    </dgm:pt>
    <dgm:pt modelId="{5A0C03C8-D00A-46D1-BB93-48F532284326}">
      <dgm:prSet phldrT="[Text]" phldr="1"/>
      <dgm:spPr/>
      <dgm:t>
        <a:bodyPr/>
        <a:lstStyle/>
        <a:p>
          <a:endParaRPr lang="en-US" dirty="0"/>
        </a:p>
      </dgm:t>
    </dgm:pt>
    <dgm:pt modelId="{A2AFA2FC-CCDD-4977-8EEF-3334141B8C1F}" type="parTrans" cxnId="{C01B3C1B-CCD4-4A29-9B9E-BC00683711DD}">
      <dgm:prSet/>
      <dgm:spPr/>
      <dgm:t>
        <a:bodyPr/>
        <a:lstStyle/>
        <a:p>
          <a:endParaRPr lang="en-US"/>
        </a:p>
      </dgm:t>
    </dgm:pt>
    <dgm:pt modelId="{F5AC6240-0290-4E48-88D0-364EE9B20190}" type="sibTrans" cxnId="{C01B3C1B-CCD4-4A29-9B9E-BC00683711DD}">
      <dgm:prSet/>
      <dgm:spPr/>
      <dgm:t>
        <a:bodyPr/>
        <a:lstStyle/>
        <a:p>
          <a:endParaRPr lang="en-US"/>
        </a:p>
      </dgm:t>
    </dgm:pt>
    <dgm:pt modelId="{7A461544-5D56-494D-9682-80927B334A95}">
      <dgm:prSet phldrT="[Text]" phldr="1"/>
      <dgm:spPr/>
      <dgm:t>
        <a:bodyPr/>
        <a:lstStyle/>
        <a:p>
          <a:endParaRPr lang="en-US" dirty="0"/>
        </a:p>
      </dgm:t>
    </dgm:pt>
    <dgm:pt modelId="{F265AB09-19AC-446D-BDFB-EB688F293FCC}" type="parTrans" cxnId="{396D2B8A-6A0C-4F09-ADF7-0657307E257C}">
      <dgm:prSet/>
      <dgm:spPr/>
      <dgm:t>
        <a:bodyPr/>
        <a:lstStyle/>
        <a:p>
          <a:endParaRPr lang="en-US"/>
        </a:p>
      </dgm:t>
    </dgm:pt>
    <dgm:pt modelId="{D8827AE0-E3CC-486C-8ABB-F0DBAA128B86}" type="sibTrans" cxnId="{396D2B8A-6A0C-4F09-ADF7-0657307E257C}">
      <dgm:prSet/>
      <dgm:spPr/>
      <dgm:t>
        <a:bodyPr/>
        <a:lstStyle/>
        <a:p>
          <a:endParaRPr lang="en-US"/>
        </a:p>
      </dgm:t>
    </dgm:pt>
    <dgm:pt modelId="{D38C9551-4D99-499D-8D73-A09759198605}">
      <dgm:prSet phldrT="[Text]" phldr="1"/>
      <dgm:spPr/>
      <dgm:t>
        <a:bodyPr/>
        <a:lstStyle/>
        <a:p>
          <a:endParaRPr lang="en-US" dirty="0"/>
        </a:p>
      </dgm:t>
    </dgm:pt>
    <dgm:pt modelId="{76534FF3-FD75-4A51-8651-623B6BC295E0}" type="sibTrans" cxnId="{20246A4E-FB73-4642-A906-8E8DDF637B64}">
      <dgm:prSet/>
      <dgm:spPr/>
      <dgm:t>
        <a:bodyPr/>
        <a:lstStyle/>
        <a:p>
          <a:endParaRPr lang="en-US"/>
        </a:p>
      </dgm:t>
    </dgm:pt>
    <dgm:pt modelId="{2C5A94F7-26D3-4059-AA4D-DE128010929B}" type="parTrans" cxnId="{20246A4E-FB73-4642-A906-8E8DDF637B64}">
      <dgm:prSet/>
      <dgm:spPr/>
      <dgm:t>
        <a:bodyPr/>
        <a:lstStyle/>
        <a:p>
          <a:endParaRPr lang="en-US"/>
        </a:p>
      </dgm:t>
    </dgm:pt>
    <dgm:pt modelId="{084DAE5F-5FE9-4E26-A4D8-2966B331B766}" type="pres">
      <dgm:prSet presAssocID="{54078073-5F82-4E2F-A048-283F3395B45A}" presName="Name0" presStyleCnt="0">
        <dgm:presLayoutVars>
          <dgm:chMax val="11"/>
          <dgm:chPref val="11"/>
          <dgm:dir/>
          <dgm:resizeHandles/>
        </dgm:presLayoutVars>
      </dgm:prSet>
      <dgm:spPr/>
    </dgm:pt>
    <dgm:pt modelId="{21E36150-28F6-4E2B-B78F-A7E6A1DD24D0}" type="pres">
      <dgm:prSet presAssocID="{7A461544-5D56-494D-9682-80927B334A95}" presName="Accent6" presStyleCnt="0"/>
      <dgm:spPr/>
    </dgm:pt>
    <dgm:pt modelId="{AD8D7786-9AD9-4057-B43E-B590F04EBEC5}" type="pres">
      <dgm:prSet presAssocID="{7A461544-5D56-494D-9682-80927B334A95}" presName="Accent" presStyleLbl="node1" presStyleIdx="0" presStyleCnt="6"/>
      <dgm:spPr>
        <a:solidFill>
          <a:srgbClr val="007749"/>
        </a:solidFill>
      </dgm:spPr>
    </dgm:pt>
    <dgm:pt modelId="{1A01F5C7-10A8-4FAF-A589-86B389F24548}" type="pres">
      <dgm:prSet presAssocID="{7A461544-5D56-494D-9682-80927B334A95}" presName="ParentBackground6" presStyleCnt="0"/>
      <dgm:spPr/>
    </dgm:pt>
    <dgm:pt modelId="{48490CA6-F011-4537-A0A2-8A030A1E6B59}" type="pres">
      <dgm:prSet presAssocID="{7A461544-5D56-494D-9682-80927B334A95}" presName="ParentBackground" presStyleLbl="fgAcc1" presStyleIdx="0" presStyleCnt="6" custLinFactY="16496" custLinFactNeighborX="2634" custLinFactNeighborY="100000"/>
      <dgm:spPr/>
    </dgm:pt>
    <dgm:pt modelId="{60CB5676-7100-4858-892F-DC143AA39D84}" type="pres">
      <dgm:prSet presAssocID="{7A461544-5D56-494D-9682-80927B334A95}" presName="Parent6" presStyleLbl="revTx" presStyleIdx="0" presStyleCnt="0">
        <dgm:presLayoutVars>
          <dgm:chMax val="1"/>
          <dgm:chPref val="1"/>
          <dgm:bulletEnabled val="1"/>
        </dgm:presLayoutVars>
      </dgm:prSet>
      <dgm:spPr/>
    </dgm:pt>
    <dgm:pt modelId="{891F1352-5048-4D02-8540-B021D7DE58E6}" type="pres">
      <dgm:prSet presAssocID="{5A0C03C8-D00A-46D1-BB93-48F532284326}" presName="Accent5" presStyleCnt="0"/>
      <dgm:spPr/>
    </dgm:pt>
    <dgm:pt modelId="{0360DA05-B576-4254-B60C-652E86654369}" type="pres">
      <dgm:prSet presAssocID="{5A0C03C8-D00A-46D1-BB93-48F532284326}" presName="Accent" presStyleLbl="node1" presStyleIdx="1" presStyleCnt="6"/>
      <dgm:spPr/>
    </dgm:pt>
    <dgm:pt modelId="{60EA2588-A4D9-41ED-BFA0-701879AF30D1}" type="pres">
      <dgm:prSet presAssocID="{5A0C03C8-D00A-46D1-BB93-48F532284326}" presName="ParentBackground5" presStyleCnt="0"/>
      <dgm:spPr/>
    </dgm:pt>
    <dgm:pt modelId="{C4B382CE-4D3C-4B85-9299-DA9196F8629D}" type="pres">
      <dgm:prSet presAssocID="{5A0C03C8-D00A-46D1-BB93-48F532284326}" presName="ParentBackground" presStyleLbl="fgAcc1" presStyleIdx="1" presStyleCnt="6" custLinFactY="16496" custLinFactNeighborX="-2887" custLinFactNeighborY="100000"/>
      <dgm:spPr/>
    </dgm:pt>
    <dgm:pt modelId="{105292F0-D03F-4804-ABBF-7EDDFFF725FC}" type="pres">
      <dgm:prSet presAssocID="{5A0C03C8-D00A-46D1-BB93-48F532284326}" presName="Parent5" presStyleLbl="revTx" presStyleIdx="0" presStyleCnt="0">
        <dgm:presLayoutVars>
          <dgm:chMax val="1"/>
          <dgm:chPref val="1"/>
          <dgm:bulletEnabled val="1"/>
        </dgm:presLayoutVars>
      </dgm:prSet>
      <dgm:spPr/>
    </dgm:pt>
    <dgm:pt modelId="{83DC5F0D-1024-4463-839C-5C0D6B3E33C6}" type="pres">
      <dgm:prSet presAssocID="{A2B847DF-0738-45A4-9FA1-E851FADB0BA2}" presName="Accent4" presStyleCnt="0"/>
      <dgm:spPr/>
    </dgm:pt>
    <dgm:pt modelId="{A0C969A5-2B02-4553-9314-EFAE10C1A5F4}" type="pres">
      <dgm:prSet presAssocID="{A2B847DF-0738-45A4-9FA1-E851FADB0BA2}" presName="Accent" presStyleLbl="node1" presStyleIdx="2" presStyleCnt="6"/>
      <dgm:spPr/>
    </dgm:pt>
    <dgm:pt modelId="{E8CDF47E-A03A-4663-93D3-488273C097CC}" type="pres">
      <dgm:prSet presAssocID="{A2B847DF-0738-45A4-9FA1-E851FADB0BA2}" presName="ParentBackground4" presStyleCnt="0"/>
      <dgm:spPr/>
    </dgm:pt>
    <dgm:pt modelId="{B7E01CBC-ADC7-4947-811A-FD522ADBF422}" type="pres">
      <dgm:prSet presAssocID="{A2B847DF-0738-45A4-9FA1-E851FADB0BA2}" presName="ParentBackground" presStyleLbl="fgAcc1" presStyleIdx="2" presStyleCnt="6" custLinFactY="16496" custLinFactNeighborX="-1443" custLinFactNeighborY="100000"/>
      <dgm:spPr/>
    </dgm:pt>
    <dgm:pt modelId="{29AFB6FC-BD16-41A8-B28D-999695090C93}" type="pres">
      <dgm:prSet presAssocID="{A2B847DF-0738-45A4-9FA1-E851FADB0BA2}" presName="Parent4" presStyleLbl="revTx" presStyleIdx="0" presStyleCnt="0">
        <dgm:presLayoutVars>
          <dgm:chMax val="1"/>
          <dgm:chPref val="1"/>
          <dgm:bulletEnabled val="1"/>
        </dgm:presLayoutVars>
      </dgm:prSet>
      <dgm:spPr/>
    </dgm:pt>
    <dgm:pt modelId="{6000DD3A-0448-4051-8C96-495FCEA9D52A}" type="pres">
      <dgm:prSet presAssocID="{57B4811A-CE84-4283-8A01-B2C76F74291D}" presName="Accent3" presStyleCnt="0"/>
      <dgm:spPr/>
    </dgm:pt>
    <dgm:pt modelId="{47F9C8F5-DD05-4AA8-AF22-69C41D93628A}" type="pres">
      <dgm:prSet presAssocID="{57B4811A-CE84-4283-8A01-B2C76F74291D}" presName="Accent" presStyleLbl="node1" presStyleIdx="3" presStyleCnt="6"/>
      <dgm:spPr/>
    </dgm:pt>
    <dgm:pt modelId="{8546C21F-0CCC-47CE-83D8-4C9C93687204}" type="pres">
      <dgm:prSet presAssocID="{57B4811A-CE84-4283-8A01-B2C76F74291D}" presName="ParentBackground3" presStyleCnt="0"/>
      <dgm:spPr/>
    </dgm:pt>
    <dgm:pt modelId="{E166FE36-E338-4B14-BD2B-35479284402F}" type="pres">
      <dgm:prSet presAssocID="{57B4811A-CE84-4283-8A01-B2C76F74291D}" presName="ParentBackground" presStyleLbl="fgAcc1" presStyleIdx="3" presStyleCnt="6" custLinFactY="16497" custLinFactNeighborX="4330" custLinFactNeighborY="100000"/>
      <dgm:spPr/>
    </dgm:pt>
    <dgm:pt modelId="{34FCE6EC-9CE4-4319-BBD3-EE8E1A3E54DC}" type="pres">
      <dgm:prSet presAssocID="{57B4811A-CE84-4283-8A01-B2C76F74291D}" presName="Parent3" presStyleLbl="revTx" presStyleIdx="0" presStyleCnt="0">
        <dgm:presLayoutVars>
          <dgm:chMax val="1"/>
          <dgm:chPref val="1"/>
          <dgm:bulletEnabled val="1"/>
        </dgm:presLayoutVars>
      </dgm:prSet>
      <dgm:spPr/>
    </dgm:pt>
    <dgm:pt modelId="{7DED65CD-0E2A-4AD5-BFD7-AA5399F1C686}" type="pres">
      <dgm:prSet presAssocID="{C7759159-1C91-451D-9841-898518AC0298}" presName="Accent2" presStyleCnt="0"/>
      <dgm:spPr/>
    </dgm:pt>
    <dgm:pt modelId="{E3163463-E01D-4C92-8A94-1D540EF5EBFD}" type="pres">
      <dgm:prSet presAssocID="{C7759159-1C91-451D-9841-898518AC0298}" presName="Accent" presStyleLbl="node1" presStyleIdx="4" presStyleCnt="6"/>
      <dgm:spPr/>
    </dgm:pt>
    <dgm:pt modelId="{7AFEA5ED-3F76-48DB-ABA7-3CC958A6B669}" type="pres">
      <dgm:prSet presAssocID="{C7759159-1C91-451D-9841-898518AC0298}" presName="ParentBackground2" presStyleCnt="0"/>
      <dgm:spPr/>
    </dgm:pt>
    <dgm:pt modelId="{AE15CF97-CA4F-4A44-8E41-D8A5CD622761}" type="pres">
      <dgm:prSet presAssocID="{C7759159-1C91-451D-9841-898518AC0298}" presName="ParentBackground" presStyleLbl="fgAcc1" presStyleIdx="4" presStyleCnt="6" custLinFactY="21008" custLinFactNeighborX="2887" custLinFactNeighborY="100000"/>
      <dgm:spPr/>
    </dgm:pt>
    <dgm:pt modelId="{A7126A37-6631-42AA-BC2A-6EE1627A3199}" type="pres">
      <dgm:prSet presAssocID="{C7759159-1C91-451D-9841-898518AC0298}" presName="Parent2" presStyleLbl="revTx" presStyleIdx="0" presStyleCnt="0">
        <dgm:presLayoutVars>
          <dgm:chMax val="1"/>
          <dgm:chPref val="1"/>
          <dgm:bulletEnabled val="1"/>
        </dgm:presLayoutVars>
      </dgm:prSet>
      <dgm:spPr/>
    </dgm:pt>
    <dgm:pt modelId="{C71DAB32-DA45-4693-8FB0-FC54A1DDF618}" type="pres">
      <dgm:prSet presAssocID="{D38C9551-4D99-499D-8D73-A09759198605}" presName="Accent1" presStyleCnt="0"/>
      <dgm:spPr/>
    </dgm:pt>
    <dgm:pt modelId="{C4E522E3-F18A-47C6-8025-1619DB181EFE}" type="pres">
      <dgm:prSet presAssocID="{D38C9551-4D99-499D-8D73-A09759198605}" presName="Accent" presStyleLbl="node1" presStyleIdx="5" presStyleCnt="6"/>
      <dgm:spPr/>
    </dgm:pt>
    <dgm:pt modelId="{FA057FB9-173D-4A2E-8B6A-4B206EDE5B5C}" type="pres">
      <dgm:prSet presAssocID="{D38C9551-4D99-499D-8D73-A09759198605}" presName="ParentBackground1" presStyleCnt="0"/>
      <dgm:spPr/>
    </dgm:pt>
    <dgm:pt modelId="{46922143-77FC-443C-85CB-5B62126D2E8E}" type="pres">
      <dgm:prSet presAssocID="{D38C9551-4D99-499D-8D73-A09759198605}" presName="ParentBackground" presStyleLbl="fgAcc1" presStyleIdx="5" presStyleCnt="6" custLinFactY="16497" custLinFactNeighborX="1931" custLinFactNeighborY="100000"/>
      <dgm:spPr/>
    </dgm:pt>
    <dgm:pt modelId="{9F294DB0-E12B-46AF-B522-9087C5962076}" type="pres">
      <dgm:prSet presAssocID="{D38C9551-4D99-499D-8D73-A09759198605}" presName="Parent1" presStyleLbl="revTx" presStyleIdx="0" presStyleCnt="0">
        <dgm:presLayoutVars>
          <dgm:chMax val="1"/>
          <dgm:chPref val="1"/>
          <dgm:bulletEnabled val="1"/>
        </dgm:presLayoutVars>
      </dgm:prSet>
      <dgm:spPr/>
    </dgm:pt>
  </dgm:ptLst>
  <dgm:cxnLst>
    <dgm:cxn modelId="{B0F950F0-4174-4A2A-8F57-66C5EE15066A}" type="presOf" srcId="{C7759159-1C91-451D-9841-898518AC0298}" destId="{AE15CF97-CA4F-4A44-8E41-D8A5CD622761}" srcOrd="0" destOrd="0" presId="urn:microsoft.com/office/officeart/2011/layout/CircleProcess"/>
    <dgm:cxn modelId="{03A79E43-DACC-4976-AC62-84B3F188AB42}" type="presOf" srcId="{57B4811A-CE84-4283-8A01-B2C76F74291D}" destId="{E166FE36-E338-4B14-BD2B-35479284402F}" srcOrd="0" destOrd="0" presId="urn:microsoft.com/office/officeart/2011/layout/CircleProcess"/>
    <dgm:cxn modelId="{396D2B8A-6A0C-4F09-ADF7-0657307E257C}" srcId="{54078073-5F82-4E2F-A048-283F3395B45A}" destId="{7A461544-5D56-494D-9682-80927B334A95}" srcOrd="5" destOrd="0" parTransId="{F265AB09-19AC-446D-BDFB-EB688F293FCC}" sibTransId="{D8827AE0-E3CC-486C-8ABB-F0DBAA128B86}"/>
    <dgm:cxn modelId="{3C88BD93-9F33-446D-A48B-9603467D655C}" srcId="{54078073-5F82-4E2F-A048-283F3395B45A}" destId="{A2B847DF-0738-45A4-9FA1-E851FADB0BA2}" srcOrd="3" destOrd="0" parTransId="{4A40B656-5397-47E4-82A8-3952F45C54A5}" sibTransId="{E8EE299A-9953-4316-B29F-56F007D2A36A}"/>
    <dgm:cxn modelId="{3F3D8A77-F2D3-4524-A497-0243A746534A}" type="presOf" srcId="{D38C9551-4D99-499D-8D73-A09759198605}" destId="{46922143-77FC-443C-85CB-5B62126D2E8E}" srcOrd="0" destOrd="0" presId="urn:microsoft.com/office/officeart/2011/layout/CircleProcess"/>
    <dgm:cxn modelId="{CE2C8B47-505A-4A92-8BDF-BE4A39AAD800}" type="presOf" srcId="{5A0C03C8-D00A-46D1-BB93-48F532284326}" destId="{C4B382CE-4D3C-4B85-9299-DA9196F8629D}" srcOrd="0" destOrd="0" presId="urn:microsoft.com/office/officeart/2011/layout/CircleProcess"/>
    <dgm:cxn modelId="{6BF8ED89-E338-4A73-9DC7-FE32314327DD}" type="presOf" srcId="{57B4811A-CE84-4283-8A01-B2C76F74291D}" destId="{34FCE6EC-9CE4-4319-BBD3-EE8E1A3E54DC}" srcOrd="1" destOrd="0" presId="urn:microsoft.com/office/officeart/2011/layout/CircleProcess"/>
    <dgm:cxn modelId="{95D499D7-54B3-406C-90DE-552830405CDB}" srcId="{54078073-5F82-4E2F-A048-283F3395B45A}" destId="{C7759159-1C91-451D-9841-898518AC0298}" srcOrd="1" destOrd="0" parTransId="{51291FA6-7D96-459F-943B-0D9228739440}" sibTransId="{B61BB3B4-66FF-4CF8-B33F-95C0693923C5}"/>
    <dgm:cxn modelId="{FAFD7C1D-C7B4-4314-9CCA-BF795A4B3571}" type="presOf" srcId="{7A461544-5D56-494D-9682-80927B334A95}" destId="{48490CA6-F011-4537-A0A2-8A030A1E6B59}" srcOrd="0" destOrd="0" presId="urn:microsoft.com/office/officeart/2011/layout/CircleProcess"/>
    <dgm:cxn modelId="{A108C8AE-2160-4A74-ABF4-56433944CF43}" type="presOf" srcId="{5A0C03C8-D00A-46D1-BB93-48F532284326}" destId="{105292F0-D03F-4804-ABBF-7EDDFFF725FC}" srcOrd="1" destOrd="0" presId="urn:microsoft.com/office/officeart/2011/layout/CircleProcess"/>
    <dgm:cxn modelId="{A93E1BF4-5896-41B0-954A-C84C778E6861}" type="presOf" srcId="{A2B847DF-0738-45A4-9FA1-E851FADB0BA2}" destId="{B7E01CBC-ADC7-4947-811A-FD522ADBF422}" srcOrd="0" destOrd="0" presId="urn:microsoft.com/office/officeart/2011/layout/CircleProcess"/>
    <dgm:cxn modelId="{F01CA184-B94F-4920-B1F9-7918DA89083D}" type="presOf" srcId="{A2B847DF-0738-45A4-9FA1-E851FADB0BA2}" destId="{29AFB6FC-BD16-41A8-B28D-999695090C93}" srcOrd="1" destOrd="0" presId="urn:microsoft.com/office/officeart/2011/layout/CircleProcess"/>
    <dgm:cxn modelId="{5F73F2FE-3E12-4FAA-BCE4-DFCCD8467F2B}" srcId="{54078073-5F82-4E2F-A048-283F3395B45A}" destId="{57B4811A-CE84-4283-8A01-B2C76F74291D}" srcOrd="2" destOrd="0" parTransId="{CEBEBE27-2A3A-4D58-9FA6-17E8DA19B948}" sibTransId="{E839E3E3-837A-4F9B-9BA6-B9F67434FA65}"/>
    <dgm:cxn modelId="{C01B3C1B-CCD4-4A29-9B9E-BC00683711DD}" srcId="{54078073-5F82-4E2F-A048-283F3395B45A}" destId="{5A0C03C8-D00A-46D1-BB93-48F532284326}" srcOrd="4" destOrd="0" parTransId="{A2AFA2FC-CCDD-4977-8EEF-3334141B8C1F}" sibTransId="{F5AC6240-0290-4E48-88D0-364EE9B20190}"/>
    <dgm:cxn modelId="{0F2F6C08-4E6D-44C8-8AC8-7EF0AFD9E77A}" type="presOf" srcId="{54078073-5F82-4E2F-A048-283F3395B45A}" destId="{084DAE5F-5FE9-4E26-A4D8-2966B331B766}" srcOrd="0" destOrd="0" presId="urn:microsoft.com/office/officeart/2011/layout/CircleProcess"/>
    <dgm:cxn modelId="{DB0425A8-6197-4FFE-9115-006BB0D3E4B1}" type="presOf" srcId="{7A461544-5D56-494D-9682-80927B334A95}" destId="{60CB5676-7100-4858-892F-DC143AA39D84}" srcOrd="1" destOrd="0" presId="urn:microsoft.com/office/officeart/2011/layout/CircleProcess"/>
    <dgm:cxn modelId="{59319C2C-9857-4CEC-B093-D9D39CF236BE}" type="presOf" srcId="{C7759159-1C91-451D-9841-898518AC0298}" destId="{A7126A37-6631-42AA-BC2A-6EE1627A3199}" srcOrd="1" destOrd="0" presId="urn:microsoft.com/office/officeart/2011/layout/CircleProcess"/>
    <dgm:cxn modelId="{20246A4E-FB73-4642-A906-8E8DDF637B64}" srcId="{54078073-5F82-4E2F-A048-283F3395B45A}" destId="{D38C9551-4D99-499D-8D73-A09759198605}" srcOrd="0" destOrd="0" parTransId="{2C5A94F7-26D3-4059-AA4D-DE128010929B}" sibTransId="{76534FF3-FD75-4A51-8651-623B6BC295E0}"/>
    <dgm:cxn modelId="{17EEB7A4-EA33-48EE-904B-207575AF31A6}" type="presOf" srcId="{D38C9551-4D99-499D-8D73-A09759198605}" destId="{9F294DB0-E12B-46AF-B522-9087C5962076}" srcOrd="1" destOrd="0" presId="urn:microsoft.com/office/officeart/2011/layout/CircleProcess"/>
    <dgm:cxn modelId="{C7B7508F-D4A4-47BB-80AD-20E46011B85B}" type="presParOf" srcId="{084DAE5F-5FE9-4E26-A4D8-2966B331B766}" destId="{21E36150-28F6-4E2B-B78F-A7E6A1DD24D0}" srcOrd="0" destOrd="0" presId="urn:microsoft.com/office/officeart/2011/layout/CircleProcess"/>
    <dgm:cxn modelId="{6831431E-0AB8-415C-9E74-0BF70284A408}" type="presParOf" srcId="{21E36150-28F6-4E2B-B78F-A7E6A1DD24D0}" destId="{AD8D7786-9AD9-4057-B43E-B590F04EBEC5}" srcOrd="0" destOrd="0" presId="urn:microsoft.com/office/officeart/2011/layout/CircleProcess"/>
    <dgm:cxn modelId="{008F966F-4F78-4CFE-BA8B-3263D2E51F27}" type="presParOf" srcId="{084DAE5F-5FE9-4E26-A4D8-2966B331B766}" destId="{1A01F5C7-10A8-4FAF-A589-86B389F24548}" srcOrd="1" destOrd="0" presId="urn:microsoft.com/office/officeart/2011/layout/CircleProcess"/>
    <dgm:cxn modelId="{A7C63952-97C1-40CE-93AC-85621C45A6C3}" type="presParOf" srcId="{1A01F5C7-10A8-4FAF-A589-86B389F24548}" destId="{48490CA6-F011-4537-A0A2-8A030A1E6B59}" srcOrd="0" destOrd="0" presId="urn:microsoft.com/office/officeart/2011/layout/CircleProcess"/>
    <dgm:cxn modelId="{A048F60C-CC3F-4992-B313-51506D868125}" type="presParOf" srcId="{084DAE5F-5FE9-4E26-A4D8-2966B331B766}" destId="{60CB5676-7100-4858-892F-DC143AA39D84}" srcOrd="2" destOrd="0" presId="urn:microsoft.com/office/officeart/2011/layout/CircleProcess"/>
    <dgm:cxn modelId="{1C739270-2691-481E-9955-672DED53A89F}" type="presParOf" srcId="{084DAE5F-5FE9-4E26-A4D8-2966B331B766}" destId="{891F1352-5048-4D02-8540-B021D7DE58E6}" srcOrd="3" destOrd="0" presId="urn:microsoft.com/office/officeart/2011/layout/CircleProcess"/>
    <dgm:cxn modelId="{67200E23-821B-4BCD-946F-CB45222B7298}" type="presParOf" srcId="{891F1352-5048-4D02-8540-B021D7DE58E6}" destId="{0360DA05-B576-4254-B60C-652E86654369}" srcOrd="0" destOrd="0" presId="urn:microsoft.com/office/officeart/2011/layout/CircleProcess"/>
    <dgm:cxn modelId="{B2FDB950-9B99-4727-9C70-67E4F7F8E265}" type="presParOf" srcId="{084DAE5F-5FE9-4E26-A4D8-2966B331B766}" destId="{60EA2588-A4D9-41ED-BFA0-701879AF30D1}" srcOrd="4" destOrd="0" presId="urn:microsoft.com/office/officeart/2011/layout/CircleProcess"/>
    <dgm:cxn modelId="{DCB20689-8F7A-4D97-B6DD-5B0FF1697949}" type="presParOf" srcId="{60EA2588-A4D9-41ED-BFA0-701879AF30D1}" destId="{C4B382CE-4D3C-4B85-9299-DA9196F8629D}" srcOrd="0" destOrd="0" presId="urn:microsoft.com/office/officeart/2011/layout/CircleProcess"/>
    <dgm:cxn modelId="{100919AD-475E-4A5E-A7BE-B87C2FA3B375}" type="presParOf" srcId="{084DAE5F-5FE9-4E26-A4D8-2966B331B766}" destId="{105292F0-D03F-4804-ABBF-7EDDFFF725FC}" srcOrd="5" destOrd="0" presId="urn:microsoft.com/office/officeart/2011/layout/CircleProcess"/>
    <dgm:cxn modelId="{7C3377C5-FD20-4C62-95E8-BE7A3B506A31}" type="presParOf" srcId="{084DAE5F-5FE9-4E26-A4D8-2966B331B766}" destId="{83DC5F0D-1024-4463-839C-5C0D6B3E33C6}" srcOrd="6" destOrd="0" presId="urn:microsoft.com/office/officeart/2011/layout/CircleProcess"/>
    <dgm:cxn modelId="{4284F77D-CA7D-43AF-8E4C-7E8685F1958C}" type="presParOf" srcId="{83DC5F0D-1024-4463-839C-5C0D6B3E33C6}" destId="{A0C969A5-2B02-4553-9314-EFAE10C1A5F4}" srcOrd="0" destOrd="0" presId="urn:microsoft.com/office/officeart/2011/layout/CircleProcess"/>
    <dgm:cxn modelId="{E74E3297-6BEF-4848-B018-03FFE602591C}" type="presParOf" srcId="{084DAE5F-5FE9-4E26-A4D8-2966B331B766}" destId="{E8CDF47E-A03A-4663-93D3-488273C097CC}" srcOrd="7" destOrd="0" presId="urn:microsoft.com/office/officeart/2011/layout/CircleProcess"/>
    <dgm:cxn modelId="{4AD6BD6C-B002-4ECA-8A87-0CDB89EBFA9F}" type="presParOf" srcId="{E8CDF47E-A03A-4663-93D3-488273C097CC}" destId="{B7E01CBC-ADC7-4947-811A-FD522ADBF422}" srcOrd="0" destOrd="0" presId="urn:microsoft.com/office/officeart/2011/layout/CircleProcess"/>
    <dgm:cxn modelId="{F8B5C1CB-A3E9-4A4E-AFD1-0B74E8D00AF1}" type="presParOf" srcId="{084DAE5F-5FE9-4E26-A4D8-2966B331B766}" destId="{29AFB6FC-BD16-41A8-B28D-999695090C93}" srcOrd="8" destOrd="0" presId="urn:microsoft.com/office/officeart/2011/layout/CircleProcess"/>
    <dgm:cxn modelId="{0B4E1E40-3265-42BF-BBFA-70064150039D}" type="presParOf" srcId="{084DAE5F-5FE9-4E26-A4D8-2966B331B766}" destId="{6000DD3A-0448-4051-8C96-495FCEA9D52A}" srcOrd="9" destOrd="0" presId="urn:microsoft.com/office/officeart/2011/layout/CircleProcess"/>
    <dgm:cxn modelId="{62946C92-6909-47AA-8637-71E9CE161464}" type="presParOf" srcId="{6000DD3A-0448-4051-8C96-495FCEA9D52A}" destId="{47F9C8F5-DD05-4AA8-AF22-69C41D93628A}" srcOrd="0" destOrd="0" presId="urn:microsoft.com/office/officeart/2011/layout/CircleProcess"/>
    <dgm:cxn modelId="{8ADC690D-9081-404C-860A-24439F2BD458}" type="presParOf" srcId="{084DAE5F-5FE9-4E26-A4D8-2966B331B766}" destId="{8546C21F-0CCC-47CE-83D8-4C9C93687204}" srcOrd="10" destOrd="0" presId="urn:microsoft.com/office/officeart/2011/layout/CircleProcess"/>
    <dgm:cxn modelId="{C4748A68-C9D4-4A7D-ABFD-7D7B2699328D}" type="presParOf" srcId="{8546C21F-0CCC-47CE-83D8-4C9C93687204}" destId="{E166FE36-E338-4B14-BD2B-35479284402F}" srcOrd="0" destOrd="0" presId="urn:microsoft.com/office/officeart/2011/layout/CircleProcess"/>
    <dgm:cxn modelId="{01A2B711-D5B6-4A8A-AA05-E6BA495991AD}" type="presParOf" srcId="{084DAE5F-5FE9-4E26-A4D8-2966B331B766}" destId="{34FCE6EC-9CE4-4319-BBD3-EE8E1A3E54DC}" srcOrd="11" destOrd="0" presId="urn:microsoft.com/office/officeart/2011/layout/CircleProcess"/>
    <dgm:cxn modelId="{3DE96874-B0DD-4E4A-A6C9-2BE9120A0D80}" type="presParOf" srcId="{084DAE5F-5FE9-4E26-A4D8-2966B331B766}" destId="{7DED65CD-0E2A-4AD5-BFD7-AA5399F1C686}" srcOrd="12" destOrd="0" presId="urn:microsoft.com/office/officeart/2011/layout/CircleProcess"/>
    <dgm:cxn modelId="{E041FA54-46F9-4586-B84A-09A056270C2B}" type="presParOf" srcId="{7DED65CD-0E2A-4AD5-BFD7-AA5399F1C686}" destId="{E3163463-E01D-4C92-8A94-1D540EF5EBFD}" srcOrd="0" destOrd="0" presId="urn:microsoft.com/office/officeart/2011/layout/CircleProcess"/>
    <dgm:cxn modelId="{A8960356-C12C-4822-934E-D4596B7C3C06}" type="presParOf" srcId="{084DAE5F-5FE9-4E26-A4D8-2966B331B766}" destId="{7AFEA5ED-3F76-48DB-ABA7-3CC958A6B669}" srcOrd="13" destOrd="0" presId="urn:microsoft.com/office/officeart/2011/layout/CircleProcess"/>
    <dgm:cxn modelId="{B8622B2C-73DB-4EA5-BAC5-CB784A4B88A3}" type="presParOf" srcId="{7AFEA5ED-3F76-48DB-ABA7-3CC958A6B669}" destId="{AE15CF97-CA4F-4A44-8E41-D8A5CD622761}" srcOrd="0" destOrd="0" presId="urn:microsoft.com/office/officeart/2011/layout/CircleProcess"/>
    <dgm:cxn modelId="{928AC9ED-4161-4748-9206-EC0C0232AF78}" type="presParOf" srcId="{084DAE5F-5FE9-4E26-A4D8-2966B331B766}" destId="{A7126A37-6631-42AA-BC2A-6EE1627A3199}" srcOrd="14" destOrd="0" presId="urn:microsoft.com/office/officeart/2011/layout/CircleProcess"/>
    <dgm:cxn modelId="{77BA7485-8BD1-403A-B21E-5B8250452447}" type="presParOf" srcId="{084DAE5F-5FE9-4E26-A4D8-2966B331B766}" destId="{C71DAB32-DA45-4693-8FB0-FC54A1DDF618}" srcOrd="15" destOrd="0" presId="urn:microsoft.com/office/officeart/2011/layout/CircleProcess"/>
    <dgm:cxn modelId="{C6CC4D86-14B7-474F-ADDD-C16D8A3EE8D0}" type="presParOf" srcId="{C71DAB32-DA45-4693-8FB0-FC54A1DDF618}" destId="{C4E522E3-F18A-47C6-8025-1619DB181EFE}" srcOrd="0" destOrd="0" presId="urn:microsoft.com/office/officeart/2011/layout/CircleProcess"/>
    <dgm:cxn modelId="{E86BE634-C90E-4308-B1C3-A6E6EC0C545D}" type="presParOf" srcId="{084DAE5F-5FE9-4E26-A4D8-2966B331B766}" destId="{FA057FB9-173D-4A2E-8B6A-4B206EDE5B5C}" srcOrd="16" destOrd="0" presId="urn:microsoft.com/office/officeart/2011/layout/CircleProcess"/>
    <dgm:cxn modelId="{62392A72-A8F5-42B6-BC3E-7B633C349E8B}" type="presParOf" srcId="{FA057FB9-173D-4A2E-8B6A-4B206EDE5B5C}" destId="{46922143-77FC-443C-85CB-5B62126D2E8E}" srcOrd="0" destOrd="0" presId="urn:microsoft.com/office/officeart/2011/layout/CircleProcess"/>
    <dgm:cxn modelId="{99CB4DA5-4576-4A0D-85A3-2852AFD1C281}" type="presParOf" srcId="{084DAE5F-5FE9-4E26-A4D8-2966B331B766}" destId="{9F294DB0-E12B-46AF-B522-9087C5962076}" srcOrd="17" destOrd="0" presId="urn:microsoft.com/office/officeart/2011/layout/Circle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078073-5F82-4E2F-A048-283F3395B45A}" type="doc">
      <dgm:prSet loTypeId="urn:microsoft.com/office/officeart/2011/layout/CircleProcess" loCatId="officeonline" qsTypeId="urn:microsoft.com/office/officeart/2005/8/quickstyle/simple1" qsCatId="simple" csTypeId="urn:microsoft.com/office/officeart/2005/8/colors/accent1_2" csCatId="accent1" phldr="1"/>
      <dgm:spPr/>
      <dgm:t>
        <a:bodyPr/>
        <a:lstStyle/>
        <a:p>
          <a:endParaRPr lang="en-US"/>
        </a:p>
      </dgm:t>
    </dgm:pt>
    <dgm:pt modelId="{C7759159-1C91-451D-9841-898518AC0298}">
      <dgm:prSet phldrT="[Text]" phldr="1"/>
      <dgm:spPr/>
      <dgm:t>
        <a:bodyPr/>
        <a:lstStyle/>
        <a:p>
          <a:endParaRPr lang="en-US" dirty="0"/>
        </a:p>
      </dgm:t>
    </dgm:pt>
    <dgm:pt modelId="{51291FA6-7D96-459F-943B-0D9228739440}" type="parTrans" cxnId="{95D499D7-54B3-406C-90DE-552830405CDB}">
      <dgm:prSet/>
      <dgm:spPr/>
      <dgm:t>
        <a:bodyPr/>
        <a:lstStyle/>
        <a:p>
          <a:endParaRPr lang="en-US"/>
        </a:p>
      </dgm:t>
    </dgm:pt>
    <dgm:pt modelId="{B61BB3B4-66FF-4CF8-B33F-95C0693923C5}" type="sibTrans" cxnId="{95D499D7-54B3-406C-90DE-552830405CDB}">
      <dgm:prSet/>
      <dgm:spPr/>
      <dgm:t>
        <a:bodyPr/>
        <a:lstStyle/>
        <a:p>
          <a:endParaRPr lang="en-US"/>
        </a:p>
      </dgm:t>
    </dgm:pt>
    <dgm:pt modelId="{57B4811A-CE84-4283-8A01-B2C76F74291D}">
      <dgm:prSet phldrT="[Text]" phldr="1"/>
      <dgm:spPr/>
      <dgm:t>
        <a:bodyPr/>
        <a:lstStyle/>
        <a:p>
          <a:endParaRPr lang="en-US" dirty="0"/>
        </a:p>
      </dgm:t>
    </dgm:pt>
    <dgm:pt modelId="{CEBEBE27-2A3A-4D58-9FA6-17E8DA19B948}" type="parTrans" cxnId="{5F73F2FE-3E12-4FAA-BCE4-DFCCD8467F2B}">
      <dgm:prSet/>
      <dgm:spPr/>
      <dgm:t>
        <a:bodyPr/>
        <a:lstStyle/>
        <a:p>
          <a:endParaRPr lang="en-US"/>
        </a:p>
      </dgm:t>
    </dgm:pt>
    <dgm:pt modelId="{E839E3E3-837A-4F9B-9BA6-B9F67434FA65}" type="sibTrans" cxnId="{5F73F2FE-3E12-4FAA-BCE4-DFCCD8467F2B}">
      <dgm:prSet/>
      <dgm:spPr/>
      <dgm:t>
        <a:bodyPr/>
        <a:lstStyle/>
        <a:p>
          <a:endParaRPr lang="en-US"/>
        </a:p>
      </dgm:t>
    </dgm:pt>
    <dgm:pt modelId="{A2B847DF-0738-45A4-9FA1-E851FADB0BA2}">
      <dgm:prSet phldrT="[Text]" phldr="1"/>
      <dgm:spPr/>
      <dgm:t>
        <a:bodyPr/>
        <a:lstStyle/>
        <a:p>
          <a:endParaRPr lang="en-US" dirty="0"/>
        </a:p>
      </dgm:t>
    </dgm:pt>
    <dgm:pt modelId="{4A40B656-5397-47E4-82A8-3952F45C54A5}" type="parTrans" cxnId="{3C88BD93-9F33-446D-A48B-9603467D655C}">
      <dgm:prSet/>
      <dgm:spPr/>
      <dgm:t>
        <a:bodyPr/>
        <a:lstStyle/>
        <a:p>
          <a:endParaRPr lang="en-US"/>
        </a:p>
      </dgm:t>
    </dgm:pt>
    <dgm:pt modelId="{E8EE299A-9953-4316-B29F-56F007D2A36A}" type="sibTrans" cxnId="{3C88BD93-9F33-446D-A48B-9603467D655C}">
      <dgm:prSet/>
      <dgm:spPr/>
      <dgm:t>
        <a:bodyPr/>
        <a:lstStyle/>
        <a:p>
          <a:endParaRPr lang="en-US"/>
        </a:p>
      </dgm:t>
    </dgm:pt>
    <dgm:pt modelId="{5A0C03C8-D00A-46D1-BB93-48F532284326}">
      <dgm:prSet phldrT="[Text]" phldr="1"/>
      <dgm:spPr/>
      <dgm:t>
        <a:bodyPr/>
        <a:lstStyle/>
        <a:p>
          <a:endParaRPr lang="en-US" dirty="0"/>
        </a:p>
      </dgm:t>
    </dgm:pt>
    <dgm:pt modelId="{A2AFA2FC-CCDD-4977-8EEF-3334141B8C1F}" type="parTrans" cxnId="{C01B3C1B-CCD4-4A29-9B9E-BC00683711DD}">
      <dgm:prSet/>
      <dgm:spPr/>
      <dgm:t>
        <a:bodyPr/>
        <a:lstStyle/>
        <a:p>
          <a:endParaRPr lang="en-US"/>
        </a:p>
      </dgm:t>
    </dgm:pt>
    <dgm:pt modelId="{F5AC6240-0290-4E48-88D0-364EE9B20190}" type="sibTrans" cxnId="{C01B3C1B-CCD4-4A29-9B9E-BC00683711DD}">
      <dgm:prSet/>
      <dgm:spPr/>
      <dgm:t>
        <a:bodyPr/>
        <a:lstStyle/>
        <a:p>
          <a:endParaRPr lang="en-US"/>
        </a:p>
      </dgm:t>
    </dgm:pt>
    <dgm:pt modelId="{7A461544-5D56-494D-9682-80927B334A95}">
      <dgm:prSet phldrT="[Text]" phldr="1"/>
      <dgm:spPr/>
      <dgm:t>
        <a:bodyPr/>
        <a:lstStyle/>
        <a:p>
          <a:endParaRPr lang="en-US" dirty="0"/>
        </a:p>
      </dgm:t>
    </dgm:pt>
    <dgm:pt modelId="{F265AB09-19AC-446D-BDFB-EB688F293FCC}" type="parTrans" cxnId="{396D2B8A-6A0C-4F09-ADF7-0657307E257C}">
      <dgm:prSet/>
      <dgm:spPr/>
      <dgm:t>
        <a:bodyPr/>
        <a:lstStyle/>
        <a:p>
          <a:endParaRPr lang="en-US"/>
        </a:p>
      </dgm:t>
    </dgm:pt>
    <dgm:pt modelId="{D8827AE0-E3CC-486C-8ABB-F0DBAA128B86}" type="sibTrans" cxnId="{396D2B8A-6A0C-4F09-ADF7-0657307E257C}">
      <dgm:prSet/>
      <dgm:spPr/>
      <dgm:t>
        <a:bodyPr/>
        <a:lstStyle/>
        <a:p>
          <a:endParaRPr lang="en-US"/>
        </a:p>
      </dgm:t>
    </dgm:pt>
    <dgm:pt modelId="{D38C9551-4D99-499D-8D73-A09759198605}">
      <dgm:prSet phldrT="[Text]" phldr="1"/>
      <dgm:spPr/>
      <dgm:t>
        <a:bodyPr/>
        <a:lstStyle/>
        <a:p>
          <a:endParaRPr lang="en-US" dirty="0"/>
        </a:p>
      </dgm:t>
    </dgm:pt>
    <dgm:pt modelId="{76534FF3-FD75-4A51-8651-623B6BC295E0}" type="sibTrans" cxnId="{20246A4E-FB73-4642-A906-8E8DDF637B64}">
      <dgm:prSet/>
      <dgm:spPr/>
      <dgm:t>
        <a:bodyPr/>
        <a:lstStyle/>
        <a:p>
          <a:endParaRPr lang="en-US"/>
        </a:p>
      </dgm:t>
    </dgm:pt>
    <dgm:pt modelId="{2C5A94F7-26D3-4059-AA4D-DE128010929B}" type="parTrans" cxnId="{20246A4E-FB73-4642-A906-8E8DDF637B64}">
      <dgm:prSet/>
      <dgm:spPr/>
      <dgm:t>
        <a:bodyPr/>
        <a:lstStyle/>
        <a:p>
          <a:endParaRPr lang="en-US"/>
        </a:p>
      </dgm:t>
    </dgm:pt>
    <dgm:pt modelId="{084DAE5F-5FE9-4E26-A4D8-2966B331B766}" type="pres">
      <dgm:prSet presAssocID="{54078073-5F82-4E2F-A048-283F3395B45A}" presName="Name0" presStyleCnt="0">
        <dgm:presLayoutVars>
          <dgm:chMax val="11"/>
          <dgm:chPref val="11"/>
          <dgm:dir/>
          <dgm:resizeHandles/>
        </dgm:presLayoutVars>
      </dgm:prSet>
      <dgm:spPr/>
    </dgm:pt>
    <dgm:pt modelId="{21E36150-28F6-4E2B-B78F-A7E6A1DD24D0}" type="pres">
      <dgm:prSet presAssocID="{7A461544-5D56-494D-9682-80927B334A95}" presName="Accent6" presStyleCnt="0"/>
      <dgm:spPr/>
    </dgm:pt>
    <dgm:pt modelId="{AD8D7786-9AD9-4057-B43E-B590F04EBEC5}" type="pres">
      <dgm:prSet presAssocID="{7A461544-5D56-494D-9682-80927B334A95}" presName="Accent" presStyleLbl="node1" presStyleIdx="0" presStyleCnt="6"/>
      <dgm:spPr/>
    </dgm:pt>
    <dgm:pt modelId="{1A01F5C7-10A8-4FAF-A589-86B389F24548}" type="pres">
      <dgm:prSet presAssocID="{7A461544-5D56-494D-9682-80927B334A95}" presName="ParentBackground6" presStyleCnt="0"/>
      <dgm:spPr/>
    </dgm:pt>
    <dgm:pt modelId="{48490CA6-F011-4537-A0A2-8A030A1E6B59}" type="pres">
      <dgm:prSet presAssocID="{7A461544-5D56-494D-9682-80927B334A95}" presName="ParentBackground" presStyleLbl="fgAcc1" presStyleIdx="0" presStyleCnt="6" custLinFactY="16496" custLinFactNeighborX="2634" custLinFactNeighborY="100000"/>
      <dgm:spPr/>
    </dgm:pt>
    <dgm:pt modelId="{60CB5676-7100-4858-892F-DC143AA39D84}" type="pres">
      <dgm:prSet presAssocID="{7A461544-5D56-494D-9682-80927B334A95}" presName="Parent6" presStyleLbl="revTx" presStyleIdx="0" presStyleCnt="0">
        <dgm:presLayoutVars>
          <dgm:chMax val="1"/>
          <dgm:chPref val="1"/>
          <dgm:bulletEnabled val="1"/>
        </dgm:presLayoutVars>
      </dgm:prSet>
      <dgm:spPr/>
    </dgm:pt>
    <dgm:pt modelId="{891F1352-5048-4D02-8540-B021D7DE58E6}" type="pres">
      <dgm:prSet presAssocID="{5A0C03C8-D00A-46D1-BB93-48F532284326}" presName="Accent5" presStyleCnt="0"/>
      <dgm:spPr/>
    </dgm:pt>
    <dgm:pt modelId="{0360DA05-B576-4254-B60C-652E86654369}" type="pres">
      <dgm:prSet presAssocID="{5A0C03C8-D00A-46D1-BB93-48F532284326}" presName="Accent" presStyleLbl="node1" presStyleIdx="1" presStyleCnt="6"/>
      <dgm:spPr/>
    </dgm:pt>
    <dgm:pt modelId="{60EA2588-A4D9-41ED-BFA0-701879AF30D1}" type="pres">
      <dgm:prSet presAssocID="{5A0C03C8-D00A-46D1-BB93-48F532284326}" presName="ParentBackground5" presStyleCnt="0"/>
      <dgm:spPr/>
    </dgm:pt>
    <dgm:pt modelId="{C4B382CE-4D3C-4B85-9299-DA9196F8629D}" type="pres">
      <dgm:prSet presAssocID="{5A0C03C8-D00A-46D1-BB93-48F532284326}" presName="ParentBackground" presStyleLbl="fgAcc1" presStyleIdx="1" presStyleCnt="6" custLinFactY="16496" custLinFactNeighborX="-2887" custLinFactNeighborY="100000"/>
      <dgm:spPr/>
    </dgm:pt>
    <dgm:pt modelId="{105292F0-D03F-4804-ABBF-7EDDFFF725FC}" type="pres">
      <dgm:prSet presAssocID="{5A0C03C8-D00A-46D1-BB93-48F532284326}" presName="Parent5" presStyleLbl="revTx" presStyleIdx="0" presStyleCnt="0">
        <dgm:presLayoutVars>
          <dgm:chMax val="1"/>
          <dgm:chPref val="1"/>
          <dgm:bulletEnabled val="1"/>
        </dgm:presLayoutVars>
      </dgm:prSet>
      <dgm:spPr/>
    </dgm:pt>
    <dgm:pt modelId="{83DC5F0D-1024-4463-839C-5C0D6B3E33C6}" type="pres">
      <dgm:prSet presAssocID="{A2B847DF-0738-45A4-9FA1-E851FADB0BA2}" presName="Accent4" presStyleCnt="0"/>
      <dgm:spPr/>
    </dgm:pt>
    <dgm:pt modelId="{A0C969A5-2B02-4553-9314-EFAE10C1A5F4}" type="pres">
      <dgm:prSet presAssocID="{A2B847DF-0738-45A4-9FA1-E851FADB0BA2}" presName="Accent" presStyleLbl="node1" presStyleIdx="2" presStyleCnt="6"/>
      <dgm:spPr/>
    </dgm:pt>
    <dgm:pt modelId="{E8CDF47E-A03A-4663-93D3-488273C097CC}" type="pres">
      <dgm:prSet presAssocID="{A2B847DF-0738-45A4-9FA1-E851FADB0BA2}" presName="ParentBackground4" presStyleCnt="0"/>
      <dgm:spPr/>
    </dgm:pt>
    <dgm:pt modelId="{B7E01CBC-ADC7-4947-811A-FD522ADBF422}" type="pres">
      <dgm:prSet presAssocID="{A2B847DF-0738-45A4-9FA1-E851FADB0BA2}" presName="ParentBackground" presStyleLbl="fgAcc1" presStyleIdx="2" presStyleCnt="6" custLinFactY="16496" custLinFactNeighborX="-1443" custLinFactNeighborY="100000"/>
      <dgm:spPr/>
    </dgm:pt>
    <dgm:pt modelId="{29AFB6FC-BD16-41A8-B28D-999695090C93}" type="pres">
      <dgm:prSet presAssocID="{A2B847DF-0738-45A4-9FA1-E851FADB0BA2}" presName="Parent4" presStyleLbl="revTx" presStyleIdx="0" presStyleCnt="0">
        <dgm:presLayoutVars>
          <dgm:chMax val="1"/>
          <dgm:chPref val="1"/>
          <dgm:bulletEnabled val="1"/>
        </dgm:presLayoutVars>
      </dgm:prSet>
      <dgm:spPr/>
    </dgm:pt>
    <dgm:pt modelId="{6000DD3A-0448-4051-8C96-495FCEA9D52A}" type="pres">
      <dgm:prSet presAssocID="{57B4811A-CE84-4283-8A01-B2C76F74291D}" presName="Accent3" presStyleCnt="0"/>
      <dgm:spPr/>
    </dgm:pt>
    <dgm:pt modelId="{47F9C8F5-DD05-4AA8-AF22-69C41D93628A}" type="pres">
      <dgm:prSet presAssocID="{57B4811A-CE84-4283-8A01-B2C76F74291D}" presName="Accent" presStyleLbl="node1" presStyleIdx="3" presStyleCnt="6"/>
      <dgm:spPr/>
    </dgm:pt>
    <dgm:pt modelId="{8546C21F-0CCC-47CE-83D8-4C9C93687204}" type="pres">
      <dgm:prSet presAssocID="{57B4811A-CE84-4283-8A01-B2C76F74291D}" presName="ParentBackground3" presStyleCnt="0"/>
      <dgm:spPr/>
    </dgm:pt>
    <dgm:pt modelId="{E166FE36-E338-4B14-BD2B-35479284402F}" type="pres">
      <dgm:prSet presAssocID="{57B4811A-CE84-4283-8A01-B2C76F74291D}" presName="ParentBackground" presStyleLbl="fgAcc1" presStyleIdx="3" presStyleCnt="6" custLinFactY="16497" custLinFactNeighborX="4330" custLinFactNeighborY="100000"/>
      <dgm:spPr/>
    </dgm:pt>
    <dgm:pt modelId="{34FCE6EC-9CE4-4319-BBD3-EE8E1A3E54DC}" type="pres">
      <dgm:prSet presAssocID="{57B4811A-CE84-4283-8A01-B2C76F74291D}" presName="Parent3" presStyleLbl="revTx" presStyleIdx="0" presStyleCnt="0">
        <dgm:presLayoutVars>
          <dgm:chMax val="1"/>
          <dgm:chPref val="1"/>
          <dgm:bulletEnabled val="1"/>
        </dgm:presLayoutVars>
      </dgm:prSet>
      <dgm:spPr/>
    </dgm:pt>
    <dgm:pt modelId="{7DED65CD-0E2A-4AD5-BFD7-AA5399F1C686}" type="pres">
      <dgm:prSet presAssocID="{C7759159-1C91-451D-9841-898518AC0298}" presName="Accent2" presStyleCnt="0"/>
      <dgm:spPr/>
    </dgm:pt>
    <dgm:pt modelId="{E3163463-E01D-4C92-8A94-1D540EF5EBFD}" type="pres">
      <dgm:prSet presAssocID="{C7759159-1C91-451D-9841-898518AC0298}" presName="Accent" presStyleLbl="node1" presStyleIdx="4" presStyleCnt="6"/>
      <dgm:spPr>
        <a:solidFill>
          <a:schemeClr val="accent4">
            <a:lumMod val="75000"/>
          </a:schemeClr>
        </a:solidFill>
      </dgm:spPr>
    </dgm:pt>
    <dgm:pt modelId="{7AFEA5ED-3F76-48DB-ABA7-3CC958A6B669}" type="pres">
      <dgm:prSet presAssocID="{C7759159-1C91-451D-9841-898518AC0298}" presName="ParentBackground2" presStyleCnt="0"/>
      <dgm:spPr/>
    </dgm:pt>
    <dgm:pt modelId="{AE15CF97-CA4F-4A44-8E41-D8A5CD622761}" type="pres">
      <dgm:prSet presAssocID="{C7759159-1C91-451D-9841-898518AC0298}" presName="ParentBackground" presStyleLbl="fgAcc1" presStyleIdx="4" presStyleCnt="6" custLinFactY="21008" custLinFactNeighborX="2887" custLinFactNeighborY="100000"/>
      <dgm:spPr/>
    </dgm:pt>
    <dgm:pt modelId="{A7126A37-6631-42AA-BC2A-6EE1627A3199}" type="pres">
      <dgm:prSet presAssocID="{C7759159-1C91-451D-9841-898518AC0298}" presName="Parent2" presStyleLbl="revTx" presStyleIdx="0" presStyleCnt="0">
        <dgm:presLayoutVars>
          <dgm:chMax val="1"/>
          <dgm:chPref val="1"/>
          <dgm:bulletEnabled val="1"/>
        </dgm:presLayoutVars>
      </dgm:prSet>
      <dgm:spPr/>
    </dgm:pt>
    <dgm:pt modelId="{C71DAB32-DA45-4693-8FB0-FC54A1DDF618}" type="pres">
      <dgm:prSet presAssocID="{D38C9551-4D99-499D-8D73-A09759198605}" presName="Accent1" presStyleCnt="0"/>
      <dgm:spPr/>
    </dgm:pt>
    <dgm:pt modelId="{C4E522E3-F18A-47C6-8025-1619DB181EFE}" type="pres">
      <dgm:prSet presAssocID="{D38C9551-4D99-499D-8D73-A09759198605}" presName="Accent" presStyleLbl="node1" presStyleIdx="5" presStyleCnt="6"/>
      <dgm:spPr/>
    </dgm:pt>
    <dgm:pt modelId="{FA057FB9-173D-4A2E-8B6A-4B206EDE5B5C}" type="pres">
      <dgm:prSet presAssocID="{D38C9551-4D99-499D-8D73-A09759198605}" presName="ParentBackground1" presStyleCnt="0"/>
      <dgm:spPr/>
    </dgm:pt>
    <dgm:pt modelId="{46922143-77FC-443C-85CB-5B62126D2E8E}" type="pres">
      <dgm:prSet presAssocID="{D38C9551-4D99-499D-8D73-A09759198605}" presName="ParentBackground" presStyleLbl="fgAcc1" presStyleIdx="5" presStyleCnt="6" custLinFactY="16497" custLinFactNeighborX="1931" custLinFactNeighborY="100000"/>
      <dgm:spPr/>
    </dgm:pt>
    <dgm:pt modelId="{9F294DB0-E12B-46AF-B522-9087C5962076}" type="pres">
      <dgm:prSet presAssocID="{D38C9551-4D99-499D-8D73-A09759198605}" presName="Parent1" presStyleLbl="revTx" presStyleIdx="0" presStyleCnt="0">
        <dgm:presLayoutVars>
          <dgm:chMax val="1"/>
          <dgm:chPref val="1"/>
          <dgm:bulletEnabled val="1"/>
        </dgm:presLayoutVars>
      </dgm:prSet>
      <dgm:spPr/>
    </dgm:pt>
  </dgm:ptLst>
  <dgm:cxnLst>
    <dgm:cxn modelId="{396D2B8A-6A0C-4F09-ADF7-0657307E257C}" srcId="{54078073-5F82-4E2F-A048-283F3395B45A}" destId="{7A461544-5D56-494D-9682-80927B334A95}" srcOrd="5" destOrd="0" parTransId="{F265AB09-19AC-446D-BDFB-EB688F293FCC}" sibTransId="{D8827AE0-E3CC-486C-8ABB-F0DBAA128B86}"/>
    <dgm:cxn modelId="{501AB4C3-530B-46A7-BEE4-299ABD0C2682}" type="presOf" srcId="{7A461544-5D56-494D-9682-80927B334A95}" destId="{48490CA6-F011-4537-A0A2-8A030A1E6B59}" srcOrd="0" destOrd="0" presId="urn:microsoft.com/office/officeart/2011/layout/CircleProcess"/>
    <dgm:cxn modelId="{A33E2D55-8B34-4F56-A6F0-BF5002400F0B}" type="presOf" srcId="{7A461544-5D56-494D-9682-80927B334A95}" destId="{60CB5676-7100-4858-892F-DC143AA39D84}" srcOrd="1" destOrd="0" presId="urn:microsoft.com/office/officeart/2011/layout/CircleProcess"/>
    <dgm:cxn modelId="{3BC90218-086F-4245-B5B9-E633B03CC466}" type="presOf" srcId="{5A0C03C8-D00A-46D1-BB93-48F532284326}" destId="{105292F0-D03F-4804-ABBF-7EDDFFF725FC}" srcOrd="1" destOrd="0" presId="urn:microsoft.com/office/officeart/2011/layout/CircleProcess"/>
    <dgm:cxn modelId="{C777B04B-79B0-49B8-8A3A-59AEE396CDD7}" type="presOf" srcId="{54078073-5F82-4E2F-A048-283F3395B45A}" destId="{084DAE5F-5FE9-4E26-A4D8-2966B331B766}" srcOrd="0" destOrd="0" presId="urn:microsoft.com/office/officeart/2011/layout/CircleProcess"/>
    <dgm:cxn modelId="{68082F26-941D-400C-B6B8-652B6DD588FE}" type="presOf" srcId="{D38C9551-4D99-499D-8D73-A09759198605}" destId="{9F294DB0-E12B-46AF-B522-9087C5962076}" srcOrd="1" destOrd="0" presId="urn:microsoft.com/office/officeart/2011/layout/CircleProcess"/>
    <dgm:cxn modelId="{3C88BD93-9F33-446D-A48B-9603467D655C}" srcId="{54078073-5F82-4E2F-A048-283F3395B45A}" destId="{A2B847DF-0738-45A4-9FA1-E851FADB0BA2}" srcOrd="3" destOrd="0" parTransId="{4A40B656-5397-47E4-82A8-3952F45C54A5}" sibTransId="{E8EE299A-9953-4316-B29F-56F007D2A36A}"/>
    <dgm:cxn modelId="{A5A29C0E-A242-41BB-87F6-556A11A5E019}" type="presOf" srcId="{A2B847DF-0738-45A4-9FA1-E851FADB0BA2}" destId="{29AFB6FC-BD16-41A8-B28D-999695090C93}" srcOrd="1" destOrd="0" presId="urn:microsoft.com/office/officeart/2011/layout/CircleProcess"/>
    <dgm:cxn modelId="{95D499D7-54B3-406C-90DE-552830405CDB}" srcId="{54078073-5F82-4E2F-A048-283F3395B45A}" destId="{C7759159-1C91-451D-9841-898518AC0298}" srcOrd="1" destOrd="0" parTransId="{51291FA6-7D96-459F-943B-0D9228739440}" sibTransId="{B61BB3B4-66FF-4CF8-B33F-95C0693923C5}"/>
    <dgm:cxn modelId="{BF045EA1-5745-47EE-A33E-CA20FBF4EC89}" type="presOf" srcId="{D38C9551-4D99-499D-8D73-A09759198605}" destId="{46922143-77FC-443C-85CB-5B62126D2E8E}" srcOrd="0" destOrd="0" presId="urn:microsoft.com/office/officeart/2011/layout/CircleProcess"/>
    <dgm:cxn modelId="{A0827D2A-9B01-4F00-8F8E-CF65167079DD}" type="presOf" srcId="{57B4811A-CE84-4283-8A01-B2C76F74291D}" destId="{34FCE6EC-9CE4-4319-BBD3-EE8E1A3E54DC}" srcOrd="1" destOrd="0" presId="urn:microsoft.com/office/officeart/2011/layout/CircleProcess"/>
    <dgm:cxn modelId="{7A9BCEFC-E8F8-4FD0-992D-44437B677295}" type="presOf" srcId="{A2B847DF-0738-45A4-9FA1-E851FADB0BA2}" destId="{B7E01CBC-ADC7-4947-811A-FD522ADBF422}" srcOrd="0" destOrd="0" presId="urn:microsoft.com/office/officeart/2011/layout/CircleProcess"/>
    <dgm:cxn modelId="{AA471E69-44E1-41B4-9CB1-65B252AACD7E}" type="presOf" srcId="{C7759159-1C91-451D-9841-898518AC0298}" destId="{AE15CF97-CA4F-4A44-8E41-D8A5CD622761}" srcOrd="0" destOrd="0" presId="urn:microsoft.com/office/officeart/2011/layout/CircleProcess"/>
    <dgm:cxn modelId="{8DC73A3C-A4EB-433E-A262-298B9B3DE1D1}" type="presOf" srcId="{57B4811A-CE84-4283-8A01-B2C76F74291D}" destId="{E166FE36-E338-4B14-BD2B-35479284402F}" srcOrd="0" destOrd="0" presId="urn:microsoft.com/office/officeart/2011/layout/CircleProcess"/>
    <dgm:cxn modelId="{5F73F2FE-3E12-4FAA-BCE4-DFCCD8467F2B}" srcId="{54078073-5F82-4E2F-A048-283F3395B45A}" destId="{57B4811A-CE84-4283-8A01-B2C76F74291D}" srcOrd="2" destOrd="0" parTransId="{CEBEBE27-2A3A-4D58-9FA6-17E8DA19B948}" sibTransId="{E839E3E3-837A-4F9B-9BA6-B9F67434FA65}"/>
    <dgm:cxn modelId="{C01B3C1B-CCD4-4A29-9B9E-BC00683711DD}" srcId="{54078073-5F82-4E2F-A048-283F3395B45A}" destId="{5A0C03C8-D00A-46D1-BB93-48F532284326}" srcOrd="4" destOrd="0" parTransId="{A2AFA2FC-CCDD-4977-8EEF-3334141B8C1F}" sibTransId="{F5AC6240-0290-4E48-88D0-364EE9B20190}"/>
    <dgm:cxn modelId="{2BD874A2-FAFD-48D2-B20D-278105B69A00}" type="presOf" srcId="{C7759159-1C91-451D-9841-898518AC0298}" destId="{A7126A37-6631-42AA-BC2A-6EE1627A3199}" srcOrd="1" destOrd="0" presId="urn:microsoft.com/office/officeart/2011/layout/CircleProcess"/>
    <dgm:cxn modelId="{5EFE9B1E-8366-4C53-AD83-82F6538F8AFD}" type="presOf" srcId="{5A0C03C8-D00A-46D1-BB93-48F532284326}" destId="{C4B382CE-4D3C-4B85-9299-DA9196F8629D}" srcOrd="0" destOrd="0" presId="urn:microsoft.com/office/officeart/2011/layout/CircleProcess"/>
    <dgm:cxn modelId="{20246A4E-FB73-4642-A906-8E8DDF637B64}" srcId="{54078073-5F82-4E2F-A048-283F3395B45A}" destId="{D38C9551-4D99-499D-8D73-A09759198605}" srcOrd="0" destOrd="0" parTransId="{2C5A94F7-26D3-4059-AA4D-DE128010929B}" sibTransId="{76534FF3-FD75-4A51-8651-623B6BC295E0}"/>
    <dgm:cxn modelId="{61EB655C-EE3C-4C52-958B-B976FB205F53}" type="presParOf" srcId="{084DAE5F-5FE9-4E26-A4D8-2966B331B766}" destId="{21E36150-28F6-4E2B-B78F-A7E6A1DD24D0}" srcOrd="0" destOrd="0" presId="urn:microsoft.com/office/officeart/2011/layout/CircleProcess"/>
    <dgm:cxn modelId="{17592790-9714-468C-8831-DBDF435A82B4}" type="presParOf" srcId="{21E36150-28F6-4E2B-B78F-A7E6A1DD24D0}" destId="{AD8D7786-9AD9-4057-B43E-B590F04EBEC5}" srcOrd="0" destOrd="0" presId="urn:microsoft.com/office/officeart/2011/layout/CircleProcess"/>
    <dgm:cxn modelId="{95663C46-F97E-4CC9-A092-83C232A3FB3D}" type="presParOf" srcId="{084DAE5F-5FE9-4E26-A4D8-2966B331B766}" destId="{1A01F5C7-10A8-4FAF-A589-86B389F24548}" srcOrd="1" destOrd="0" presId="urn:microsoft.com/office/officeart/2011/layout/CircleProcess"/>
    <dgm:cxn modelId="{A22EFB93-EC9B-45CF-BFB3-BC3DEC922AA0}" type="presParOf" srcId="{1A01F5C7-10A8-4FAF-A589-86B389F24548}" destId="{48490CA6-F011-4537-A0A2-8A030A1E6B59}" srcOrd="0" destOrd="0" presId="urn:microsoft.com/office/officeart/2011/layout/CircleProcess"/>
    <dgm:cxn modelId="{9FC151A5-E479-42E2-AA45-0C2642D038A1}" type="presParOf" srcId="{084DAE5F-5FE9-4E26-A4D8-2966B331B766}" destId="{60CB5676-7100-4858-892F-DC143AA39D84}" srcOrd="2" destOrd="0" presId="urn:microsoft.com/office/officeart/2011/layout/CircleProcess"/>
    <dgm:cxn modelId="{9B92D1E9-8945-4639-8828-A06D7EA19CED}" type="presParOf" srcId="{084DAE5F-5FE9-4E26-A4D8-2966B331B766}" destId="{891F1352-5048-4D02-8540-B021D7DE58E6}" srcOrd="3" destOrd="0" presId="urn:microsoft.com/office/officeart/2011/layout/CircleProcess"/>
    <dgm:cxn modelId="{FA533394-AD9D-491D-BAC9-25FB5801CCEC}" type="presParOf" srcId="{891F1352-5048-4D02-8540-B021D7DE58E6}" destId="{0360DA05-B576-4254-B60C-652E86654369}" srcOrd="0" destOrd="0" presId="urn:microsoft.com/office/officeart/2011/layout/CircleProcess"/>
    <dgm:cxn modelId="{4AAB944F-6DF8-4896-96BE-135636659D03}" type="presParOf" srcId="{084DAE5F-5FE9-4E26-A4D8-2966B331B766}" destId="{60EA2588-A4D9-41ED-BFA0-701879AF30D1}" srcOrd="4" destOrd="0" presId="urn:microsoft.com/office/officeart/2011/layout/CircleProcess"/>
    <dgm:cxn modelId="{A275963C-73F6-4DE1-991E-1B0723C0533C}" type="presParOf" srcId="{60EA2588-A4D9-41ED-BFA0-701879AF30D1}" destId="{C4B382CE-4D3C-4B85-9299-DA9196F8629D}" srcOrd="0" destOrd="0" presId="urn:microsoft.com/office/officeart/2011/layout/CircleProcess"/>
    <dgm:cxn modelId="{A0B517FF-5E32-4626-995D-332889A022ED}" type="presParOf" srcId="{084DAE5F-5FE9-4E26-A4D8-2966B331B766}" destId="{105292F0-D03F-4804-ABBF-7EDDFFF725FC}" srcOrd="5" destOrd="0" presId="urn:microsoft.com/office/officeart/2011/layout/CircleProcess"/>
    <dgm:cxn modelId="{6B14B352-DB37-446A-9213-C34B853C92B8}" type="presParOf" srcId="{084DAE5F-5FE9-4E26-A4D8-2966B331B766}" destId="{83DC5F0D-1024-4463-839C-5C0D6B3E33C6}" srcOrd="6" destOrd="0" presId="urn:microsoft.com/office/officeart/2011/layout/CircleProcess"/>
    <dgm:cxn modelId="{6BB7AF90-36E7-498E-BBCC-28581E4849AA}" type="presParOf" srcId="{83DC5F0D-1024-4463-839C-5C0D6B3E33C6}" destId="{A0C969A5-2B02-4553-9314-EFAE10C1A5F4}" srcOrd="0" destOrd="0" presId="urn:microsoft.com/office/officeart/2011/layout/CircleProcess"/>
    <dgm:cxn modelId="{1151D35D-B8B2-4111-9E5D-8DB3B646DD3C}" type="presParOf" srcId="{084DAE5F-5FE9-4E26-A4D8-2966B331B766}" destId="{E8CDF47E-A03A-4663-93D3-488273C097CC}" srcOrd="7" destOrd="0" presId="urn:microsoft.com/office/officeart/2011/layout/CircleProcess"/>
    <dgm:cxn modelId="{8C093990-530D-4E38-B177-2AB379DAE286}" type="presParOf" srcId="{E8CDF47E-A03A-4663-93D3-488273C097CC}" destId="{B7E01CBC-ADC7-4947-811A-FD522ADBF422}" srcOrd="0" destOrd="0" presId="urn:microsoft.com/office/officeart/2011/layout/CircleProcess"/>
    <dgm:cxn modelId="{57D4F5BE-4BA0-4E0D-9B85-EF9C7906C7A1}" type="presParOf" srcId="{084DAE5F-5FE9-4E26-A4D8-2966B331B766}" destId="{29AFB6FC-BD16-41A8-B28D-999695090C93}" srcOrd="8" destOrd="0" presId="urn:microsoft.com/office/officeart/2011/layout/CircleProcess"/>
    <dgm:cxn modelId="{19721FED-E7AA-4F3C-83E4-6737EE471BEE}" type="presParOf" srcId="{084DAE5F-5FE9-4E26-A4D8-2966B331B766}" destId="{6000DD3A-0448-4051-8C96-495FCEA9D52A}" srcOrd="9" destOrd="0" presId="urn:microsoft.com/office/officeart/2011/layout/CircleProcess"/>
    <dgm:cxn modelId="{618990B2-A0DC-4ACF-BA56-0FB6380057BD}" type="presParOf" srcId="{6000DD3A-0448-4051-8C96-495FCEA9D52A}" destId="{47F9C8F5-DD05-4AA8-AF22-69C41D93628A}" srcOrd="0" destOrd="0" presId="urn:microsoft.com/office/officeart/2011/layout/CircleProcess"/>
    <dgm:cxn modelId="{09DAB71D-69C3-4196-8B81-1721515DAA0A}" type="presParOf" srcId="{084DAE5F-5FE9-4E26-A4D8-2966B331B766}" destId="{8546C21F-0CCC-47CE-83D8-4C9C93687204}" srcOrd="10" destOrd="0" presId="urn:microsoft.com/office/officeart/2011/layout/CircleProcess"/>
    <dgm:cxn modelId="{4291FB1F-456C-4067-8A73-D6E84B5D56C7}" type="presParOf" srcId="{8546C21F-0CCC-47CE-83D8-4C9C93687204}" destId="{E166FE36-E338-4B14-BD2B-35479284402F}" srcOrd="0" destOrd="0" presId="urn:microsoft.com/office/officeart/2011/layout/CircleProcess"/>
    <dgm:cxn modelId="{FA7E4E6A-AAEE-4BDF-BE47-3ECE1571656A}" type="presParOf" srcId="{084DAE5F-5FE9-4E26-A4D8-2966B331B766}" destId="{34FCE6EC-9CE4-4319-BBD3-EE8E1A3E54DC}" srcOrd="11" destOrd="0" presId="urn:microsoft.com/office/officeart/2011/layout/CircleProcess"/>
    <dgm:cxn modelId="{AD58948A-A33E-4C4E-8199-DE1B5935337B}" type="presParOf" srcId="{084DAE5F-5FE9-4E26-A4D8-2966B331B766}" destId="{7DED65CD-0E2A-4AD5-BFD7-AA5399F1C686}" srcOrd="12" destOrd="0" presId="urn:microsoft.com/office/officeart/2011/layout/CircleProcess"/>
    <dgm:cxn modelId="{DEF905B2-B1B0-4D51-80E0-3B3973985487}" type="presParOf" srcId="{7DED65CD-0E2A-4AD5-BFD7-AA5399F1C686}" destId="{E3163463-E01D-4C92-8A94-1D540EF5EBFD}" srcOrd="0" destOrd="0" presId="urn:microsoft.com/office/officeart/2011/layout/CircleProcess"/>
    <dgm:cxn modelId="{B4B34C4D-2C1E-42E0-84D0-239882E4A877}" type="presParOf" srcId="{084DAE5F-5FE9-4E26-A4D8-2966B331B766}" destId="{7AFEA5ED-3F76-48DB-ABA7-3CC958A6B669}" srcOrd="13" destOrd="0" presId="urn:microsoft.com/office/officeart/2011/layout/CircleProcess"/>
    <dgm:cxn modelId="{2608BB65-89AA-4481-8EB4-04F73AB7A7FC}" type="presParOf" srcId="{7AFEA5ED-3F76-48DB-ABA7-3CC958A6B669}" destId="{AE15CF97-CA4F-4A44-8E41-D8A5CD622761}" srcOrd="0" destOrd="0" presId="urn:microsoft.com/office/officeart/2011/layout/CircleProcess"/>
    <dgm:cxn modelId="{5079883B-B599-40CF-B263-A82610B7094B}" type="presParOf" srcId="{084DAE5F-5FE9-4E26-A4D8-2966B331B766}" destId="{A7126A37-6631-42AA-BC2A-6EE1627A3199}" srcOrd="14" destOrd="0" presId="urn:microsoft.com/office/officeart/2011/layout/CircleProcess"/>
    <dgm:cxn modelId="{96F8931C-17A3-44C6-9412-D1BC94AE31A5}" type="presParOf" srcId="{084DAE5F-5FE9-4E26-A4D8-2966B331B766}" destId="{C71DAB32-DA45-4693-8FB0-FC54A1DDF618}" srcOrd="15" destOrd="0" presId="urn:microsoft.com/office/officeart/2011/layout/CircleProcess"/>
    <dgm:cxn modelId="{6515BC76-D313-4176-9FA9-20F9C672632D}" type="presParOf" srcId="{C71DAB32-DA45-4693-8FB0-FC54A1DDF618}" destId="{C4E522E3-F18A-47C6-8025-1619DB181EFE}" srcOrd="0" destOrd="0" presId="urn:microsoft.com/office/officeart/2011/layout/CircleProcess"/>
    <dgm:cxn modelId="{DBEBD434-8F6A-41AE-9BD7-D9B76E9102ED}" type="presParOf" srcId="{084DAE5F-5FE9-4E26-A4D8-2966B331B766}" destId="{FA057FB9-173D-4A2E-8B6A-4B206EDE5B5C}" srcOrd="16" destOrd="0" presId="urn:microsoft.com/office/officeart/2011/layout/CircleProcess"/>
    <dgm:cxn modelId="{18DA056B-1DA1-48C1-AF00-0ECBA05EC3D4}" type="presParOf" srcId="{FA057FB9-173D-4A2E-8B6A-4B206EDE5B5C}" destId="{46922143-77FC-443C-85CB-5B62126D2E8E}" srcOrd="0" destOrd="0" presId="urn:microsoft.com/office/officeart/2011/layout/CircleProcess"/>
    <dgm:cxn modelId="{DA82CEFD-FF12-4309-AE46-CD6233222FF8}" type="presParOf" srcId="{084DAE5F-5FE9-4E26-A4D8-2966B331B766}" destId="{9F294DB0-E12B-46AF-B522-9087C5962076}" srcOrd="17" destOrd="0" presId="urn:microsoft.com/office/officeart/2011/layout/Circle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4078073-5F82-4E2F-A048-283F3395B45A}" type="doc">
      <dgm:prSet loTypeId="urn:microsoft.com/office/officeart/2011/layout/CircleProcess" loCatId="officeonline" qsTypeId="urn:microsoft.com/office/officeart/2005/8/quickstyle/simple1" qsCatId="simple" csTypeId="urn:microsoft.com/office/officeart/2005/8/colors/accent1_2" csCatId="accent1" phldr="1"/>
      <dgm:spPr/>
      <dgm:t>
        <a:bodyPr/>
        <a:lstStyle/>
        <a:p>
          <a:endParaRPr lang="en-US"/>
        </a:p>
      </dgm:t>
    </dgm:pt>
    <dgm:pt modelId="{C7759159-1C91-451D-9841-898518AC0298}">
      <dgm:prSet phldrT="[Text]" phldr="1"/>
      <dgm:spPr/>
      <dgm:t>
        <a:bodyPr/>
        <a:lstStyle/>
        <a:p>
          <a:endParaRPr lang="en-US" dirty="0"/>
        </a:p>
      </dgm:t>
    </dgm:pt>
    <dgm:pt modelId="{51291FA6-7D96-459F-943B-0D9228739440}" type="parTrans" cxnId="{95D499D7-54B3-406C-90DE-552830405CDB}">
      <dgm:prSet/>
      <dgm:spPr/>
      <dgm:t>
        <a:bodyPr/>
        <a:lstStyle/>
        <a:p>
          <a:endParaRPr lang="en-US"/>
        </a:p>
      </dgm:t>
    </dgm:pt>
    <dgm:pt modelId="{B61BB3B4-66FF-4CF8-B33F-95C0693923C5}" type="sibTrans" cxnId="{95D499D7-54B3-406C-90DE-552830405CDB}">
      <dgm:prSet/>
      <dgm:spPr/>
      <dgm:t>
        <a:bodyPr/>
        <a:lstStyle/>
        <a:p>
          <a:endParaRPr lang="en-US"/>
        </a:p>
      </dgm:t>
    </dgm:pt>
    <dgm:pt modelId="{57B4811A-CE84-4283-8A01-B2C76F74291D}">
      <dgm:prSet phldrT="[Text]" phldr="1"/>
      <dgm:spPr/>
      <dgm:t>
        <a:bodyPr/>
        <a:lstStyle/>
        <a:p>
          <a:endParaRPr lang="en-US" dirty="0"/>
        </a:p>
      </dgm:t>
    </dgm:pt>
    <dgm:pt modelId="{CEBEBE27-2A3A-4D58-9FA6-17E8DA19B948}" type="parTrans" cxnId="{5F73F2FE-3E12-4FAA-BCE4-DFCCD8467F2B}">
      <dgm:prSet/>
      <dgm:spPr/>
      <dgm:t>
        <a:bodyPr/>
        <a:lstStyle/>
        <a:p>
          <a:endParaRPr lang="en-US"/>
        </a:p>
      </dgm:t>
    </dgm:pt>
    <dgm:pt modelId="{E839E3E3-837A-4F9B-9BA6-B9F67434FA65}" type="sibTrans" cxnId="{5F73F2FE-3E12-4FAA-BCE4-DFCCD8467F2B}">
      <dgm:prSet/>
      <dgm:spPr/>
      <dgm:t>
        <a:bodyPr/>
        <a:lstStyle/>
        <a:p>
          <a:endParaRPr lang="en-US"/>
        </a:p>
      </dgm:t>
    </dgm:pt>
    <dgm:pt modelId="{A2B847DF-0738-45A4-9FA1-E851FADB0BA2}">
      <dgm:prSet phldrT="[Text]" phldr="1"/>
      <dgm:spPr/>
      <dgm:t>
        <a:bodyPr/>
        <a:lstStyle/>
        <a:p>
          <a:endParaRPr lang="en-US" dirty="0"/>
        </a:p>
      </dgm:t>
    </dgm:pt>
    <dgm:pt modelId="{4A40B656-5397-47E4-82A8-3952F45C54A5}" type="parTrans" cxnId="{3C88BD93-9F33-446D-A48B-9603467D655C}">
      <dgm:prSet/>
      <dgm:spPr/>
      <dgm:t>
        <a:bodyPr/>
        <a:lstStyle/>
        <a:p>
          <a:endParaRPr lang="en-US"/>
        </a:p>
      </dgm:t>
    </dgm:pt>
    <dgm:pt modelId="{E8EE299A-9953-4316-B29F-56F007D2A36A}" type="sibTrans" cxnId="{3C88BD93-9F33-446D-A48B-9603467D655C}">
      <dgm:prSet/>
      <dgm:spPr/>
      <dgm:t>
        <a:bodyPr/>
        <a:lstStyle/>
        <a:p>
          <a:endParaRPr lang="en-US"/>
        </a:p>
      </dgm:t>
    </dgm:pt>
    <dgm:pt modelId="{5A0C03C8-D00A-46D1-BB93-48F532284326}">
      <dgm:prSet phldrT="[Text]" phldr="1"/>
      <dgm:spPr/>
      <dgm:t>
        <a:bodyPr/>
        <a:lstStyle/>
        <a:p>
          <a:endParaRPr lang="en-US" dirty="0"/>
        </a:p>
      </dgm:t>
    </dgm:pt>
    <dgm:pt modelId="{A2AFA2FC-CCDD-4977-8EEF-3334141B8C1F}" type="parTrans" cxnId="{C01B3C1B-CCD4-4A29-9B9E-BC00683711DD}">
      <dgm:prSet/>
      <dgm:spPr/>
      <dgm:t>
        <a:bodyPr/>
        <a:lstStyle/>
        <a:p>
          <a:endParaRPr lang="en-US"/>
        </a:p>
      </dgm:t>
    </dgm:pt>
    <dgm:pt modelId="{F5AC6240-0290-4E48-88D0-364EE9B20190}" type="sibTrans" cxnId="{C01B3C1B-CCD4-4A29-9B9E-BC00683711DD}">
      <dgm:prSet/>
      <dgm:spPr/>
      <dgm:t>
        <a:bodyPr/>
        <a:lstStyle/>
        <a:p>
          <a:endParaRPr lang="en-US"/>
        </a:p>
      </dgm:t>
    </dgm:pt>
    <dgm:pt modelId="{7A461544-5D56-494D-9682-80927B334A95}">
      <dgm:prSet phldrT="[Text]" phldr="1"/>
      <dgm:spPr/>
      <dgm:t>
        <a:bodyPr/>
        <a:lstStyle/>
        <a:p>
          <a:endParaRPr lang="en-US" dirty="0"/>
        </a:p>
      </dgm:t>
    </dgm:pt>
    <dgm:pt modelId="{F265AB09-19AC-446D-BDFB-EB688F293FCC}" type="parTrans" cxnId="{396D2B8A-6A0C-4F09-ADF7-0657307E257C}">
      <dgm:prSet/>
      <dgm:spPr/>
      <dgm:t>
        <a:bodyPr/>
        <a:lstStyle/>
        <a:p>
          <a:endParaRPr lang="en-US"/>
        </a:p>
      </dgm:t>
    </dgm:pt>
    <dgm:pt modelId="{D8827AE0-E3CC-486C-8ABB-F0DBAA128B86}" type="sibTrans" cxnId="{396D2B8A-6A0C-4F09-ADF7-0657307E257C}">
      <dgm:prSet/>
      <dgm:spPr/>
      <dgm:t>
        <a:bodyPr/>
        <a:lstStyle/>
        <a:p>
          <a:endParaRPr lang="en-US"/>
        </a:p>
      </dgm:t>
    </dgm:pt>
    <dgm:pt modelId="{D38C9551-4D99-499D-8D73-A09759198605}">
      <dgm:prSet phldrT="[Text]" phldr="1"/>
      <dgm:spPr/>
      <dgm:t>
        <a:bodyPr/>
        <a:lstStyle/>
        <a:p>
          <a:endParaRPr lang="en-US" dirty="0"/>
        </a:p>
      </dgm:t>
    </dgm:pt>
    <dgm:pt modelId="{76534FF3-FD75-4A51-8651-623B6BC295E0}" type="sibTrans" cxnId="{20246A4E-FB73-4642-A906-8E8DDF637B64}">
      <dgm:prSet/>
      <dgm:spPr/>
      <dgm:t>
        <a:bodyPr/>
        <a:lstStyle/>
        <a:p>
          <a:endParaRPr lang="en-US"/>
        </a:p>
      </dgm:t>
    </dgm:pt>
    <dgm:pt modelId="{2C5A94F7-26D3-4059-AA4D-DE128010929B}" type="parTrans" cxnId="{20246A4E-FB73-4642-A906-8E8DDF637B64}">
      <dgm:prSet/>
      <dgm:spPr/>
      <dgm:t>
        <a:bodyPr/>
        <a:lstStyle/>
        <a:p>
          <a:endParaRPr lang="en-US"/>
        </a:p>
      </dgm:t>
    </dgm:pt>
    <dgm:pt modelId="{084DAE5F-5FE9-4E26-A4D8-2966B331B766}" type="pres">
      <dgm:prSet presAssocID="{54078073-5F82-4E2F-A048-283F3395B45A}" presName="Name0" presStyleCnt="0">
        <dgm:presLayoutVars>
          <dgm:chMax val="11"/>
          <dgm:chPref val="11"/>
          <dgm:dir/>
          <dgm:resizeHandles/>
        </dgm:presLayoutVars>
      </dgm:prSet>
      <dgm:spPr/>
    </dgm:pt>
    <dgm:pt modelId="{21E36150-28F6-4E2B-B78F-A7E6A1DD24D0}" type="pres">
      <dgm:prSet presAssocID="{7A461544-5D56-494D-9682-80927B334A95}" presName="Accent6" presStyleCnt="0"/>
      <dgm:spPr/>
    </dgm:pt>
    <dgm:pt modelId="{AD8D7786-9AD9-4057-B43E-B590F04EBEC5}" type="pres">
      <dgm:prSet presAssocID="{7A461544-5D56-494D-9682-80927B334A95}" presName="Accent" presStyleLbl="node1" presStyleIdx="0" presStyleCnt="6"/>
      <dgm:spPr/>
    </dgm:pt>
    <dgm:pt modelId="{1A01F5C7-10A8-4FAF-A589-86B389F24548}" type="pres">
      <dgm:prSet presAssocID="{7A461544-5D56-494D-9682-80927B334A95}" presName="ParentBackground6" presStyleCnt="0"/>
      <dgm:spPr/>
    </dgm:pt>
    <dgm:pt modelId="{48490CA6-F011-4537-A0A2-8A030A1E6B59}" type="pres">
      <dgm:prSet presAssocID="{7A461544-5D56-494D-9682-80927B334A95}" presName="ParentBackground" presStyleLbl="fgAcc1" presStyleIdx="0" presStyleCnt="6" custLinFactY="16496" custLinFactNeighborX="2634" custLinFactNeighborY="100000"/>
      <dgm:spPr/>
    </dgm:pt>
    <dgm:pt modelId="{60CB5676-7100-4858-892F-DC143AA39D84}" type="pres">
      <dgm:prSet presAssocID="{7A461544-5D56-494D-9682-80927B334A95}" presName="Parent6" presStyleLbl="revTx" presStyleIdx="0" presStyleCnt="0">
        <dgm:presLayoutVars>
          <dgm:chMax val="1"/>
          <dgm:chPref val="1"/>
          <dgm:bulletEnabled val="1"/>
        </dgm:presLayoutVars>
      </dgm:prSet>
      <dgm:spPr/>
    </dgm:pt>
    <dgm:pt modelId="{891F1352-5048-4D02-8540-B021D7DE58E6}" type="pres">
      <dgm:prSet presAssocID="{5A0C03C8-D00A-46D1-BB93-48F532284326}" presName="Accent5" presStyleCnt="0"/>
      <dgm:spPr/>
    </dgm:pt>
    <dgm:pt modelId="{0360DA05-B576-4254-B60C-652E86654369}" type="pres">
      <dgm:prSet presAssocID="{5A0C03C8-D00A-46D1-BB93-48F532284326}" presName="Accent" presStyleLbl="node1" presStyleIdx="1" presStyleCnt="6"/>
      <dgm:spPr/>
    </dgm:pt>
    <dgm:pt modelId="{60EA2588-A4D9-41ED-BFA0-701879AF30D1}" type="pres">
      <dgm:prSet presAssocID="{5A0C03C8-D00A-46D1-BB93-48F532284326}" presName="ParentBackground5" presStyleCnt="0"/>
      <dgm:spPr/>
    </dgm:pt>
    <dgm:pt modelId="{C4B382CE-4D3C-4B85-9299-DA9196F8629D}" type="pres">
      <dgm:prSet presAssocID="{5A0C03C8-D00A-46D1-BB93-48F532284326}" presName="ParentBackground" presStyleLbl="fgAcc1" presStyleIdx="1" presStyleCnt="6" custLinFactY="16496" custLinFactNeighborX="-2887" custLinFactNeighborY="100000"/>
      <dgm:spPr/>
    </dgm:pt>
    <dgm:pt modelId="{105292F0-D03F-4804-ABBF-7EDDFFF725FC}" type="pres">
      <dgm:prSet presAssocID="{5A0C03C8-D00A-46D1-BB93-48F532284326}" presName="Parent5" presStyleLbl="revTx" presStyleIdx="0" presStyleCnt="0">
        <dgm:presLayoutVars>
          <dgm:chMax val="1"/>
          <dgm:chPref val="1"/>
          <dgm:bulletEnabled val="1"/>
        </dgm:presLayoutVars>
      </dgm:prSet>
      <dgm:spPr/>
    </dgm:pt>
    <dgm:pt modelId="{83DC5F0D-1024-4463-839C-5C0D6B3E33C6}" type="pres">
      <dgm:prSet presAssocID="{A2B847DF-0738-45A4-9FA1-E851FADB0BA2}" presName="Accent4" presStyleCnt="0"/>
      <dgm:spPr/>
    </dgm:pt>
    <dgm:pt modelId="{A0C969A5-2B02-4553-9314-EFAE10C1A5F4}" type="pres">
      <dgm:prSet presAssocID="{A2B847DF-0738-45A4-9FA1-E851FADB0BA2}" presName="Accent" presStyleLbl="node1" presStyleIdx="2" presStyleCnt="6"/>
      <dgm:spPr/>
    </dgm:pt>
    <dgm:pt modelId="{E8CDF47E-A03A-4663-93D3-488273C097CC}" type="pres">
      <dgm:prSet presAssocID="{A2B847DF-0738-45A4-9FA1-E851FADB0BA2}" presName="ParentBackground4" presStyleCnt="0"/>
      <dgm:spPr/>
    </dgm:pt>
    <dgm:pt modelId="{B7E01CBC-ADC7-4947-811A-FD522ADBF422}" type="pres">
      <dgm:prSet presAssocID="{A2B847DF-0738-45A4-9FA1-E851FADB0BA2}" presName="ParentBackground" presStyleLbl="fgAcc1" presStyleIdx="2" presStyleCnt="6" custLinFactY="16496" custLinFactNeighborX="-1443" custLinFactNeighborY="100000"/>
      <dgm:spPr/>
    </dgm:pt>
    <dgm:pt modelId="{29AFB6FC-BD16-41A8-B28D-999695090C93}" type="pres">
      <dgm:prSet presAssocID="{A2B847DF-0738-45A4-9FA1-E851FADB0BA2}" presName="Parent4" presStyleLbl="revTx" presStyleIdx="0" presStyleCnt="0">
        <dgm:presLayoutVars>
          <dgm:chMax val="1"/>
          <dgm:chPref val="1"/>
          <dgm:bulletEnabled val="1"/>
        </dgm:presLayoutVars>
      </dgm:prSet>
      <dgm:spPr/>
    </dgm:pt>
    <dgm:pt modelId="{6000DD3A-0448-4051-8C96-495FCEA9D52A}" type="pres">
      <dgm:prSet presAssocID="{57B4811A-CE84-4283-8A01-B2C76F74291D}" presName="Accent3" presStyleCnt="0"/>
      <dgm:spPr/>
    </dgm:pt>
    <dgm:pt modelId="{47F9C8F5-DD05-4AA8-AF22-69C41D93628A}" type="pres">
      <dgm:prSet presAssocID="{57B4811A-CE84-4283-8A01-B2C76F74291D}" presName="Accent" presStyleLbl="node1" presStyleIdx="3" presStyleCnt="6"/>
      <dgm:spPr>
        <a:solidFill>
          <a:srgbClr val="007749"/>
        </a:solidFill>
      </dgm:spPr>
    </dgm:pt>
    <dgm:pt modelId="{8546C21F-0CCC-47CE-83D8-4C9C93687204}" type="pres">
      <dgm:prSet presAssocID="{57B4811A-CE84-4283-8A01-B2C76F74291D}" presName="ParentBackground3" presStyleCnt="0"/>
      <dgm:spPr/>
    </dgm:pt>
    <dgm:pt modelId="{E166FE36-E338-4B14-BD2B-35479284402F}" type="pres">
      <dgm:prSet presAssocID="{57B4811A-CE84-4283-8A01-B2C76F74291D}" presName="ParentBackground" presStyleLbl="fgAcc1" presStyleIdx="3" presStyleCnt="6" custLinFactY="16497" custLinFactNeighborX="4330" custLinFactNeighborY="100000"/>
      <dgm:spPr/>
    </dgm:pt>
    <dgm:pt modelId="{34FCE6EC-9CE4-4319-BBD3-EE8E1A3E54DC}" type="pres">
      <dgm:prSet presAssocID="{57B4811A-CE84-4283-8A01-B2C76F74291D}" presName="Parent3" presStyleLbl="revTx" presStyleIdx="0" presStyleCnt="0">
        <dgm:presLayoutVars>
          <dgm:chMax val="1"/>
          <dgm:chPref val="1"/>
          <dgm:bulletEnabled val="1"/>
        </dgm:presLayoutVars>
      </dgm:prSet>
      <dgm:spPr/>
    </dgm:pt>
    <dgm:pt modelId="{7DED65CD-0E2A-4AD5-BFD7-AA5399F1C686}" type="pres">
      <dgm:prSet presAssocID="{C7759159-1C91-451D-9841-898518AC0298}" presName="Accent2" presStyleCnt="0"/>
      <dgm:spPr/>
    </dgm:pt>
    <dgm:pt modelId="{E3163463-E01D-4C92-8A94-1D540EF5EBFD}" type="pres">
      <dgm:prSet presAssocID="{C7759159-1C91-451D-9841-898518AC0298}" presName="Accent" presStyleLbl="node1" presStyleIdx="4" presStyleCnt="6"/>
      <dgm:spPr/>
    </dgm:pt>
    <dgm:pt modelId="{7AFEA5ED-3F76-48DB-ABA7-3CC958A6B669}" type="pres">
      <dgm:prSet presAssocID="{C7759159-1C91-451D-9841-898518AC0298}" presName="ParentBackground2" presStyleCnt="0"/>
      <dgm:spPr/>
    </dgm:pt>
    <dgm:pt modelId="{AE15CF97-CA4F-4A44-8E41-D8A5CD622761}" type="pres">
      <dgm:prSet presAssocID="{C7759159-1C91-451D-9841-898518AC0298}" presName="ParentBackground" presStyleLbl="fgAcc1" presStyleIdx="4" presStyleCnt="6" custLinFactY="21008" custLinFactNeighborX="2887" custLinFactNeighborY="100000"/>
      <dgm:spPr/>
    </dgm:pt>
    <dgm:pt modelId="{A7126A37-6631-42AA-BC2A-6EE1627A3199}" type="pres">
      <dgm:prSet presAssocID="{C7759159-1C91-451D-9841-898518AC0298}" presName="Parent2" presStyleLbl="revTx" presStyleIdx="0" presStyleCnt="0">
        <dgm:presLayoutVars>
          <dgm:chMax val="1"/>
          <dgm:chPref val="1"/>
          <dgm:bulletEnabled val="1"/>
        </dgm:presLayoutVars>
      </dgm:prSet>
      <dgm:spPr/>
    </dgm:pt>
    <dgm:pt modelId="{C71DAB32-DA45-4693-8FB0-FC54A1DDF618}" type="pres">
      <dgm:prSet presAssocID="{D38C9551-4D99-499D-8D73-A09759198605}" presName="Accent1" presStyleCnt="0"/>
      <dgm:spPr/>
    </dgm:pt>
    <dgm:pt modelId="{C4E522E3-F18A-47C6-8025-1619DB181EFE}" type="pres">
      <dgm:prSet presAssocID="{D38C9551-4D99-499D-8D73-A09759198605}" presName="Accent" presStyleLbl="node1" presStyleIdx="5" presStyleCnt="6"/>
      <dgm:spPr/>
    </dgm:pt>
    <dgm:pt modelId="{FA057FB9-173D-4A2E-8B6A-4B206EDE5B5C}" type="pres">
      <dgm:prSet presAssocID="{D38C9551-4D99-499D-8D73-A09759198605}" presName="ParentBackground1" presStyleCnt="0"/>
      <dgm:spPr/>
    </dgm:pt>
    <dgm:pt modelId="{46922143-77FC-443C-85CB-5B62126D2E8E}" type="pres">
      <dgm:prSet presAssocID="{D38C9551-4D99-499D-8D73-A09759198605}" presName="ParentBackground" presStyleLbl="fgAcc1" presStyleIdx="5" presStyleCnt="6" custLinFactY="16497" custLinFactNeighborX="1931" custLinFactNeighborY="100000"/>
      <dgm:spPr/>
    </dgm:pt>
    <dgm:pt modelId="{9F294DB0-E12B-46AF-B522-9087C5962076}" type="pres">
      <dgm:prSet presAssocID="{D38C9551-4D99-499D-8D73-A09759198605}" presName="Parent1" presStyleLbl="revTx" presStyleIdx="0" presStyleCnt="0">
        <dgm:presLayoutVars>
          <dgm:chMax val="1"/>
          <dgm:chPref val="1"/>
          <dgm:bulletEnabled val="1"/>
        </dgm:presLayoutVars>
      </dgm:prSet>
      <dgm:spPr/>
    </dgm:pt>
  </dgm:ptLst>
  <dgm:cxnLst>
    <dgm:cxn modelId="{C3E80543-60F4-49D7-85C9-8CFF5E8F28D8}" type="presOf" srcId="{5A0C03C8-D00A-46D1-BB93-48F532284326}" destId="{105292F0-D03F-4804-ABBF-7EDDFFF725FC}" srcOrd="1" destOrd="0" presId="urn:microsoft.com/office/officeart/2011/layout/CircleProcess"/>
    <dgm:cxn modelId="{FEA6866A-158F-4DEB-9C4A-8177C2725EA3}" type="presOf" srcId="{54078073-5F82-4E2F-A048-283F3395B45A}" destId="{084DAE5F-5FE9-4E26-A4D8-2966B331B766}" srcOrd="0" destOrd="0" presId="urn:microsoft.com/office/officeart/2011/layout/CircleProcess"/>
    <dgm:cxn modelId="{396D2B8A-6A0C-4F09-ADF7-0657307E257C}" srcId="{54078073-5F82-4E2F-A048-283F3395B45A}" destId="{7A461544-5D56-494D-9682-80927B334A95}" srcOrd="5" destOrd="0" parTransId="{F265AB09-19AC-446D-BDFB-EB688F293FCC}" sibTransId="{D8827AE0-E3CC-486C-8ABB-F0DBAA128B86}"/>
    <dgm:cxn modelId="{9D137DB1-3A30-4961-8FD3-C64439D1F39E}" type="presOf" srcId="{5A0C03C8-D00A-46D1-BB93-48F532284326}" destId="{C4B382CE-4D3C-4B85-9299-DA9196F8629D}" srcOrd="0" destOrd="0" presId="urn:microsoft.com/office/officeart/2011/layout/CircleProcess"/>
    <dgm:cxn modelId="{3C88BD93-9F33-446D-A48B-9603467D655C}" srcId="{54078073-5F82-4E2F-A048-283F3395B45A}" destId="{A2B847DF-0738-45A4-9FA1-E851FADB0BA2}" srcOrd="3" destOrd="0" parTransId="{4A40B656-5397-47E4-82A8-3952F45C54A5}" sibTransId="{E8EE299A-9953-4316-B29F-56F007D2A36A}"/>
    <dgm:cxn modelId="{95D499D7-54B3-406C-90DE-552830405CDB}" srcId="{54078073-5F82-4E2F-A048-283F3395B45A}" destId="{C7759159-1C91-451D-9841-898518AC0298}" srcOrd="1" destOrd="0" parTransId="{51291FA6-7D96-459F-943B-0D9228739440}" sibTransId="{B61BB3B4-66FF-4CF8-B33F-95C0693923C5}"/>
    <dgm:cxn modelId="{3096DA39-E26D-4981-A36F-DA0EF2558BBA}" type="presOf" srcId="{7A461544-5D56-494D-9682-80927B334A95}" destId="{48490CA6-F011-4537-A0A2-8A030A1E6B59}" srcOrd="0" destOrd="0" presId="urn:microsoft.com/office/officeart/2011/layout/CircleProcess"/>
    <dgm:cxn modelId="{6135FC5B-00F6-412D-8E80-17D826F338B7}" type="presOf" srcId="{C7759159-1C91-451D-9841-898518AC0298}" destId="{A7126A37-6631-42AA-BC2A-6EE1627A3199}" srcOrd="1" destOrd="0" presId="urn:microsoft.com/office/officeart/2011/layout/CircleProcess"/>
    <dgm:cxn modelId="{FEC67349-463E-45AB-A5B8-1EF6A7FF047B}" type="presOf" srcId="{D38C9551-4D99-499D-8D73-A09759198605}" destId="{9F294DB0-E12B-46AF-B522-9087C5962076}" srcOrd="1" destOrd="0" presId="urn:microsoft.com/office/officeart/2011/layout/CircleProcess"/>
    <dgm:cxn modelId="{5A4F1471-75DA-4C9B-AFFC-1A518C01CF98}" type="presOf" srcId="{57B4811A-CE84-4283-8A01-B2C76F74291D}" destId="{E166FE36-E338-4B14-BD2B-35479284402F}" srcOrd="0" destOrd="0" presId="urn:microsoft.com/office/officeart/2011/layout/CircleProcess"/>
    <dgm:cxn modelId="{CE66AE2B-721F-4656-9A92-AB6FE2E5EB98}" type="presOf" srcId="{D38C9551-4D99-499D-8D73-A09759198605}" destId="{46922143-77FC-443C-85CB-5B62126D2E8E}" srcOrd="0" destOrd="0" presId="urn:microsoft.com/office/officeart/2011/layout/CircleProcess"/>
    <dgm:cxn modelId="{99E0F8D1-7344-40FB-9C99-1427AEF54C17}" type="presOf" srcId="{57B4811A-CE84-4283-8A01-B2C76F74291D}" destId="{34FCE6EC-9CE4-4319-BBD3-EE8E1A3E54DC}" srcOrd="1" destOrd="0" presId="urn:microsoft.com/office/officeart/2011/layout/CircleProcess"/>
    <dgm:cxn modelId="{5F73F2FE-3E12-4FAA-BCE4-DFCCD8467F2B}" srcId="{54078073-5F82-4E2F-A048-283F3395B45A}" destId="{57B4811A-CE84-4283-8A01-B2C76F74291D}" srcOrd="2" destOrd="0" parTransId="{CEBEBE27-2A3A-4D58-9FA6-17E8DA19B948}" sibTransId="{E839E3E3-837A-4F9B-9BA6-B9F67434FA65}"/>
    <dgm:cxn modelId="{EE8D4A1E-6EB8-4028-98A7-12819AB922D8}" type="presOf" srcId="{A2B847DF-0738-45A4-9FA1-E851FADB0BA2}" destId="{29AFB6FC-BD16-41A8-B28D-999695090C93}" srcOrd="1" destOrd="0" presId="urn:microsoft.com/office/officeart/2011/layout/CircleProcess"/>
    <dgm:cxn modelId="{D252C017-B398-4BEA-A9ED-C06473018A12}" type="presOf" srcId="{7A461544-5D56-494D-9682-80927B334A95}" destId="{60CB5676-7100-4858-892F-DC143AA39D84}" srcOrd="1" destOrd="0" presId="urn:microsoft.com/office/officeart/2011/layout/CircleProcess"/>
    <dgm:cxn modelId="{D596C783-98AA-4326-9491-2ACD49E1521B}" type="presOf" srcId="{C7759159-1C91-451D-9841-898518AC0298}" destId="{AE15CF97-CA4F-4A44-8E41-D8A5CD622761}" srcOrd="0" destOrd="0" presId="urn:microsoft.com/office/officeart/2011/layout/CircleProcess"/>
    <dgm:cxn modelId="{C01B3C1B-CCD4-4A29-9B9E-BC00683711DD}" srcId="{54078073-5F82-4E2F-A048-283F3395B45A}" destId="{5A0C03C8-D00A-46D1-BB93-48F532284326}" srcOrd="4" destOrd="0" parTransId="{A2AFA2FC-CCDD-4977-8EEF-3334141B8C1F}" sibTransId="{F5AC6240-0290-4E48-88D0-364EE9B20190}"/>
    <dgm:cxn modelId="{245A4040-3334-47D1-8324-8C17C995BD9B}" type="presOf" srcId="{A2B847DF-0738-45A4-9FA1-E851FADB0BA2}" destId="{B7E01CBC-ADC7-4947-811A-FD522ADBF422}" srcOrd="0" destOrd="0" presId="urn:microsoft.com/office/officeart/2011/layout/CircleProcess"/>
    <dgm:cxn modelId="{20246A4E-FB73-4642-A906-8E8DDF637B64}" srcId="{54078073-5F82-4E2F-A048-283F3395B45A}" destId="{D38C9551-4D99-499D-8D73-A09759198605}" srcOrd="0" destOrd="0" parTransId="{2C5A94F7-26D3-4059-AA4D-DE128010929B}" sibTransId="{76534FF3-FD75-4A51-8651-623B6BC295E0}"/>
    <dgm:cxn modelId="{01AE7402-7F92-46E1-A28B-926E84236E4A}" type="presParOf" srcId="{084DAE5F-5FE9-4E26-A4D8-2966B331B766}" destId="{21E36150-28F6-4E2B-B78F-A7E6A1DD24D0}" srcOrd="0" destOrd="0" presId="urn:microsoft.com/office/officeart/2011/layout/CircleProcess"/>
    <dgm:cxn modelId="{1D96272D-ACA9-4CDF-8E11-F0D46D1A07C7}" type="presParOf" srcId="{21E36150-28F6-4E2B-B78F-A7E6A1DD24D0}" destId="{AD8D7786-9AD9-4057-B43E-B590F04EBEC5}" srcOrd="0" destOrd="0" presId="urn:microsoft.com/office/officeart/2011/layout/CircleProcess"/>
    <dgm:cxn modelId="{7BE2653F-160D-4D38-B507-6FEF6E52FEAF}" type="presParOf" srcId="{084DAE5F-5FE9-4E26-A4D8-2966B331B766}" destId="{1A01F5C7-10A8-4FAF-A589-86B389F24548}" srcOrd="1" destOrd="0" presId="urn:microsoft.com/office/officeart/2011/layout/CircleProcess"/>
    <dgm:cxn modelId="{A85707B7-89AD-408E-B8F5-578E6CC2C66F}" type="presParOf" srcId="{1A01F5C7-10A8-4FAF-A589-86B389F24548}" destId="{48490CA6-F011-4537-A0A2-8A030A1E6B59}" srcOrd="0" destOrd="0" presId="urn:microsoft.com/office/officeart/2011/layout/CircleProcess"/>
    <dgm:cxn modelId="{06894269-9D72-40EE-BEB5-045973261C99}" type="presParOf" srcId="{084DAE5F-5FE9-4E26-A4D8-2966B331B766}" destId="{60CB5676-7100-4858-892F-DC143AA39D84}" srcOrd="2" destOrd="0" presId="urn:microsoft.com/office/officeart/2011/layout/CircleProcess"/>
    <dgm:cxn modelId="{41568073-F99A-432E-BF21-DBBED08D1932}" type="presParOf" srcId="{084DAE5F-5FE9-4E26-A4D8-2966B331B766}" destId="{891F1352-5048-4D02-8540-B021D7DE58E6}" srcOrd="3" destOrd="0" presId="urn:microsoft.com/office/officeart/2011/layout/CircleProcess"/>
    <dgm:cxn modelId="{1E5C7F3A-7EE4-4027-9B8C-389367D1483B}" type="presParOf" srcId="{891F1352-5048-4D02-8540-B021D7DE58E6}" destId="{0360DA05-B576-4254-B60C-652E86654369}" srcOrd="0" destOrd="0" presId="urn:microsoft.com/office/officeart/2011/layout/CircleProcess"/>
    <dgm:cxn modelId="{34E0D890-88B9-4C18-8818-D94AEC09E2DA}" type="presParOf" srcId="{084DAE5F-5FE9-4E26-A4D8-2966B331B766}" destId="{60EA2588-A4D9-41ED-BFA0-701879AF30D1}" srcOrd="4" destOrd="0" presId="urn:microsoft.com/office/officeart/2011/layout/CircleProcess"/>
    <dgm:cxn modelId="{203B6900-13A4-41BF-B2B8-8E04DA1AC8DB}" type="presParOf" srcId="{60EA2588-A4D9-41ED-BFA0-701879AF30D1}" destId="{C4B382CE-4D3C-4B85-9299-DA9196F8629D}" srcOrd="0" destOrd="0" presId="urn:microsoft.com/office/officeart/2011/layout/CircleProcess"/>
    <dgm:cxn modelId="{54809CC0-FFB8-40D9-92E1-3F3FA60712E9}" type="presParOf" srcId="{084DAE5F-5FE9-4E26-A4D8-2966B331B766}" destId="{105292F0-D03F-4804-ABBF-7EDDFFF725FC}" srcOrd="5" destOrd="0" presId="urn:microsoft.com/office/officeart/2011/layout/CircleProcess"/>
    <dgm:cxn modelId="{FD881CD0-7DA2-4160-81BA-F5ADAB77ED99}" type="presParOf" srcId="{084DAE5F-5FE9-4E26-A4D8-2966B331B766}" destId="{83DC5F0D-1024-4463-839C-5C0D6B3E33C6}" srcOrd="6" destOrd="0" presId="urn:microsoft.com/office/officeart/2011/layout/CircleProcess"/>
    <dgm:cxn modelId="{2BC673C0-09FF-4543-BBB5-025A5E767423}" type="presParOf" srcId="{83DC5F0D-1024-4463-839C-5C0D6B3E33C6}" destId="{A0C969A5-2B02-4553-9314-EFAE10C1A5F4}" srcOrd="0" destOrd="0" presId="urn:microsoft.com/office/officeart/2011/layout/CircleProcess"/>
    <dgm:cxn modelId="{2140B6BE-47B9-48C1-B086-D04CFA59E3A3}" type="presParOf" srcId="{084DAE5F-5FE9-4E26-A4D8-2966B331B766}" destId="{E8CDF47E-A03A-4663-93D3-488273C097CC}" srcOrd="7" destOrd="0" presId="urn:microsoft.com/office/officeart/2011/layout/CircleProcess"/>
    <dgm:cxn modelId="{DB20918A-6B29-4D86-94DB-5711028DBC87}" type="presParOf" srcId="{E8CDF47E-A03A-4663-93D3-488273C097CC}" destId="{B7E01CBC-ADC7-4947-811A-FD522ADBF422}" srcOrd="0" destOrd="0" presId="urn:microsoft.com/office/officeart/2011/layout/CircleProcess"/>
    <dgm:cxn modelId="{68DBEBAB-27DD-4935-910D-9488D5EA6206}" type="presParOf" srcId="{084DAE5F-5FE9-4E26-A4D8-2966B331B766}" destId="{29AFB6FC-BD16-41A8-B28D-999695090C93}" srcOrd="8" destOrd="0" presId="urn:microsoft.com/office/officeart/2011/layout/CircleProcess"/>
    <dgm:cxn modelId="{74F4AA40-5012-415E-8A10-D64C401440D7}" type="presParOf" srcId="{084DAE5F-5FE9-4E26-A4D8-2966B331B766}" destId="{6000DD3A-0448-4051-8C96-495FCEA9D52A}" srcOrd="9" destOrd="0" presId="urn:microsoft.com/office/officeart/2011/layout/CircleProcess"/>
    <dgm:cxn modelId="{E71DA336-3821-4145-ABAB-13B34DEE5FD3}" type="presParOf" srcId="{6000DD3A-0448-4051-8C96-495FCEA9D52A}" destId="{47F9C8F5-DD05-4AA8-AF22-69C41D93628A}" srcOrd="0" destOrd="0" presId="urn:microsoft.com/office/officeart/2011/layout/CircleProcess"/>
    <dgm:cxn modelId="{BF456415-1892-4D90-8AC0-3C987B60B0CF}" type="presParOf" srcId="{084DAE5F-5FE9-4E26-A4D8-2966B331B766}" destId="{8546C21F-0CCC-47CE-83D8-4C9C93687204}" srcOrd="10" destOrd="0" presId="urn:microsoft.com/office/officeart/2011/layout/CircleProcess"/>
    <dgm:cxn modelId="{96B388F4-5ADD-435B-82AD-792D939B3A2A}" type="presParOf" srcId="{8546C21F-0CCC-47CE-83D8-4C9C93687204}" destId="{E166FE36-E338-4B14-BD2B-35479284402F}" srcOrd="0" destOrd="0" presId="urn:microsoft.com/office/officeart/2011/layout/CircleProcess"/>
    <dgm:cxn modelId="{2D173655-2A0F-4B94-8243-62A0B2B5A7E4}" type="presParOf" srcId="{084DAE5F-5FE9-4E26-A4D8-2966B331B766}" destId="{34FCE6EC-9CE4-4319-BBD3-EE8E1A3E54DC}" srcOrd="11" destOrd="0" presId="urn:microsoft.com/office/officeart/2011/layout/CircleProcess"/>
    <dgm:cxn modelId="{14EBAAF6-186A-47D3-8F03-5DDBA1F7CB55}" type="presParOf" srcId="{084DAE5F-5FE9-4E26-A4D8-2966B331B766}" destId="{7DED65CD-0E2A-4AD5-BFD7-AA5399F1C686}" srcOrd="12" destOrd="0" presId="urn:microsoft.com/office/officeart/2011/layout/CircleProcess"/>
    <dgm:cxn modelId="{3CFC3C17-91A1-48DB-AEB5-6577D5F9A193}" type="presParOf" srcId="{7DED65CD-0E2A-4AD5-BFD7-AA5399F1C686}" destId="{E3163463-E01D-4C92-8A94-1D540EF5EBFD}" srcOrd="0" destOrd="0" presId="urn:microsoft.com/office/officeart/2011/layout/CircleProcess"/>
    <dgm:cxn modelId="{0D97E9E6-CD18-4D0C-B9E1-298ECD45CB5A}" type="presParOf" srcId="{084DAE5F-5FE9-4E26-A4D8-2966B331B766}" destId="{7AFEA5ED-3F76-48DB-ABA7-3CC958A6B669}" srcOrd="13" destOrd="0" presId="urn:microsoft.com/office/officeart/2011/layout/CircleProcess"/>
    <dgm:cxn modelId="{0A237E73-5EEF-434C-B02F-1B99974772BB}" type="presParOf" srcId="{7AFEA5ED-3F76-48DB-ABA7-3CC958A6B669}" destId="{AE15CF97-CA4F-4A44-8E41-D8A5CD622761}" srcOrd="0" destOrd="0" presId="urn:microsoft.com/office/officeart/2011/layout/CircleProcess"/>
    <dgm:cxn modelId="{1C2F75AA-B1BC-4FFF-91E9-1504D78D7C6D}" type="presParOf" srcId="{084DAE5F-5FE9-4E26-A4D8-2966B331B766}" destId="{A7126A37-6631-42AA-BC2A-6EE1627A3199}" srcOrd="14" destOrd="0" presId="urn:microsoft.com/office/officeart/2011/layout/CircleProcess"/>
    <dgm:cxn modelId="{27611337-0085-4652-90AB-BB0B327D2717}" type="presParOf" srcId="{084DAE5F-5FE9-4E26-A4D8-2966B331B766}" destId="{C71DAB32-DA45-4693-8FB0-FC54A1DDF618}" srcOrd="15" destOrd="0" presId="urn:microsoft.com/office/officeart/2011/layout/CircleProcess"/>
    <dgm:cxn modelId="{CF798450-CB7F-4321-A3DA-E7E58A55E186}" type="presParOf" srcId="{C71DAB32-DA45-4693-8FB0-FC54A1DDF618}" destId="{C4E522E3-F18A-47C6-8025-1619DB181EFE}" srcOrd="0" destOrd="0" presId="urn:microsoft.com/office/officeart/2011/layout/CircleProcess"/>
    <dgm:cxn modelId="{C8D40671-300C-4731-8191-166D8107C57D}" type="presParOf" srcId="{084DAE5F-5FE9-4E26-A4D8-2966B331B766}" destId="{FA057FB9-173D-4A2E-8B6A-4B206EDE5B5C}" srcOrd="16" destOrd="0" presId="urn:microsoft.com/office/officeart/2011/layout/CircleProcess"/>
    <dgm:cxn modelId="{34490D62-1E95-48B2-8BC3-04CB6A84F2E8}" type="presParOf" srcId="{FA057FB9-173D-4A2E-8B6A-4B206EDE5B5C}" destId="{46922143-77FC-443C-85CB-5B62126D2E8E}" srcOrd="0" destOrd="0" presId="urn:microsoft.com/office/officeart/2011/layout/CircleProcess"/>
    <dgm:cxn modelId="{B26AD06E-7856-47C9-98E3-16CDB6D83C63}" type="presParOf" srcId="{084DAE5F-5FE9-4E26-A4D8-2966B331B766}" destId="{9F294DB0-E12B-46AF-B522-9087C5962076}" srcOrd="17" destOrd="0" presId="urn:microsoft.com/office/officeart/2011/layout/Circle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4078073-5F82-4E2F-A048-283F3395B45A}" type="doc">
      <dgm:prSet loTypeId="urn:microsoft.com/office/officeart/2011/layout/CircleProcess" loCatId="officeonline" qsTypeId="urn:microsoft.com/office/officeart/2005/8/quickstyle/simple1" qsCatId="simple" csTypeId="urn:microsoft.com/office/officeart/2005/8/colors/accent1_2" csCatId="accent1" phldr="1"/>
      <dgm:spPr/>
      <dgm:t>
        <a:bodyPr/>
        <a:lstStyle/>
        <a:p>
          <a:endParaRPr lang="en-US"/>
        </a:p>
      </dgm:t>
    </dgm:pt>
    <dgm:pt modelId="{C7759159-1C91-451D-9841-898518AC0298}">
      <dgm:prSet phldrT="[Text]" phldr="1"/>
      <dgm:spPr/>
      <dgm:t>
        <a:bodyPr/>
        <a:lstStyle/>
        <a:p>
          <a:endParaRPr lang="en-US" dirty="0"/>
        </a:p>
      </dgm:t>
    </dgm:pt>
    <dgm:pt modelId="{51291FA6-7D96-459F-943B-0D9228739440}" type="parTrans" cxnId="{95D499D7-54B3-406C-90DE-552830405CDB}">
      <dgm:prSet/>
      <dgm:spPr/>
      <dgm:t>
        <a:bodyPr/>
        <a:lstStyle/>
        <a:p>
          <a:endParaRPr lang="en-US"/>
        </a:p>
      </dgm:t>
    </dgm:pt>
    <dgm:pt modelId="{B61BB3B4-66FF-4CF8-B33F-95C0693923C5}" type="sibTrans" cxnId="{95D499D7-54B3-406C-90DE-552830405CDB}">
      <dgm:prSet/>
      <dgm:spPr/>
      <dgm:t>
        <a:bodyPr/>
        <a:lstStyle/>
        <a:p>
          <a:endParaRPr lang="en-US"/>
        </a:p>
      </dgm:t>
    </dgm:pt>
    <dgm:pt modelId="{57B4811A-CE84-4283-8A01-B2C76F74291D}">
      <dgm:prSet phldrT="[Text]" phldr="1"/>
      <dgm:spPr/>
      <dgm:t>
        <a:bodyPr/>
        <a:lstStyle/>
        <a:p>
          <a:endParaRPr lang="en-US" dirty="0"/>
        </a:p>
      </dgm:t>
    </dgm:pt>
    <dgm:pt modelId="{CEBEBE27-2A3A-4D58-9FA6-17E8DA19B948}" type="parTrans" cxnId="{5F73F2FE-3E12-4FAA-BCE4-DFCCD8467F2B}">
      <dgm:prSet/>
      <dgm:spPr/>
      <dgm:t>
        <a:bodyPr/>
        <a:lstStyle/>
        <a:p>
          <a:endParaRPr lang="en-US"/>
        </a:p>
      </dgm:t>
    </dgm:pt>
    <dgm:pt modelId="{E839E3E3-837A-4F9B-9BA6-B9F67434FA65}" type="sibTrans" cxnId="{5F73F2FE-3E12-4FAA-BCE4-DFCCD8467F2B}">
      <dgm:prSet/>
      <dgm:spPr/>
      <dgm:t>
        <a:bodyPr/>
        <a:lstStyle/>
        <a:p>
          <a:endParaRPr lang="en-US"/>
        </a:p>
      </dgm:t>
    </dgm:pt>
    <dgm:pt modelId="{A2B847DF-0738-45A4-9FA1-E851FADB0BA2}">
      <dgm:prSet phldrT="[Text]" phldr="1"/>
      <dgm:spPr/>
      <dgm:t>
        <a:bodyPr/>
        <a:lstStyle/>
        <a:p>
          <a:endParaRPr lang="en-US" dirty="0"/>
        </a:p>
      </dgm:t>
    </dgm:pt>
    <dgm:pt modelId="{4A40B656-5397-47E4-82A8-3952F45C54A5}" type="parTrans" cxnId="{3C88BD93-9F33-446D-A48B-9603467D655C}">
      <dgm:prSet/>
      <dgm:spPr/>
      <dgm:t>
        <a:bodyPr/>
        <a:lstStyle/>
        <a:p>
          <a:endParaRPr lang="en-US"/>
        </a:p>
      </dgm:t>
    </dgm:pt>
    <dgm:pt modelId="{E8EE299A-9953-4316-B29F-56F007D2A36A}" type="sibTrans" cxnId="{3C88BD93-9F33-446D-A48B-9603467D655C}">
      <dgm:prSet/>
      <dgm:spPr/>
      <dgm:t>
        <a:bodyPr/>
        <a:lstStyle/>
        <a:p>
          <a:endParaRPr lang="en-US"/>
        </a:p>
      </dgm:t>
    </dgm:pt>
    <dgm:pt modelId="{5A0C03C8-D00A-46D1-BB93-48F532284326}">
      <dgm:prSet phldrT="[Text]" phldr="1"/>
      <dgm:spPr/>
      <dgm:t>
        <a:bodyPr/>
        <a:lstStyle/>
        <a:p>
          <a:endParaRPr lang="en-US" dirty="0"/>
        </a:p>
      </dgm:t>
    </dgm:pt>
    <dgm:pt modelId="{A2AFA2FC-CCDD-4977-8EEF-3334141B8C1F}" type="parTrans" cxnId="{C01B3C1B-CCD4-4A29-9B9E-BC00683711DD}">
      <dgm:prSet/>
      <dgm:spPr/>
      <dgm:t>
        <a:bodyPr/>
        <a:lstStyle/>
        <a:p>
          <a:endParaRPr lang="en-US"/>
        </a:p>
      </dgm:t>
    </dgm:pt>
    <dgm:pt modelId="{F5AC6240-0290-4E48-88D0-364EE9B20190}" type="sibTrans" cxnId="{C01B3C1B-CCD4-4A29-9B9E-BC00683711DD}">
      <dgm:prSet/>
      <dgm:spPr/>
      <dgm:t>
        <a:bodyPr/>
        <a:lstStyle/>
        <a:p>
          <a:endParaRPr lang="en-US"/>
        </a:p>
      </dgm:t>
    </dgm:pt>
    <dgm:pt modelId="{7A461544-5D56-494D-9682-80927B334A95}">
      <dgm:prSet phldrT="[Text]" phldr="1"/>
      <dgm:spPr/>
      <dgm:t>
        <a:bodyPr/>
        <a:lstStyle/>
        <a:p>
          <a:endParaRPr lang="en-US" dirty="0"/>
        </a:p>
      </dgm:t>
    </dgm:pt>
    <dgm:pt modelId="{F265AB09-19AC-446D-BDFB-EB688F293FCC}" type="parTrans" cxnId="{396D2B8A-6A0C-4F09-ADF7-0657307E257C}">
      <dgm:prSet/>
      <dgm:spPr/>
      <dgm:t>
        <a:bodyPr/>
        <a:lstStyle/>
        <a:p>
          <a:endParaRPr lang="en-US"/>
        </a:p>
      </dgm:t>
    </dgm:pt>
    <dgm:pt modelId="{D8827AE0-E3CC-486C-8ABB-F0DBAA128B86}" type="sibTrans" cxnId="{396D2B8A-6A0C-4F09-ADF7-0657307E257C}">
      <dgm:prSet/>
      <dgm:spPr/>
      <dgm:t>
        <a:bodyPr/>
        <a:lstStyle/>
        <a:p>
          <a:endParaRPr lang="en-US"/>
        </a:p>
      </dgm:t>
    </dgm:pt>
    <dgm:pt modelId="{D38C9551-4D99-499D-8D73-A09759198605}">
      <dgm:prSet phldrT="[Text]" phldr="1"/>
      <dgm:spPr/>
      <dgm:t>
        <a:bodyPr/>
        <a:lstStyle/>
        <a:p>
          <a:endParaRPr lang="en-US" dirty="0"/>
        </a:p>
      </dgm:t>
    </dgm:pt>
    <dgm:pt modelId="{76534FF3-FD75-4A51-8651-623B6BC295E0}" type="sibTrans" cxnId="{20246A4E-FB73-4642-A906-8E8DDF637B64}">
      <dgm:prSet/>
      <dgm:spPr/>
      <dgm:t>
        <a:bodyPr/>
        <a:lstStyle/>
        <a:p>
          <a:endParaRPr lang="en-US"/>
        </a:p>
      </dgm:t>
    </dgm:pt>
    <dgm:pt modelId="{2C5A94F7-26D3-4059-AA4D-DE128010929B}" type="parTrans" cxnId="{20246A4E-FB73-4642-A906-8E8DDF637B64}">
      <dgm:prSet/>
      <dgm:spPr/>
      <dgm:t>
        <a:bodyPr/>
        <a:lstStyle/>
        <a:p>
          <a:endParaRPr lang="en-US"/>
        </a:p>
      </dgm:t>
    </dgm:pt>
    <dgm:pt modelId="{084DAE5F-5FE9-4E26-A4D8-2966B331B766}" type="pres">
      <dgm:prSet presAssocID="{54078073-5F82-4E2F-A048-283F3395B45A}" presName="Name0" presStyleCnt="0">
        <dgm:presLayoutVars>
          <dgm:chMax val="11"/>
          <dgm:chPref val="11"/>
          <dgm:dir/>
          <dgm:resizeHandles/>
        </dgm:presLayoutVars>
      </dgm:prSet>
      <dgm:spPr/>
    </dgm:pt>
    <dgm:pt modelId="{21E36150-28F6-4E2B-B78F-A7E6A1DD24D0}" type="pres">
      <dgm:prSet presAssocID="{7A461544-5D56-494D-9682-80927B334A95}" presName="Accent6" presStyleCnt="0"/>
      <dgm:spPr/>
    </dgm:pt>
    <dgm:pt modelId="{AD8D7786-9AD9-4057-B43E-B590F04EBEC5}" type="pres">
      <dgm:prSet presAssocID="{7A461544-5D56-494D-9682-80927B334A95}" presName="Accent" presStyleLbl="node1" presStyleIdx="0" presStyleCnt="6"/>
      <dgm:spPr/>
    </dgm:pt>
    <dgm:pt modelId="{1A01F5C7-10A8-4FAF-A589-86B389F24548}" type="pres">
      <dgm:prSet presAssocID="{7A461544-5D56-494D-9682-80927B334A95}" presName="ParentBackground6" presStyleCnt="0"/>
      <dgm:spPr/>
    </dgm:pt>
    <dgm:pt modelId="{48490CA6-F011-4537-A0A2-8A030A1E6B59}" type="pres">
      <dgm:prSet presAssocID="{7A461544-5D56-494D-9682-80927B334A95}" presName="ParentBackground" presStyleLbl="fgAcc1" presStyleIdx="0" presStyleCnt="6" custLinFactY="16496" custLinFactNeighborX="2634" custLinFactNeighborY="100000"/>
      <dgm:spPr/>
    </dgm:pt>
    <dgm:pt modelId="{60CB5676-7100-4858-892F-DC143AA39D84}" type="pres">
      <dgm:prSet presAssocID="{7A461544-5D56-494D-9682-80927B334A95}" presName="Parent6" presStyleLbl="revTx" presStyleIdx="0" presStyleCnt="0">
        <dgm:presLayoutVars>
          <dgm:chMax val="1"/>
          <dgm:chPref val="1"/>
          <dgm:bulletEnabled val="1"/>
        </dgm:presLayoutVars>
      </dgm:prSet>
      <dgm:spPr/>
    </dgm:pt>
    <dgm:pt modelId="{891F1352-5048-4D02-8540-B021D7DE58E6}" type="pres">
      <dgm:prSet presAssocID="{5A0C03C8-D00A-46D1-BB93-48F532284326}" presName="Accent5" presStyleCnt="0"/>
      <dgm:spPr/>
    </dgm:pt>
    <dgm:pt modelId="{0360DA05-B576-4254-B60C-652E86654369}" type="pres">
      <dgm:prSet presAssocID="{5A0C03C8-D00A-46D1-BB93-48F532284326}" presName="Accent" presStyleLbl="node1" presStyleIdx="1" presStyleCnt="6"/>
      <dgm:spPr/>
    </dgm:pt>
    <dgm:pt modelId="{60EA2588-A4D9-41ED-BFA0-701879AF30D1}" type="pres">
      <dgm:prSet presAssocID="{5A0C03C8-D00A-46D1-BB93-48F532284326}" presName="ParentBackground5" presStyleCnt="0"/>
      <dgm:spPr/>
    </dgm:pt>
    <dgm:pt modelId="{C4B382CE-4D3C-4B85-9299-DA9196F8629D}" type="pres">
      <dgm:prSet presAssocID="{5A0C03C8-D00A-46D1-BB93-48F532284326}" presName="ParentBackground" presStyleLbl="fgAcc1" presStyleIdx="1" presStyleCnt="6" custLinFactY="16496" custLinFactNeighborX="-2887" custLinFactNeighborY="100000"/>
      <dgm:spPr/>
    </dgm:pt>
    <dgm:pt modelId="{105292F0-D03F-4804-ABBF-7EDDFFF725FC}" type="pres">
      <dgm:prSet presAssocID="{5A0C03C8-D00A-46D1-BB93-48F532284326}" presName="Parent5" presStyleLbl="revTx" presStyleIdx="0" presStyleCnt="0">
        <dgm:presLayoutVars>
          <dgm:chMax val="1"/>
          <dgm:chPref val="1"/>
          <dgm:bulletEnabled val="1"/>
        </dgm:presLayoutVars>
      </dgm:prSet>
      <dgm:spPr/>
    </dgm:pt>
    <dgm:pt modelId="{83DC5F0D-1024-4463-839C-5C0D6B3E33C6}" type="pres">
      <dgm:prSet presAssocID="{A2B847DF-0738-45A4-9FA1-E851FADB0BA2}" presName="Accent4" presStyleCnt="0"/>
      <dgm:spPr/>
    </dgm:pt>
    <dgm:pt modelId="{A0C969A5-2B02-4553-9314-EFAE10C1A5F4}" type="pres">
      <dgm:prSet presAssocID="{A2B847DF-0738-45A4-9FA1-E851FADB0BA2}" presName="Accent" presStyleLbl="node1" presStyleIdx="2" presStyleCnt="6"/>
      <dgm:spPr>
        <a:solidFill>
          <a:srgbClr val="007749"/>
        </a:solidFill>
      </dgm:spPr>
    </dgm:pt>
    <dgm:pt modelId="{E8CDF47E-A03A-4663-93D3-488273C097CC}" type="pres">
      <dgm:prSet presAssocID="{A2B847DF-0738-45A4-9FA1-E851FADB0BA2}" presName="ParentBackground4" presStyleCnt="0"/>
      <dgm:spPr/>
    </dgm:pt>
    <dgm:pt modelId="{B7E01CBC-ADC7-4947-811A-FD522ADBF422}" type="pres">
      <dgm:prSet presAssocID="{A2B847DF-0738-45A4-9FA1-E851FADB0BA2}" presName="ParentBackground" presStyleLbl="fgAcc1" presStyleIdx="2" presStyleCnt="6" custLinFactY="16496" custLinFactNeighborX="-1443" custLinFactNeighborY="100000"/>
      <dgm:spPr/>
    </dgm:pt>
    <dgm:pt modelId="{29AFB6FC-BD16-41A8-B28D-999695090C93}" type="pres">
      <dgm:prSet presAssocID="{A2B847DF-0738-45A4-9FA1-E851FADB0BA2}" presName="Parent4" presStyleLbl="revTx" presStyleIdx="0" presStyleCnt="0">
        <dgm:presLayoutVars>
          <dgm:chMax val="1"/>
          <dgm:chPref val="1"/>
          <dgm:bulletEnabled val="1"/>
        </dgm:presLayoutVars>
      </dgm:prSet>
      <dgm:spPr/>
    </dgm:pt>
    <dgm:pt modelId="{6000DD3A-0448-4051-8C96-495FCEA9D52A}" type="pres">
      <dgm:prSet presAssocID="{57B4811A-CE84-4283-8A01-B2C76F74291D}" presName="Accent3" presStyleCnt="0"/>
      <dgm:spPr/>
    </dgm:pt>
    <dgm:pt modelId="{47F9C8F5-DD05-4AA8-AF22-69C41D93628A}" type="pres">
      <dgm:prSet presAssocID="{57B4811A-CE84-4283-8A01-B2C76F74291D}" presName="Accent" presStyleLbl="node1" presStyleIdx="3" presStyleCnt="6"/>
      <dgm:spPr/>
    </dgm:pt>
    <dgm:pt modelId="{8546C21F-0CCC-47CE-83D8-4C9C93687204}" type="pres">
      <dgm:prSet presAssocID="{57B4811A-CE84-4283-8A01-B2C76F74291D}" presName="ParentBackground3" presStyleCnt="0"/>
      <dgm:spPr/>
    </dgm:pt>
    <dgm:pt modelId="{E166FE36-E338-4B14-BD2B-35479284402F}" type="pres">
      <dgm:prSet presAssocID="{57B4811A-CE84-4283-8A01-B2C76F74291D}" presName="ParentBackground" presStyleLbl="fgAcc1" presStyleIdx="3" presStyleCnt="6" custLinFactY="16497" custLinFactNeighborX="4330" custLinFactNeighborY="100000"/>
      <dgm:spPr/>
    </dgm:pt>
    <dgm:pt modelId="{34FCE6EC-9CE4-4319-BBD3-EE8E1A3E54DC}" type="pres">
      <dgm:prSet presAssocID="{57B4811A-CE84-4283-8A01-B2C76F74291D}" presName="Parent3" presStyleLbl="revTx" presStyleIdx="0" presStyleCnt="0">
        <dgm:presLayoutVars>
          <dgm:chMax val="1"/>
          <dgm:chPref val="1"/>
          <dgm:bulletEnabled val="1"/>
        </dgm:presLayoutVars>
      </dgm:prSet>
      <dgm:spPr/>
    </dgm:pt>
    <dgm:pt modelId="{7DED65CD-0E2A-4AD5-BFD7-AA5399F1C686}" type="pres">
      <dgm:prSet presAssocID="{C7759159-1C91-451D-9841-898518AC0298}" presName="Accent2" presStyleCnt="0"/>
      <dgm:spPr/>
    </dgm:pt>
    <dgm:pt modelId="{E3163463-E01D-4C92-8A94-1D540EF5EBFD}" type="pres">
      <dgm:prSet presAssocID="{C7759159-1C91-451D-9841-898518AC0298}" presName="Accent" presStyleLbl="node1" presStyleIdx="4" presStyleCnt="6"/>
      <dgm:spPr/>
    </dgm:pt>
    <dgm:pt modelId="{7AFEA5ED-3F76-48DB-ABA7-3CC958A6B669}" type="pres">
      <dgm:prSet presAssocID="{C7759159-1C91-451D-9841-898518AC0298}" presName="ParentBackground2" presStyleCnt="0"/>
      <dgm:spPr/>
    </dgm:pt>
    <dgm:pt modelId="{AE15CF97-CA4F-4A44-8E41-D8A5CD622761}" type="pres">
      <dgm:prSet presAssocID="{C7759159-1C91-451D-9841-898518AC0298}" presName="ParentBackground" presStyleLbl="fgAcc1" presStyleIdx="4" presStyleCnt="6" custLinFactY="21008" custLinFactNeighborX="2887" custLinFactNeighborY="100000"/>
      <dgm:spPr/>
    </dgm:pt>
    <dgm:pt modelId="{A7126A37-6631-42AA-BC2A-6EE1627A3199}" type="pres">
      <dgm:prSet presAssocID="{C7759159-1C91-451D-9841-898518AC0298}" presName="Parent2" presStyleLbl="revTx" presStyleIdx="0" presStyleCnt="0">
        <dgm:presLayoutVars>
          <dgm:chMax val="1"/>
          <dgm:chPref val="1"/>
          <dgm:bulletEnabled val="1"/>
        </dgm:presLayoutVars>
      </dgm:prSet>
      <dgm:spPr/>
    </dgm:pt>
    <dgm:pt modelId="{C71DAB32-DA45-4693-8FB0-FC54A1DDF618}" type="pres">
      <dgm:prSet presAssocID="{D38C9551-4D99-499D-8D73-A09759198605}" presName="Accent1" presStyleCnt="0"/>
      <dgm:spPr/>
    </dgm:pt>
    <dgm:pt modelId="{C4E522E3-F18A-47C6-8025-1619DB181EFE}" type="pres">
      <dgm:prSet presAssocID="{D38C9551-4D99-499D-8D73-A09759198605}" presName="Accent" presStyleLbl="node1" presStyleIdx="5" presStyleCnt="6"/>
      <dgm:spPr/>
    </dgm:pt>
    <dgm:pt modelId="{FA057FB9-173D-4A2E-8B6A-4B206EDE5B5C}" type="pres">
      <dgm:prSet presAssocID="{D38C9551-4D99-499D-8D73-A09759198605}" presName="ParentBackground1" presStyleCnt="0"/>
      <dgm:spPr/>
    </dgm:pt>
    <dgm:pt modelId="{46922143-77FC-443C-85CB-5B62126D2E8E}" type="pres">
      <dgm:prSet presAssocID="{D38C9551-4D99-499D-8D73-A09759198605}" presName="ParentBackground" presStyleLbl="fgAcc1" presStyleIdx="5" presStyleCnt="6" custLinFactY="16497" custLinFactNeighborX="1931" custLinFactNeighborY="100000"/>
      <dgm:spPr/>
    </dgm:pt>
    <dgm:pt modelId="{9F294DB0-E12B-46AF-B522-9087C5962076}" type="pres">
      <dgm:prSet presAssocID="{D38C9551-4D99-499D-8D73-A09759198605}" presName="Parent1" presStyleLbl="revTx" presStyleIdx="0" presStyleCnt="0">
        <dgm:presLayoutVars>
          <dgm:chMax val="1"/>
          <dgm:chPref val="1"/>
          <dgm:bulletEnabled val="1"/>
        </dgm:presLayoutVars>
      </dgm:prSet>
      <dgm:spPr/>
    </dgm:pt>
  </dgm:ptLst>
  <dgm:cxnLst>
    <dgm:cxn modelId="{8140B3FC-B508-475A-98B2-19AAEE389D7E}" type="presOf" srcId="{C7759159-1C91-451D-9841-898518AC0298}" destId="{A7126A37-6631-42AA-BC2A-6EE1627A3199}" srcOrd="1" destOrd="0" presId="urn:microsoft.com/office/officeart/2011/layout/CircleProcess"/>
    <dgm:cxn modelId="{396D2B8A-6A0C-4F09-ADF7-0657307E257C}" srcId="{54078073-5F82-4E2F-A048-283F3395B45A}" destId="{7A461544-5D56-494D-9682-80927B334A95}" srcOrd="5" destOrd="0" parTransId="{F265AB09-19AC-446D-BDFB-EB688F293FCC}" sibTransId="{D8827AE0-E3CC-486C-8ABB-F0DBAA128B86}"/>
    <dgm:cxn modelId="{3C88BD93-9F33-446D-A48B-9603467D655C}" srcId="{54078073-5F82-4E2F-A048-283F3395B45A}" destId="{A2B847DF-0738-45A4-9FA1-E851FADB0BA2}" srcOrd="3" destOrd="0" parTransId="{4A40B656-5397-47E4-82A8-3952F45C54A5}" sibTransId="{E8EE299A-9953-4316-B29F-56F007D2A36A}"/>
    <dgm:cxn modelId="{9EFA791E-0C90-43E4-81C3-521D1EEC2706}" type="presOf" srcId="{57B4811A-CE84-4283-8A01-B2C76F74291D}" destId="{34FCE6EC-9CE4-4319-BBD3-EE8E1A3E54DC}" srcOrd="1" destOrd="0" presId="urn:microsoft.com/office/officeart/2011/layout/CircleProcess"/>
    <dgm:cxn modelId="{95D499D7-54B3-406C-90DE-552830405CDB}" srcId="{54078073-5F82-4E2F-A048-283F3395B45A}" destId="{C7759159-1C91-451D-9841-898518AC0298}" srcOrd="1" destOrd="0" parTransId="{51291FA6-7D96-459F-943B-0D9228739440}" sibTransId="{B61BB3B4-66FF-4CF8-B33F-95C0693923C5}"/>
    <dgm:cxn modelId="{38EABDEA-C725-4431-9116-C421C59C7C7F}" type="presOf" srcId="{7A461544-5D56-494D-9682-80927B334A95}" destId="{48490CA6-F011-4537-A0A2-8A030A1E6B59}" srcOrd="0" destOrd="0" presId="urn:microsoft.com/office/officeart/2011/layout/CircleProcess"/>
    <dgm:cxn modelId="{BC98D82D-9B96-4BB7-89EA-80C0150EBAC2}" type="presOf" srcId="{54078073-5F82-4E2F-A048-283F3395B45A}" destId="{084DAE5F-5FE9-4E26-A4D8-2966B331B766}" srcOrd="0" destOrd="0" presId="urn:microsoft.com/office/officeart/2011/layout/CircleProcess"/>
    <dgm:cxn modelId="{CA8753F9-22C2-4EF4-A66F-F7D1F53FE6F5}" type="presOf" srcId="{D38C9551-4D99-499D-8D73-A09759198605}" destId="{46922143-77FC-443C-85CB-5B62126D2E8E}" srcOrd="0" destOrd="0" presId="urn:microsoft.com/office/officeart/2011/layout/CircleProcess"/>
    <dgm:cxn modelId="{3F90945D-73DE-4379-B81A-28F738E46B3A}" type="presOf" srcId="{A2B847DF-0738-45A4-9FA1-E851FADB0BA2}" destId="{B7E01CBC-ADC7-4947-811A-FD522ADBF422}" srcOrd="0" destOrd="0" presId="urn:microsoft.com/office/officeart/2011/layout/CircleProcess"/>
    <dgm:cxn modelId="{5F73F2FE-3E12-4FAA-BCE4-DFCCD8467F2B}" srcId="{54078073-5F82-4E2F-A048-283F3395B45A}" destId="{57B4811A-CE84-4283-8A01-B2C76F74291D}" srcOrd="2" destOrd="0" parTransId="{CEBEBE27-2A3A-4D58-9FA6-17E8DA19B948}" sibTransId="{E839E3E3-837A-4F9B-9BA6-B9F67434FA65}"/>
    <dgm:cxn modelId="{E2A355BE-0B09-4DD2-8A6B-48734FDEEECE}" type="presOf" srcId="{7A461544-5D56-494D-9682-80927B334A95}" destId="{60CB5676-7100-4858-892F-DC143AA39D84}" srcOrd="1" destOrd="0" presId="urn:microsoft.com/office/officeart/2011/layout/CircleProcess"/>
    <dgm:cxn modelId="{44054741-35CC-4080-8BA4-66D51E5B5B32}" type="presOf" srcId="{57B4811A-CE84-4283-8A01-B2C76F74291D}" destId="{E166FE36-E338-4B14-BD2B-35479284402F}" srcOrd="0" destOrd="0" presId="urn:microsoft.com/office/officeart/2011/layout/CircleProcess"/>
    <dgm:cxn modelId="{C01B3C1B-CCD4-4A29-9B9E-BC00683711DD}" srcId="{54078073-5F82-4E2F-A048-283F3395B45A}" destId="{5A0C03C8-D00A-46D1-BB93-48F532284326}" srcOrd="4" destOrd="0" parTransId="{A2AFA2FC-CCDD-4977-8EEF-3334141B8C1F}" sibTransId="{F5AC6240-0290-4E48-88D0-364EE9B20190}"/>
    <dgm:cxn modelId="{D7D6FB95-DE80-4FE2-9E25-E44624CB5439}" type="presOf" srcId="{A2B847DF-0738-45A4-9FA1-E851FADB0BA2}" destId="{29AFB6FC-BD16-41A8-B28D-999695090C93}" srcOrd="1" destOrd="0" presId="urn:microsoft.com/office/officeart/2011/layout/CircleProcess"/>
    <dgm:cxn modelId="{09F64F10-DF01-4A23-B502-46F3EB239141}" type="presOf" srcId="{5A0C03C8-D00A-46D1-BB93-48F532284326}" destId="{C4B382CE-4D3C-4B85-9299-DA9196F8629D}" srcOrd="0" destOrd="0" presId="urn:microsoft.com/office/officeart/2011/layout/CircleProcess"/>
    <dgm:cxn modelId="{A326BC5B-D249-44FA-B3D7-4D892C2F93A0}" type="presOf" srcId="{C7759159-1C91-451D-9841-898518AC0298}" destId="{AE15CF97-CA4F-4A44-8E41-D8A5CD622761}" srcOrd="0" destOrd="0" presId="urn:microsoft.com/office/officeart/2011/layout/CircleProcess"/>
    <dgm:cxn modelId="{E596A7F1-09E6-4B8A-9DD1-6655D43512F4}" type="presOf" srcId="{5A0C03C8-D00A-46D1-BB93-48F532284326}" destId="{105292F0-D03F-4804-ABBF-7EDDFFF725FC}" srcOrd="1" destOrd="0" presId="urn:microsoft.com/office/officeart/2011/layout/CircleProcess"/>
    <dgm:cxn modelId="{20246A4E-FB73-4642-A906-8E8DDF637B64}" srcId="{54078073-5F82-4E2F-A048-283F3395B45A}" destId="{D38C9551-4D99-499D-8D73-A09759198605}" srcOrd="0" destOrd="0" parTransId="{2C5A94F7-26D3-4059-AA4D-DE128010929B}" sibTransId="{76534FF3-FD75-4A51-8651-623B6BC295E0}"/>
    <dgm:cxn modelId="{98FF5EDD-58A6-4B09-B86E-9205E2886FE6}" type="presOf" srcId="{D38C9551-4D99-499D-8D73-A09759198605}" destId="{9F294DB0-E12B-46AF-B522-9087C5962076}" srcOrd="1" destOrd="0" presId="urn:microsoft.com/office/officeart/2011/layout/CircleProcess"/>
    <dgm:cxn modelId="{79E467BA-CE8F-4581-87CB-F5B8B95C4C9B}" type="presParOf" srcId="{084DAE5F-5FE9-4E26-A4D8-2966B331B766}" destId="{21E36150-28F6-4E2B-B78F-A7E6A1DD24D0}" srcOrd="0" destOrd="0" presId="urn:microsoft.com/office/officeart/2011/layout/CircleProcess"/>
    <dgm:cxn modelId="{42F87D77-A3F6-4545-8011-75465AC69729}" type="presParOf" srcId="{21E36150-28F6-4E2B-B78F-A7E6A1DD24D0}" destId="{AD8D7786-9AD9-4057-B43E-B590F04EBEC5}" srcOrd="0" destOrd="0" presId="urn:microsoft.com/office/officeart/2011/layout/CircleProcess"/>
    <dgm:cxn modelId="{E441A04E-CEB4-4A53-B93B-6D04BB121660}" type="presParOf" srcId="{084DAE5F-5FE9-4E26-A4D8-2966B331B766}" destId="{1A01F5C7-10A8-4FAF-A589-86B389F24548}" srcOrd="1" destOrd="0" presId="urn:microsoft.com/office/officeart/2011/layout/CircleProcess"/>
    <dgm:cxn modelId="{B8C1F3C5-927F-4745-BC27-8BAFFF19C497}" type="presParOf" srcId="{1A01F5C7-10A8-4FAF-A589-86B389F24548}" destId="{48490CA6-F011-4537-A0A2-8A030A1E6B59}" srcOrd="0" destOrd="0" presId="urn:microsoft.com/office/officeart/2011/layout/CircleProcess"/>
    <dgm:cxn modelId="{A4846DD5-177B-4229-B00B-E80A1A9DF353}" type="presParOf" srcId="{084DAE5F-5FE9-4E26-A4D8-2966B331B766}" destId="{60CB5676-7100-4858-892F-DC143AA39D84}" srcOrd="2" destOrd="0" presId="urn:microsoft.com/office/officeart/2011/layout/CircleProcess"/>
    <dgm:cxn modelId="{B91D91CB-0BFB-4AAB-9150-DEE8F2FCC6F1}" type="presParOf" srcId="{084DAE5F-5FE9-4E26-A4D8-2966B331B766}" destId="{891F1352-5048-4D02-8540-B021D7DE58E6}" srcOrd="3" destOrd="0" presId="urn:microsoft.com/office/officeart/2011/layout/CircleProcess"/>
    <dgm:cxn modelId="{D3053E57-F2CD-4D30-A830-0446CF42C94C}" type="presParOf" srcId="{891F1352-5048-4D02-8540-B021D7DE58E6}" destId="{0360DA05-B576-4254-B60C-652E86654369}" srcOrd="0" destOrd="0" presId="urn:microsoft.com/office/officeart/2011/layout/CircleProcess"/>
    <dgm:cxn modelId="{2E036B3A-95AC-47B6-8633-8EEAED96E7D7}" type="presParOf" srcId="{084DAE5F-5FE9-4E26-A4D8-2966B331B766}" destId="{60EA2588-A4D9-41ED-BFA0-701879AF30D1}" srcOrd="4" destOrd="0" presId="urn:microsoft.com/office/officeart/2011/layout/CircleProcess"/>
    <dgm:cxn modelId="{7CF20C85-8159-480F-AD8B-20750F69B0A5}" type="presParOf" srcId="{60EA2588-A4D9-41ED-BFA0-701879AF30D1}" destId="{C4B382CE-4D3C-4B85-9299-DA9196F8629D}" srcOrd="0" destOrd="0" presId="urn:microsoft.com/office/officeart/2011/layout/CircleProcess"/>
    <dgm:cxn modelId="{5CEF4020-A4BD-47CE-9A88-93E67A029E74}" type="presParOf" srcId="{084DAE5F-5FE9-4E26-A4D8-2966B331B766}" destId="{105292F0-D03F-4804-ABBF-7EDDFFF725FC}" srcOrd="5" destOrd="0" presId="urn:microsoft.com/office/officeart/2011/layout/CircleProcess"/>
    <dgm:cxn modelId="{B252235C-3C9F-4DC4-A3BE-3CC42F2C30C4}" type="presParOf" srcId="{084DAE5F-5FE9-4E26-A4D8-2966B331B766}" destId="{83DC5F0D-1024-4463-839C-5C0D6B3E33C6}" srcOrd="6" destOrd="0" presId="urn:microsoft.com/office/officeart/2011/layout/CircleProcess"/>
    <dgm:cxn modelId="{0A8F1789-2156-4075-93AC-68592C3AB89F}" type="presParOf" srcId="{83DC5F0D-1024-4463-839C-5C0D6B3E33C6}" destId="{A0C969A5-2B02-4553-9314-EFAE10C1A5F4}" srcOrd="0" destOrd="0" presId="urn:microsoft.com/office/officeart/2011/layout/CircleProcess"/>
    <dgm:cxn modelId="{A37AA9AB-5A0E-4314-9845-587C6088F4B0}" type="presParOf" srcId="{084DAE5F-5FE9-4E26-A4D8-2966B331B766}" destId="{E8CDF47E-A03A-4663-93D3-488273C097CC}" srcOrd="7" destOrd="0" presId="urn:microsoft.com/office/officeart/2011/layout/CircleProcess"/>
    <dgm:cxn modelId="{AEFD3187-9994-48DB-A424-349DE9684F31}" type="presParOf" srcId="{E8CDF47E-A03A-4663-93D3-488273C097CC}" destId="{B7E01CBC-ADC7-4947-811A-FD522ADBF422}" srcOrd="0" destOrd="0" presId="urn:microsoft.com/office/officeart/2011/layout/CircleProcess"/>
    <dgm:cxn modelId="{B12F8389-A020-4D2C-8A08-088820D8CCE3}" type="presParOf" srcId="{084DAE5F-5FE9-4E26-A4D8-2966B331B766}" destId="{29AFB6FC-BD16-41A8-B28D-999695090C93}" srcOrd="8" destOrd="0" presId="urn:microsoft.com/office/officeart/2011/layout/CircleProcess"/>
    <dgm:cxn modelId="{D58E0EFD-9C0B-43E8-BC4A-838CBCB3A870}" type="presParOf" srcId="{084DAE5F-5FE9-4E26-A4D8-2966B331B766}" destId="{6000DD3A-0448-4051-8C96-495FCEA9D52A}" srcOrd="9" destOrd="0" presId="urn:microsoft.com/office/officeart/2011/layout/CircleProcess"/>
    <dgm:cxn modelId="{430EC4CA-6883-449B-9A57-E869ED1ADBFC}" type="presParOf" srcId="{6000DD3A-0448-4051-8C96-495FCEA9D52A}" destId="{47F9C8F5-DD05-4AA8-AF22-69C41D93628A}" srcOrd="0" destOrd="0" presId="urn:microsoft.com/office/officeart/2011/layout/CircleProcess"/>
    <dgm:cxn modelId="{F2145ADA-E71D-4797-A686-3FF48C8FD5E5}" type="presParOf" srcId="{084DAE5F-5FE9-4E26-A4D8-2966B331B766}" destId="{8546C21F-0CCC-47CE-83D8-4C9C93687204}" srcOrd="10" destOrd="0" presId="urn:microsoft.com/office/officeart/2011/layout/CircleProcess"/>
    <dgm:cxn modelId="{31042461-5327-4DA8-A585-1CF62E741929}" type="presParOf" srcId="{8546C21F-0CCC-47CE-83D8-4C9C93687204}" destId="{E166FE36-E338-4B14-BD2B-35479284402F}" srcOrd="0" destOrd="0" presId="urn:microsoft.com/office/officeart/2011/layout/CircleProcess"/>
    <dgm:cxn modelId="{5D6D812C-2C2A-46C7-A28F-6199441EDFDC}" type="presParOf" srcId="{084DAE5F-5FE9-4E26-A4D8-2966B331B766}" destId="{34FCE6EC-9CE4-4319-BBD3-EE8E1A3E54DC}" srcOrd="11" destOrd="0" presId="urn:microsoft.com/office/officeart/2011/layout/CircleProcess"/>
    <dgm:cxn modelId="{25CFA2F1-C341-4491-A55C-9A81708D1001}" type="presParOf" srcId="{084DAE5F-5FE9-4E26-A4D8-2966B331B766}" destId="{7DED65CD-0E2A-4AD5-BFD7-AA5399F1C686}" srcOrd="12" destOrd="0" presId="urn:microsoft.com/office/officeart/2011/layout/CircleProcess"/>
    <dgm:cxn modelId="{4E22DB73-6019-4B14-98A3-BD893F516326}" type="presParOf" srcId="{7DED65CD-0E2A-4AD5-BFD7-AA5399F1C686}" destId="{E3163463-E01D-4C92-8A94-1D540EF5EBFD}" srcOrd="0" destOrd="0" presId="urn:microsoft.com/office/officeart/2011/layout/CircleProcess"/>
    <dgm:cxn modelId="{75846435-DE0A-4438-BF62-BB84B93BE0CB}" type="presParOf" srcId="{084DAE5F-5FE9-4E26-A4D8-2966B331B766}" destId="{7AFEA5ED-3F76-48DB-ABA7-3CC958A6B669}" srcOrd="13" destOrd="0" presId="urn:microsoft.com/office/officeart/2011/layout/CircleProcess"/>
    <dgm:cxn modelId="{78D3B04E-A8ED-45B1-B14F-313C3DBA0A9B}" type="presParOf" srcId="{7AFEA5ED-3F76-48DB-ABA7-3CC958A6B669}" destId="{AE15CF97-CA4F-4A44-8E41-D8A5CD622761}" srcOrd="0" destOrd="0" presId="urn:microsoft.com/office/officeart/2011/layout/CircleProcess"/>
    <dgm:cxn modelId="{8FC5BA71-F534-49E2-8CE9-FBD328C9B000}" type="presParOf" srcId="{084DAE5F-5FE9-4E26-A4D8-2966B331B766}" destId="{A7126A37-6631-42AA-BC2A-6EE1627A3199}" srcOrd="14" destOrd="0" presId="urn:microsoft.com/office/officeart/2011/layout/CircleProcess"/>
    <dgm:cxn modelId="{AD09E6D8-6E03-4F98-97E9-B38FCD917CD5}" type="presParOf" srcId="{084DAE5F-5FE9-4E26-A4D8-2966B331B766}" destId="{C71DAB32-DA45-4693-8FB0-FC54A1DDF618}" srcOrd="15" destOrd="0" presId="urn:microsoft.com/office/officeart/2011/layout/CircleProcess"/>
    <dgm:cxn modelId="{5D59867C-707A-4D4D-A22B-4C41CDB3A0A6}" type="presParOf" srcId="{C71DAB32-DA45-4693-8FB0-FC54A1DDF618}" destId="{C4E522E3-F18A-47C6-8025-1619DB181EFE}" srcOrd="0" destOrd="0" presId="urn:microsoft.com/office/officeart/2011/layout/CircleProcess"/>
    <dgm:cxn modelId="{1D43F547-820C-4FBD-A751-000420E9BE58}" type="presParOf" srcId="{084DAE5F-5FE9-4E26-A4D8-2966B331B766}" destId="{FA057FB9-173D-4A2E-8B6A-4B206EDE5B5C}" srcOrd="16" destOrd="0" presId="urn:microsoft.com/office/officeart/2011/layout/CircleProcess"/>
    <dgm:cxn modelId="{BDFABACE-2B5B-4140-8B78-7FBB42C8DC14}" type="presParOf" srcId="{FA057FB9-173D-4A2E-8B6A-4B206EDE5B5C}" destId="{46922143-77FC-443C-85CB-5B62126D2E8E}" srcOrd="0" destOrd="0" presId="urn:microsoft.com/office/officeart/2011/layout/CircleProcess"/>
    <dgm:cxn modelId="{9CAA94B0-BEDB-4E37-9641-2F092D1BD751}" type="presParOf" srcId="{084DAE5F-5FE9-4E26-A4D8-2966B331B766}" destId="{9F294DB0-E12B-46AF-B522-9087C5962076}" srcOrd="17"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A7D6384-CC1C-4C17-9060-7FB378413473}" type="doc">
      <dgm:prSet loTypeId="urn:microsoft.com/office/officeart/2005/8/layout/venn1" loCatId="relationship" qsTypeId="urn:microsoft.com/office/officeart/2005/8/quickstyle/simple1" qsCatId="simple" csTypeId="urn:microsoft.com/office/officeart/2005/8/colors/accent1_2" csCatId="accent1" phldr="1"/>
      <dgm:spPr/>
    </dgm:pt>
    <dgm:pt modelId="{E475A974-A9BD-4496-838A-E675A409C213}">
      <dgm:prSet phldrT="[Text]" custT="1"/>
      <dgm:spPr/>
      <dgm:t>
        <a:bodyPr/>
        <a:lstStyle/>
        <a:p>
          <a:pPr algn="l"/>
          <a:r>
            <a:rPr lang="en-US" sz="2800" dirty="0"/>
            <a:t>201</a:t>
          </a:r>
          <a:r>
            <a:rPr lang="en-US" sz="3200" dirty="0"/>
            <a:t>4</a:t>
          </a:r>
        </a:p>
        <a:p>
          <a:pPr algn="l"/>
          <a:r>
            <a:rPr lang="en-US" sz="3200" dirty="0"/>
            <a:t>48</a:t>
          </a:r>
        </a:p>
      </dgm:t>
    </dgm:pt>
    <dgm:pt modelId="{40E3ACEE-BF09-48A8-B65E-4D237159FBB4}" type="parTrans" cxnId="{B81B7336-6CF4-481B-B7D7-F28270ECE21F}">
      <dgm:prSet/>
      <dgm:spPr/>
      <dgm:t>
        <a:bodyPr/>
        <a:lstStyle/>
        <a:p>
          <a:endParaRPr lang="en-US"/>
        </a:p>
      </dgm:t>
    </dgm:pt>
    <dgm:pt modelId="{E80C8F02-525C-4578-967F-53BE923FBEEC}" type="sibTrans" cxnId="{B81B7336-6CF4-481B-B7D7-F28270ECE21F}">
      <dgm:prSet/>
      <dgm:spPr/>
      <dgm:t>
        <a:bodyPr/>
        <a:lstStyle/>
        <a:p>
          <a:endParaRPr lang="en-US"/>
        </a:p>
      </dgm:t>
    </dgm:pt>
    <dgm:pt modelId="{EA072161-F262-4683-ADDA-3E3F55DD0D44}">
      <dgm:prSet phldrT="[Text]" custT="1"/>
      <dgm:spPr>
        <a:solidFill>
          <a:srgbClr val="FFFF00">
            <a:alpha val="50000"/>
          </a:srgbClr>
        </a:solidFill>
      </dgm:spPr>
      <dgm:t>
        <a:bodyPr/>
        <a:lstStyle/>
        <a:p>
          <a:r>
            <a:rPr lang="en-US" sz="3200" dirty="0"/>
            <a:t>         </a:t>
          </a:r>
        </a:p>
        <a:p>
          <a:r>
            <a:rPr lang="en-US" sz="3200" dirty="0"/>
            <a:t>         2015</a:t>
          </a:r>
        </a:p>
        <a:p>
          <a:r>
            <a:rPr lang="en-US" sz="3200" dirty="0"/>
            <a:t>        71</a:t>
          </a:r>
        </a:p>
        <a:p>
          <a:r>
            <a:rPr lang="en-US" sz="3200" dirty="0"/>
            <a:t>  </a:t>
          </a:r>
        </a:p>
      </dgm:t>
    </dgm:pt>
    <dgm:pt modelId="{34172CB7-67FB-401A-B232-DF2DC25D82EA}" type="parTrans" cxnId="{926A259E-B442-485D-9E16-8F8DC6EF6E2C}">
      <dgm:prSet/>
      <dgm:spPr/>
      <dgm:t>
        <a:bodyPr/>
        <a:lstStyle/>
        <a:p>
          <a:endParaRPr lang="en-US"/>
        </a:p>
      </dgm:t>
    </dgm:pt>
    <dgm:pt modelId="{0302AB90-298C-4CEA-A35B-20CF58E92931}" type="sibTrans" cxnId="{926A259E-B442-485D-9E16-8F8DC6EF6E2C}">
      <dgm:prSet/>
      <dgm:spPr/>
      <dgm:t>
        <a:bodyPr/>
        <a:lstStyle/>
        <a:p>
          <a:endParaRPr lang="en-US"/>
        </a:p>
      </dgm:t>
    </dgm:pt>
    <dgm:pt modelId="{3EF239D6-F78C-4111-91E4-C56F640F5647}" type="pres">
      <dgm:prSet presAssocID="{AA7D6384-CC1C-4C17-9060-7FB378413473}" presName="compositeShape" presStyleCnt="0">
        <dgm:presLayoutVars>
          <dgm:chMax val="7"/>
          <dgm:dir/>
          <dgm:resizeHandles val="exact"/>
        </dgm:presLayoutVars>
      </dgm:prSet>
      <dgm:spPr/>
    </dgm:pt>
    <dgm:pt modelId="{1903AFD3-9A82-42C0-9DB0-C4E6BB7DE197}" type="pres">
      <dgm:prSet presAssocID="{E475A974-A9BD-4496-838A-E675A409C213}" presName="circ1" presStyleLbl="vennNode1" presStyleIdx="0" presStyleCnt="2" custScaleX="78163" custScaleY="78163" custLinFactNeighborX="27634" custLinFactNeighborY="1531"/>
      <dgm:spPr/>
    </dgm:pt>
    <dgm:pt modelId="{7117A1CA-2F3D-4C57-B08A-AF83DCC8FE15}" type="pres">
      <dgm:prSet presAssocID="{E475A974-A9BD-4496-838A-E675A409C213}" presName="circ1Tx" presStyleLbl="revTx" presStyleIdx="0" presStyleCnt="0">
        <dgm:presLayoutVars>
          <dgm:chMax val="0"/>
          <dgm:chPref val="0"/>
          <dgm:bulletEnabled val="1"/>
        </dgm:presLayoutVars>
      </dgm:prSet>
      <dgm:spPr/>
    </dgm:pt>
    <dgm:pt modelId="{9F434FD1-021F-4064-9C64-BB08DE24CE7F}" type="pres">
      <dgm:prSet presAssocID="{EA072161-F262-4683-ADDA-3E3F55DD0D44}" presName="circ2" presStyleLbl="vennNode1" presStyleIdx="1" presStyleCnt="2" custScaleX="111661" custScaleY="111661" custLinFactNeighborX="6598" custLinFactNeighborY="-423"/>
      <dgm:spPr/>
    </dgm:pt>
    <dgm:pt modelId="{3A8617FF-AAC7-4246-9B8D-A7A005AD35F1}" type="pres">
      <dgm:prSet presAssocID="{EA072161-F262-4683-ADDA-3E3F55DD0D44}" presName="circ2Tx" presStyleLbl="revTx" presStyleIdx="0" presStyleCnt="0">
        <dgm:presLayoutVars>
          <dgm:chMax val="0"/>
          <dgm:chPref val="0"/>
          <dgm:bulletEnabled val="1"/>
        </dgm:presLayoutVars>
      </dgm:prSet>
      <dgm:spPr/>
    </dgm:pt>
  </dgm:ptLst>
  <dgm:cxnLst>
    <dgm:cxn modelId="{ADE65172-5876-401D-B1AD-6966425F13ED}" type="presOf" srcId="{AA7D6384-CC1C-4C17-9060-7FB378413473}" destId="{3EF239D6-F78C-4111-91E4-C56F640F5647}" srcOrd="0" destOrd="0" presId="urn:microsoft.com/office/officeart/2005/8/layout/venn1"/>
    <dgm:cxn modelId="{A0D88D93-533B-426F-BEF7-C8611DAB39EC}" type="presOf" srcId="{EA072161-F262-4683-ADDA-3E3F55DD0D44}" destId="{9F434FD1-021F-4064-9C64-BB08DE24CE7F}" srcOrd="0" destOrd="0" presId="urn:microsoft.com/office/officeart/2005/8/layout/venn1"/>
    <dgm:cxn modelId="{BA8B8A24-9F8C-4C48-A101-7078B0FD0BEE}" type="presOf" srcId="{E475A974-A9BD-4496-838A-E675A409C213}" destId="{1903AFD3-9A82-42C0-9DB0-C4E6BB7DE197}" srcOrd="0" destOrd="0" presId="urn:microsoft.com/office/officeart/2005/8/layout/venn1"/>
    <dgm:cxn modelId="{B81B7336-6CF4-481B-B7D7-F28270ECE21F}" srcId="{AA7D6384-CC1C-4C17-9060-7FB378413473}" destId="{E475A974-A9BD-4496-838A-E675A409C213}" srcOrd="0" destOrd="0" parTransId="{40E3ACEE-BF09-48A8-B65E-4D237159FBB4}" sibTransId="{E80C8F02-525C-4578-967F-53BE923FBEEC}"/>
    <dgm:cxn modelId="{00D92DFA-4554-4F75-8EA6-F99C636A59A2}" type="presOf" srcId="{EA072161-F262-4683-ADDA-3E3F55DD0D44}" destId="{3A8617FF-AAC7-4246-9B8D-A7A005AD35F1}" srcOrd="1" destOrd="0" presId="urn:microsoft.com/office/officeart/2005/8/layout/venn1"/>
    <dgm:cxn modelId="{F92DDC89-045F-4D45-AC60-0903C90AAE56}" type="presOf" srcId="{E475A974-A9BD-4496-838A-E675A409C213}" destId="{7117A1CA-2F3D-4C57-B08A-AF83DCC8FE15}" srcOrd="1" destOrd="0" presId="urn:microsoft.com/office/officeart/2005/8/layout/venn1"/>
    <dgm:cxn modelId="{926A259E-B442-485D-9E16-8F8DC6EF6E2C}" srcId="{AA7D6384-CC1C-4C17-9060-7FB378413473}" destId="{EA072161-F262-4683-ADDA-3E3F55DD0D44}" srcOrd="1" destOrd="0" parTransId="{34172CB7-67FB-401A-B232-DF2DC25D82EA}" sibTransId="{0302AB90-298C-4CEA-A35B-20CF58E92931}"/>
    <dgm:cxn modelId="{7D80A02F-20BA-4CD0-83E2-4EC2A7057AB1}" type="presParOf" srcId="{3EF239D6-F78C-4111-91E4-C56F640F5647}" destId="{1903AFD3-9A82-42C0-9DB0-C4E6BB7DE197}" srcOrd="0" destOrd="0" presId="urn:microsoft.com/office/officeart/2005/8/layout/venn1"/>
    <dgm:cxn modelId="{2C451D06-6393-40A7-A7C7-7E4B159BE679}" type="presParOf" srcId="{3EF239D6-F78C-4111-91E4-C56F640F5647}" destId="{7117A1CA-2F3D-4C57-B08A-AF83DCC8FE15}" srcOrd="1" destOrd="0" presId="urn:microsoft.com/office/officeart/2005/8/layout/venn1"/>
    <dgm:cxn modelId="{2BF28C54-E3C9-4EA0-8FED-348C064FB792}" type="presParOf" srcId="{3EF239D6-F78C-4111-91E4-C56F640F5647}" destId="{9F434FD1-021F-4064-9C64-BB08DE24CE7F}" srcOrd="2" destOrd="0" presId="urn:microsoft.com/office/officeart/2005/8/layout/venn1"/>
    <dgm:cxn modelId="{6B8083E3-B817-499B-AF49-3B0FCB39E586}" type="presParOf" srcId="{3EF239D6-F78C-4111-91E4-C56F640F5647}" destId="{3A8617FF-AAC7-4246-9B8D-A7A005AD35F1}"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4078073-5F82-4E2F-A048-283F3395B45A}" type="doc">
      <dgm:prSet loTypeId="urn:microsoft.com/office/officeart/2011/layout/CircleProcess" loCatId="officeonline" qsTypeId="urn:microsoft.com/office/officeart/2005/8/quickstyle/simple1" qsCatId="simple" csTypeId="urn:microsoft.com/office/officeart/2005/8/colors/accent1_2" csCatId="accent1" phldr="1"/>
      <dgm:spPr/>
      <dgm:t>
        <a:bodyPr/>
        <a:lstStyle/>
        <a:p>
          <a:endParaRPr lang="en-US"/>
        </a:p>
      </dgm:t>
    </dgm:pt>
    <dgm:pt modelId="{C7759159-1C91-451D-9841-898518AC0298}">
      <dgm:prSet phldrT="[Text]" phldr="1"/>
      <dgm:spPr/>
      <dgm:t>
        <a:bodyPr/>
        <a:lstStyle/>
        <a:p>
          <a:endParaRPr lang="en-US" dirty="0"/>
        </a:p>
      </dgm:t>
    </dgm:pt>
    <dgm:pt modelId="{51291FA6-7D96-459F-943B-0D9228739440}" type="parTrans" cxnId="{95D499D7-54B3-406C-90DE-552830405CDB}">
      <dgm:prSet/>
      <dgm:spPr/>
      <dgm:t>
        <a:bodyPr/>
        <a:lstStyle/>
        <a:p>
          <a:endParaRPr lang="en-US"/>
        </a:p>
      </dgm:t>
    </dgm:pt>
    <dgm:pt modelId="{B61BB3B4-66FF-4CF8-B33F-95C0693923C5}" type="sibTrans" cxnId="{95D499D7-54B3-406C-90DE-552830405CDB}">
      <dgm:prSet/>
      <dgm:spPr/>
      <dgm:t>
        <a:bodyPr/>
        <a:lstStyle/>
        <a:p>
          <a:endParaRPr lang="en-US"/>
        </a:p>
      </dgm:t>
    </dgm:pt>
    <dgm:pt modelId="{57B4811A-CE84-4283-8A01-B2C76F74291D}">
      <dgm:prSet phldrT="[Text]" phldr="1"/>
      <dgm:spPr/>
      <dgm:t>
        <a:bodyPr/>
        <a:lstStyle/>
        <a:p>
          <a:endParaRPr lang="en-US" dirty="0"/>
        </a:p>
      </dgm:t>
    </dgm:pt>
    <dgm:pt modelId="{CEBEBE27-2A3A-4D58-9FA6-17E8DA19B948}" type="parTrans" cxnId="{5F73F2FE-3E12-4FAA-BCE4-DFCCD8467F2B}">
      <dgm:prSet/>
      <dgm:spPr/>
      <dgm:t>
        <a:bodyPr/>
        <a:lstStyle/>
        <a:p>
          <a:endParaRPr lang="en-US"/>
        </a:p>
      </dgm:t>
    </dgm:pt>
    <dgm:pt modelId="{E839E3E3-837A-4F9B-9BA6-B9F67434FA65}" type="sibTrans" cxnId="{5F73F2FE-3E12-4FAA-BCE4-DFCCD8467F2B}">
      <dgm:prSet/>
      <dgm:spPr/>
      <dgm:t>
        <a:bodyPr/>
        <a:lstStyle/>
        <a:p>
          <a:endParaRPr lang="en-US"/>
        </a:p>
      </dgm:t>
    </dgm:pt>
    <dgm:pt modelId="{A2B847DF-0738-45A4-9FA1-E851FADB0BA2}">
      <dgm:prSet phldrT="[Text]" phldr="1"/>
      <dgm:spPr/>
      <dgm:t>
        <a:bodyPr/>
        <a:lstStyle/>
        <a:p>
          <a:endParaRPr lang="en-US" dirty="0"/>
        </a:p>
      </dgm:t>
    </dgm:pt>
    <dgm:pt modelId="{4A40B656-5397-47E4-82A8-3952F45C54A5}" type="parTrans" cxnId="{3C88BD93-9F33-446D-A48B-9603467D655C}">
      <dgm:prSet/>
      <dgm:spPr/>
      <dgm:t>
        <a:bodyPr/>
        <a:lstStyle/>
        <a:p>
          <a:endParaRPr lang="en-US"/>
        </a:p>
      </dgm:t>
    </dgm:pt>
    <dgm:pt modelId="{E8EE299A-9953-4316-B29F-56F007D2A36A}" type="sibTrans" cxnId="{3C88BD93-9F33-446D-A48B-9603467D655C}">
      <dgm:prSet/>
      <dgm:spPr/>
      <dgm:t>
        <a:bodyPr/>
        <a:lstStyle/>
        <a:p>
          <a:endParaRPr lang="en-US"/>
        </a:p>
      </dgm:t>
    </dgm:pt>
    <dgm:pt modelId="{5A0C03C8-D00A-46D1-BB93-48F532284326}">
      <dgm:prSet phldrT="[Text]" phldr="1"/>
      <dgm:spPr/>
      <dgm:t>
        <a:bodyPr/>
        <a:lstStyle/>
        <a:p>
          <a:endParaRPr lang="en-US" dirty="0"/>
        </a:p>
      </dgm:t>
    </dgm:pt>
    <dgm:pt modelId="{A2AFA2FC-CCDD-4977-8EEF-3334141B8C1F}" type="parTrans" cxnId="{C01B3C1B-CCD4-4A29-9B9E-BC00683711DD}">
      <dgm:prSet/>
      <dgm:spPr/>
      <dgm:t>
        <a:bodyPr/>
        <a:lstStyle/>
        <a:p>
          <a:endParaRPr lang="en-US"/>
        </a:p>
      </dgm:t>
    </dgm:pt>
    <dgm:pt modelId="{F5AC6240-0290-4E48-88D0-364EE9B20190}" type="sibTrans" cxnId="{C01B3C1B-CCD4-4A29-9B9E-BC00683711DD}">
      <dgm:prSet/>
      <dgm:spPr/>
      <dgm:t>
        <a:bodyPr/>
        <a:lstStyle/>
        <a:p>
          <a:endParaRPr lang="en-US"/>
        </a:p>
      </dgm:t>
    </dgm:pt>
    <dgm:pt modelId="{7A461544-5D56-494D-9682-80927B334A95}">
      <dgm:prSet phldrT="[Text]" phldr="1"/>
      <dgm:spPr/>
      <dgm:t>
        <a:bodyPr/>
        <a:lstStyle/>
        <a:p>
          <a:endParaRPr lang="en-US" dirty="0"/>
        </a:p>
      </dgm:t>
    </dgm:pt>
    <dgm:pt modelId="{F265AB09-19AC-446D-BDFB-EB688F293FCC}" type="parTrans" cxnId="{396D2B8A-6A0C-4F09-ADF7-0657307E257C}">
      <dgm:prSet/>
      <dgm:spPr/>
      <dgm:t>
        <a:bodyPr/>
        <a:lstStyle/>
        <a:p>
          <a:endParaRPr lang="en-US"/>
        </a:p>
      </dgm:t>
    </dgm:pt>
    <dgm:pt modelId="{D8827AE0-E3CC-486C-8ABB-F0DBAA128B86}" type="sibTrans" cxnId="{396D2B8A-6A0C-4F09-ADF7-0657307E257C}">
      <dgm:prSet/>
      <dgm:spPr/>
      <dgm:t>
        <a:bodyPr/>
        <a:lstStyle/>
        <a:p>
          <a:endParaRPr lang="en-US"/>
        </a:p>
      </dgm:t>
    </dgm:pt>
    <dgm:pt modelId="{D38C9551-4D99-499D-8D73-A09759198605}">
      <dgm:prSet phldrT="[Text]" phldr="1"/>
      <dgm:spPr/>
      <dgm:t>
        <a:bodyPr/>
        <a:lstStyle/>
        <a:p>
          <a:endParaRPr lang="en-US" dirty="0"/>
        </a:p>
      </dgm:t>
    </dgm:pt>
    <dgm:pt modelId="{76534FF3-FD75-4A51-8651-623B6BC295E0}" type="sibTrans" cxnId="{20246A4E-FB73-4642-A906-8E8DDF637B64}">
      <dgm:prSet/>
      <dgm:spPr/>
      <dgm:t>
        <a:bodyPr/>
        <a:lstStyle/>
        <a:p>
          <a:endParaRPr lang="en-US"/>
        </a:p>
      </dgm:t>
    </dgm:pt>
    <dgm:pt modelId="{2C5A94F7-26D3-4059-AA4D-DE128010929B}" type="parTrans" cxnId="{20246A4E-FB73-4642-A906-8E8DDF637B64}">
      <dgm:prSet/>
      <dgm:spPr/>
      <dgm:t>
        <a:bodyPr/>
        <a:lstStyle/>
        <a:p>
          <a:endParaRPr lang="en-US"/>
        </a:p>
      </dgm:t>
    </dgm:pt>
    <dgm:pt modelId="{084DAE5F-5FE9-4E26-A4D8-2966B331B766}" type="pres">
      <dgm:prSet presAssocID="{54078073-5F82-4E2F-A048-283F3395B45A}" presName="Name0" presStyleCnt="0">
        <dgm:presLayoutVars>
          <dgm:chMax val="11"/>
          <dgm:chPref val="11"/>
          <dgm:dir/>
          <dgm:resizeHandles/>
        </dgm:presLayoutVars>
      </dgm:prSet>
      <dgm:spPr/>
    </dgm:pt>
    <dgm:pt modelId="{21E36150-28F6-4E2B-B78F-A7E6A1DD24D0}" type="pres">
      <dgm:prSet presAssocID="{7A461544-5D56-494D-9682-80927B334A95}" presName="Accent6" presStyleCnt="0"/>
      <dgm:spPr/>
    </dgm:pt>
    <dgm:pt modelId="{AD8D7786-9AD9-4057-B43E-B590F04EBEC5}" type="pres">
      <dgm:prSet presAssocID="{7A461544-5D56-494D-9682-80927B334A95}" presName="Accent" presStyleLbl="node1" presStyleIdx="0" presStyleCnt="6"/>
      <dgm:spPr/>
    </dgm:pt>
    <dgm:pt modelId="{1A01F5C7-10A8-4FAF-A589-86B389F24548}" type="pres">
      <dgm:prSet presAssocID="{7A461544-5D56-494D-9682-80927B334A95}" presName="ParentBackground6" presStyleCnt="0"/>
      <dgm:spPr/>
    </dgm:pt>
    <dgm:pt modelId="{48490CA6-F011-4537-A0A2-8A030A1E6B59}" type="pres">
      <dgm:prSet presAssocID="{7A461544-5D56-494D-9682-80927B334A95}" presName="ParentBackground" presStyleLbl="fgAcc1" presStyleIdx="0" presStyleCnt="6" custLinFactY="16496" custLinFactNeighborX="2634" custLinFactNeighborY="100000"/>
      <dgm:spPr/>
    </dgm:pt>
    <dgm:pt modelId="{60CB5676-7100-4858-892F-DC143AA39D84}" type="pres">
      <dgm:prSet presAssocID="{7A461544-5D56-494D-9682-80927B334A95}" presName="Parent6" presStyleLbl="revTx" presStyleIdx="0" presStyleCnt="0">
        <dgm:presLayoutVars>
          <dgm:chMax val="1"/>
          <dgm:chPref val="1"/>
          <dgm:bulletEnabled val="1"/>
        </dgm:presLayoutVars>
      </dgm:prSet>
      <dgm:spPr/>
    </dgm:pt>
    <dgm:pt modelId="{891F1352-5048-4D02-8540-B021D7DE58E6}" type="pres">
      <dgm:prSet presAssocID="{5A0C03C8-D00A-46D1-BB93-48F532284326}" presName="Accent5" presStyleCnt="0"/>
      <dgm:spPr/>
    </dgm:pt>
    <dgm:pt modelId="{0360DA05-B576-4254-B60C-652E86654369}" type="pres">
      <dgm:prSet presAssocID="{5A0C03C8-D00A-46D1-BB93-48F532284326}" presName="Accent" presStyleLbl="node1" presStyleIdx="1" presStyleCnt="6"/>
      <dgm:spPr>
        <a:solidFill>
          <a:srgbClr val="007749"/>
        </a:solidFill>
      </dgm:spPr>
    </dgm:pt>
    <dgm:pt modelId="{60EA2588-A4D9-41ED-BFA0-701879AF30D1}" type="pres">
      <dgm:prSet presAssocID="{5A0C03C8-D00A-46D1-BB93-48F532284326}" presName="ParentBackground5" presStyleCnt="0"/>
      <dgm:spPr/>
    </dgm:pt>
    <dgm:pt modelId="{C4B382CE-4D3C-4B85-9299-DA9196F8629D}" type="pres">
      <dgm:prSet presAssocID="{5A0C03C8-D00A-46D1-BB93-48F532284326}" presName="ParentBackground" presStyleLbl="fgAcc1" presStyleIdx="1" presStyleCnt="6" custLinFactY="16496" custLinFactNeighborX="-2887" custLinFactNeighborY="100000"/>
      <dgm:spPr/>
    </dgm:pt>
    <dgm:pt modelId="{105292F0-D03F-4804-ABBF-7EDDFFF725FC}" type="pres">
      <dgm:prSet presAssocID="{5A0C03C8-D00A-46D1-BB93-48F532284326}" presName="Parent5" presStyleLbl="revTx" presStyleIdx="0" presStyleCnt="0">
        <dgm:presLayoutVars>
          <dgm:chMax val="1"/>
          <dgm:chPref val="1"/>
          <dgm:bulletEnabled val="1"/>
        </dgm:presLayoutVars>
      </dgm:prSet>
      <dgm:spPr/>
    </dgm:pt>
    <dgm:pt modelId="{83DC5F0D-1024-4463-839C-5C0D6B3E33C6}" type="pres">
      <dgm:prSet presAssocID="{A2B847DF-0738-45A4-9FA1-E851FADB0BA2}" presName="Accent4" presStyleCnt="0"/>
      <dgm:spPr/>
    </dgm:pt>
    <dgm:pt modelId="{A0C969A5-2B02-4553-9314-EFAE10C1A5F4}" type="pres">
      <dgm:prSet presAssocID="{A2B847DF-0738-45A4-9FA1-E851FADB0BA2}" presName="Accent" presStyleLbl="node1" presStyleIdx="2" presStyleCnt="6"/>
      <dgm:spPr/>
    </dgm:pt>
    <dgm:pt modelId="{E8CDF47E-A03A-4663-93D3-488273C097CC}" type="pres">
      <dgm:prSet presAssocID="{A2B847DF-0738-45A4-9FA1-E851FADB0BA2}" presName="ParentBackground4" presStyleCnt="0"/>
      <dgm:spPr/>
    </dgm:pt>
    <dgm:pt modelId="{B7E01CBC-ADC7-4947-811A-FD522ADBF422}" type="pres">
      <dgm:prSet presAssocID="{A2B847DF-0738-45A4-9FA1-E851FADB0BA2}" presName="ParentBackground" presStyleLbl="fgAcc1" presStyleIdx="2" presStyleCnt="6" custLinFactY="16496" custLinFactNeighborX="-1443" custLinFactNeighborY="100000"/>
      <dgm:spPr/>
    </dgm:pt>
    <dgm:pt modelId="{29AFB6FC-BD16-41A8-B28D-999695090C93}" type="pres">
      <dgm:prSet presAssocID="{A2B847DF-0738-45A4-9FA1-E851FADB0BA2}" presName="Parent4" presStyleLbl="revTx" presStyleIdx="0" presStyleCnt="0">
        <dgm:presLayoutVars>
          <dgm:chMax val="1"/>
          <dgm:chPref val="1"/>
          <dgm:bulletEnabled val="1"/>
        </dgm:presLayoutVars>
      </dgm:prSet>
      <dgm:spPr/>
    </dgm:pt>
    <dgm:pt modelId="{6000DD3A-0448-4051-8C96-495FCEA9D52A}" type="pres">
      <dgm:prSet presAssocID="{57B4811A-CE84-4283-8A01-B2C76F74291D}" presName="Accent3" presStyleCnt="0"/>
      <dgm:spPr/>
    </dgm:pt>
    <dgm:pt modelId="{47F9C8F5-DD05-4AA8-AF22-69C41D93628A}" type="pres">
      <dgm:prSet presAssocID="{57B4811A-CE84-4283-8A01-B2C76F74291D}" presName="Accent" presStyleLbl="node1" presStyleIdx="3" presStyleCnt="6"/>
      <dgm:spPr/>
    </dgm:pt>
    <dgm:pt modelId="{8546C21F-0CCC-47CE-83D8-4C9C93687204}" type="pres">
      <dgm:prSet presAssocID="{57B4811A-CE84-4283-8A01-B2C76F74291D}" presName="ParentBackground3" presStyleCnt="0"/>
      <dgm:spPr/>
    </dgm:pt>
    <dgm:pt modelId="{E166FE36-E338-4B14-BD2B-35479284402F}" type="pres">
      <dgm:prSet presAssocID="{57B4811A-CE84-4283-8A01-B2C76F74291D}" presName="ParentBackground" presStyleLbl="fgAcc1" presStyleIdx="3" presStyleCnt="6" custLinFactY="16497" custLinFactNeighborX="4330" custLinFactNeighborY="100000"/>
      <dgm:spPr/>
    </dgm:pt>
    <dgm:pt modelId="{34FCE6EC-9CE4-4319-BBD3-EE8E1A3E54DC}" type="pres">
      <dgm:prSet presAssocID="{57B4811A-CE84-4283-8A01-B2C76F74291D}" presName="Parent3" presStyleLbl="revTx" presStyleIdx="0" presStyleCnt="0">
        <dgm:presLayoutVars>
          <dgm:chMax val="1"/>
          <dgm:chPref val="1"/>
          <dgm:bulletEnabled val="1"/>
        </dgm:presLayoutVars>
      </dgm:prSet>
      <dgm:spPr/>
    </dgm:pt>
    <dgm:pt modelId="{7DED65CD-0E2A-4AD5-BFD7-AA5399F1C686}" type="pres">
      <dgm:prSet presAssocID="{C7759159-1C91-451D-9841-898518AC0298}" presName="Accent2" presStyleCnt="0"/>
      <dgm:spPr/>
    </dgm:pt>
    <dgm:pt modelId="{E3163463-E01D-4C92-8A94-1D540EF5EBFD}" type="pres">
      <dgm:prSet presAssocID="{C7759159-1C91-451D-9841-898518AC0298}" presName="Accent" presStyleLbl="node1" presStyleIdx="4" presStyleCnt="6"/>
      <dgm:spPr/>
    </dgm:pt>
    <dgm:pt modelId="{7AFEA5ED-3F76-48DB-ABA7-3CC958A6B669}" type="pres">
      <dgm:prSet presAssocID="{C7759159-1C91-451D-9841-898518AC0298}" presName="ParentBackground2" presStyleCnt="0"/>
      <dgm:spPr/>
    </dgm:pt>
    <dgm:pt modelId="{AE15CF97-CA4F-4A44-8E41-D8A5CD622761}" type="pres">
      <dgm:prSet presAssocID="{C7759159-1C91-451D-9841-898518AC0298}" presName="ParentBackground" presStyleLbl="fgAcc1" presStyleIdx="4" presStyleCnt="6" custLinFactY="21008" custLinFactNeighborX="2887" custLinFactNeighborY="100000"/>
      <dgm:spPr/>
    </dgm:pt>
    <dgm:pt modelId="{A7126A37-6631-42AA-BC2A-6EE1627A3199}" type="pres">
      <dgm:prSet presAssocID="{C7759159-1C91-451D-9841-898518AC0298}" presName="Parent2" presStyleLbl="revTx" presStyleIdx="0" presStyleCnt="0">
        <dgm:presLayoutVars>
          <dgm:chMax val="1"/>
          <dgm:chPref val="1"/>
          <dgm:bulletEnabled val="1"/>
        </dgm:presLayoutVars>
      </dgm:prSet>
      <dgm:spPr/>
    </dgm:pt>
    <dgm:pt modelId="{C71DAB32-DA45-4693-8FB0-FC54A1DDF618}" type="pres">
      <dgm:prSet presAssocID="{D38C9551-4D99-499D-8D73-A09759198605}" presName="Accent1" presStyleCnt="0"/>
      <dgm:spPr/>
    </dgm:pt>
    <dgm:pt modelId="{C4E522E3-F18A-47C6-8025-1619DB181EFE}" type="pres">
      <dgm:prSet presAssocID="{D38C9551-4D99-499D-8D73-A09759198605}" presName="Accent" presStyleLbl="node1" presStyleIdx="5" presStyleCnt="6"/>
      <dgm:spPr/>
    </dgm:pt>
    <dgm:pt modelId="{FA057FB9-173D-4A2E-8B6A-4B206EDE5B5C}" type="pres">
      <dgm:prSet presAssocID="{D38C9551-4D99-499D-8D73-A09759198605}" presName="ParentBackground1" presStyleCnt="0"/>
      <dgm:spPr/>
    </dgm:pt>
    <dgm:pt modelId="{46922143-77FC-443C-85CB-5B62126D2E8E}" type="pres">
      <dgm:prSet presAssocID="{D38C9551-4D99-499D-8D73-A09759198605}" presName="ParentBackground" presStyleLbl="fgAcc1" presStyleIdx="5" presStyleCnt="6" custLinFactY="16497" custLinFactNeighborX="1931" custLinFactNeighborY="100000"/>
      <dgm:spPr/>
    </dgm:pt>
    <dgm:pt modelId="{9F294DB0-E12B-46AF-B522-9087C5962076}" type="pres">
      <dgm:prSet presAssocID="{D38C9551-4D99-499D-8D73-A09759198605}" presName="Parent1" presStyleLbl="revTx" presStyleIdx="0" presStyleCnt="0">
        <dgm:presLayoutVars>
          <dgm:chMax val="1"/>
          <dgm:chPref val="1"/>
          <dgm:bulletEnabled val="1"/>
        </dgm:presLayoutVars>
      </dgm:prSet>
      <dgm:spPr/>
    </dgm:pt>
  </dgm:ptLst>
  <dgm:cxnLst>
    <dgm:cxn modelId="{80040DAE-19DE-4570-A801-6DF024CFB125}" type="presOf" srcId="{A2B847DF-0738-45A4-9FA1-E851FADB0BA2}" destId="{B7E01CBC-ADC7-4947-811A-FD522ADBF422}" srcOrd="0" destOrd="0" presId="urn:microsoft.com/office/officeart/2011/layout/CircleProcess"/>
    <dgm:cxn modelId="{57FB277E-C5E0-44EB-8AAB-47F7E2772F8E}" type="presOf" srcId="{A2B847DF-0738-45A4-9FA1-E851FADB0BA2}" destId="{29AFB6FC-BD16-41A8-B28D-999695090C93}" srcOrd="1" destOrd="0" presId="urn:microsoft.com/office/officeart/2011/layout/CircleProcess"/>
    <dgm:cxn modelId="{B10757B4-A20B-49BB-93EB-98AF545CF41B}" type="presOf" srcId="{C7759159-1C91-451D-9841-898518AC0298}" destId="{A7126A37-6631-42AA-BC2A-6EE1627A3199}" srcOrd="1" destOrd="0" presId="urn:microsoft.com/office/officeart/2011/layout/CircleProcess"/>
    <dgm:cxn modelId="{396D2B8A-6A0C-4F09-ADF7-0657307E257C}" srcId="{54078073-5F82-4E2F-A048-283F3395B45A}" destId="{7A461544-5D56-494D-9682-80927B334A95}" srcOrd="5" destOrd="0" parTransId="{F265AB09-19AC-446D-BDFB-EB688F293FCC}" sibTransId="{D8827AE0-E3CC-486C-8ABB-F0DBAA128B86}"/>
    <dgm:cxn modelId="{A3F75242-1AFE-4BD5-992C-6D780455CA74}" type="presOf" srcId="{7A461544-5D56-494D-9682-80927B334A95}" destId="{48490CA6-F011-4537-A0A2-8A030A1E6B59}" srcOrd="0" destOrd="0" presId="urn:microsoft.com/office/officeart/2011/layout/CircleProcess"/>
    <dgm:cxn modelId="{3C88BD93-9F33-446D-A48B-9603467D655C}" srcId="{54078073-5F82-4E2F-A048-283F3395B45A}" destId="{A2B847DF-0738-45A4-9FA1-E851FADB0BA2}" srcOrd="3" destOrd="0" parTransId="{4A40B656-5397-47E4-82A8-3952F45C54A5}" sibTransId="{E8EE299A-9953-4316-B29F-56F007D2A36A}"/>
    <dgm:cxn modelId="{95D499D7-54B3-406C-90DE-552830405CDB}" srcId="{54078073-5F82-4E2F-A048-283F3395B45A}" destId="{C7759159-1C91-451D-9841-898518AC0298}" srcOrd="1" destOrd="0" parTransId="{51291FA6-7D96-459F-943B-0D9228739440}" sibTransId="{B61BB3B4-66FF-4CF8-B33F-95C0693923C5}"/>
    <dgm:cxn modelId="{4A37E620-D3E1-4179-810C-8738DDBABA84}" type="presOf" srcId="{57B4811A-CE84-4283-8A01-B2C76F74291D}" destId="{E166FE36-E338-4B14-BD2B-35479284402F}" srcOrd="0" destOrd="0" presId="urn:microsoft.com/office/officeart/2011/layout/CircleProcess"/>
    <dgm:cxn modelId="{52D3CCDA-A604-4D1F-A699-8BE618751C57}" type="presOf" srcId="{7A461544-5D56-494D-9682-80927B334A95}" destId="{60CB5676-7100-4858-892F-DC143AA39D84}" srcOrd="1" destOrd="0" presId="urn:microsoft.com/office/officeart/2011/layout/CircleProcess"/>
    <dgm:cxn modelId="{5F73F2FE-3E12-4FAA-BCE4-DFCCD8467F2B}" srcId="{54078073-5F82-4E2F-A048-283F3395B45A}" destId="{57B4811A-CE84-4283-8A01-B2C76F74291D}" srcOrd="2" destOrd="0" parTransId="{CEBEBE27-2A3A-4D58-9FA6-17E8DA19B948}" sibTransId="{E839E3E3-837A-4F9B-9BA6-B9F67434FA65}"/>
    <dgm:cxn modelId="{75C83DBC-4A2A-41FA-BA28-4A77F684ED45}" type="presOf" srcId="{D38C9551-4D99-499D-8D73-A09759198605}" destId="{9F294DB0-E12B-46AF-B522-9087C5962076}" srcOrd="1" destOrd="0" presId="urn:microsoft.com/office/officeart/2011/layout/CircleProcess"/>
    <dgm:cxn modelId="{4F777559-CEE6-470B-A821-34074E5A6774}" type="presOf" srcId="{54078073-5F82-4E2F-A048-283F3395B45A}" destId="{084DAE5F-5FE9-4E26-A4D8-2966B331B766}" srcOrd="0" destOrd="0" presId="urn:microsoft.com/office/officeart/2011/layout/CircleProcess"/>
    <dgm:cxn modelId="{C01B3C1B-CCD4-4A29-9B9E-BC00683711DD}" srcId="{54078073-5F82-4E2F-A048-283F3395B45A}" destId="{5A0C03C8-D00A-46D1-BB93-48F532284326}" srcOrd="4" destOrd="0" parTransId="{A2AFA2FC-CCDD-4977-8EEF-3334141B8C1F}" sibTransId="{F5AC6240-0290-4E48-88D0-364EE9B20190}"/>
    <dgm:cxn modelId="{D70A3AB4-B370-4DBA-B695-C2812EAA99BD}" type="presOf" srcId="{5A0C03C8-D00A-46D1-BB93-48F532284326}" destId="{105292F0-D03F-4804-ABBF-7EDDFFF725FC}" srcOrd="1" destOrd="0" presId="urn:microsoft.com/office/officeart/2011/layout/CircleProcess"/>
    <dgm:cxn modelId="{CD55B0DB-594E-4CCC-9BCF-82D96B0D0F61}" type="presOf" srcId="{D38C9551-4D99-499D-8D73-A09759198605}" destId="{46922143-77FC-443C-85CB-5B62126D2E8E}" srcOrd="0" destOrd="0" presId="urn:microsoft.com/office/officeart/2011/layout/CircleProcess"/>
    <dgm:cxn modelId="{4FD3CEFB-FAD4-4516-B9E0-596FDD81663D}" type="presOf" srcId="{C7759159-1C91-451D-9841-898518AC0298}" destId="{AE15CF97-CA4F-4A44-8E41-D8A5CD622761}" srcOrd="0" destOrd="0" presId="urn:microsoft.com/office/officeart/2011/layout/CircleProcess"/>
    <dgm:cxn modelId="{4B6A2B98-36D9-4AE0-8126-467E56BC6D6A}" type="presOf" srcId="{5A0C03C8-D00A-46D1-BB93-48F532284326}" destId="{C4B382CE-4D3C-4B85-9299-DA9196F8629D}" srcOrd="0" destOrd="0" presId="urn:microsoft.com/office/officeart/2011/layout/CircleProcess"/>
    <dgm:cxn modelId="{20246A4E-FB73-4642-A906-8E8DDF637B64}" srcId="{54078073-5F82-4E2F-A048-283F3395B45A}" destId="{D38C9551-4D99-499D-8D73-A09759198605}" srcOrd="0" destOrd="0" parTransId="{2C5A94F7-26D3-4059-AA4D-DE128010929B}" sibTransId="{76534FF3-FD75-4A51-8651-623B6BC295E0}"/>
    <dgm:cxn modelId="{76A5DFFC-A7DB-4760-86FE-94FBD25A2C1F}" type="presOf" srcId="{57B4811A-CE84-4283-8A01-B2C76F74291D}" destId="{34FCE6EC-9CE4-4319-BBD3-EE8E1A3E54DC}" srcOrd="1" destOrd="0" presId="urn:microsoft.com/office/officeart/2011/layout/CircleProcess"/>
    <dgm:cxn modelId="{17B6E588-C513-44A4-ADC3-E0D5F3332C28}" type="presParOf" srcId="{084DAE5F-5FE9-4E26-A4D8-2966B331B766}" destId="{21E36150-28F6-4E2B-B78F-A7E6A1DD24D0}" srcOrd="0" destOrd="0" presId="urn:microsoft.com/office/officeart/2011/layout/CircleProcess"/>
    <dgm:cxn modelId="{4D7A9CA5-72BB-4A48-AED1-5D4B9988B3AA}" type="presParOf" srcId="{21E36150-28F6-4E2B-B78F-A7E6A1DD24D0}" destId="{AD8D7786-9AD9-4057-B43E-B590F04EBEC5}" srcOrd="0" destOrd="0" presId="urn:microsoft.com/office/officeart/2011/layout/CircleProcess"/>
    <dgm:cxn modelId="{889CD90A-E32C-42DE-8818-59FF1866FE25}" type="presParOf" srcId="{084DAE5F-5FE9-4E26-A4D8-2966B331B766}" destId="{1A01F5C7-10A8-4FAF-A589-86B389F24548}" srcOrd="1" destOrd="0" presId="urn:microsoft.com/office/officeart/2011/layout/CircleProcess"/>
    <dgm:cxn modelId="{FF007DC9-4E09-43E9-953B-4659028C608F}" type="presParOf" srcId="{1A01F5C7-10A8-4FAF-A589-86B389F24548}" destId="{48490CA6-F011-4537-A0A2-8A030A1E6B59}" srcOrd="0" destOrd="0" presId="urn:microsoft.com/office/officeart/2011/layout/CircleProcess"/>
    <dgm:cxn modelId="{FAA12823-FC52-4ADF-B065-33FF6ACAD1CD}" type="presParOf" srcId="{084DAE5F-5FE9-4E26-A4D8-2966B331B766}" destId="{60CB5676-7100-4858-892F-DC143AA39D84}" srcOrd="2" destOrd="0" presId="urn:microsoft.com/office/officeart/2011/layout/CircleProcess"/>
    <dgm:cxn modelId="{46F6D3AA-7C9D-4D69-A32A-91B97E17E4ED}" type="presParOf" srcId="{084DAE5F-5FE9-4E26-A4D8-2966B331B766}" destId="{891F1352-5048-4D02-8540-B021D7DE58E6}" srcOrd="3" destOrd="0" presId="urn:microsoft.com/office/officeart/2011/layout/CircleProcess"/>
    <dgm:cxn modelId="{257F50D6-CB16-4BFA-BE83-99B65CFE9F94}" type="presParOf" srcId="{891F1352-5048-4D02-8540-B021D7DE58E6}" destId="{0360DA05-B576-4254-B60C-652E86654369}" srcOrd="0" destOrd="0" presId="urn:microsoft.com/office/officeart/2011/layout/CircleProcess"/>
    <dgm:cxn modelId="{BD612526-138A-4397-B7C2-D574E41870FD}" type="presParOf" srcId="{084DAE5F-5FE9-4E26-A4D8-2966B331B766}" destId="{60EA2588-A4D9-41ED-BFA0-701879AF30D1}" srcOrd="4" destOrd="0" presId="urn:microsoft.com/office/officeart/2011/layout/CircleProcess"/>
    <dgm:cxn modelId="{32CBBB4F-5865-4DDD-B1E2-0ED7F8A98D07}" type="presParOf" srcId="{60EA2588-A4D9-41ED-BFA0-701879AF30D1}" destId="{C4B382CE-4D3C-4B85-9299-DA9196F8629D}" srcOrd="0" destOrd="0" presId="urn:microsoft.com/office/officeart/2011/layout/CircleProcess"/>
    <dgm:cxn modelId="{8848BE88-85D2-4859-AFD7-ABEA0E430194}" type="presParOf" srcId="{084DAE5F-5FE9-4E26-A4D8-2966B331B766}" destId="{105292F0-D03F-4804-ABBF-7EDDFFF725FC}" srcOrd="5" destOrd="0" presId="urn:microsoft.com/office/officeart/2011/layout/CircleProcess"/>
    <dgm:cxn modelId="{49340C68-C475-4089-8BAE-FE5ADC10B263}" type="presParOf" srcId="{084DAE5F-5FE9-4E26-A4D8-2966B331B766}" destId="{83DC5F0D-1024-4463-839C-5C0D6B3E33C6}" srcOrd="6" destOrd="0" presId="urn:microsoft.com/office/officeart/2011/layout/CircleProcess"/>
    <dgm:cxn modelId="{D4440CAB-B4FF-4209-8F61-8C2C5B6AACE5}" type="presParOf" srcId="{83DC5F0D-1024-4463-839C-5C0D6B3E33C6}" destId="{A0C969A5-2B02-4553-9314-EFAE10C1A5F4}" srcOrd="0" destOrd="0" presId="urn:microsoft.com/office/officeart/2011/layout/CircleProcess"/>
    <dgm:cxn modelId="{D76C93F3-D6D0-451F-8F62-EF326F45BAE5}" type="presParOf" srcId="{084DAE5F-5FE9-4E26-A4D8-2966B331B766}" destId="{E8CDF47E-A03A-4663-93D3-488273C097CC}" srcOrd="7" destOrd="0" presId="urn:microsoft.com/office/officeart/2011/layout/CircleProcess"/>
    <dgm:cxn modelId="{702CB6DD-698D-4703-850D-5B64A780816E}" type="presParOf" srcId="{E8CDF47E-A03A-4663-93D3-488273C097CC}" destId="{B7E01CBC-ADC7-4947-811A-FD522ADBF422}" srcOrd="0" destOrd="0" presId="urn:microsoft.com/office/officeart/2011/layout/CircleProcess"/>
    <dgm:cxn modelId="{DA6D2B53-2ABD-4BFE-933A-CA0B851706E1}" type="presParOf" srcId="{084DAE5F-5FE9-4E26-A4D8-2966B331B766}" destId="{29AFB6FC-BD16-41A8-B28D-999695090C93}" srcOrd="8" destOrd="0" presId="urn:microsoft.com/office/officeart/2011/layout/CircleProcess"/>
    <dgm:cxn modelId="{6761BD3A-4CCA-4605-8D0E-669A86D3C258}" type="presParOf" srcId="{084DAE5F-5FE9-4E26-A4D8-2966B331B766}" destId="{6000DD3A-0448-4051-8C96-495FCEA9D52A}" srcOrd="9" destOrd="0" presId="urn:microsoft.com/office/officeart/2011/layout/CircleProcess"/>
    <dgm:cxn modelId="{8D4B93D5-E4F7-49B6-87D5-1A2E9C03BC64}" type="presParOf" srcId="{6000DD3A-0448-4051-8C96-495FCEA9D52A}" destId="{47F9C8F5-DD05-4AA8-AF22-69C41D93628A}" srcOrd="0" destOrd="0" presId="urn:microsoft.com/office/officeart/2011/layout/CircleProcess"/>
    <dgm:cxn modelId="{F2D31CA9-DA55-47F2-B26F-3F0FF84DA55E}" type="presParOf" srcId="{084DAE5F-5FE9-4E26-A4D8-2966B331B766}" destId="{8546C21F-0CCC-47CE-83D8-4C9C93687204}" srcOrd="10" destOrd="0" presId="urn:microsoft.com/office/officeart/2011/layout/CircleProcess"/>
    <dgm:cxn modelId="{4188988D-C457-4910-BAD8-A5C333D544B4}" type="presParOf" srcId="{8546C21F-0CCC-47CE-83D8-4C9C93687204}" destId="{E166FE36-E338-4B14-BD2B-35479284402F}" srcOrd="0" destOrd="0" presId="urn:microsoft.com/office/officeart/2011/layout/CircleProcess"/>
    <dgm:cxn modelId="{CD2B6A93-6789-478F-BD41-63EC3D1F0432}" type="presParOf" srcId="{084DAE5F-5FE9-4E26-A4D8-2966B331B766}" destId="{34FCE6EC-9CE4-4319-BBD3-EE8E1A3E54DC}" srcOrd="11" destOrd="0" presId="urn:microsoft.com/office/officeart/2011/layout/CircleProcess"/>
    <dgm:cxn modelId="{82B03515-F738-456D-9A7E-E6DDC0B17121}" type="presParOf" srcId="{084DAE5F-5FE9-4E26-A4D8-2966B331B766}" destId="{7DED65CD-0E2A-4AD5-BFD7-AA5399F1C686}" srcOrd="12" destOrd="0" presId="urn:microsoft.com/office/officeart/2011/layout/CircleProcess"/>
    <dgm:cxn modelId="{9C4BA129-55EF-4FEB-A0CB-9A98AE65D03A}" type="presParOf" srcId="{7DED65CD-0E2A-4AD5-BFD7-AA5399F1C686}" destId="{E3163463-E01D-4C92-8A94-1D540EF5EBFD}" srcOrd="0" destOrd="0" presId="urn:microsoft.com/office/officeart/2011/layout/CircleProcess"/>
    <dgm:cxn modelId="{B7FDB554-AD4C-48F7-A35D-98323984E527}" type="presParOf" srcId="{084DAE5F-5FE9-4E26-A4D8-2966B331B766}" destId="{7AFEA5ED-3F76-48DB-ABA7-3CC958A6B669}" srcOrd="13" destOrd="0" presId="urn:microsoft.com/office/officeart/2011/layout/CircleProcess"/>
    <dgm:cxn modelId="{F7C484A8-D9AC-4994-B669-597CC70AF501}" type="presParOf" srcId="{7AFEA5ED-3F76-48DB-ABA7-3CC958A6B669}" destId="{AE15CF97-CA4F-4A44-8E41-D8A5CD622761}" srcOrd="0" destOrd="0" presId="urn:microsoft.com/office/officeart/2011/layout/CircleProcess"/>
    <dgm:cxn modelId="{E31ABE1F-EF34-41C1-BF8F-0215498C3729}" type="presParOf" srcId="{084DAE5F-5FE9-4E26-A4D8-2966B331B766}" destId="{A7126A37-6631-42AA-BC2A-6EE1627A3199}" srcOrd="14" destOrd="0" presId="urn:microsoft.com/office/officeart/2011/layout/CircleProcess"/>
    <dgm:cxn modelId="{671E3453-178E-4C0A-A529-4789C4FA6FC0}" type="presParOf" srcId="{084DAE5F-5FE9-4E26-A4D8-2966B331B766}" destId="{C71DAB32-DA45-4693-8FB0-FC54A1DDF618}" srcOrd="15" destOrd="0" presId="urn:microsoft.com/office/officeart/2011/layout/CircleProcess"/>
    <dgm:cxn modelId="{8BDFFA49-E010-4F19-B04D-039306D3C6CA}" type="presParOf" srcId="{C71DAB32-DA45-4693-8FB0-FC54A1DDF618}" destId="{C4E522E3-F18A-47C6-8025-1619DB181EFE}" srcOrd="0" destOrd="0" presId="urn:microsoft.com/office/officeart/2011/layout/CircleProcess"/>
    <dgm:cxn modelId="{B4B31ED8-13BF-4717-A476-954088E02F5A}" type="presParOf" srcId="{084DAE5F-5FE9-4E26-A4D8-2966B331B766}" destId="{FA057FB9-173D-4A2E-8B6A-4B206EDE5B5C}" srcOrd="16" destOrd="0" presId="urn:microsoft.com/office/officeart/2011/layout/CircleProcess"/>
    <dgm:cxn modelId="{AF4137F5-7CD5-4CCB-ABBD-4E8F9E1C22A2}" type="presParOf" srcId="{FA057FB9-173D-4A2E-8B6A-4B206EDE5B5C}" destId="{46922143-77FC-443C-85CB-5B62126D2E8E}" srcOrd="0" destOrd="0" presId="urn:microsoft.com/office/officeart/2011/layout/CircleProcess"/>
    <dgm:cxn modelId="{A8413BF7-3728-428A-8158-889060E6F6EA}" type="presParOf" srcId="{084DAE5F-5FE9-4E26-A4D8-2966B331B766}" destId="{9F294DB0-E12B-46AF-B522-9087C5962076}" srcOrd="17" destOrd="0" presId="urn:microsoft.com/office/officeart/2011/layout/Circle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AF7A037-89CB-4567-ACB5-51A6A734DF93}" type="doc">
      <dgm:prSet loTypeId="urn:microsoft.com/office/officeart/2005/8/layout/cycle5" loCatId="cycle" qsTypeId="urn:microsoft.com/office/officeart/2005/8/quickstyle/simple1" qsCatId="simple" csTypeId="urn:microsoft.com/office/officeart/2005/8/colors/colorful1" csCatId="colorful" phldr="1"/>
      <dgm:spPr/>
      <dgm:t>
        <a:bodyPr/>
        <a:lstStyle/>
        <a:p>
          <a:endParaRPr lang="en-US"/>
        </a:p>
      </dgm:t>
    </dgm:pt>
    <dgm:pt modelId="{D7DB2DF6-0DC3-48D7-8B5D-E4521147FDD7}">
      <dgm:prSet phldrT="[Text]" custT="1"/>
      <dgm:spPr/>
      <dgm:t>
        <a:bodyPr/>
        <a:lstStyle/>
        <a:p>
          <a:r>
            <a:rPr lang="en-US" sz="1400" b="1" dirty="0"/>
            <a:t>Understand &amp; Identify Needs</a:t>
          </a:r>
        </a:p>
      </dgm:t>
    </dgm:pt>
    <dgm:pt modelId="{99C01583-EEB8-4FFD-AA35-0DE15FD9A7E1}" type="parTrans" cxnId="{1620B14E-C49D-4066-8765-CE30B90C458D}">
      <dgm:prSet/>
      <dgm:spPr/>
      <dgm:t>
        <a:bodyPr/>
        <a:lstStyle/>
        <a:p>
          <a:endParaRPr lang="en-US" sz="1100"/>
        </a:p>
      </dgm:t>
    </dgm:pt>
    <dgm:pt modelId="{666E0D10-F609-4A91-B033-A83345F728AC}" type="sibTrans" cxnId="{1620B14E-C49D-4066-8765-CE30B90C458D}">
      <dgm:prSet custT="1">
        <dgm:style>
          <a:lnRef idx="2">
            <a:schemeClr val="accent2"/>
          </a:lnRef>
          <a:fillRef idx="0">
            <a:schemeClr val="accent2"/>
          </a:fillRef>
          <a:effectRef idx="1">
            <a:schemeClr val="accent2"/>
          </a:effectRef>
          <a:fontRef idx="minor">
            <a:schemeClr val="tx1"/>
          </a:fontRef>
        </dgm:style>
      </dgm:prSet>
      <dgm:spPr/>
      <dgm:t>
        <a:bodyPr/>
        <a:lstStyle/>
        <a:p>
          <a:endParaRPr lang="en-US" sz="1100"/>
        </a:p>
      </dgm:t>
    </dgm:pt>
    <dgm:pt modelId="{CFEC6E9B-8601-4AA1-992D-3B72A9AADD97}">
      <dgm:prSet phldrT="[Text]" custT="1"/>
      <dgm:spPr/>
      <dgm:t>
        <a:bodyPr/>
        <a:lstStyle/>
        <a:p>
          <a:endParaRPr lang="en-US" sz="1400" dirty="0"/>
        </a:p>
        <a:p>
          <a:r>
            <a:rPr lang="en-US" sz="1400" b="1" dirty="0"/>
            <a:t>Build Capacity:</a:t>
          </a:r>
        </a:p>
        <a:p>
          <a:r>
            <a:rPr lang="en-US" sz="1000" b="0" dirty="0"/>
            <a:t>-Technology</a:t>
          </a:r>
        </a:p>
        <a:p>
          <a:r>
            <a:rPr lang="en-US" sz="1000" b="0" dirty="0"/>
            <a:t>- Space</a:t>
          </a:r>
        </a:p>
        <a:p>
          <a:r>
            <a:rPr lang="en-US" sz="1000" b="0" dirty="0"/>
            <a:t>- Competency</a:t>
          </a:r>
        </a:p>
        <a:p>
          <a:r>
            <a:rPr lang="en-US" sz="1100" b="0" dirty="0"/>
            <a:t>- Materials</a:t>
          </a:r>
        </a:p>
        <a:p>
          <a:endParaRPr lang="en-US" sz="1400" dirty="0"/>
        </a:p>
      </dgm:t>
    </dgm:pt>
    <dgm:pt modelId="{93D6DD87-3B5B-4598-AF4D-852859642AD9}" type="parTrans" cxnId="{8C13604D-72C4-4A4F-BABF-72EFEFC663E8}">
      <dgm:prSet/>
      <dgm:spPr/>
      <dgm:t>
        <a:bodyPr/>
        <a:lstStyle/>
        <a:p>
          <a:endParaRPr lang="en-US" sz="1100"/>
        </a:p>
      </dgm:t>
    </dgm:pt>
    <dgm:pt modelId="{DE30B54A-791A-4777-86A6-3E8BC2DF4278}" type="sibTrans" cxnId="{8C13604D-72C4-4A4F-BABF-72EFEFC663E8}">
      <dgm:prSet custT="1">
        <dgm:style>
          <a:lnRef idx="2">
            <a:schemeClr val="accent3"/>
          </a:lnRef>
          <a:fillRef idx="0">
            <a:schemeClr val="accent3"/>
          </a:fillRef>
          <a:effectRef idx="1">
            <a:schemeClr val="accent3"/>
          </a:effectRef>
          <a:fontRef idx="minor">
            <a:schemeClr val="tx1"/>
          </a:fontRef>
        </dgm:style>
      </dgm:prSet>
      <dgm:spPr/>
      <dgm:t>
        <a:bodyPr/>
        <a:lstStyle/>
        <a:p>
          <a:endParaRPr lang="en-US" sz="1100"/>
        </a:p>
      </dgm:t>
    </dgm:pt>
    <dgm:pt modelId="{B07CF6E9-01BE-45A6-AFAF-3A7CCDA9A0E1}">
      <dgm:prSet phldrT="[Text]" custT="1"/>
      <dgm:spPr/>
      <dgm:t>
        <a:bodyPr/>
        <a:lstStyle/>
        <a:p>
          <a:r>
            <a:rPr lang="en-US" sz="1400" b="1" dirty="0"/>
            <a:t>Design &amp; Deliver Services</a:t>
          </a:r>
        </a:p>
      </dgm:t>
    </dgm:pt>
    <dgm:pt modelId="{E1BEFA73-FA50-453A-B222-E8426A65DFAD}" type="parTrans" cxnId="{130AF7EB-FE5E-440C-AEBF-0F45B41A49B4}">
      <dgm:prSet/>
      <dgm:spPr/>
      <dgm:t>
        <a:bodyPr/>
        <a:lstStyle/>
        <a:p>
          <a:endParaRPr lang="en-US" sz="1100"/>
        </a:p>
      </dgm:t>
    </dgm:pt>
    <dgm:pt modelId="{88C75DFB-8007-48BE-864A-66BBD9CF4702}" type="sibTrans" cxnId="{130AF7EB-FE5E-440C-AEBF-0F45B41A49B4}">
      <dgm:prSet custT="1">
        <dgm:style>
          <a:lnRef idx="2">
            <a:schemeClr val="accent4"/>
          </a:lnRef>
          <a:fillRef idx="0">
            <a:schemeClr val="accent4"/>
          </a:fillRef>
          <a:effectRef idx="1">
            <a:schemeClr val="accent4"/>
          </a:effectRef>
          <a:fontRef idx="minor">
            <a:schemeClr val="tx1"/>
          </a:fontRef>
        </dgm:style>
      </dgm:prSet>
      <dgm:spPr/>
      <dgm:t>
        <a:bodyPr/>
        <a:lstStyle/>
        <a:p>
          <a:endParaRPr lang="en-US" sz="1100"/>
        </a:p>
      </dgm:t>
    </dgm:pt>
    <dgm:pt modelId="{4B765F6D-7CB9-4F7A-ADE5-085FC35763A9}">
      <dgm:prSet phldrT="[Text]" custT="1"/>
      <dgm:spPr/>
      <dgm:t>
        <a:bodyPr/>
        <a:lstStyle/>
        <a:p>
          <a:r>
            <a:rPr lang="en-US" sz="1400" b="1" dirty="0"/>
            <a:t>Reach Target Audiences</a:t>
          </a:r>
        </a:p>
      </dgm:t>
    </dgm:pt>
    <dgm:pt modelId="{710EF3BE-B82C-4FAE-A17A-D94A624D60D3}" type="parTrans" cxnId="{B82F28D1-771D-4229-924A-FBB1B4484EF2}">
      <dgm:prSet/>
      <dgm:spPr/>
      <dgm:t>
        <a:bodyPr/>
        <a:lstStyle/>
        <a:p>
          <a:endParaRPr lang="en-US" sz="1100"/>
        </a:p>
      </dgm:t>
    </dgm:pt>
    <dgm:pt modelId="{98B5E632-5CC4-4D3A-A4D3-DABC1FF51D12}" type="sibTrans" cxnId="{B82F28D1-771D-4229-924A-FBB1B4484EF2}">
      <dgm:prSet custT="1">
        <dgm:style>
          <a:lnRef idx="2">
            <a:schemeClr val="accent5"/>
          </a:lnRef>
          <a:fillRef idx="0">
            <a:schemeClr val="accent5"/>
          </a:fillRef>
          <a:effectRef idx="1">
            <a:schemeClr val="accent5"/>
          </a:effectRef>
          <a:fontRef idx="minor">
            <a:schemeClr val="tx1"/>
          </a:fontRef>
        </dgm:style>
      </dgm:prSet>
      <dgm:spPr/>
      <dgm:t>
        <a:bodyPr/>
        <a:lstStyle/>
        <a:p>
          <a:endParaRPr lang="en-US" sz="1100"/>
        </a:p>
      </dgm:t>
    </dgm:pt>
    <dgm:pt modelId="{310FE6E4-EC87-4C42-9B79-1E9E250E94A7}">
      <dgm:prSet phldrT="[Text]" custT="1"/>
      <dgm:spPr/>
      <dgm:t>
        <a:bodyPr/>
        <a:lstStyle/>
        <a:p>
          <a:r>
            <a:rPr lang="en-US" sz="1400" b="1" dirty="0"/>
            <a:t>Evaluate Service Outcomes</a:t>
          </a:r>
        </a:p>
      </dgm:t>
    </dgm:pt>
    <dgm:pt modelId="{8F793633-703A-4C70-A4F5-EB1F6CFE7DE4}" type="parTrans" cxnId="{34060AAF-EFB0-47A9-80EE-7CFC3CFA30F3}">
      <dgm:prSet/>
      <dgm:spPr/>
      <dgm:t>
        <a:bodyPr/>
        <a:lstStyle/>
        <a:p>
          <a:endParaRPr lang="en-US" sz="1100"/>
        </a:p>
      </dgm:t>
    </dgm:pt>
    <dgm:pt modelId="{415CD5BD-7025-4003-A513-3B69BD62B925}" type="sibTrans" cxnId="{34060AAF-EFB0-47A9-80EE-7CFC3CFA30F3}">
      <dgm:prSet custT="1">
        <dgm:style>
          <a:lnRef idx="2">
            <a:schemeClr val="accent6"/>
          </a:lnRef>
          <a:fillRef idx="0">
            <a:schemeClr val="accent6"/>
          </a:fillRef>
          <a:effectRef idx="1">
            <a:schemeClr val="accent6"/>
          </a:effectRef>
          <a:fontRef idx="minor">
            <a:schemeClr val="tx1"/>
          </a:fontRef>
        </dgm:style>
      </dgm:prSet>
      <dgm:spPr/>
      <dgm:t>
        <a:bodyPr/>
        <a:lstStyle/>
        <a:p>
          <a:endParaRPr lang="en-US" sz="1100"/>
        </a:p>
      </dgm:t>
    </dgm:pt>
    <dgm:pt modelId="{BD63F9FD-20F7-4E45-B2D7-9712845460A3}" type="pres">
      <dgm:prSet presAssocID="{FAF7A037-89CB-4567-ACB5-51A6A734DF93}" presName="cycle" presStyleCnt="0">
        <dgm:presLayoutVars>
          <dgm:dir/>
          <dgm:resizeHandles val="exact"/>
        </dgm:presLayoutVars>
      </dgm:prSet>
      <dgm:spPr/>
    </dgm:pt>
    <dgm:pt modelId="{29A9FC26-09F1-4140-83EB-44B3C7947D54}" type="pres">
      <dgm:prSet presAssocID="{D7DB2DF6-0DC3-48D7-8B5D-E4521147FDD7}" presName="node" presStyleLbl="node1" presStyleIdx="0" presStyleCnt="5">
        <dgm:presLayoutVars>
          <dgm:bulletEnabled val="1"/>
        </dgm:presLayoutVars>
      </dgm:prSet>
      <dgm:spPr/>
    </dgm:pt>
    <dgm:pt modelId="{7B0BDA7F-A464-4521-BD27-A3C3DB6C81CF}" type="pres">
      <dgm:prSet presAssocID="{D7DB2DF6-0DC3-48D7-8B5D-E4521147FDD7}" presName="spNode" presStyleCnt="0"/>
      <dgm:spPr/>
    </dgm:pt>
    <dgm:pt modelId="{37B16706-DAE5-4868-A315-A1175E6A9AED}" type="pres">
      <dgm:prSet presAssocID="{666E0D10-F609-4A91-B033-A83345F728AC}" presName="sibTrans" presStyleLbl="sibTrans1D1" presStyleIdx="0" presStyleCnt="5"/>
      <dgm:spPr/>
    </dgm:pt>
    <dgm:pt modelId="{F72F58E1-4721-44C9-A3A8-3D73C43A4815}" type="pres">
      <dgm:prSet presAssocID="{CFEC6E9B-8601-4AA1-992D-3B72A9AADD97}" presName="node" presStyleLbl="node1" presStyleIdx="1" presStyleCnt="5">
        <dgm:presLayoutVars>
          <dgm:bulletEnabled val="1"/>
        </dgm:presLayoutVars>
      </dgm:prSet>
      <dgm:spPr/>
    </dgm:pt>
    <dgm:pt modelId="{18952A4F-CF63-4681-A01A-F216E9374235}" type="pres">
      <dgm:prSet presAssocID="{CFEC6E9B-8601-4AA1-992D-3B72A9AADD97}" presName="spNode" presStyleCnt="0"/>
      <dgm:spPr/>
    </dgm:pt>
    <dgm:pt modelId="{CC74AC1D-51C7-4CF6-9D00-332300730041}" type="pres">
      <dgm:prSet presAssocID="{DE30B54A-791A-4777-86A6-3E8BC2DF4278}" presName="sibTrans" presStyleLbl="sibTrans1D1" presStyleIdx="1" presStyleCnt="5"/>
      <dgm:spPr/>
    </dgm:pt>
    <dgm:pt modelId="{86384287-C2C8-4633-B472-14EEB9844267}" type="pres">
      <dgm:prSet presAssocID="{B07CF6E9-01BE-45A6-AFAF-3A7CCDA9A0E1}" presName="node" presStyleLbl="node1" presStyleIdx="2" presStyleCnt="5">
        <dgm:presLayoutVars>
          <dgm:bulletEnabled val="1"/>
        </dgm:presLayoutVars>
      </dgm:prSet>
      <dgm:spPr/>
    </dgm:pt>
    <dgm:pt modelId="{CBA73CBE-C986-47A2-BFD9-7BD6012A9689}" type="pres">
      <dgm:prSet presAssocID="{B07CF6E9-01BE-45A6-AFAF-3A7CCDA9A0E1}" presName="spNode" presStyleCnt="0"/>
      <dgm:spPr/>
    </dgm:pt>
    <dgm:pt modelId="{6C2A4DCC-EADA-4A18-A610-2FEA40D114E2}" type="pres">
      <dgm:prSet presAssocID="{88C75DFB-8007-48BE-864A-66BBD9CF4702}" presName="sibTrans" presStyleLbl="sibTrans1D1" presStyleIdx="2" presStyleCnt="5"/>
      <dgm:spPr/>
    </dgm:pt>
    <dgm:pt modelId="{4A61D9C4-D0D0-4C60-915A-E7E87E760ADF}" type="pres">
      <dgm:prSet presAssocID="{4B765F6D-7CB9-4F7A-ADE5-085FC35763A9}" presName="node" presStyleLbl="node1" presStyleIdx="3" presStyleCnt="5">
        <dgm:presLayoutVars>
          <dgm:bulletEnabled val="1"/>
        </dgm:presLayoutVars>
      </dgm:prSet>
      <dgm:spPr/>
    </dgm:pt>
    <dgm:pt modelId="{CE24F4EA-7A85-4F05-AA62-B7E3A1561DC2}" type="pres">
      <dgm:prSet presAssocID="{4B765F6D-7CB9-4F7A-ADE5-085FC35763A9}" presName="spNode" presStyleCnt="0"/>
      <dgm:spPr/>
    </dgm:pt>
    <dgm:pt modelId="{2EB6A610-4260-4033-A3FE-4F7393359888}" type="pres">
      <dgm:prSet presAssocID="{98B5E632-5CC4-4D3A-A4D3-DABC1FF51D12}" presName="sibTrans" presStyleLbl="sibTrans1D1" presStyleIdx="3" presStyleCnt="5"/>
      <dgm:spPr/>
    </dgm:pt>
    <dgm:pt modelId="{12D27706-143A-45AA-93CF-B1FC18DC6236}" type="pres">
      <dgm:prSet presAssocID="{310FE6E4-EC87-4C42-9B79-1E9E250E94A7}" presName="node" presStyleLbl="node1" presStyleIdx="4" presStyleCnt="5">
        <dgm:presLayoutVars>
          <dgm:bulletEnabled val="1"/>
        </dgm:presLayoutVars>
      </dgm:prSet>
      <dgm:spPr/>
    </dgm:pt>
    <dgm:pt modelId="{F331E6ED-7C74-4843-B061-FD370B20BCFB}" type="pres">
      <dgm:prSet presAssocID="{310FE6E4-EC87-4C42-9B79-1E9E250E94A7}" presName="spNode" presStyleCnt="0"/>
      <dgm:spPr/>
    </dgm:pt>
    <dgm:pt modelId="{44EC6496-9A20-4918-925C-47CC98D39CCE}" type="pres">
      <dgm:prSet presAssocID="{415CD5BD-7025-4003-A513-3B69BD62B925}" presName="sibTrans" presStyleLbl="sibTrans1D1" presStyleIdx="4" presStyleCnt="5"/>
      <dgm:spPr/>
    </dgm:pt>
  </dgm:ptLst>
  <dgm:cxnLst>
    <dgm:cxn modelId="{0F81C529-1902-4552-9119-4751DC3A3B65}" type="presOf" srcId="{4B765F6D-7CB9-4F7A-ADE5-085FC35763A9}" destId="{4A61D9C4-D0D0-4C60-915A-E7E87E760ADF}" srcOrd="0" destOrd="0" presId="urn:microsoft.com/office/officeart/2005/8/layout/cycle5"/>
    <dgm:cxn modelId="{8C13604D-72C4-4A4F-BABF-72EFEFC663E8}" srcId="{FAF7A037-89CB-4567-ACB5-51A6A734DF93}" destId="{CFEC6E9B-8601-4AA1-992D-3B72A9AADD97}" srcOrd="1" destOrd="0" parTransId="{93D6DD87-3B5B-4598-AF4D-852859642AD9}" sibTransId="{DE30B54A-791A-4777-86A6-3E8BC2DF4278}"/>
    <dgm:cxn modelId="{AD77AD60-86BE-4CB5-99EE-EBA2507F12C1}" type="presOf" srcId="{DE30B54A-791A-4777-86A6-3E8BC2DF4278}" destId="{CC74AC1D-51C7-4CF6-9D00-332300730041}" srcOrd="0" destOrd="0" presId="urn:microsoft.com/office/officeart/2005/8/layout/cycle5"/>
    <dgm:cxn modelId="{5F67682B-007A-409D-ADC6-1A615C7DEC98}" type="presOf" srcId="{666E0D10-F609-4A91-B033-A83345F728AC}" destId="{37B16706-DAE5-4868-A315-A1175E6A9AED}" srcOrd="0" destOrd="0" presId="urn:microsoft.com/office/officeart/2005/8/layout/cycle5"/>
    <dgm:cxn modelId="{98860E43-4ECB-4478-81BA-1B09F87E892E}" type="presOf" srcId="{88C75DFB-8007-48BE-864A-66BBD9CF4702}" destId="{6C2A4DCC-EADA-4A18-A610-2FEA40D114E2}" srcOrd="0" destOrd="0" presId="urn:microsoft.com/office/officeart/2005/8/layout/cycle5"/>
    <dgm:cxn modelId="{64DF636E-2A2F-4C71-B43E-0DEF25D32177}" type="presOf" srcId="{D7DB2DF6-0DC3-48D7-8B5D-E4521147FDD7}" destId="{29A9FC26-09F1-4140-83EB-44B3C7947D54}" srcOrd="0" destOrd="0" presId="urn:microsoft.com/office/officeart/2005/8/layout/cycle5"/>
    <dgm:cxn modelId="{B82F28D1-771D-4229-924A-FBB1B4484EF2}" srcId="{FAF7A037-89CB-4567-ACB5-51A6A734DF93}" destId="{4B765F6D-7CB9-4F7A-ADE5-085FC35763A9}" srcOrd="3" destOrd="0" parTransId="{710EF3BE-B82C-4FAE-A17A-D94A624D60D3}" sibTransId="{98B5E632-5CC4-4D3A-A4D3-DABC1FF51D12}"/>
    <dgm:cxn modelId="{130AF7EB-FE5E-440C-AEBF-0F45B41A49B4}" srcId="{FAF7A037-89CB-4567-ACB5-51A6A734DF93}" destId="{B07CF6E9-01BE-45A6-AFAF-3A7CCDA9A0E1}" srcOrd="2" destOrd="0" parTransId="{E1BEFA73-FA50-453A-B222-E8426A65DFAD}" sibTransId="{88C75DFB-8007-48BE-864A-66BBD9CF4702}"/>
    <dgm:cxn modelId="{36000DAF-FF9E-4F20-8455-5FBE483CFDD3}" type="presOf" srcId="{CFEC6E9B-8601-4AA1-992D-3B72A9AADD97}" destId="{F72F58E1-4721-44C9-A3A8-3D73C43A4815}" srcOrd="0" destOrd="0" presId="urn:microsoft.com/office/officeart/2005/8/layout/cycle5"/>
    <dgm:cxn modelId="{403902B2-3BB3-4858-8A07-22C36BE8B095}" type="presOf" srcId="{415CD5BD-7025-4003-A513-3B69BD62B925}" destId="{44EC6496-9A20-4918-925C-47CC98D39CCE}" srcOrd="0" destOrd="0" presId="urn:microsoft.com/office/officeart/2005/8/layout/cycle5"/>
    <dgm:cxn modelId="{1620B14E-C49D-4066-8765-CE30B90C458D}" srcId="{FAF7A037-89CB-4567-ACB5-51A6A734DF93}" destId="{D7DB2DF6-0DC3-48D7-8B5D-E4521147FDD7}" srcOrd="0" destOrd="0" parTransId="{99C01583-EEB8-4FFD-AA35-0DE15FD9A7E1}" sibTransId="{666E0D10-F609-4A91-B033-A83345F728AC}"/>
    <dgm:cxn modelId="{34060AAF-EFB0-47A9-80EE-7CFC3CFA30F3}" srcId="{FAF7A037-89CB-4567-ACB5-51A6A734DF93}" destId="{310FE6E4-EC87-4C42-9B79-1E9E250E94A7}" srcOrd="4" destOrd="0" parTransId="{8F793633-703A-4C70-A4F5-EB1F6CFE7DE4}" sibTransId="{415CD5BD-7025-4003-A513-3B69BD62B925}"/>
    <dgm:cxn modelId="{A0B15C5E-FBAF-4699-B578-722715927812}" type="presOf" srcId="{310FE6E4-EC87-4C42-9B79-1E9E250E94A7}" destId="{12D27706-143A-45AA-93CF-B1FC18DC6236}" srcOrd="0" destOrd="0" presId="urn:microsoft.com/office/officeart/2005/8/layout/cycle5"/>
    <dgm:cxn modelId="{57284E57-4C61-416D-BED0-00D64DC3F2A5}" type="presOf" srcId="{FAF7A037-89CB-4567-ACB5-51A6A734DF93}" destId="{BD63F9FD-20F7-4E45-B2D7-9712845460A3}" srcOrd="0" destOrd="0" presId="urn:microsoft.com/office/officeart/2005/8/layout/cycle5"/>
    <dgm:cxn modelId="{009D5563-975A-425B-BD3E-237EE9C677DE}" type="presOf" srcId="{98B5E632-5CC4-4D3A-A4D3-DABC1FF51D12}" destId="{2EB6A610-4260-4033-A3FE-4F7393359888}" srcOrd="0" destOrd="0" presId="urn:microsoft.com/office/officeart/2005/8/layout/cycle5"/>
    <dgm:cxn modelId="{EB98F01E-3D64-4964-9E39-FD2DD547AD88}" type="presOf" srcId="{B07CF6E9-01BE-45A6-AFAF-3A7CCDA9A0E1}" destId="{86384287-C2C8-4633-B472-14EEB9844267}" srcOrd="0" destOrd="0" presId="urn:microsoft.com/office/officeart/2005/8/layout/cycle5"/>
    <dgm:cxn modelId="{ED606999-B6DC-44B1-96F9-AF2BB02FE559}" type="presParOf" srcId="{BD63F9FD-20F7-4E45-B2D7-9712845460A3}" destId="{29A9FC26-09F1-4140-83EB-44B3C7947D54}" srcOrd="0" destOrd="0" presId="urn:microsoft.com/office/officeart/2005/8/layout/cycle5"/>
    <dgm:cxn modelId="{D8F27F3A-5084-4131-AF2A-24373001D13C}" type="presParOf" srcId="{BD63F9FD-20F7-4E45-B2D7-9712845460A3}" destId="{7B0BDA7F-A464-4521-BD27-A3C3DB6C81CF}" srcOrd="1" destOrd="0" presId="urn:microsoft.com/office/officeart/2005/8/layout/cycle5"/>
    <dgm:cxn modelId="{1A37D049-54C0-424E-94B8-D29B0AE557A1}" type="presParOf" srcId="{BD63F9FD-20F7-4E45-B2D7-9712845460A3}" destId="{37B16706-DAE5-4868-A315-A1175E6A9AED}" srcOrd="2" destOrd="0" presId="urn:microsoft.com/office/officeart/2005/8/layout/cycle5"/>
    <dgm:cxn modelId="{8FBC3FB1-E430-47C7-9A1B-9664A05C01A0}" type="presParOf" srcId="{BD63F9FD-20F7-4E45-B2D7-9712845460A3}" destId="{F72F58E1-4721-44C9-A3A8-3D73C43A4815}" srcOrd="3" destOrd="0" presId="urn:microsoft.com/office/officeart/2005/8/layout/cycle5"/>
    <dgm:cxn modelId="{5A28CD5A-D6CB-46AA-BB5E-41483DBA02FF}" type="presParOf" srcId="{BD63F9FD-20F7-4E45-B2D7-9712845460A3}" destId="{18952A4F-CF63-4681-A01A-F216E9374235}" srcOrd="4" destOrd="0" presId="urn:microsoft.com/office/officeart/2005/8/layout/cycle5"/>
    <dgm:cxn modelId="{7834309E-2046-4AFC-94A5-DADE7B4702F3}" type="presParOf" srcId="{BD63F9FD-20F7-4E45-B2D7-9712845460A3}" destId="{CC74AC1D-51C7-4CF6-9D00-332300730041}" srcOrd="5" destOrd="0" presId="urn:microsoft.com/office/officeart/2005/8/layout/cycle5"/>
    <dgm:cxn modelId="{7CB9D31D-DF33-4C49-8FD1-D39770663C1E}" type="presParOf" srcId="{BD63F9FD-20F7-4E45-B2D7-9712845460A3}" destId="{86384287-C2C8-4633-B472-14EEB9844267}" srcOrd="6" destOrd="0" presId="urn:microsoft.com/office/officeart/2005/8/layout/cycle5"/>
    <dgm:cxn modelId="{8A27E063-F030-4ADC-BF09-E21796FE4CBE}" type="presParOf" srcId="{BD63F9FD-20F7-4E45-B2D7-9712845460A3}" destId="{CBA73CBE-C986-47A2-BFD9-7BD6012A9689}" srcOrd="7" destOrd="0" presId="urn:microsoft.com/office/officeart/2005/8/layout/cycle5"/>
    <dgm:cxn modelId="{523E24AD-5165-48D2-B349-E143DD9EDA67}" type="presParOf" srcId="{BD63F9FD-20F7-4E45-B2D7-9712845460A3}" destId="{6C2A4DCC-EADA-4A18-A610-2FEA40D114E2}" srcOrd="8" destOrd="0" presId="urn:microsoft.com/office/officeart/2005/8/layout/cycle5"/>
    <dgm:cxn modelId="{CC6E498D-F30A-44E9-8352-6654A738F139}" type="presParOf" srcId="{BD63F9FD-20F7-4E45-B2D7-9712845460A3}" destId="{4A61D9C4-D0D0-4C60-915A-E7E87E760ADF}" srcOrd="9" destOrd="0" presId="urn:microsoft.com/office/officeart/2005/8/layout/cycle5"/>
    <dgm:cxn modelId="{D7EFD7F9-2BA6-4A4E-AAF5-D3E4D3DE874E}" type="presParOf" srcId="{BD63F9FD-20F7-4E45-B2D7-9712845460A3}" destId="{CE24F4EA-7A85-4F05-AA62-B7E3A1561DC2}" srcOrd="10" destOrd="0" presId="urn:microsoft.com/office/officeart/2005/8/layout/cycle5"/>
    <dgm:cxn modelId="{15B8928C-798A-4F04-AF5A-B71F4595B23B}" type="presParOf" srcId="{BD63F9FD-20F7-4E45-B2D7-9712845460A3}" destId="{2EB6A610-4260-4033-A3FE-4F7393359888}" srcOrd="11" destOrd="0" presId="urn:microsoft.com/office/officeart/2005/8/layout/cycle5"/>
    <dgm:cxn modelId="{188C7B25-CE31-473B-9FB7-1947F616A0B5}" type="presParOf" srcId="{BD63F9FD-20F7-4E45-B2D7-9712845460A3}" destId="{12D27706-143A-45AA-93CF-B1FC18DC6236}" srcOrd="12" destOrd="0" presId="urn:microsoft.com/office/officeart/2005/8/layout/cycle5"/>
    <dgm:cxn modelId="{28ADA34C-2295-4D19-B6DB-36738299A4A1}" type="presParOf" srcId="{BD63F9FD-20F7-4E45-B2D7-9712845460A3}" destId="{F331E6ED-7C74-4843-B061-FD370B20BCFB}" srcOrd="13" destOrd="0" presId="urn:microsoft.com/office/officeart/2005/8/layout/cycle5"/>
    <dgm:cxn modelId="{506CE37B-26A1-4523-B6C5-3977DDB956E3}" type="presParOf" srcId="{BD63F9FD-20F7-4E45-B2D7-9712845460A3}" destId="{44EC6496-9A20-4918-925C-47CC98D39CCE}"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AF2E13C-20A4-4C8D-9A0F-56F02537628F}" type="doc">
      <dgm:prSet loTypeId="urn:microsoft.com/office/officeart/2005/8/layout/pyramid1" loCatId="pyramid" qsTypeId="urn:microsoft.com/office/officeart/2005/8/quickstyle/simple3" qsCatId="simple" csTypeId="urn:microsoft.com/office/officeart/2005/8/colors/colorful1" csCatId="colorful" phldr="1"/>
      <dgm:spPr/>
    </dgm:pt>
    <dgm:pt modelId="{0AE6B9A1-9FD6-476A-ADB5-B78D3E39A3A9}">
      <dgm:prSet phldrT="[Text]"/>
      <dgm:spPr/>
      <dgm:t>
        <a:bodyPr/>
        <a:lstStyle/>
        <a:p>
          <a:r>
            <a:rPr lang="en-US" dirty="0"/>
            <a:t>Knowledge</a:t>
          </a:r>
        </a:p>
      </dgm:t>
    </dgm:pt>
    <dgm:pt modelId="{A4064A27-64B9-41DD-9533-17BF294D9FE0}" type="parTrans" cxnId="{5D97BE14-FF68-4170-B7BB-72DCF25BC3DC}">
      <dgm:prSet/>
      <dgm:spPr/>
      <dgm:t>
        <a:bodyPr/>
        <a:lstStyle/>
        <a:p>
          <a:endParaRPr lang="en-US"/>
        </a:p>
      </dgm:t>
    </dgm:pt>
    <dgm:pt modelId="{53CD75CB-2E82-47DF-A321-D11B29F3C10A}" type="sibTrans" cxnId="{5D97BE14-FF68-4170-B7BB-72DCF25BC3DC}">
      <dgm:prSet/>
      <dgm:spPr/>
      <dgm:t>
        <a:bodyPr/>
        <a:lstStyle/>
        <a:p>
          <a:endParaRPr lang="en-US"/>
        </a:p>
      </dgm:t>
    </dgm:pt>
    <dgm:pt modelId="{A7611BB1-F638-4737-AE7F-B6347C0A9299}">
      <dgm:prSet phldrT="[Text]"/>
      <dgm:spPr/>
      <dgm:t>
        <a:bodyPr/>
        <a:lstStyle/>
        <a:p>
          <a:r>
            <a:rPr lang="en-US" dirty="0"/>
            <a:t>Awareness</a:t>
          </a:r>
        </a:p>
      </dgm:t>
    </dgm:pt>
    <dgm:pt modelId="{EB9FC039-6BD2-4CFD-BBA4-30F6FD0E51A4}" type="parTrans" cxnId="{BDCC0F2C-23F5-4518-9DC6-F752E7DF3B80}">
      <dgm:prSet/>
      <dgm:spPr/>
      <dgm:t>
        <a:bodyPr/>
        <a:lstStyle/>
        <a:p>
          <a:endParaRPr lang="en-US"/>
        </a:p>
      </dgm:t>
    </dgm:pt>
    <dgm:pt modelId="{F47C24EB-52B3-4359-B930-F1ABC9829C9E}" type="sibTrans" cxnId="{BDCC0F2C-23F5-4518-9DC6-F752E7DF3B80}">
      <dgm:prSet/>
      <dgm:spPr/>
      <dgm:t>
        <a:bodyPr/>
        <a:lstStyle/>
        <a:p>
          <a:endParaRPr lang="en-US"/>
        </a:p>
      </dgm:t>
    </dgm:pt>
    <dgm:pt modelId="{7B91F725-8CDD-45D1-9F57-7C5BB88E9146}">
      <dgm:prSet phldrT="[Text]"/>
      <dgm:spPr/>
      <dgm:t>
        <a:bodyPr/>
        <a:lstStyle/>
        <a:p>
          <a:r>
            <a:rPr lang="en-US" dirty="0"/>
            <a:t>Confidence</a:t>
          </a:r>
        </a:p>
      </dgm:t>
    </dgm:pt>
    <dgm:pt modelId="{773FB86B-C59C-43EE-AEAB-06EE3BEA0C8A}" type="parTrans" cxnId="{8E7027D9-B6B0-490A-A112-C48D516B850D}">
      <dgm:prSet/>
      <dgm:spPr/>
      <dgm:t>
        <a:bodyPr/>
        <a:lstStyle/>
        <a:p>
          <a:endParaRPr lang="en-US"/>
        </a:p>
      </dgm:t>
    </dgm:pt>
    <dgm:pt modelId="{53448840-38C4-4874-8364-899A15F44B22}" type="sibTrans" cxnId="{8E7027D9-B6B0-490A-A112-C48D516B850D}">
      <dgm:prSet/>
      <dgm:spPr/>
      <dgm:t>
        <a:bodyPr/>
        <a:lstStyle/>
        <a:p>
          <a:endParaRPr lang="en-US"/>
        </a:p>
      </dgm:t>
    </dgm:pt>
    <dgm:pt modelId="{4B2160C4-A08D-4045-87E6-29D8FCA765BC}">
      <dgm:prSet phldrT="[Text]"/>
      <dgm:spPr/>
      <dgm:t>
        <a:bodyPr/>
        <a:lstStyle/>
        <a:p>
          <a:r>
            <a:rPr lang="en-US" dirty="0"/>
            <a:t>Community</a:t>
          </a:r>
        </a:p>
      </dgm:t>
    </dgm:pt>
    <dgm:pt modelId="{53ED5D4B-DAA6-441D-8F77-8F36A3BDD1D2}" type="parTrans" cxnId="{143B9C2C-A581-4DFD-B54B-BDA556403D7E}">
      <dgm:prSet/>
      <dgm:spPr/>
      <dgm:t>
        <a:bodyPr/>
        <a:lstStyle/>
        <a:p>
          <a:endParaRPr lang="en-US"/>
        </a:p>
      </dgm:t>
    </dgm:pt>
    <dgm:pt modelId="{FD0A583F-967A-4C93-A5EA-3D11349B8B27}" type="sibTrans" cxnId="{143B9C2C-A581-4DFD-B54B-BDA556403D7E}">
      <dgm:prSet/>
      <dgm:spPr/>
      <dgm:t>
        <a:bodyPr/>
        <a:lstStyle/>
        <a:p>
          <a:endParaRPr lang="en-US"/>
        </a:p>
      </dgm:t>
    </dgm:pt>
    <dgm:pt modelId="{CBA0E9CA-D106-4422-9B03-3F5FA57B703C}" type="pres">
      <dgm:prSet presAssocID="{7AF2E13C-20A4-4C8D-9A0F-56F02537628F}" presName="Name0" presStyleCnt="0">
        <dgm:presLayoutVars>
          <dgm:dir/>
          <dgm:animLvl val="lvl"/>
          <dgm:resizeHandles val="exact"/>
        </dgm:presLayoutVars>
      </dgm:prSet>
      <dgm:spPr/>
    </dgm:pt>
    <dgm:pt modelId="{C16ED29C-EA40-4E7C-BD20-752078D919AD}" type="pres">
      <dgm:prSet presAssocID="{0AE6B9A1-9FD6-476A-ADB5-B78D3E39A3A9}" presName="Name8" presStyleCnt="0"/>
      <dgm:spPr/>
    </dgm:pt>
    <dgm:pt modelId="{D4BB804A-D094-49F5-A7FB-D687F8EA51C5}" type="pres">
      <dgm:prSet presAssocID="{0AE6B9A1-9FD6-476A-ADB5-B78D3E39A3A9}" presName="level" presStyleLbl="node1" presStyleIdx="0" presStyleCnt="4" custScaleX="106853">
        <dgm:presLayoutVars>
          <dgm:chMax val="1"/>
          <dgm:bulletEnabled val="1"/>
        </dgm:presLayoutVars>
      </dgm:prSet>
      <dgm:spPr/>
    </dgm:pt>
    <dgm:pt modelId="{305A04C3-20ED-4CE9-9516-20C34CA24F6C}" type="pres">
      <dgm:prSet presAssocID="{0AE6B9A1-9FD6-476A-ADB5-B78D3E39A3A9}" presName="levelTx" presStyleLbl="revTx" presStyleIdx="0" presStyleCnt="0">
        <dgm:presLayoutVars>
          <dgm:chMax val="1"/>
          <dgm:bulletEnabled val="1"/>
        </dgm:presLayoutVars>
      </dgm:prSet>
      <dgm:spPr/>
    </dgm:pt>
    <dgm:pt modelId="{DFB71D87-F460-4ACA-8C53-8B20BC399FF2}" type="pres">
      <dgm:prSet presAssocID="{A7611BB1-F638-4737-AE7F-B6347C0A9299}" presName="Name8" presStyleCnt="0"/>
      <dgm:spPr/>
    </dgm:pt>
    <dgm:pt modelId="{CDFAA3E6-000A-49AB-8968-C4B05643F6BB}" type="pres">
      <dgm:prSet presAssocID="{A7611BB1-F638-4737-AE7F-B6347C0A9299}" presName="level" presStyleLbl="node1" presStyleIdx="1" presStyleCnt="4" custLinFactNeighborY="-3589">
        <dgm:presLayoutVars>
          <dgm:chMax val="1"/>
          <dgm:bulletEnabled val="1"/>
        </dgm:presLayoutVars>
      </dgm:prSet>
      <dgm:spPr/>
    </dgm:pt>
    <dgm:pt modelId="{8C468763-6CA3-454C-BA78-6CE63CFC0647}" type="pres">
      <dgm:prSet presAssocID="{A7611BB1-F638-4737-AE7F-B6347C0A9299}" presName="levelTx" presStyleLbl="revTx" presStyleIdx="0" presStyleCnt="0">
        <dgm:presLayoutVars>
          <dgm:chMax val="1"/>
          <dgm:bulletEnabled val="1"/>
        </dgm:presLayoutVars>
      </dgm:prSet>
      <dgm:spPr/>
    </dgm:pt>
    <dgm:pt modelId="{FC4F1347-8821-4E1A-9BA8-DEEC3FBF6548}" type="pres">
      <dgm:prSet presAssocID="{7B91F725-8CDD-45D1-9F57-7C5BB88E9146}" presName="Name8" presStyleCnt="0"/>
      <dgm:spPr/>
    </dgm:pt>
    <dgm:pt modelId="{D255B793-ACA5-4519-A06B-7EE9B7D8662E}" type="pres">
      <dgm:prSet presAssocID="{7B91F725-8CDD-45D1-9F57-7C5BB88E9146}" presName="level" presStyleLbl="node1" presStyleIdx="2" presStyleCnt="4" custScaleY="110000">
        <dgm:presLayoutVars>
          <dgm:chMax val="1"/>
          <dgm:bulletEnabled val="1"/>
        </dgm:presLayoutVars>
      </dgm:prSet>
      <dgm:spPr/>
    </dgm:pt>
    <dgm:pt modelId="{1C3F1B06-2FAA-4797-9270-A9EF36DF6B5B}" type="pres">
      <dgm:prSet presAssocID="{7B91F725-8CDD-45D1-9F57-7C5BB88E9146}" presName="levelTx" presStyleLbl="revTx" presStyleIdx="0" presStyleCnt="0">
        <dgm:presLayoutVars>
          <dgm:chMax val="1"/>
          <dgm:bulletEnabled val="1"/>
        </dgm:presLayoutVars>
      </dgm:prSet>
      <dgm:spPr/>
    </dgm:pt>
    <dgm:pt modelId="{8C0B536A-FB4D-42DA-9CB2-6C27EC806401}" type="pres">
      <dgm:prSet presAssocID="{4B2160C4-A08D-4045-87E6-29D8FCA765BC}" presName="Name8" presStyleCnt="0"/>
      <dgm:spPr/>
    </dgm:pt>
    <dgm:pt modelId="{4C3AFF96-0C61-4366-B80E-26969EDE1807}" type="pres">
      <dgm:prSet presAssocID="{4B2160C4-A08D-4045-87E6-29D8FCA765BC}" presName="level" presStyleLbl="node1" presStyleIdx="3" presStyleCnt="4">
        <dgm:presLayoutVars>
          <dgm:chMax val="1"/>
          <dgm:bulletEnabled val="1"/>
        </dgm:presLayoutVars>
      </dgm:prSet>
      <dgm:spPr/>
    </dgm:pt>
    <dgm:pt modelId="{6FF1322A-A3A5-498B-95DE-97BD84D57764}" type="pres">
      <dgm:prSet presAssocID="{4B2160C4-A08D-4045-87E6-29D8FCA765BC}" presName="levelTx" presStyleLbl="revTx" presStyleIdx="0" presStyleCnt="0">
        <dgm:presLayoutVars>
          <dgm:chMax val="1"/>
          <dgm:bulletEnabled val="1"/>
        </dgm:presLayoutVars>
      </dgm:prSet>
      <dgm:spPr/>
    </dgm:pt>
  </dgm:ptLst>
  <dgm:cxnLst>
    <dgm:cxn modelId="{D68D1F36-A949-4F58-A390-3BAC199897BD}" type="presOf" srcId="{4B2160C4-A08D-4045-87E6-29D8FCA765BC}" destId="{6FF1322A-A3A5-498B-95DE-97BD84D57764}" srcOrd="1" destOrd="0" presId="urn:microsoft.com/office/officeart/2005/8/layout/pyramid1"/>
    <dgm:cxn modelId="{BDCC0F2C-23F5-4518-9DC6-F752E7DF3B80}" srcId="{7AF2E13C-20A4-4C8D-9A0F-56F02537628F}" destId="{A7611BB1-F638-4737-AE7F-B6347C0A9299}" srcOrd="1" destOrd="0" parTransId="{EB9FC039-6BD2-4CFD-BBA4-30F6FD0E51A4}" sibTransId="{F47C24EB-52B3-4359-B930-F1ABC9829C9E}"/>
    <dgm:cxn modelId="{A63F30E8-ADF5-4D21-A660-026EBE917232}" type="presOf" srcId="{0AE6B9A1-9FD6-476A-ADB5-B78D3E39A3A9}" destId="{305A04C3-20ED-4CE9-9516-20C34CA24F6C}" srcOrd="1" destOrd="0" presId="urn:microsoft.com/office/officeart/2005/8/layout/pyramid1"/>
    <dgm:cxn modelId="{EAF14DFD-88A4-4572-9CC9-E499A46884F4}" type="presOf" srcId="{7B91F725-8CDD-45D1-9F57-7C5BB88E9146}" destId="{D255B793-ACA5-4519-A06B-7EE9B7D8662E}" srcOrd="0" destOrd="0" presId="urn:microsoft.com/office/officeart/2005/8/layout/pyramid1"/>
    <dgm:cxn modelId="{8E7027D9-B6B0-490A-A112-C48D516B850D}" srcId="{7AF2E13C-20A4-4C8D-9A0F-56F02537628F}" destId="{7B91F725-8CDD-45D1-9F57-7C5BB88E9146}" srcOrd="2" destOrd="0" parTransId="{773FB86B-C59C-43EE-AEAB-06EE3BEA0C8A}" sibTransId="{53448840-38C4-4874-8364-899A15F44B22}"/>
    <dgm:cxn modelId="{5D97BE14-FF68-4170-B7BB-72DCF25BC3DC}" srcId="{7AF2E13C-20A4-4C8D-9A0F-56F02537628F}" destId="{0AE6B9A1-9FD6-476A-ADB5-B78D3E39A3A9}" srcOrd="0" destOrd="0" parTransId="{A4064A27-64B9-41DD-9533-17BF294D9FE0}" sibTransId="{53CD75CB-2E82-47DF-A321-D11B29F3C10A}"/>
    <dgm:cxn modelId="{E59C1AF8-6C8A-4176-9C51-1E69F78D1C25}" type="presOf" srcId="{A7611BB1-F638-4737-AE7F-B6347C0A9299}" destId="{8C468763-6CA3-454C-BA78-6CE63CFC0647}" srcOrd="1" destOrd="0" presId="urn:microsoft.com/office/officeart/2005/8/layout/pyramid1"/>
    <dgm:cxn modelId="{143B9C2C-A581-4DFD-B54B-BDA556403D7E}" srcId="{7AF2E13C-20A4-4C8D-9A0F-56F02537628F}" destId="{4B2160C4-A08D-4045-87E6-29D8FCA765BC}" srcOrd="3" destOrd="0" parTransId="{53ED5D4B-DAA6-441D-8F77-8F36A3BDD1D2}" sibTransId="{FD0A583F-967A-4C93-A5EA-3D11349B8B27}"/>
    <dgm:cxn modelId="{7AE2AB0A-E559-4B56-8E1B-8DEE1D1F0A34}" type="presOf" srcId="{7B91F725-8CDD-45D1-9F57-7C5BB88E9146}" destId="{1C3F1B06-2FAA-4797-9270-A9EF36DF6B5B}" srcOrd="1" destOrd="0" presId="urn:microsoft.com/office/officeart/2005/8/layout/pyramid1"/>
    <dgm:cxn modelId="{24701A05-01DF-4A41-A8E8-AAF81A5C8825}" type="presOf" srcId="{0AE6B9A1-9FD6-476A-ADB5-B78D3E39A3A9}" destId="{D4BB804A-D094-49F5-A7FB-D687F8EA51C5}" srcOrd="0" destOrd="0" presId="urn:microsoft.com/office/officeart/2005/8/layout/pyramid1"/>
    <dgm:cxn modelId="{1814803C-5AAE-4A00-A01A-063DDC4F5A29}" type="presOf" srcId="{A7611BB1-F638-4737-AE7F-B6347C0A9299}" destId="{CDFAA3E6-000A-49AB-8968-C4B05643F6BB}" srcOrd="0" destOrd="0" presId="urn:microsoft.com/office/officeart/2005/8/layout/pyramid1"/>
    <dgm:cxn modelId="{EC4A7C73-4D83-4978-9EDC-F5A44079ECBC}" type="presOf" srcId="{7AF2E13C-20A4-4C8D-9A0F-56F02537628F}" destId="{CBA0E9CA-D106-4422-9B03-3F5FA57B703C}" srcOrd="0" destOrd="0" presId="urn:microsoft.com/office/officeart/2005/8/layout/pyramid1"/>
    <dgm:cxn modelId="{42DC0580-7D63-4309-9E3F-BE7D06E34572}" type="presOf" srcId="{4B2160C4-A08D-4045-87E6-29D8FCA765BC}" destId="{4C3AFF96-0C61-4366-B80E-26969EDE1807}" srcOrd="0" destOrd="0" presId="urn:microsoft.com/office/officeart/2005/8/layout/pyramid1"/>
    <dgm:cxn modelId="{4CCE6D46-F928-41D4-9583-29BC792A5CF9}" type="presParOf" srcId="{CBA0E9CA-D106-4422-9B03-3F5FA57B703C}" destId="{C16ED29C-EA40-4E7C-BD20-752078D919AD}" srcOrd="0" destOrd="0" presId="urn:microsoft.com/office/officeart/2005/8/layout/pyramid1"/>
    <dgm:cxn modelId="{DEB06B4D-46BB-4C03-97BF-B65360D19AE4}" type="presParOf" srcId="{C16ED29C-EA40-4E7C-BD20-752078D919AD}" destId="{D4BB804A-D094-49F5-A7FB-D687F8EA51C5}" srcOrd="0" destOrd="0" presId="urn:microsoft.com/office/officeart/2005/8/layout/pyramid1"/>
    <dgm:cxn modelId="{F4A9ED29-0294-41B1-B000-384F21A2F59B}" type="presParOf" srcId="{C16ED29C-EA40-4E7C-BD20-752078D919AD}" destId="{305A04C3-20ED-4CE9-9516-20C34CA24F6C}" srcOrd="1" destOrd="0" presId="urn:microsoft.com/office/officeart/2005/8/layout/pyramid1"/>
    <dgm:cxn modelId="{2E20AC2B-347A-4767-8A87-AD55AE8DED10}" type="presParOf" srcId="{CBA0E9CA-D106-4422-9B03-3F5FA57B703C}" destId="{DFB71D87-F460-4ACA-8C53-8B20BC399FF2}" srcOrd="1" destOrd="0" presId="urn:microsoft.com/office/officeart/2005/8/layout/pyramid1"/>
    <dgm:cxn modelId="{6F98A07F-DFE6-4D53-969B-579FE3D82C6E}" type="presParOf" srcId="{DFB71D87-F460-4ACA-8C53-8B20BC399FF2}" destId="{CDFAA3E6-000A-49AB-8968-C4B05643F6BB}" srcOrd="0" destOrd="0" presId="urn:microsoft.com/office/officeart/2005/8/layout/pyramid1"/>
    <dgm:cxn modelId="{6B722CCD-1EC2-40BF-959A-40EF0CB27F7E}" type="presParOf" srcId="{DFB71D87-F460-4ACA-8C53-8B20BC399FF2}" destId="{8C468763-6CA3-454C-BA78-6CE63CFC0647}" srcOrd="1" destOrd="0" presId="urn:microsoft.com/office/officeart/2005/8/layout/pyramid1"/>
    <dgm:cxn modelId="{77278D3A-0C74-4D5A-894A-27DB43A4AFFA}" type="presParOf" srcId="{CBA0E9CA-D106-4422-9B03-3F5FA57B703C}" destId="{FC4F1347-8821-4E1A-9BA8-DEEC3FBF6548}" srcOrd="2" destOrd="0" presId="urn:microsoft.com/office/officeart/2005/8/layout/pyramid1"/>
    <dgm:cxn modelId="{B287B017-F9BE-415D-83CF-2BBB70729B2A}" type="presParOf" srcId="{FC4F1347-8821-4E1A-9BA8-DEEC3FBF6548}" destId="{D255B793-ACA5-4519-A06B-7EE9B7D8662E}" srcOrd="0" destOrd="0" presId="urn:microsoft.com/office/officeart/2005/8/layout/pyramid1"/>
    <dgm:cxn modelId="{6FFE66E6-A007-4851-BAF9-EB9C6BCDAECF}" type="presParOf" srcId="{FC4F1347-8821-4E1A-9BA8-DEEC3FBF6548}" destId="{1C3F1B06-2FAA-4797-9270-A9EF36DF6B5B}" srcOrd="1" destOrd="0" presId="urn:microsoft.com/office/officeart/2005/8/layout/pyramid1"/>
    <dgm:cxn modelId="{83F5895A-7B22-4AA2-86CA-D1B90F6A1F5A}" type="presParOf" srcId="{CBA0E9CA-D106-4422-9B03-3F5FA57B703C}" destId="{8C0B536A-FB4D-42DA-9CB2-6C27EC806401}" srcOrd="3" destOrd="0" presId="urn:microsoft.com/office/officeart/2005/8/layout/pyramid1"/>
    <dgm:cxn modelId="{4CB49244-9174-41A4-9A50-C3DF57803A5A}" type="presParOf" srcId="{8C0B536A-FB4D-42DA-9CB2-6C27EC806401}" destId="{4C3AFF96-0C61-4366-B80E-26969EDE1807}" srcOrd="0" destOrd="0" presId="urn:microsoft.com/office/officeart/2005/8/layout/pyramid1"/>
    <dgm:cxn modelId="{9BDA711C-AEA0-43C2-93E6-90C1B14B6414}" type="presParOf" srcId="{8C0B536A-FB4D-42DA-9CB2-6C27EC806401}" destId="{6FF1322A-A3A5-498B-95DE-97BD84D57764}"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643C000-B17B-4C7E-A8A8-84285A5CE05E}" type="doc">
      <dgm:prSet loTypeId="urn:microsoft.com/office/officeart/2005/8/layout/process1" loCatId="process" qsTypeId="urn:microsoft.com/office/officeart/2005/8/quickstyle/simple1" qsCatId="simple" csTypeId="urn:microsoft.com/office/officeart/2005/8/colors/colorful2" csCatId="colorful" phldr="1"/>
      <dgm:spPr/>
    </dgm:pt>
    <dgm:pt modelId="{FB3E9FE8-B8DB-4DD2-8CEF-FE88301C8EE8}">
      <dgm:prSet phldrT="[Text]"/>
      <dgm:spPr/>
      <dgm:t>
        <a:bodyPr/>
        <a:lstStyle/>
        <a:p>
          <a:r>
            <a:rPr lang="en-US" dirty="0"/>
            <a:t>Project VIEWS2 Research</a:t>
          </a:r>
        </a:p>
      </dgm:t>
    </dgm:pt>
    <dgm:pt modelId="{0C069D78-4A52-4FA2-8618-A5801BDFD989}" type="parTrans" cxnId="{4C72BA4F-66EB-4F3E-AE3A-76D499A018CE}">
      <dgm:prSet/>
      <dgm:spPr/>
      <dgm:t>
        <a:bodyPr/>
        <a:lstStyle/>
        <a:p>
          <a:endParaRPr lang="en-US"/>
        </a:p>
      </dgm:t>
    </dgm:pt>
    <dgm:pt modelId="{8EB2FA71-2320-4B3F-86E0-9C073A4CC502}" type="sibTrans" cxnId="{4C72BA4F-66EB-4F3E-AE3A-76D499A018CE}">
      <dgm:prSet/>
      <dgm:spPr/>
      <dgm:t>
        <a:bodyPr/>
        <a:lstStyle/>
        <a:p>
          <a:endParaRPr lang="en-US" dirty="0"/>
        </a:p>
      </dgm:t>
    </dgm:pt>
    <dgm:pt modelId="{DF6EDFF8-8A83-4D62-A16E-31EF5B81C215}">
      <dgm:prSet phldrT="[Text]"/>
      <dgm:spPr/>
      <dgm:t>
        <a:bodyPr/>
        <a:lstStyle/>
        <a:p>
          <a:r>
            <a:rPr lang="en-US" dirty="0"/>
            <a:t>Supercharged Storytimes</a:t>
          </a:r>
        </a:p>
      </dgm:t>
    </dgm:pt>
    <dgm:pt modelId="{68A288AC-5DA9-4F56-A8CD-4987A12845E9}" type="parTrans" cxnId="{2A9B2BC7-33AF-4E75-886F-E5B1EEAD2F61}">
      <dgm:prSet/>
      <dgm:spPr/>
      <dgm:t>
        <a:bodyPr/>
        <a:lstStyle/>
        <a:p>
          <a:endParaRPr lang="en-US"/>
        </a:p>
      </dgm:t>
    </dgm:pt>
    <dgm:pt modelId="{D3A6296E-9A92-4E0E-B0FE-1AE95D220B56}" type="sibTrans" cxnId="{2A9B2BC7-33AF-4E75-886F-E5B1EEAD2F61}">
      <dgm:prSet/>
      <dgm:spPr/>
      <dgm:t>
        <a:bodyPr/>
        <a:lstStyle/>
        <a:p>
          <a:endParaRPr lang="en-US" dirty="0"/>
        </a:p>
      </dgm:t>
    </dgm:pt>
    <dgm:pt modelId="{816E69AB-FE49-4F5B-9A21-FE5AAC2978F8}">
      <dgm:prSet phldrT="[Text]"/>
      <dgm:spPr/>
      <dgm:t>
        <a:bodyPr/>
        <a:lstStyle/>
        <a:p>
          <a:r>
            <a:rPr lang="en-US" dirty="0"/>
            <a:t>Library Learning</a:t>
          </a:r>
        </a:p>
      </dgm:t>
    </dgm:pt>
    <dgm:pt modelId="{A8840FBD-2C42-411C-A5F3-BC1CA7D67605}" type="parTrans" cxnId="{12A68507-F27D-4D52-85F8-71F4D818C7D9}">
      <dgm:prSet/>
      <dgm:spPr/>
      <dgm:t>
        <a:bodyPr/>
        <a:lstStyle/>
        <a:p>
          <a:endParaRPr lang="en-US"/>
        </a:p>
      </dgm:t>
    </dgm:pt>
    <dgm:pt modelId="{6861517A-C598-4F59-B644-41B585503238}" type="sibTrans" cxnId="{12A68507-F27D-4D52-85F8-71F4D818C7D9}">
      <dgm:prSet/>
      <dgm:spPr/>
      <dgm:t>
        <a:bodyPr/>
        <a:lstStyle/>
        <a:p>
          <a:endParaRPr lang="en-US"/>
        </a:p>
      </dgm:t>
    </dgm:pt>
    <dgm:pt modelId="{7A13D2C9-ACB2-44A8-9700-38CBBA143916}" type="pres">
      <dgm:prSet presAssocID="{0643C000-B17B-4C7E-A8A8-84285A5CE05E}" presName="Name0" presStyleCnt="0">
        <dgm:presLayoutVars>
          <dgm:dir/>
          <dgm:resizeHandles val="exact"/>
        </dgm:presLayoutVars>
      </dgm:prSet>
      <dgm:spPr/>
    </dgm:pt>
    <dgm:pt modelId="{C46AD2C1-85EB-4971-8B26-17FE4D05782B}" type="pres">
      <dgm:prSet presAssocID="{FB3E9FE8-B8DB-4DD2-8CEF-FE88301C8EE8}" presName="node" presStyleLbl="node1" presStyleIdx="0" presStyleCnt="3">
        <dgm:presLayoutVars>
          <dgm:bulletEnabled val="1"/>
        </dgm:presLayoutVars>
      </dgm:prSet>
      <dgm:spPr/>
    </dgm:pt>
    <dgm:pt modelId="{7661A695-EA68-4D26-9CCC-B2FC90322C00}" type="pres">
      <dgm:prSet presAssocID="{8EB2FA71-2320-4B3F-86E0-9C073A4CC502}" presName="sibTrans" presStyleLbl="sibTrans2D1" presStyleIdx="0" presStyleCnt="2"/>
      <dgm:spPr/>
    </dgm:pt>
    <dgm:pt modelId="{8C579E17-B9F9-4A4E-95FD-7FEE623D4CF3}" type="pres">
      <dgm:prSet presAssocID="{8EB2FA71-2320-4B3F-86E0-9C073A4CC502}" presName="connectorText" presStyleLbl="sibTrans2D1" presStyleIdx="0" presStyleCnt="2"/>
      <dgm:spPr/>
    </dgm:pt>
    <dgm:pt modelId="{5436D9DE-3D54-43B8-BB1D-5DCF34FCC572}" type="pres">
      <dgm:prSet presAssocID="{DF6EDFF8-8A83-4D62-A16E-31EF5B81C215}" presName="node" presStyleLbl="node1" presStyleIdx="1" presStyleCnt="3" custLinFactNeighborX="-496" custLinFactNeighborY="2863">
        <dgm:presLayoutVars>
          <dgm:bulletEnabled val="1"/>
        </dgm:presLayoutVars>
      </dgm:prSet>
      <dgm:spPr/>
    </dgm:pt>
    <dgm:pt modelId="{CA8A8CF0-7EA4-42DB-B15C-30DDE9879612}" type="pres">
      <dgm:prSet presAssocID="{D3A6296E-9A92-4E0E-B0FE-1AE95D220B56}" presName="sibTrans" presStyleLbl="sibTrans2D1" presStyleIdx="1" presStyleCnt="2"/>
      <dgm:spPr/>
    </dgm:pt>
    <dgm:pt modelId="{A6CF24C0-9CE7-4849-A42D-28D38F066AE7}" type="pres">
      <dgm:prSet presAssocID="{D3A6296E-9A92-4E0E-B0FE-1AE95D220B56}" presName="connectorText" presStyleLbl="sibTrans2D1" presStyleIdx="1" presStyleCnt="2"/>
      <dgm:spPr/>
    </dgm:pt>
    <dgm:pt modelId="{2FEE13E1-2AF3-4B90-A1EF-8E51A0022B0B}" type="pres">
      <dgm:prSet presAssocID="{816E69AB-FE49-4F5B-9A21-FE5AAC2978F8}" presName="node" presStyleLbl="node1" presStyleIdx="2" presStyleCnt="3">
        <dgm:presLayoutVars>
          <dgm:bulletEnabled val="1"/>
        </dgm:presLayoutVars>
      </dgm:prSet>
      <dgm:spPr/>
    </dgm:pt>
  </dgm:ptLst>
  <dgm:cxnLst>
    <dgm:cxn modelId="{2BEEA756-57CC-4827-9113-8BD088376086}" type="presOf" srcId="{0643C000-B17B-4C7E-A8A8-84285A5CE05E}" destId="{7A13D2C9-ACB2-44A8-9700-38CBBA143916}" srcOrd="0" destOrd="0" presId="urn:microsoft.com/office/officeart/2005/8/layout/process1"/>
    <dgm:cxn modelId="{2A9B2BC7-33AF-4E75-886F-E5B1EEAD2F61}" srcId="{0643C000-B17B-4C7E-A8A8-84285A5CE05E}" destId="{DF6EDFF8-8A83-4D62-A16E-31EF5B81C215}" srcOrd="1" destOrd="0" parTransId="{68A288AC-5DA9-4F56-A8CD-4987A12845E9}" sibTransId="{D3A6296E-9A92-4E0E-B0FE-1AE95D220B56}"/>
    <dgm:cxn modelId="{7ED428BC-8438-492F-8094-B37E8DCAACE8}" type="presOf" srcId="{8EB2FA71-2320-4B3F-86E0-9C073A4CC502}" destId="{7661A695-EA68-4D26-9CCC-B2FC90322C00}" srcOrd="0" destOrd="0" presId="urn:microsoft.com/office/officeart/2005/8/layout/process1"/>
    <dgm:cxn modelId="{0BB0B41E-4C04-4455-8644-E9E47E77EDE9}" type="presOf" srcId="{816E69AB-FE49-4F5B-9A21-FE5AAC2978F8}" destId="{2FEE13E1-2AF3-4B90-A1EF-8E51A0022B0B}" srcOrd="0" destOrd="0" presId="urn:microsoft.com/office/officeart/2005/8/layout/process1"/>
    <dgm:cxn modelId="{B10B1BF4-382F-433D-B35C-A96D854228B0}" type="presOf" srcId="{FB3E9FE8-B8DB-4DD2-8CEF-FE88301C8EE8}" destId="{C46AD2C1-85EB-4971-8B26-17FE4D05782B}" srcOrd="0" destOrd="0" presId="urn:microsoft.com/office/officeart/2005/8/layout/process1"/>
    <dgm:cxn modelId="{4C72BA4F-66EB-4F3E-AE3A-76D499A018CE}" srcId="{0643C000-B17B-4C7E-A8A8-84285A5CE05E}" destId="{FB3E9FE8-B8DB-4DD2-8CEF-FE88301C8EE8}" srcOrd="0" destOrd="0" parTransId="{0C069D78-4A52-4FA2-8618-A5801BDFD989}" sibTransId="{8EB2FA71-2320-4B3F-86E0-9C073A4CC502}"/>
    <dgm:cxn modelId="{E4CE2264-89FD-4717-AAC3-A49718AC17B9}" type="presOf" srcId="{D3A6296E-9A92-4E0E-B0FE-1AE95D220B56}" destId="{CA8A8CF0-7EA4-42DB-B15C-30DDE9879612}" srcOrd="0" destOrd="0" presId="urn:microsoft.com/office/officeart/2005/8/layout/process1"/>
    <dgm:cxn modelId="{A70FBB30-A03F-465F-8201-F9CFAAFDDE44}" type="presOf" srcId="{8EB2FA71-2320-4B3F-86E0-9C073A4CC502}" destId="{8C579E17-B9F9-4A4E-95FD-7FEE623D4CF3}" srcOrd="1" destOrd="0" presId="urn:microsoft.com/office/officeart/2005/8/layout/process1"/>
    <dgm:cxn modelId="{4A274D27-1340-4CBE-AC76-63893CB44B8A}" type="presOf" srcId="{DF6EDFF8-8A83-4D62-A16E-31EF5B81C215}" destId="{5436D9DE-3D54-43B8-BB1D-5DCF34FCC572}" srcOrd="0" destOrd="0" presId="urn:microsoft.com/office/officeart/2005/8/layout/process1"/>
    <dgm:cxn modelId="{4580CE7E-4936-4923-93FF-7F251148076A}" type="presOf" srcId="{D3A6296E-9A92-4E0E-B0FE-1AE95D220B56}" destId="{A6CF24C0-9CE7-4849-A42D-28D38F066AE7}" srcOrd="1" destOrd="0" presId="urn:microsoft.com/office/officeart/2005/8/layout/process1"/>
    <dgm:cxn modelId="{12A68507-F27D-4D52-85F8-71F4D818C7D9}" srcId="{0643C000-B17B-4C7E-A8A8-84285A5CE05E}" destId="{816E69AB-FE49-4F5B-9A21-FE5AAC2978F8}" srcOrd="2" destOrd="0" parTransId="{A8840FBD-2C42-411C-A5F3-BC1CA7D67605}" sibTransId="{6861517A-C598-4F59-B644-41B585503238}"/>
    <dgm:cxn modelId="{1CA40ED2-3355-4AB1-A656-4F19991CB73F}" type="presParOf" srcId="{7A13D2C9-ACB2-44A8-9700-38CBBA143916}" destId="{C46AD2C1-85EB-4971-8B26-17FE4D05782B}" srcOrd="0" destOrd="0" presId="urn:microsoft.com/office/officeart/2005/8/layout/process1"/>
    <dgm:cxn modelId="{C0582B60-56D9-4713-9EF4-0DFF5B99C30A}" type="presParOf" srcId="{7A13D2C9-ACB2-44A8-9700-38CBBA143916}" destId="{7661A695-EA68-4D26-9CCC-B2FC90322C00}" srcOrd="1" destOrd="0" presId="urn:microsoft.com/office/officeart/2005/8/layout/process1"/>
    <dgm:cxn modelId="{0A6565CE-903B-46E4-AC1F-CB586ECB24B4}" type="presParOf" srcId="{7661A695-EA68-4D26-9CCC-B2FC90322C00}" destId="{8C579E17-B9F9-4A4E-95FD-7FEE623D4CF3}" srcOrd="0" destOrd="0" presId="urn:microsoft.com/office/officeart/2005/8/layout/process1"/>
    <dgm:cxn modelId="{EA883AD3-B36F-4C32-AC79-2F781F9C9196}" type="presParOf" srcId="{7A13D2C9-ACB2-44A8-9700-38CBBA143916}" destId="{5436D9DE-3D54-43B8-BB1D-5DCF34FCC572}" srcOrd="2" destOrd="0" presId="urn:microsoft.com/office/officeart/2005/8/layout/process1"/>
    <dgm:cxn modelId="{CF040182-A3CC-401F-93F9-83359C31BF60}" type="presParOf" srcId="{7A13D2C9-ACB2-44A8-9700-38CBBA143916}" destId="{CA8A8CF0-7EA4-42DB-B15C-30DDE9879612}" srcOrd="3" destOrd="0" presId="urn:microsoft.com/office/officeart/2005/8/layout/process1"/>
    <dgm:cxn modelId="{37503230-8133-4B0D-B10C-518F730D9787}" type="presParOf" srcId="{CA8A8CF0-7EA4-42DB-B15C-30DDE9879612}" destId="{A6CF24C0-9CE7-4849-A42D-28D38F066AE7}" srcOrd="0" destOrd="0" presId="urn:microsoft.com/office/officeart/2005/8/layout/process1"/>
    <dgm:cxn modelId="{F5C8F0F0-47C9-48D4-9CB6-B901A67078FB}" type="presParOf" srcId="{7A13D2C9-ACB2-44A8-9700-38CBBA143916}" destId="{2FEE13E1-2AF3-4B90-A1EF-8E51A0022B0B}"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8D7786-9AD9-4057-B43E-B590F04EBEC5}">
      <dsp:nvSpPr>
        <dsp:cNvPr id="0" name=""/>
        <dsp:cNvSpPr/>
      </dsp:nvSpPr>
      <dsp:spPr>
        <a:xfrm>
          <a:off x="2945640" y="572278"/>
          <a:ext cx="542998" cy="54289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490CA6-F011-4537-A0A2-8A030A1E6B59}">
      <dsp:nvSpPr>
        <dsp:cNvPr id="0" name=""/>
        <dsp:cNvSpPr/>
      </dsp:nvSpPr>
      <dsp:spPr>
        <a:xfrm>
          <a:off x="2977272" y="1180658"/>
          <a:ext cx="506775" cy="506696"/>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3049718" y="1253057"/>
        <a:ext cx="361884" cy="361898"/>
      </dsp:txXfrm>
    </dsp:sp>
    <dsp:sp modelId="{0360DA05-B576-4254-B60C-652E86654369}">
      <dsp:nvSpPr>
        <dsp:cNvPr id="0" name=""/>
        <dsp:cNvSpPr/>
      </dsp:nvSpPr>
      <dsp:spPr>
        <a:xfrm rot="2700000">
          <a:off x="2384740" y="572217"/>
          <a:ext cx="542922" cy="542922"/>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B382CE-4D3C-4B85-9299-DA9196F8629D}">
      <dsp:nvSpPr>
        <dsp:cNvPr id="0" name=""/>
        <dsp:cNvSpPr/>
      </dsp:nvSpPr>
      <dsp:spPr>
        <a:xfrm>
          <a:off x="2388355" y="1180658"/>
          <a:ext cx="506775" cy="506696"/>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2460801" y="1253057"/>
        <a:ext cx="361884" cy="361898"/>
      </dsp:txXfrm>
    </dsp:sp>
    <dsp:sp modelId="{A0C969A5-2B02-4553-9314-EFAE10C1A5F4}">
      <dsp:nvSpPr>
        <dsp:cNvPr id="0" name=""/>
        <dsp:cNvSpPr/>
      </dsp:nvSpPr>
      <dsp:spPr>
        <a:xfrm rot="2700000">
          <a:off x="1823803" y="572217"/>
          <a:ext cx="542922" cy="542922"/>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E01CBC-ADC7-4947-811A-FD522ADBF422}">
      <dsp:nvSpPr>
        <dsp:cNvPr id="0" name=""/>
        <dsp:cNvSpPr/>
      </dsp:nvSpPr>
      <dsp:spPr>
        <a:xfrm>
          <a:off x="1834735" y="1180658"/>
          <a:ext cx="506775" cy="506696"/>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1907181" y="1253057"/>
        <a:ext cx="361884" cy="361898"/>
      </dsp:txXfrm>
    </dsp:sp>
    <dsp:sp modelId="{47F9C8F5-DD05-4AA8-AF22-69C41D93628A}">
      <dsp:nvSpPr>
        <dsp:cNvPr id="0" name=""/>
        <dsp:cNvSpPr/>
      </dsp:nvSpPr>
      <dsp:spPr>
        <a:xfrm rot="2700000">
          <a:off x="1262865" y="572217"/>
          <a:ext cx="542922" cy="542922"/>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66FE36-E338-4B14-BD2B-35479284402F}">
      <dsp:nvSpPr>
        <dsp:cNvPr id="0" name=""/>
        <dsp:cNvSpPr/>
      </dsp:nvSpPr>
      <dsp:spPr>
        <a:xfrm>
          <a:off x="1303054" y="1180660"/>
          <a:ext cx="506775" cy="506696"/>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1375155" y="1253059"/>
        <a:ext cx="361884" cy="361898"/>
      </dsp:txXfrm>
    </dsp:sp>
    <dsp:sp modelId="{E3163463-E01D-4C92-8A94-1D540EF5EBFD}">
      <dsp:nvSpPr>
        <dsp:cNvPr id="0" name=""/>
        <dsp:cNvSpPr/>
      </dsp:nvSpPr>
      <dsp:spPr>
        <a:xfrm rot="2700000">
          <a:off x="701927" y="572217"/>
          <a:ext cx="542922" cy="542922"/>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15CF97-CA4F-4A44-8E41-D8A5CD622761}">
      <dsp:nvSpPr>
        <dsp:cNvPr id="0" name=""/>
        <dsp:cNvSpPr/>
      </dsp:nvSpPr>
      <dsp:spPr>
        <a:xfrm>
          <a:off x="734803" y="1180660"/>
          <a:ext cx="506775" cy="506696"/>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806904" y="1253059"/>
        <a:ext cx="361884" cy="361898"/>
      </dsp:txXfrm>
    </dsp:sp>
    <dsp:sp modelId="{C4E522E3-F18A-47C6-8025-1619DB181EFE}">
      <dsp:nvSpPr>
        <dsp:cNvPr id="0" name=""/>
        <dsp:cNvSpPr/>
      </dsp:nvSpPr>
      <dsp:spPr>
        <a:xfrm rot="2700000">
          <a:off x="140989" y="572217"/>
          <a:ext cx="542922" cy="542922"/>
        </a:xfrm>
        <a:prstGeom prst="teardrop">
          <a:avLst>
            <a:gd name="adj" fmla="val 100000"/>
          </a:avLst>
        </a:prstGeom>
        <a:solidFill>
          <a:schemeClr val="accent4">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922143-77FC-443C-85CB-5B62126D2E8E}">
      <dsp:nvSpPr>
        <dsp:cNvPr id="0" name=""/>
        <dsp:cNvSpPr/>
      </dsp:nvSpPr>
      <dsp:spPr>
        <a:xfrm>
          <a:off x="168676" y="1180660"/>
          <a:ext cx="506775" cy="506696"/>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241122" y="1253059"/>
        <a:ext cx="361884" cy="36189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8D7786-9AD9-4057-B43E-B590F04EBEC5}">
      <dsp:nvSpPr>
        <dsp:cNvPr id="0" name=""/>
        <dsp:cNvSpPr/>
      </dsp:nvSpPr>
      <dsp:spPr>
        <a:xfrm>
          <a:off x="2945640" y="572278"/>
          <a:ext cx="542998" cy="542895"/>
        </a:xfrm>
        <a:prstGeom prst="ellipse">
          <a:avLst/>
        </a:prstGeom>
        <a:solidFill>
          <a:srgbClr val="00774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490CA6-F011-4537-A0A2-8A030A1E6B59}">
      <dsp:nvSpPr>
        <dsp:cNvPr id="0" name=""/>
        <dsp:cNvSpPr/>
      </dsp:nvSpPr>
      <dsp:spPr>
        <a:xfrm>
          <a:off x="2977272" y="1180658"/>
          <a:ext cx="506775" cy="506696"/>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3049718" y="1253057"/>
        <a:ext cx="361884" cy="361898"/>
      </dsp:txXfrm>
    </dsp:sp>
    <dsp:sp modelId="{0360DA05-B576-4254-B60C-652E86654369}">
      <dsp:nvSpPr>
        <dsp:cNvPr id="0" name=""/>
        <dsp:cNvSpPr/>
      </dsp:nvSpPr>
      <dsp:spPr>
        <a:xfrm rot="2700000">
          <a:off x="2384740" y="572217"/>
          <a:ext cx="542922" cy="542922"/>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B382CE-4D3C-4B85-9299-DA9196F8629D}">
      <dsp:nvSpPr>
        <dsp:cNvPr id="0" name=""/>
        <dsp:cNvSpPr/>
      </dsp:nvSpPr>
      <dsp:spPr>
        <a:xfrm>
          <a:off x="2388355" y="1180658"/>
          <a:ext cx="506775" cy="506696"/>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2460801" y="1253057"/>
        <a:ext cx="361884" cy="361898"/>
      </dsp:txXfrm>
    </dsp:sp>
    <dsp:sp modelId="{A0C969A5-2B02-4553-9314-EFAE10C1A5F4}">
      <dsp:nvSpPr>
        <dsp:cNvPr id="0" name=""/>
        <dsp:cNvSpPr/>
      </dsp:nvSpPr>
      <dsp:spPr>
        <a:xfrm rot="2700000">
          <a:off x="1823803" y="572217"/>
          <a:ext cx="542922" cy="542922"/>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E01CBC-ADC7-4947-811A-FD522ADBF422}">
      <dsp:nvSpPr>
        <dsp:cNvPr id="0" name=""/>
        <dsp:cNvSpPr/>
      </dsp:nvSpPr>
      <dsp:spPr>
        <a:xfrm>
          <a:off x="1834735" y="1180658"/>
          <a:ext cx="506775" cy="506696"/>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1907181" y="1253057"/>
        <a:ext cx="361884" cy="361898"/>
      </dsp:txXfrm>
    </dsp:sp>
    <dsp:sp modelId="{47F9C8F5-DD05-4AA8-AF22-69C41D93628A}">
      <dsp:nvSpPr>
        <dsp:cNvPr id="0" name=""/>
        <dsp:cNvSpPr/>
      </dsp:nvSpPr>
      <dsp:spPr>
        <a:xfrm rot="2700000">
          <a:off x="1262865" y="572217"/>
          <a:ext cx="542922" cy="542922"/>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66FE36-E338-4B14-BD2B-35479284402F}">
      <dsp:nvSpPr>
        <dsp:cNvPr id="0" name=""/>
        <dsp:cNvSpPr/>
      </dsp:nvSpPr>
      <dsp:spPr>
        <a:xfrm>
          <a:off x="1303054" y="1180660"/>
          <a:ext cx="506775" cy="506696"/>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1375155" y="1253059"/>
        <a:ext cx="361884" cy="361898"/>
      </dsp:txXfrm>
    </dsp:sp>
    <dsp:sp modelId="{E3163463-E01D-4C92-8A94-1D540EF5EBFD}">
      <dsp:nvSpPr>
        <dsp:cNvPr id="0" name=""/>
        <dsp:cNvSpPr/>
      </dsp:nvSpPr>
      <dsp:spPr>
        <a:xfrm rot="2700000">
          <a:off x="701927" y="572217"/>
          <a:ext cx="542922" cy="542922"/>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15CF97-CA4F-4A44-8E41-D8A5CD622761}">
      <dsp:nvSpPr>
        <dsp:cNvPr id="0" name=""/>
        <dsp:cNvSpPr/>
      </dsp:nvSpPr>
      <dsp:spPr>
        <a:xfrm>
          <a:off x="734803" y="1180660"/>
          <a:ext cx="506775" cy="506696"/>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806904" y="1253059"/>
        <a:ext cx="361884" cy="361898"/>
      </dsp:txXfrm>
    </dsp:sp>
    <dsp:sp modelId="{C4E522E3-F18A-47C6-8025-1619DB181EFE}">
      <dsp:nvSpPr>
        <dsp:cNvPr id="0" name=""/>
        <dsp:cNvSpPr/>
      </dsp:nvSpPr>
      <dsp:spPr>
        <a:xfrm rot="2700000">
          <a:off x="140989" y="572217"/>
          <a:ext cx="542922" cy="542922"/>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922143-77FC-443C-85CB-5B62126D2E8E}">
      <dsp:nvSpPr>
        <dsp:cNvPr id="0" name=""/>
        <dsp:cNvSpPr/>
      </dsp:nvSpPr>
      <dsp:spPr>
        <a:xfrm>
          <a:off x="168676" y="1180660"/>
          <a:ext cx="506775" cy="506696"/>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241122" y="1253059"/>
        <a:ext cx="361884" cy="3618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8D7786-9AD9-4057-B43E-B590F04EBEC5}">
      <dsp:nvSpPr>
        <dsp:cNvPr id="0" name=""/>
        <dsp:cNvSpPr/>
      </dsp:nvSpPr>
      <dsp:spPr>
        <a:xfrm>
          <a:off x="2945640" y="572278"/>
          <a:ext cx="542998" cy="54289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490CA6-F011-4537-A0A2-8A030A1E6B59}">
      <dsp:nvSpPr>
        <dsp:cNvPr id="0" name=""/>
        <dsp:cNvSpPr/>
      </dsp:nvSpPr>
      <dsp:spPr>
        <a:xfrm>
          <a:off x="2977272" y="1180658"/>
          <a:ext cx="506775" cy="506696"/>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3049718" y="1253057"/>
        <a:ext cx="361884" cy="361898"/>
      </dsp:txXfrm>
    </dsp:sp>
    <dsp:sp modelId="{0360DA05-B576-4254-B60C-652E86654369}">
      <dsp:nvSpPr>
        <dsp:cNvPr id="0" name=""/>
        <dsp:cNvSpPr/>
      </dsp:nvSpPr>
      <dsp:spPr>
        <a:xfrm rot="2700000">
          <a:off x="2384740" y="572217"/>
          <a:ext cx="542922" cy="542922"/>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B382CE-4D3C-4B85-9299-DA9196F8629D}">
      <dsp:nvSpPr>
        <dsp:cNvPr id="0" name=""/>
        <dsp:cNvSpPr/>
      </dsp:nvSpPr>
      <dsp:spPr>
        <a:xfrm>
          <a:off x="2388355" y="1180658"/>
          <a:ext cx="506775" cy="506696"/>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2460801" y="1253057"/>
        <a:ext cx="361884" cy="361898"/>
      </dsp:txXfrm>
    </dsp:sp>
    <dsp:sp modelId="{A0C969A5-2B02-4553-9314-EFAE10C1A5F4}">
      <dsp:nvSpPr>
        <dsp:cNvPr id="0" name=""/>
        <dsp:cNvSpPr/>
      </dsp:nvSpPr>
      <dsp:spPr>
        <a:xfrm rot="2700000">
          <a:off x="1823803" y="572217"/>
          <a:ext cx="542922" cy="542922"/>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E01CBC-ADC7-4947-811A-FD522ADBF422}">
      <dsp:nvSpPr>
        <dsp:cNvPr id="0" name=""/>
        <dsp:cNvSpPr/>
      </dsp:nvSpPr>
      <dsp:spPr>
        <a:xfrm>
          <a:off x="1834735" y="1180658"/>
          <a:ext cx="506775" cy="506696"/>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1907181" y="1253057"/>
        <a:ext cx="361884" cy="361898"/>
      </dsp:txXfrm>
    </dsp:sp>
    <dsp:sp modelId="{47F9C8F5-DD05-4AA8-AF22-69C41D93628A}">
      <dsp:nvSpPr>
        <dsp:cNvPr id="0" name=""/>
        <dsp:cNvSpPr/>
      </dsp:nvSpPr>
      <dsp:spPr>
        <a:xfrm rot="2700000">
          <a:off x="1262865" y="572217"/>
          <a:ext cx="542922" cy="542922"/>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66FE36-E338-4B14-BD2B-35479284402F}">
      <dsp:nvSpPr>
        <dsp:cNvPr id="0" name=""/>
        <dsp:cNvSpPr/>
      </dsp:nvSpPr>
      <dsp:spPr>
        <a:xfrm>
          <a:off x="1303054" y="1180660"/>
          <a:ext cx="506775" cy="506696"/>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1375155" y="1253059"/>
        <a:ext cx="361884" cy="361898"/>
      </dsp:txXfrm>
    </dsp:sp>
    <dsp:sp modelId="{E3163463-E01D-4C92-8A94-1D540EF5EBFD}">
      <dsp:nvSpPr>
        <dsp:cNvPr id="0" name=""/>
        <dsp:cNvSpPr/>
      </dsp:nvSpPr>
      <dsp:spPr>
        <a:xfrm rot="2700000">
          <a:off x="701927" y="572217"/>
          <a:ext cx="542922" cy="542922"/>
        </a:xfrm>
        <a:prstGeom prst="teardrop">
          <a:avLst>
            <a:gd name="adj" fmla="val 100000"/>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15CF97-CA4F-4A44-8E41-D8A5CD622761}">
      <dsp:nvSpPr>
        <dsp:cNvPr id="0" name=""/>
        <dsp:cNvSpPr/>
      </dsp:nvSpPr>
      <dsp:spPr>
        <a:xfrm>
          <a:off x="734803" y="1180660"/>
          <a:ext cx="506775" cy="506696"/>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806904" y="1253059"/>
        <a:ext cx="361884" cy="361898"/>
      </dsp:txXfrm>
    </dsp:sp>
    <dsp:sp modelId="{C4E522E3-F18A-47C6-8025-1619DB181EFE}">
      <dsp:nvSpPr>
        <dsp:cNvPr id="0" name=""/>
        <dsp:cNvSpPr/>
      </dsp:nvSpPr>
      <dsp:spPr>
        <a:xfrm rot="2700000">
          <a:off x="140989" y="572217"/>
          <a:ext cx="542922" cy="542922"/>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922143-77FC-443C-85CB-5B62126D2E8E}">
      <dsp:nvSpPr>
        <dsp:cNvPr id="0" name=""/>
        <dsp:cNvSpPr/>
      </dsp:nvSpPr>
      <dsp:spPr>
        <a:xfrm>
          <a:off x="168676" y="1180660"/>
          <a:ext cx="506775" cy="506696"/>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241122" y="1253059"/>
        <a:ext cx="361884" cy="3618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8D7786-9AD9-4057-B43E-B590F04EBEC5}">
      <dsp:nvSpPr>
        <dsp:cNvPr id="0" name=""/>
        <dsp:cNvSpPr/>
      </dsp:nvSpPr>
      <dsp:spPr>
        <a:xfrm>
          <a:off x="2945640" y="572278"/>
          <a:ext cx="542998" cy="54289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490CA6-F011-4537-A0A2-8A030A1E6B59}">
      <dsp:nvSpPr>
        <dsp:cNvPr id="0" name=""/>
        <dsp:cNvSpPr/>
      </dsp:nvSpPr>
      <dsp:spPr>
        <a:xfrm>
          <a:off x="2977272" y="1180658"/>
          <a:ext cx="506775" cy="506696"/>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3049718" y="1253057"/>
        <a:ext cx="361884" cy="361898"/>
      </dsp:txXfrm>
    </dsp:sp>
    <dsp:sp modelId="{0360DA05-B576-4254-B60C-652E86654369}">
      <dsp:nvSpPr>
        <dsp:cNvPr id="0" name=""/>
        <dsp:cNvSpPr/>
      </dsp:nvSpPr>
      <dsp:spPr>
        <a:xfrm rot="2700000">
          <a:off x="2384740" y="572217"/>
          <a:ext cx="542922" cy="542922"/>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B382CE-4D3C-4B85-9299-DA9196F8629D}">
      <dsp:nvSpPr>
        <dsp:cNvPr id="0" name=""/>
        <dsp:cNvSpPr/>
      </dsp:nvSpPr>
      <dsp:spPr>
        <a:xfrm>
          <a:off x="2388355" y="1180658"/>
          <a:ext cx="506775" cy="506696"/>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2460801" y="1253057"/>
        <a:ext cx="361884" cy="361898"/>
      </dsp:txXfrm>
    </dsp:sp>
    <dsp:sp modelId="{A0C969A5-2B02-4553-9314-EFAE10C1A5F4}">
      <dsp:nvSpPr>
        <dsp:cNvPr id="0" name=""/>
        <dsp:cNvSpPr/>
      </dsp:nvSpPr>
      <dsp:spPr>
        <a:xfrm rot="2700000">
          <a:off x="1823803" y="572217"/>
          <a:ext cx="542922" cy="542922"/>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E01CBC-ADC7-4947-811A-FD522ADBF422}">
      <dsp:nvSpPr>
        <dsp:cNvPr id="0" name=""/>
        <dsp:cNvSpPr/>
      </dsp:nvSpPr>
      <dsp:spPr>
        <a:xfrm>
          <a:off x="1834735" y="1180658"/>
          <a:ext cx="506775" cy="506696"/>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1907181" y="1253057"/>
        <a:ext cx="361884" cy="361898"/>
      </dsp:txXfrm>
    </dsp:sp>
    <dsp:sp modelId="{47F9C8F5-DD05-4AA8-AF22-69C41D93628A}">
      <dsp:nvSpPr>
        <dsp:cNvPr id="0" name=""/>
        <dsp:cNvSpPr/>
      </dsp:nvSpPr>
      <dsp:spPr>
        <a:xfrm rot="2700000">
          <a:off x="1262865" y="572217"/>
          <a:ext cx="542922" cy="542922"/>
        </a:xfrm>
        <a:prstGeom prst="teardrop">
          <a:avLst>
            <a:gd name="adj" fmla="val 100000"/>
          </a:avLst>
        </a:prstGeom>
        <a:solidFill>
          <a:srgbClr val="00774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66FE36-E338-4B14-BD2B-35479284402F}">
      <dsp:nvSpPr>
        <dsp:cNvPr id="0" name=""/>
        <dsp:cNvSpPr/>
      </dsp:nvSpPr>
      <dsp:spPr>
        <a:xfrm>
          <a:off x="1303054" y="1180660"/>
          <a:ext cx="506775" cy="506696"/>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1375155" y="1253059"/>
        <a:ext cx="361884" cy="361898"/>
      </dsp:txXfrm>
    </dsp:sp>
    <dsp:sp modelId="{E3163463-E01D-4C92-8A94-1D540EF5EBFD}">
      <dsp:nvSpPr>
        <dsp:cNvPr id="0" name=""/>
        <dsp:cNvSpPr/>
      </dsp:nvSpPr>
      <dsp:spPr>
        <a:xfrm rot="2700000">
          <a:off x="701927" y="572217"/>
          <a:ext cx="542922" cy="542922"/>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15CF97-CA4F-4A44-8E41-D8A5CD622761}">
      <dsp:nvSpPr>
        <dsp:cNvPr id="0" name=""/>
        <dsp:cNvSpPr/>
      </dsp:nvSpPr>
      <dsp:spPr>
        <a:xfrm>
          <a:off x="734803" y="1180660"/>
          <a:ext cx="506775" cy="506696"/>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806904" y="1253059"/>
        <a:ext cx="361884" cy="361898"/>
      </dsp:txXfrm>
    </dsp:sp>
    <dsp:sp modelId="{C4E522E3-F18A-47C6-8025-1619DB181EFE}">
      <dsp:nvSpPr>
        <dsp:cNvPr id="0" name=""/>
        <dsp:cNvSpPr/>
      </dsp:nvSpPr>
      <dsp:spPr>
        <a:xfrm rot="2700000">
          <a:off x="140989" y="572217"/>
          <a:ext cx="542922" cy="542922"/>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922143-77FC-443C-85CB-5B62126D2E8E}">
      <dsp:nvSpPr>
        <dsp:cNvPr id="0" name=""/>
        <dsp:cNvSpPr/>
      </dsp:nvSpPr>
      <dsp:spPr>
        <a:xfrm>
          <a:off x="168676" y="1180660"/>
          <a:ext cx="506775" cy="506696"/>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241122" y="1253059"/>
        <a:ext cx="361884" cy="3618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8D7786-9AD9-4057-B43E-B590F04EBEC5}">
      <dsp:nvSpPr>
        <dsp:cNvPr id="0" name=""/>
        <dsp:cNvSpPr/>
      </dsp:nvSpPr>
      <dsp:spPr>
        <a:xfrm>
          <a:off x="2945640" y="572278"/>
          <a:ext cx="542998" cy="54289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490CA6-F011-4537-A0A2-8A030A1E6B59}">
      <dsp:nvSpPr>
        <dsp:cNvPr id="0" name=""/>
        <dsp:cNvSpPr/>
      </dsp:nvSpPr>
      <dsp:spPr>
        <a:xfrm>
          <a:off x="2977272" y="1180658"/>
          <a:ext cx="506775" cy="506696"/>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3049718" y="1253057"/>
        <a:ext cx="361884" cy="361898"/>
      </dsp:txXfrm>
    </dsp:sp>
    <dsp:sp modelId="{0360DA05-B576-4254-B60C-652E86654369}">
      <dsp:nvSpPr>
        <dsp:cNvPr id="0" name=""/>
        <dsp:cNvSpPr/>
      </dsp:nvSpPr>
      <dsp:spPr>
        <a:xfrm rot="2700000">
          <a:off x="2384740" y="572217"/>
          <a:ext cx="542922" cy="542922"/>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B382CE-4D3C-4B85-9299-DA9196F8629D}">
      <dsp:nvSpPr>
        <dsp:cNvPr id="0" name=""/>
        <dsp:cNvSpPr/>
      </dsp:nvSpPr>
      <dsp:spPr>
        <a:xfrm>
          <a:off x="2388355" y="1180658"/>
          <a:ext cx="506775" cy="506696"/>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2460801" y="1253057"/>
        <a:ext cx="361884" cy="361898"/>
      </dsp:txXfrm>
    </dsp:sp>
    <dsp:sp modelId="{A0C969A5-2B02-4553-9314-EFAE10C1A5F4}">
      <dsp:nvSpPr>
        <dsp:cNvPr id="0" name=""/>
        <dsp:cNvSpPr/>
      </dsp:nvSpPr>
      <dsp:spPr>
        <a:xfrm rot="2700000">
          <a:off x="1823803" y="572217"/>
          <a:ext cx="542922" cy="542922"/>
        </a:xfrm>
        <a:prstGeom prst="teardrop">
          <a:avLst>
            <a:gd name="adj" fmla="val 100000"/>
          </a:avLst>
        </a:prstGeom>
        <a:solidFill>
          <a:srgbClr val="00774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E01CBC-ADC7-4947-811A-FD522ADBF422}">
      <dsp:nvSpPr>
        <dsp:cNvPr id="0" name=""/>
        <dsp:cNvSpPr/>
      </dsp:nvSpPr>
      <dsp:spPr>
        <a:xfrm>
          <a:off x="1834735" y="1180658"/>
          <a:ext cx="506775" cy="506696"/>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1907181" y="1253057"/>
        <a:ext cx="361884" cy="361898"/>
      </dsp:txXfrm>
    </dsp:sp>
    <dsp:sp modelId="{47F9C8F5-DD05-4AA8-AF22-69C41D93628A}">
      <dsp:nvSpPr>
        <dsp:cNvPr id="0" name=""/>
        <dsp:cNvSpPr/>
      </dsp:nvSpPr>
      <dsp:spPr>
        <a:xfrm rot="2700000">
          <a:off x="1262865" y="572217"/>
          <a:ext cx="542922" cy="542922"/>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66FE36-E338-4B14-BD2B-35479284402F}">
      <dsp:nvSpPr>
        <dsp:cNvPr id="0" name=""/>
        <dsp:cNvSpPr/>
      </dsp:nvSpPr>
      <dsp:spPr>
        <a:xfrm>
          <a:off x="1303054" y="1180660"/>
          <a:ext cx="506775" cy="506696"/>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1375155" y="1253059"/>
        <a:ext cx="361884" cy="361898"/>
      </dsp:txXfrm>
    </dsp:sp>
    <dsp:sp modelId="{E3163463-E01D-4C92-8A94-1D540EF5EBFD}">
      <dsp:nvSpPr>
        <dsp:cNvPr id="0" name=""/>
        <dsp:cNvSpPr/>
      </dsp:nvSpPr>
      <dsp:spPr>
        <a:xfrm rot="2700000">
          <a:off x="701927" y="572217"/>
          <a:ext cx="542922" cy="542922"/>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15CF97-CA4F-4A44-8E41-D8A5CD622761}">
      <dsp:nvSpPr>
        <dsp:cNvPr id="0" name=""/>
        <dsp:cNvSpPr/>
      </dsp:nvSpPr>
      <dsp:spPr>
        <a:xfrm>
          <a:off x="734803" y="1180660"/>
          <a:ext cx="506775" cy="506696"/>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806904" y="1253059"/>
        <a:ext cx="361884" cy="361898"/>
      </dsp:txXfrm>
    </dsp:sp>
    <dsp:sp modelId="{C4E522E3-F18A-47C6-8025-1619DB181EFE}">
      <dsp:nvSpPr>
        <dsp:cNvPr id="0" name=""/>
        <dsp:cNvSpPr/>
      </dsp:nvSpPr>
      <dsp:spPr>
        <a:xfrm rot="2700000">
          <a:off x="140989" y="572217"/>
          <a:ext cx="542922" cy="542922"/>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922143-77FC-443C-85CB-5B62126D2E8E}">
      <dsp:nvSpPr>
        <dsp:cNvPr id="0" name=""/>
        <dsp:cNvSpPr/>
      </dsp:nvSpPr>
      <dsp:spPr>
        <a:xfrm>
          <a:off x="168676" y="1180660"/>
          <a:ext cx="506775" cy="506696"/>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241122" y="1253059"/>
        <a:ext cx="361884" cy="3618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03AFD3-9A82-42C0-9DB0-C4E6BB7DE197}">
      <dsp:nvSpPr>
        <dsp:cNvPr id="0" name=""/>
        <dsp:cNvSpPr/>
      </dsp:nvSpPr>
      <dsp:spPr>
        <a:xfrm>
          <a:off x="840986" y="601488"/>
          <a:ext cx="1920247" cy="1920247"/>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l" defTabSz="1244600">
            <a:lnSpc>
              <a:spcPct val="90000"/>
            </a:lnSpc>
            <a:spcBef>
              <a:spcPct val="0"/>
            </a:spcBef>
            <a:spcAft>
              <a:spcPct val="35000"/>
            </a:spcAft>
            <a:buNone/>
          </a:pPr>
          <a:r>
            <a:rPr lang="en-US" sz="2800" kern="1200" dirty="0"/>
            <a:t>201</a:t>
          </a:r>
          <a:r>
            <a:rPr lang="en-US" sz="3200" kern="1200" dirty="0"/>
            <a:t>4</a:t>
          </a:r>
        </a:p>
        <a:p>
          <a:pPr marL="0" lvl="0" indent="0" algn="l" defTabSz="1244600">
            <a:lnSpc>
              <a:spcPct val="90000"/>
            </a:lnSpc>
            <a:spcBef>
              <a:spcPct val="0"/>
            </a:spcBef>
            <a:spcAft>
              <a:spcPct val="35000"/>
            </a:spcAft>
            <a:buNone/>
          </a:pPr>
          <a:r>
            <a:rPr lang="en-US" sz="3200" kern="1200" dirty="0"/>
            <a:t>48</a:t>
          </a:r>
        </a:p>
      </dsp:txBody>
      <dsp:txXfrm>
        <a:off x="1109129" y="827926"/>
        <a:ext cx="1107170" cy="1467370"/>
      </dsp:txXfrm>
    </dsp:sp>
    <dsp:sp modelId="{9F434FD1-021F-4064-9C64-BB08DE24CE7F}">
      <dsp:nvSpPr>
        <dsp:cNvPr id="0" name=""/>
        <dsp:cNvSpPr/>
      </dsp:nvSpPr>
      <dsp:spPr>
        <a:xfrm>
          <a:off x="1683324" y="142007"/>
          <a:ext cx="2743200" cy="2743200"/>
        </a:xfrm>
        <a:prstGeom prst="ellipse">
          <a:avLst/>
        </a:prstGeom>
        <a:solidFill>
          <a:srgbClr val="FFFF0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kern="1200" dirty="0"/>
            <a:t>         </a:t>
          </a:r>
        </a:p>
        <a:p>
          <a:pPr marL="0" lvl="0" indent="0" algn="ctr" defTabSz="1422400">
            <a:lnSpc>
              <a:spcPct val="90000"/>
            </a:lnSpc>
            <a:spcBef>
              <a:spcPct val="0"/>
            </a:spcBef>
            <a:spcAft>
              <a:spcPct val="35000"/>
            </a:spcAft>
            <a:buNone/>
          </a:pPr>
          <a:r>
            <a:rPr lang="en-US" sz="3200" kern="1200" dirty="0"/>
            <a:t>         2015</a:t>
          </a:r>
        </a:p>
        <a:p>
          <a:pPr marL="0" lvl="0" indent="0" algn="ctr" defTabSz="1422400">
            <a:lnSpc>
              <a:spcPct val="90000"/>
            </a:lnSpc>
            <a:spcBef>
              <a:spcPct val="0"/>
            </a:spcBef>
            <a:spcAft>
              <a:spcPct val="35000"/>
            </a:spcAft>
            <a:buNone/>
          </a:pPr>
          <a:r>
            <a:rPr lang="en-US" sz="3200" kern="1200" dirty="0"/>
            <a:t>        71</a:t>
          </a:r>
        </a:p>
        <a:p>
          <a:pPr marL="0" lvl="0" indent="0" algn="ctr" defTabSz="1422400">
            <a:lnSpc>
              <a:spcPct val="90000"/>
            </a:lnSpc>
            <a:spcBef>
              <a:spcPct val="0"/>
            </a:spcBef>
            <a:spcAft>
              <a:spcPct val="35000"/>
            </a:spcAft>
            <a:buNone/>
          </a:pPr>
          <a:r>
            <a:rPr lang="en-US" sz="3200" kern="1200" dirty="0"/>
            <a:t>  </a:t>
          </a:r>
        </a:p>
      </dsp:txBody>
      <dsp:txXfrm>
        <a:off x="2461800" y="465489"/>
        <a:ext cx="1581665" cy="209623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8D7786-9AD9-4057-B43E-B590F04EBEC5}">
      <dsp:nvSpPr>
        <dsp:cNvPr id="0" name=""/>
        <dsp:cNvSpPr/>
      </dsp:nvSpPr>
      <dsp:spPr>
        <a:xfrm>
          <a:off x="2945640" y="572278"/>
          <a:ext cx="542998" cy="54289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490CA6-F011-4537-A0A2-8A030A1E6B59}">
      <dsp:nvSpPr>
        <dsp:cNvPr id="0" name=""/>
        <dsp:cNvSpPr/>
      </dsp:nvSpPr>
      <dsp:spPr>
        <a:xfrm>
          <a:off x="2977272" y="1180658"/>
          <a:ext cx="506775" cy="506696"/>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3049718" y="1253057"/>
        <a:ext cx="361884" cy="361898"/>
      </dsp:txXfrm>
    </dsp:sp>
    <dsp:sp modelId="{0360DA05-B576-4254-B60C-652E86654369}">
      <dsp:nvSpPr>
        <dsp:cNvPr id="0" name=""/>
        <dsp:cNvSpPr/>
      </dsp:nvSpPr>
      <dsp:spPr>
        <a:xfrm rot="2700000">
          <a:off x="2384740" y="572217"/>
          <a:ext cx="542922" cy="542922"/>
        </a:xfrm>
        <a:prstGeom prst="teardrop">
          <a:avLst>
            <a:gd name="adj" fmla="val 100000"/>
          </a:avLst>
        </a:prstGeom>
        <a:solidFill>
          <a:srgbClr val="00774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B382CE-4D3C-4B85-9299-DA9196F8629D}">
      <dsp:nvSpPr>
        <dsp:cNvPr id="0" name=""/>
        <dsp:cNvSpPr/>
      </dsp:nvSpPr>
      <dsp:spPr>
        <a:xfrm>
          <a:off x="2388355" y="1180658"/>
          <a:ext cx="506775" cy="506696"/>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2460801" y="1253057"/>
        <a:ext cx="361884" cy="361898"/>
      </dsp:txXfrm>
    </dsp:sp>
    <dsp:sp modelId="{A0C969A5-2B02-4553-9314-EFAE10C1A5F4}">
      <dsp:nvSpPr>
        <dsp:cNvPr id="0" name=""/>
        <dsp:cNvSpPr/>
      </dsp:nvSpPr>
      <dsp:spPr>
        <a:xfrm rot="2700000">
          <a:off x="1823803" y="572217"/>
          <a:ext cx="542922" cy="542922"/>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E01CBC-ADC7-4947-811A-FD522ADBF422}">
      <dsp:nvSpPr>
        <dsp:cNvPr id="0" name=""/>
        <dsp:cNvSpPr/>
      </dsp:nvSpPr>
      <dsp:spPr>
        <a:xfrm>
          <a:off x="1834735" y="1180658"/>
          <a:ext cx="506775" cy="506696"/>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1907181" y="1253057"/>
        <a:ext cx="361884" cy="361898"/>
      </dsp:txXfrm>
    </dsp:sp>
    <dsp:sp modelId="{47F9C8F5-DD05-4AA8-AF22-69C41D93628A}">
      <dsp:nvSpPr>
        <dsp:cNvPr id="0" name=""/>
        <dsp:cNvSpPr/>
      </dsp:nvSpPr>
      <dsp:spPr>
        <a:xfrm rot="2700000">
          <a:off x="1262865" y="572217"/>
          <a:ext cx="542922" cy="542922"/>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66FE36-E338-4B14-BD2B-35479284402F}">
      <dsp:nvSpPr>
        <dsp:cNvPr id="0" name=""/>
        <dsp:cNvSpPr/>
      </dsp:nvSpPr>
      <dsp:spPr>
        <a:xfrm>
          <a:off x="1303054" y="1180660"/>
          <a:ext cx="506775" cy="506696"/>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1375155" y="1253059"/>
        <a:ext cx="361884" cy="361898"/>
      </dsp:txXfrm>
    </dsp:sp>
    <dsp:sp modelId="{E3163463-E01D-4C92-8A94-1D540EF5EBFD}">
      <dsp:nvSpPr>
        <dsp:cNvPr id="0" name=""/>
        <dsp:cNvSpPr/>
      </dsp:nvSpPr>
      <dsp:spPr>
        <a:xfrm rot="2700000">
          <a:off x="701927" y="572217"/>
          <a:ext cx="542922" cy="542922"/>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15CF97-CA4F-4A44-8E41-D8A5CD622761}">
      <dsp:nvSpPr>
        <dsp:cNvPr id="0" name=""/>
        <dsp:cNvSpPr/>
      </dsp:nvSpPr>
      <dsp:spPr>
        <a:xfrm>
          <a:off x="734803" y="1180660"/>
          <a:ext cx="506775" cy="506696"/>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806904" y="1253059"/>
        <a:ext cx="361884" cy="361898"/>
      </dsp:txXfrm>
    </dsp:sp>
    <dsp:sp modelId="{C4E522E3-F18A-47C6-8025-1619DB181EFE}">
      <dsp:nvSpPr>
        <dsp:cNvPr id="0" name=""/>
        <dsp:cNvSpPr/>
      </dsp:nvSpPr>
      <dsp:spPr>
        <a:xfrm rot="2700000">
          <a:off x="140989" y="572217"/>
          <a:ext cx="542922" cy="542922"/>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922143-77FC-443C-85CB-5B62126D2E8E}">
      <dsp:nvSpPr>
        <dsp:cNvPr id="0" name=""/>
        <dsp:cNvSpPr/>
      </dsp:nvSpPr>
      <dsp:spPr>
        <a:xfrm>
          <a:off x="168676" y="1180660"/>
          <a:ext cx="506775" cy="506696"/>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241122" y="1253059"/>
        <a:ext cx="361884" cy="36189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A9FC26-09F1-4140-83EB-44B3C7947D54}">
      <dsp:nvSpPr>
        <dsp:cNvPr id="0" name=""/>
        <dsp:cNvSpPr/>
      </dsp:nvSpPr>
      <dsp:spPr>
        <a:xfrm>
          <a:off x="2058928" y="645"/>
          <a:ext cx="1309023" cy="85086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Understand &amp; Identify Needs</a:t>
          </a:r>
        </a:p>
      </dsp:txBody>
      <dsp:txXfrm>
        <a:off x="2100464" y="42181"/>
        <a:ext cx="1225951" cy="767792"/>
      </dsp:txXfrm>
    </dsp:sp>
    <dsp:sp modelId="{37B16706-DAE5-4868-A315-A1175E6A9AED}">
      <dsp:nvSpPr>
        <dsp:cNvPr id="0" name=""/>
        <dsp:cNvSpPr/>
      </dsp:nvSpPr>
      <dsp:spPr>
        <a:xfrm>
          <a:off x="1014069" y="426078"/>
          <a:ext cx="3398741" cy="3398741"/>
        </a:xfrm>
        <a:custGeom>
          <a:avLst/>
          <a:gdLst/>
          <a:ahLst/>
          <a:cxnLst/>
          <a:rect l="0" t="0" r="0" b="0"/>
          <a:pathLst>
            <a:path>
              <a:moveTo>
                <a:pt x="2529108" y="216334"/>
              </a:moveTo>
              <a:arcTo wR="1699370" hR="1699370" stAng="17953584" swAng="1211302"/>
            </a:path>
          </a:pathLst>
        </a:custGeom>
        <a:noFill/>
        <a:ln w="25400" cap="flat" cmpd="sng" algn="ctr">
          <a:solidFill>
            <a:schemeClr val="accent2"/>
          </a:solidFill>
          <a:prstDash val="solid"/>
          <a:tailEnd type="arrow"/>
        </a:ln>
        <a:effectLst>
          <a:outerShdw blurRad="40000" dist="20000" dir="5400000" rotWithShape="0">
            <a:srgbClr val="000000">
              <a:alpha val="38000"/>
            </a:srgbClr>
          </a:outerShdw>
        </a:effectLst>
      </dsp:spPr>
      <dsp:style>
        <a:lnRef idx="2">
          <a:schemeClr val="accent2"/>
        </a:lnRef>
        <a:fillRef idx="0">
          <a:schemeClr val="accent2"/>
        </a:fillRef>
        <a:effectRef idx="1">
          <a:schemeClr val="accent2"/>
        </a:effectRef>
        <a:fontRef idx="minor">
          <a:schemeClr val="tx1"/>
        </a:fontRef>
      </dsp:style>
    </dsp:sp>
    <dsp:sp modelId="{F72F58E1-4721-44C9-A3A8-3D73C43A4815}">
      <dsp:nvSpPr>
        <dsp:cNvPr id="0" name=""/>
        <dsp:cNvSpPr/>
      </dsp:nvSpPr>
      <dsp:spPr>
        <a:xfrm>
          <a:off x="3675126" y="1174881"/>
          <a:ext cx="1309023" cy="85086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en-US" sz="1400" kern="1200" dirty="0"/>
        </a:p>
        <a:p>
          <a:pPr marL="0" lvl="0" indent="0" algn="ctr" defTabSz="622300">
            <a:lnSpc>
              <a:spcPct val="90000"/>
            </a:lnSpc>
            <a:spcBef>
              <a:spcPct val="0"/>
            </a:spcBef>
            <a:spcAft>
              <a:spcPct val="35000"/>
            </a:spcAft>
            <a:buNone/>
          </a:pPr>
          <a:r>
            <a:rPr lang="en-US" sz="1400" b="1" kern="1200" dirty="0"/>
            <a:t>Build Capacity:</a:t>
          </a:r>
        </a:p>
        <a:p>
          <a:pPr marL="0" lvl="0" indent="0" algn="ctr" defTabSz="622300">
            <a:lnSpc>
              <a:spcPct val="90000"/>
            </a:lnSpc>
            <a:spcBef>
              <a:spcPct val="0"/>
            </a:spcBef>
            <a:spcAft>
              <a:spcPct val="35000"/>
            </a:spcAft>
            <a:buNone/>
          </a:pPr>
          <a:r>
            <a:rPr lang="en-US" sz="1000" b="0" kern="1200" dirty="0"/>
            <a:t>-Technology</a:t>
          </a:r>
        </a:p>
        <a:p>
          <a:pPr marL="0" lvl="0" indent="0" algn="ctr" defTabSz="622300">
            <a:lnSpc>
              <a:spcPct val="90000"/>
            </a:lnSpc>
            <a:spcBef>
              <a:spcPct val="0"/>
            </a:spcBef>
            <a:spcAft>
              <a:spcPct val="35000"/>
            </a:spcAft>
            <a:buNone/>
          </a:pPr>
          <a:r>
            <a:rPr lang="en-US" sz="1000" b="0" kern="1200" dirty="0"/>
            <a:t>- Space</a:t>
          </a:r>
        </a:p>
        <a:p>
          <a:pPr marL="0" lvl="0" indent="0" algn="ctr" defTabSz="622300">
            <a:lnSpc>
              <a:spcPct val="90000"/>
            </a:lnSpc>
            <a:spcBef>
              <a:spcPct val="0"/>
            </a:spcBef>
            <a:spcAft>
              <a:spcPct val="35000"/>
            </a:spcAft>
            <a:buNone/>
          </a:pPr>
          <a:r>
            <a:rPr lang="en-US" sz="1000" b="0" kern="1200" dirty="0"/>
            <a:t>- Competency</a:t>
          </a:r>
        </a:p>
        <a:p>
          <a:pPr marL="0" lvl="0" indent="0" algn="ctr" defTabSz="622300">
            <a:lnSpc>
              <a:spcPct val="90000"/>
            </a:lnSpc>
            <a:spcBef>
              <a:spcPct val="0"/>
            </a:spcBef>
            <a:spcAft>
              <a:spcPct val="35000"/>
            </a:spcAft>
            <a:buNone/>
          </a:pPr>
          <a:r>
            <a:rPr lang="en-US" sz="1100" b="0" kern="1200" dirty="0"/>
            <a:t>- Materials</a:t>
          </a:r>
        </a:p>
        <a:p>
          <a:pPr marL="0" lvl="0" indent="0" algn="ctr" defTabSz="622300">
            <a:lnSpc>
              <a:spcPct val="90000"/>
            </a:lnSpc>
            <a:spcBef>
              <a:spcPct val="0"/>
            </a:spcBef>
            <a:spcAft>
              <a:spcPct val="35000"/>
            </a:spcAft>
            <a:buNone/>
          </a:pPr>
          <a:endParaRPr lang="en-US" sz="1400" kern="1200" dirty="0"/>
        </a:p>
      </dsp:txBody>
      <dsp:txXfrm>
        <a:off x="3716662" y="1216417"/>
        <a:ext cx="1225951" cy="767792"/>
      </dsp:txXfrm>
    </dsp:sp>
    <dsp:sp modelId="{CC74AC1D-51C7-4CF6-9D00-332300730041}">
      <dsp:nvSpPr>
        <dsp:cNvPr id="0" name=""/>
        <dsp:cNvSpPr/>
      </dsp:nvSpPr>
      <dsp:spPr>
        <a:xfrm>
          <a:off x="1014069" y="426078"/>
          <a:ext cx="3398741" cy="3398741"/>
        </a:xfrm>
        <a:custGeom>
          <a:avLst/>
          <a:gdLst/>
          <a:ahLst/>
          <a:cxnLst/>
          <a:rect l="0" t="0" r="0" b="0"/>
          <a:pathLst>
            <a:path>
              <a:moveTo>
                <a:pt x="3394662" y="1817045"/>
              </a:moveTo>
              <a:arcTo wR="1699370" hR="1699370" stAng="21838240" swAng="1359543"/>
            </a:path>
          </a:pathLst>
        </a:custGeom>
        <a:noFill/>
        <a:ln w="25400" cap="flat" cmpd="sng" algn="ctr">
          <a:solidFill>
            <a:schemeClr val="accent3"/>
          </a:solidFill>
          <a:prstDash val="solid"/>
          <a:tailEnd type="arrow"/>
        </a:ln>
        <a:effectLst>
          <a:outerShdw blurRad="40000" dist="20000" dir="5400000" rotWithShape="0">
            <a:srgbClr val="000000">
              <a:alpha val="38000"/>
            </a:srgbClr>
          </a:outerShdw>
        </a:effectLst>
      </dsp:spPr>
      <dsp:style>
        <a:lnRef idx="2">
          <a:schemeClr val="accent3"/>
        </a:lnRef>
        <a:fillRef idx="0">
          <a:schemeClr val="accent3"/>
        </a:fillRef>
        <a:effectRef idx="1">
          <a:schemeClr val="accent3"/>
        </a:effectRef>
        <a:fontRef idx="minor">
          <a:schemeClr val="tx1"/>
        </a:fontRef>
      </dsp:style>
    </dsp:sp>
    <dsp:sp modelId="{86384287-C2C8-4633-B472-14EEB9844267}">
      <dsp:nvSpPr>
        <dsp:cNvPr id="0" name=""/>
        <dsp:cNvSpPr/>
      </dsp:nvSpPr>
      <dsp:spPr>
        <a:xfrm>
          <a:off x="3057794" y="3074836"/>
          <a:ext cx="1309023" cy="850864"/>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Design &amp; Deliver Services</a:t>
          </a:r>
        </a:p>
      </dsp:txBody>
      <dsp:txXfrm>
        <a:off x="3099330" y="3116372"/>
        <a:ext cx="1225951" cy="767792"/>
      </dsp:txXfrm>
    </dsp:sp>
    <dsp:sp modelId="{6C2A4DCC-EADA-4A18-A610-2FEA40D114E2}">
      <dsp:nvSpPr>
        <dsp:cNvPr id="0" name=""/>
        <dsp:cNvSpPr/>
      </dsp:nvSpPr>
      <dsp:spPr>
        <a:xfrm>
          <a:off x="1014069" y="426078"/>
          <a:ext cx="3398741" cy="3398741"/>
        </a:xfrm>
        <a:custGeom>
          <a:avLst/>
          <a:gdLst/>
          <a:ahLst/>
          <a:cxnLst/>
          <a:rect l="0" t="0" r="0" b="0"/>
          <a:pathLst>
            <a:path>
              <a:moveTo>
                <a:pt x="1907857" y="3385903"/>
              </a:moveTo>
              <a:arcTo wR="1699370" hR="1699370" stAng="4977176" swAng="845648"/>
            </a:path>
          </a:pathLst>
        </a:custGeom>
        <a:noFill/>
        <a:ln w="25400" cap="flat" cmpd="sng" algn="ctr">
          <a:solidFill>
            <a:schemeClr val="accent4"/>
          </a:solidFill>
          <a:prstDash val="solid"/>
          <a:tailEnd type="arrow"/>
        </a:ln>
        <a:effectLst>
          <a:outerShdw blurRad="40000" dist="20000" dir="5400000" rotWithShape="0">
            <a:srgbClr val="000000">
              <a:alpha val="38000"/>
            </a:srgbClr>
          </a:outerShdw>
        </a:effectLst>
      </dsp:spPr>
      <dsp:style>
        <a:lnRef idx="2">
          <a:schemeClr val="accent4"/>
        </a:lnRef>
        <a:fillRef idx="0">
          <a:schemeClr val="accent4"/>
        </a:fillRef>
        <a:effectRef idx="1">
          <a:schemeClr val="accent4"/>
        </a:effectRef>
        <a:fontRef idx="minor">
          <a:schemeClr val="tx1"/>
        </a:fontRef>
      </dsp:style>
    </dsp:sp>
    <dsp:sp modelId="{4A61D9C4-D0D0-4C60-915A-E7E87E760ADF}">
      <dsp:nvSpPr>
        <dsp:cNvPr id="0" name=""/>
        <dsp:cNvSpPr/>
      </dsp:nvSpPr>
      <dsp:spPr>
        <a:xfrm>
          <a:off x="1060063" y="3074836"/>
          <a:ext cx="1309023" cy="850864"/>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Reach Target Audiences</a:t>
          </a:r>
        </a:p>
      </dsp:txBody>
      <dsp:txXfrm>
        <a:off x="1101599" y="3116372"/>
        <a:ext cx="1225951" cy="767792"/>
      </dsp:txXfrm>
    </dsp:sp>
    <dsp:sp modelId="{2EB6A610-4260-4033-A3FE-4F7393359888}">
      <dsp:nvSpPr>
        <dsp:cNvPr id="0" name=""/>
        <dsp:cNvSpPr/>
      </dsp:nvSpPr>
      <dsp:spPr>
        <a:xfrm>
          <a:off x="1014069" y="426078"/>
          <a:ext cx="3398741" cy="3398741"/>
        </a:xfrm>
        <a:custGeom>
          <a:avLst/>
          <a:gdLst/>
          <a:ahLst/>
          <a:cxnLst/>
          <a:rect l="0" t="0" r="0" b="0"/>
          <a:pathLst>
            <a:path>
              <a:moveTo>
                <a:pt x="180266" y="2461067"/>
              </a:moveTo>
              <a:arcTo wR="1699370" hR="1699370" stAng="9202217" swAng="1359543"/>
            </a:path>
          </a:pathLst>
        </a:custGeom>
        <a:noFill/>
        <a:ln w="25400" cap="flat" cmpd="sng" algn="ctr">
          <a:solidFill>
            <a:schemeClr val="accent5"/>
          </a:solidFill>
          <a:prstDash val="solid"/>
          <a:tailEnd type="arrow"/>
        </a:ln>
        <a:effectLst>
          <a:outerShdw blurRad="40000" dist="20000" dir="5400000" rotWithShape="0">
            <a:srgbClr val="000000">
              <a:alpha val="38000"/>
            </a:srgbClr>
          </a:outerShdw>
        </a:effectLst>
      </dsp:spPr>
      <dsp:style>
        <a:lnRef idx="2">
          <a:schemeClr val="accent5"/>
        </a:lnRef>
        <a:fillRef idx="0">
          <a:schemeClr val="accent5"/>
        </a:fillRef>
        <a:effectRef idx="1">
          <a:schemeClr val="accent5"/>
        </a:effectRef>
        <a:fontRef idx="minor">
          <a:schemeClr val="tx1"/>
        </a:fontRef>
      </dsp:style>
    </dsp:sp>
    <dsp:sp modelId="{12D27706-143A-45AA-93CF-B1FC18DC6236}">
      <dsp:nvSpPr>
        <dsp:cNvPr id="0" name=""/>
        <dsp:cNvSpPr/>
      </dsp:nvSpPr>
      <dsp:spPr>
        <a:xfrm>
          <a:off x="442731" y="1174881"/>
          <a:ext cx="1309023" cy="850864"/>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Evaluate Service Outcomes</a:t>
          </a:r>
        </a:p>
      </dsp:txBody>
      <dsp:txXfrm>
        <a:off x="484267" y="1216417"/>
        <a:ext cx="1225951" cy="767792"/>
      </dsp:txXfrm>
    </dsp:sp>
    <dsp:sp modelId="{44EC6496-9A20-4918-925C-47CC98D39CCE}">
      <dsp:nvSpPr>
        <dsp:cNvPr id="0" name=""/>
        <dsp:cNvSpPr/>
      </dsp:nvSpPr>
      <dsp:spPr>
        <a:xfrm>
          <a:off x="1014069" y="426078"/>
          <a:ext cx="3398741" cy="3398741"/>
        </a:xfrm>
        <a:custGeom>
          <a:avLst/>
          <a:gdLst/>
          <a:ahLst/>
          <a:cxnLst/>
          <a:rect l="0" t="0" r="0" b="0"/>
          <a:pathLst>
            <a:path>
              <a:moveTo>
                <a:pt x="408802" y="593796"/>
              </a:moveTo>
              <a:arcTo wR="1699370" hR="1699370" stAng="13235114" swAng="1211302"/>
            </a:path>
          </a:pathLst>
        </a:custGeom>
        <a:noFill/>
        <a:ln w="25400" cap="flat" cmpd="sng" algn="ctr">
          <a:solidFill>
            <a:schemeClr val="accent6"/>
          </a:solidFill>
          <a:prstDash val="solid"/>
          <a:tailEnd type="arrow"/>
        </a:ln>
        <a:effectLst>
          <a:outerShdw blurRad="40000" dist="20000" dir="5400000" rotWithShape="0">
            <a:srgbClr val="000000">
              <a:alpha val="38000"/>
            </a:srgbClr>
          </a:outerShdw>
        </a:effectLst>
      </dsp:spPr>
      <dsp:style>
        <a:lnRef idx="2">
          <a:schemeClr val="accent6"/>
        </a:lnRef>
        <a:fillRef idx="0">
          <a:schemeClr val="accent6"/>
        </a:fillRef>
        <a:effectRef idx="1">
          <a:schemeClr val="accent6"/>
        </a:effectRef>
        <a:fontRef idx="minor">
          <a:schemeClr val="tx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BB804A-D094-49F5-A7FB-D687F8EA51C5}">
      <dsp:nvSpPr>
        <dsp:cNvPr id="0" name=""/>
        <dsp:cNvSpPr/>
      </dsp:nvSpPr>
      <dsp:spPr>
        <a:xfrm>
          <a:off x="1518290" y="0"/>
          <a:ext cx="1070331" cy="828995"/>
        </a:xfrm>
        <a:prstGeom prst="trapezoid">
          <a:avLst>
            <a:gd name="adj" fmla="val 60416"/>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Knowledge</a:t>
          </a:r>
        </a:p>
      </dsp:txBody>
      <dsp:txXfrm>
        <a:off x="1518290" y="0"/>
        <a:ext cx="1070331" cy="828995"/>
      </dsp:txXfrm>
    </dsp:sp>
    <dsp:sp modelId="{CDFAA3E6-000A-49AB-8968-C4B05643F6BB}">
      <dsp:nvSpPr>
        <dsp:cNvPr id="0" name=""/>
        <dsp:cNvSpPr/>
      </dsp:nvSpPr>
      <dsp:spPr>
        <a:xfrm>
          <a:off x="1051770" y="799242"/>
          <a:ext cx="2003371" cy="828995"/>
        </a:xfrm>
        <a:prstGeom prst="trapezoid">
          <a:avLst>
            <a:gd name="adj" fmla="val 60416"/>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Awareness</a:t>
          </a:r>
        </a:p>
      </dsp:txBody>
      <dsp:txXfrm>
        <a:off x="1402360" y="799242"/>
        <a:ext cx="1302191" cy="828995"/>
      </dsp:txXfrm>
    </dsp:sp>
    <dsp:sp modelId="{D255B793-ACA5-4519-A06B-7EE9B7D8662E}">
      <dsp:nvSpPr>
        <dsp:cNvPr id="0" name=""/>
        <dsp:cNvSpPr/>
      </dsp:nvSpPr>
      <dsp:spPr>
        <a:xfrm>
          <a:off x="500842" y="1657990"/>
          <a:ext cx="3105226" cy="911894"/>
        </a:xfrm>
        <a:prstGeom prst="trapezoid">
          <a:avLst>
            <a:gd name="adj" fmla="val 60416"/>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Confidence</a:t>
          </a:r>
        </a:p>
      </dsp:txBody>
      <dsp:txXfrm>
        <a:off x="1044257" y="1657990"/>
        <a:ext cx="2018396" cy="911894"/>
      </dsp:txXfrm>
    </dsp:sp>
    <dsp:sp modelId="{4C3AFF96-0C61-4366-B80E-26969EDE1807}">
      <dsp:nvSpPr>
        <dsp:cNvPr id="0" name=""/>
        <dsp:cNvSpPr/>
      </dsp:nvSpPr>
      <dsp:spPr>
        <a:xfrm>
          <a:off x="0" y="2569885"/>
          <a:ext cx="4106912" cy="828995"/>
        </a:xfrm>
        <a:prstGeom prst="trapezoid">
          <a:avLst>
            <a:gd name="adj" fmla="val 60416"/>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Community</a:t>
          </a:r>
        </a:p>
      </dsp:txBody>
      <dsp:txXfrm>
        <a:off x="718709" y="2569885"/>
        <a:ext cx="2669492" cy="82899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6AD2C1-85EB-4971-8B26-17FE4D05782B}">
      <dsp:nvSpPr>
        <dsp:cNvPr id="0" name=""/>
        <dsp:cNvSpPr/>
      </dsp:nvSpPr>
      <dsp:spPr>
        <a:xfrm>
          <a:off x="4018" y="1163687"/>
          <a:ext cx="1201042" cy="72062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Project VIEWS2 Research</a:t>
          </a:r>
        </a:p>
      </dsp:txBody>
      <dsp:txXfrm>
        <a:off x="25124" y="1184793"/>
        <a:ext cx="1158830" cy="678413"/>
      </dsp:txXfrm>
    </dsp:sp>
    <dsp:sp modelId="{7661A695-EA68-4D26-9CCC-B2FC90322C00}">
      <dsp:nvSpPr>
        <dsp:cNvPr id="0" name=""/>
        <dsp:cNvSpPr/>
      </dsp:nvSpPr>
      <dsp:spPr>
        <a:xfrm rot="42239">
          <a:off x="1324560" y="1385474"/>
          <a:ext cx="253377" cy="29785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1324563" y="1444579"/>
        <a:ext cx="177364" cy="178714"/>
      </dsp:txXfrm>
    </dsp:sp>
    <dsp:sp modelId="{5436D9DE-3D54-43B8-BB1D-5DCF34FCC572}">
      <dsp:nvSpPr>
        <dsp:cNvPr id="0" name=""/>
        <dsp:cNvSpPr/>
      </dsp:nvSpPr>
      <dsp:spPr>
        <a:xfrm>
          <a:off x="1683095" y="1184318"/>
          <a:ext cx="1201042" cy="720625"/>
        </a:xfrm>
        <a:prstGeom prst="roundRect">
          <a:avLst>
            <a:gd name="adj" fmla="val 10000"/>
          </a:avLst>
        </a:prstGeom>
        <a:solidFill>
          <a:schemeClr val="accent2">
            <a:hueOff val="3470243"/>
            <a:satOff val="2975"/>
            <a:lumOff val="-15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Supercharged Storytimes</a:t>
          </a:r>
        </a:p>
      </dsp:txBody>
      <dsp:txXfrm>
        <a:off x="1704201" y="1205424"/>
        <a:ext cx="1158830" cy="678413"/>
      </dsp:txXfrm>
    </dsp:sp>
    <dsp:sp modelId="{CA8A8CF0-7EA4-42DB-B15C-30DDE9879612}">
      <dsp:nvSpPr>
        <dsp:cNvPr id="0" name=""/>
        <dsp:cNvSpPr/>
      </dsp:nvSpPr>
      <dsp:spPr>
        <a:xfrm rot="21557881">
          <a:off x="3004829" y="1385297"/>
          <a:ext cx="255903" cy="297858"/>
        </a:xfrm>
        <a:prstGeom prst="rightArrow">
          <a:avLst>
            <a:gd name="adj1" fmla="val 60000"/>
            <a:gd name="adj2" fmla="val 50000"/>
          </a:avLst>
        </a:prstGeom>
        <a:solidFill>
          <a:schemeClr val="accent2">
            <a:hueOff val="6940486"/>
            <a:satOff val="5950"/>
            <a:lumOff val="-313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3004832" y="1445339"/>
        <a:ext cx="179132" cy="178714"/>
      </dsp:txXfrm>
    </dsp:sp>
    <dsp:sp modelId="{2FEE13E1-2AF3-4B90-A1EF-8E51A0022B0B}">
      <dsp:nvSpPr>
        <dsp:cNvPr id="0" name=""/>
        <dsp:cNvSpPr/>
      </dsp:nvSpPr>
      <dsp:spPr>
        <a:xfrm>
          <a:off x="3366938" y="1163687"/>
          <a:ext cx="1201042" cy="720625"/>
        </a:xfrm>
        <a:prstGeom prst="roundRect">
          <a:avLst>
            <a:gd name="adj" fmla="val 10000"/>
          </a:avLst>
        </a:prstGeom>
        <a:solidFill>
          <a:schemeClr val="accent2">
            <a:hueOff val="6940486"/>
            <a:satOff val="5950"/>
            <a:lumOff val="-313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Library Learning</a:t>
          </a:r>
        </a:p>
      </dsp:txBody>
      <dsp:txXfrm>
        <a:off x="3388044" y="1184793"/>
        <a:ext cx="1158830" cy="678413"/>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0.44687</cdr:x>
      <cdr:y>0.17817</cdr:y>
    </cdr:from>
    <cdr:to>
      <cdr:x>0.55313</cdr:x>
      <cdr:y>0.36849</cdr:y>
    </cdr:to>
    <cdr:sp macro="" textlink="">
      <cdr:nvSpPr>
        <cdr:cNvPr id="2" name="TextBox 1"/>
        <cdr:cNvSpPr txBox="1"/>
      </cdr:nvSpPr>
      <cdr:spPr>
        <a:xfrm xmlns:a="http://schemas.openxmlformats.org/drawingml/2006/main">
          <a:off x="2953152" y="641994"/>
          <a:ext cx="702223" cy="68578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800" dirty="0">
              <a:solidFill>
                <a:schemeClr val="bg1"/>
              </a:solidFill>
            </a:rPr>
            <a:t>31%</a:t>
          </a:r>
        </a:p>
      </cdr:txBody>
    </cdr:sp>
  </cdr:relSizeAnchor>
  <cdr:relSizeAnchor xmlns:cdr="http://schemas.openxmlformats.org/drawingml/2006/chartDrawing">
    <cdr:from>
      <cdr:x>0.44084</cdr:x>
      <cdr:y>0.52749</cdr:y>
    </cdr:from>
    <cdr:to>
      <cdr:x>0.54709</cdr:x>
      <cdr:y>0.71782</cdr:y>
    </cdr:to>
    <cdr:sp macro="" textlink="">
      <cdr:nvSpPr>
        <cdr:cNvPr id="3" name="TextBox 2"/>
        <cdr:cNvSpPr txBox="1"/>
      </cdr:nvSpPr>
      <cdr:spPr>
        <a:xfrm xmlns:a="http://schemas.openxmlformats.org/drawingml/2006/main">
          <a:off x="3793615" y="253428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800" dirty="0">
              <a:solidFill>
                <a:schemeClr val="bg1"/>
              </a:solidFill>
            </a:rPr>
            <a:t>20%</a:t>
          </a:r>
        </a:p>
      </cdr:txBody>
    </cdr:sp>
  </cdr:relSizeAnchor>
  <cdr:relSizeAnchor xmlns:cdr="http://schemas.openxmlformats.org/drawingml/2006/chartDrawing">
    <cdr:from>
      <cdr:x>0.22196</cdr:x>
      <cdr:y>0.52022</cdr:y>
    </cdr:from>
    <cdr:to>
      <cdr:x>0.32822</cdr:x>
      <cdr:y>0.71055</cdr:y>
    </cdr:to>
    <cdr:sp macro="" textlink="">
      <cdr:nvSpPr>
        <cdr:cNvPr id="4" name="TextBox 3"/>
        <cdr:cNvSpPr txBox="1"/>
      </cdr:nvSpPr>
      <cdr:spPr>
        <a:xfrm xmlns:a="http://schemas.openxmlformats.org/drawingml/2006/main">
          <a:off x="1910080" y="249936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800" dirty="0">
              <a:solidFill>
                <a:schemeClr val="bg1"/>
              </a:solidFill>
            </a:rPr>
            <a:t>14%</a:t>
          </a:r>
        </a:p>
      </cdr:txBody>
    </cdr:sp>
  </cdr:relSizeAnchor>
  <cdr:relSizeAnchor xmlns:cdr="http://schemas.openxmlformats.org/drawingml/2006/chartDrawing">
    <cdr:from>
      <cdr:x>0.04723</cdr:x>
      <cdr:y>0.40484</cdr:y>
    </cdr:from>
    <cdr:to>
      <cdr:x>0.15348</cdr:x>
      <cdr:y>0.59516</cdr:y>
    </cdr:to>
    <cdr:sp macro="" textlink="">
      <cdr:nvSpPr>
        <cdr:cNvPr id="5" name="TextBox 4"/>
        <cdr:cNvSpPr txBox="1"/>
      </cdr:nvSpPr>
      <cdr:spPr>
        <a:xfrm xmlns:a="http://schemas.openxmlformats.org/drawingml/2006/main">
          <a:off x="406400" y="194500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800" dirty="0">
              <a:solidFill>
                <a:schemeClr val="bg1"/>
              </a:solidFill>
            </a:rPr>
            <a:t>10%</a:t>
          </a:r>
        </a:p>
      </cdr:txBody>
    </cdr:sp>
  </cdr:relSizeAnchor>
  <cdr:relSizeAnchor xmlns:cdr="http://schemas.openxmlformats.org/drawingml/2006/chartDrawing">
    <cdr:from>
      <cdr:x>0.09209</cdr:x>
      <cdr:y>0.258</cdr:y>
    </cdr:from>
    <cdr:to>
      <cdr:x>0.19835</cdr:x>
      <cdr:y>0.44832</cdr:y>
    </cdr:to>
    <cdr:sp macro="" textlink="">
      <cdr:nvSpPr>
        <cdr:cNvPr id="6" name="TextBox 5"/>
        <cdr:cNvSpPr txBox="1"/>
      </cdr:nvSpPr>
      <cdr:spPr>
        <a:xfrm xmlns:a="http://schemas.openxmlformats.org/drawingml/2006/main">
          <a:off x="792480" y="123952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800" dirty="0"/>
            <a:t>8%</a:t>
          </a:r>
        </a:p>
      </cdr:txBody>
    </cdr:sp>
  </cdr:relSizeAnchor>
  <cdr:relSizeAnchor xmlns:cdr="http://schemas.openxmlformats.org/drawingml/2006/chartDrawing">
    <cdr:from>
      <cdr:x>0.14106</cdr:x>
      <cdr:y>0.15601</cdr:y>
    </cdr:from>
    <cdr:to>
      <cdr:x>0.24732</cdr:x>
      <cdr:y>0.34634</cdr:y>
    </cdr:to>
    <cdr:sp macro="" textlink="">
      <cdr:nvSpPr>
        <cdr:cNvPr id="7" name="TextBox 6"/>
        <cdr:cNvSpPr txBox="1"/>
      </cdr:nvSpPr>
      <cdr:spPr>
        <a:xfrm xmlns:a="http://schemas.openxmlformats.org/drawingml/2006/main">
          <a:off x="932171" y="562155"/>
          <a:ext cx="702222" cy="68581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800" dirty="0">
              <a:solidFill>
                <a:schemeClr val="bg1"/>
              </a:solidFill>
            </a:rPr>
            <a:t>7%</a:t>
          </a:r>
        </a:p>
      </cdr:txBody>
    </cdr:sp>
  </cdr:relSizeAnchor>
  <cdr:relSizeAnchor xmlns:cdr="http://schemas.openxmlformats.org/drawingml/2006/chartDrawing">
    <cdr:from>
      <cdr:x>0.23572</cdr:x>
      <cdr:y>0.1189</cdr:y>
    </cdr:from>
    <cdr:to>
      <cdr:x>0.34197</cdr:x>
      <cdr:y>0.30922</cdr:y>
    </cdr:to>
    <cdr:sp macro="" textlink="">
      <cdr:nvSpPr>
        <cdr:cNvPr id="8" name="TextBox 7"/>
        <cdr:cNvSpPr txBox="1"/>
      </cdr:nvSpPr>
      <cdr:spPr>
        <a:xfrm xmlns:a="http://schemas.openxmlformats.org/drawingml/2006/main">
          <a:off x="1557744" y="428432"/>
          <a:ext cx="702156" cy="68578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400" dirty="0">
              <a:solidFill>
                <a:schemeClr val="bg1"/>
              </a:solidFill>
            </a:rPr>
            <a:t>4%</a:t>
          </a:r>
        </a:p>
      </cdr:txBody>
    </cdr:sp>
  </cdr:relSizeAnchor>
  <cdr:relSizeAnchor xmlns:cdr="http://schemas.openxmlformats.org/drawingml/2006/chartDrawing">
    <cdr:from>
      <cdr:x>0.30375</cdr:x>
      <cdr:y>0.10738</cdr:y>
    </cdr:from>
    <cdr:to>
      <cdr:x>0.41001</cdr:x>
      <cdr:y>0.2977</cdr:y>
    </cdr:to>
    <cdr:sp macro="" textlink="">
      <cdr:nvSpPr>
        <cdr:cNvPr id="9" name="TextBox 8"/>
        <cdr:cNvSpPr txBox="1"/>
      </cdr:nvSpPr>
      <cdr:spPr>
        <a:xfrm xmlns:a="http://schemas.openxmlformats.org/drawingml/2006/main">
          <a:off x="2007366" y="386925"/>
          <a:ext cx="702222" cy="68578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400" dirty="0">
              <a:solidFill>
                <a:schemeClr val="bg1"/>
              </a:solidFill>
            </a:rPr>
            <a:t>6%</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1EA7726C-ACAE-124E-B040-09E55DEF4DA0}" type="datetimeFigureOut">
              <a:rPr lang="en-US" smtClean="0"/>
              <a:t>6/23/2016</a:t>
            </a:fld>
            <a:endParaRPr lang="en-US" dirty="0"/>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681C18C3-2E63-8349-A502-4ACA2BEDD3E4}" type="slidenum">
              <a:rPr lang="en-US" smtClean="0"/>
              <a:t>‹#›</a:t>
            </a:fld>
            <a:endParaRPr lang="en-US" dirty="0"/>
          </a:p>
        </p:txBody>
      </p:sp>
    </p:spTree>
    <p:extLst>
      <p:ext uri="{BB962C8B-B14F-4D97-AF65-F5344CB8AC3E}">
        <p14:creationId xmlns:p14="http://schemas.microsoft.com/office/powerpoint/2010/main" val="861189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B1CDB77B-2BC1-4A7F-9EFD-00547003F086}" type="datetimeFigureOut">
              <a:rPr lang="en-US" smtClean="0"/>
              <a:t>6/23/2016</a:t>
            </a:fld>
            <a:endParaRPr lang="en-US" dirty="0"/>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801A3D13-31C7-4255-A5C6-4CC08EF1B429}" type="slidenum">
              <a:rPr lang="en-US" smtClean="0"/>
              <a:t>‹#›</a:t>
            </a:fld>
            <a:endParaRPr lang="en-US" dirty="0"/>
          </a:p>
        </p:txBody>
      </p:sp>
    </p:spTree>
    <p:extLst>
      <p:ext uri="{BB962C8B-B14F-4D97-AF65-F5344CB8AC3E}">
        <p14:creationId xmlns:p14="http://schemas.microsoft.com/office/powerpoint/2010/main" val="3957802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www.dnb.de/EN/lds" TargetMode="External"/><Relationship Id="rId2" Type="http://schemas.openxmlformats.org/officeDocument/2006/relationships/slide" Target="../slides/slide83.xml"/><Relationship Id="rId1" Type="http://schemas.openxmlformats.org/officeDocument/2006/relationships/notesMaster" Target="../notesMasters/notesMaster1.xml"/><Relationship Id="rId5" Type="http://schemas.openxmlformats.org/officeDocument/2006/relationships/hyperlink" Target="http://www.dnb.de/EN/entityfacts" TargetMode="External"/><Relationship Id="rId4" Type="http://schemas.openxmlformats.org/officeDocument/2006/relationships/hyperlink" Target="http://www.dnb.de/EN/bibframe" TargetMode="Externa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www.oclc.org/news/releases/2011/20119.htm" TargetMode="External"/><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lobid.org/" TargetMode="External"/><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en.wikipedia.org/wiki/Aldo_Ray" TargetMode="External"/><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1A3D13-31C7-4255-A5C6-4CC08EF1B429}" type="slidenum">
              <a:rPr lang="en-US" smtClean="0"/>
              <a:t>1</a:t>
            </a:fld>
            <a:endParaRPr lang="en-US" dirty="0"/>
          </a:p>
        </p:txBody>
      </p:sp>
    </p:spTree>
    <p:extLst>
      <p:ext uri="{BB962C8B-B14F-4D97-AF65-F5344CB8AC3E}">
        <p14:creationId xmlns:p14="http://schemas.microsoft.com/office/powerpoint/2010/main" val="2752838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99533" y="3632200"/>
            <a:ext cx="6002867" cy="2560637"/>
          </a:xfrm>
        </p:spPr>
        <p:txBody>
          <a:bodyPr/>
          <a:lstStyle/>
          <a:p>
            <a:endParaRPr lang="en-US" dirty="0"/>
          </a:p>
        </p:txBody>
      </p:sp>
    </p:spTree>
    <p:extLst>
      <p:ext uri="{BB962C8B-B14F-4D97-AF65-F5344CB8AC3E}">
        <p14:creationId xmlns:p14="http://schemas.microsoft.com/office/powerpoint/2010/main" val="279555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300413"/>
            <a:ext cx="5985933" cy="2700337"/>
          </a:xfrm>
        </p:spPr>
        <p:txBody>
          <a:bodyPr/>
          <a:lstStyle/>
          <a:p>
            <a:endParaRPr lang="en-US" dirty="0"/>
          </a:p>
        </p:txBody>
      </p:sp>
    </p:spTree>
    <p:extLst>
      <p:ext uri="{BB962C8B-B14F-4D97-AF65-F5344CB8AC3E}">
        <p14:creationId xmlns:p14="http://schemas.microsoft.com/office/powerpoint/2010/main" val="3693748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300413"/>
            <a:ext cx="5715000" cy="2700337"/>
          </a:xfrm>
        </p:spPr>
        <p:txBody>
          <a:bodyPr/>
          <a:lstStyle/>
          <a:p>
            <a:endParaRPr lang="en-US" dirty="0"/>
          </a:p>
        </p:txBody>
      </p:sp>
    </p:spTree>
    <p:extLst>
      <p:ext uri="{BB962C8B-B14F-4D97-AF65-F5344CB8AC3E}">
        <p14:creationId xmlns:p14="http://schemas.microsoft.com/office/powerpoint/2010/main" val="4096257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300413"/>
            <a:ext cx="5503333" cy="2700337"/>
          </a:xfrm>
        </p:spPr>
        <p:txBody>
          <a:bodyPr/>
          <a:lstStyle/>
          <a:p>
            <a:endParaRPr lang="en-US" dirty="0"/>
          </a:p>
        </p:txBody>
      </p:sp>
    </p:spTree>
    <p:extLst>
      <p:ext uri="{BB962C8B-B14F-4D97-AF65-F5344CB8AC3E}">
        <p14:creationId xmlns:p14="http://schemas.microsoft.com/office/powerpoint/2010/main" val="1496796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300413"/>
            <a:ext cx="5604933" cy="2700337"/>
          </a:xfrm>
        </p:spPr>
        <p:txBody>
          <a:bodyPr/>
          <a:lstStyle/>
          <a:p>
            <a:endParaRPr lang="en-US" dirty="0"/>
          </a:p>
        </p:txBody>
      </p:sp>
    </p:spTree>
    <p:extLst>
      <p:ext uri="{BB962C8B-B14F-4D97-AF65-F5344CB8AC3E}">
        <p14:creationId xmlns:p14="http://schemas.microsoft.com/office/powerpoint/2010/main" val="30520397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D5ECC6-D957-4D1E-804D-795D82C1168F}" type="slidenum">
              <a:rPr lang="en-US" smtClean="0"/>
              <a:t>43</a:t>
            </a:fld>
            <a:endParaRPr lang="en-US" dirty="0"/>
          </a:p>
        </p:txBody>
      </p:sp>
    </p:spTree>
    <p:extLst>
      <p:ext uri="{BB962C8B-B14F-4D97-AF65-F5344CB8AC3E}">
        <p14:creationId xmlns:p14="http://schemas.microsoft.com/office/powerpoint/2010/main" val="25342117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D5ECC6-D957-4D1E-804D-795D82C1168F}" type="slidenum">
              <a:rPr lang="en-US" smtClean="0"/>
              <a:t>44</a:t>
            </a:fld>
            <a:endParaRPr lang="en-US" dirty="0"/>
          </a:p>
        </p:txBody>
      </p:sp>
    </p:spTree>
    <p:extLst>
      <p:ext uri="{BB962C8B-B14F-4D97-AF65-F5344CB8AC3E}">
        <p14:creationId xmlns:p14="http://schemas.microsoft.com/office/powerpoint/2010/main" val="2931707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D5ECC6-D957-4D1E-804D-795D82C1168F}" type="slidenum">
              <a:rPr lang="en-US" smtClean="0"/>
              <a:t>45</a:t>
            </a:fld>
            <a:endParaRPr lang="en-US" dirty="0"/>
          </a:p>
        </p:txBody>
      </p:sp>
    </p:spTree>
    <p:extLst>
      <p:ext uri="{BB962C8B-B14F-4D97-AF65-F5344CB8AC3E}">
        <p14:creationId xmlns:p14="http://schemas.microsoft.com/office/powerpoint/2010/main" val="38383851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D5ECC6-D957-4D1E-804D-795D82C1168F}" type="slidenum">
              <a:rPr lang="en-US" smtClean="0"/>
              <a:t>46</a:t>
            </a:fld>
            <a:endParaRPr lang="en-US" dirty="0"/>
          </a:p>
        </p:txBody>
      </p:sp>
    </p:spTree>
    <p:extLst>
      <p:ext uri="{BB962C8B-B14F-4D97-AF65-F5344CB8AC3E}">
        <p14:creationId xmlns:p14="http://schemas.microsoft.com/office/powerpoint/2010/main" val="15306859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D5ECC6-D957-4D1E-804D-795D82C1168F}" type="slidenum">
              <a:rPr lang="en-US" smtClean="0"/>
              <a:t>47</a:t>
            </a:fld>
            <a:endParaRPr lang="en-US" dirty="0"/>
          </a:p>
        </p:txBody>
      </p:sp>
    </p:spTree>
    <p:extLst>
      <p:ext uri="{BB962C8B-B14F-4D97-AF65-F5344CB8AC3E}">
        <p14:creationId xmlns:p14="http://schemas.microsoft.com/office/powerpoint/2010/main" val="371512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1A3D13-31C7-4255-A5C6-4CC08EF1B429}" type="slidenum">
              <a:rPr lang="en-US" smtClean="0"/>
              <a:t>2</a:t>
            </a:fld>
            <a:endParaRPr lang="en-US" dirty="0"/>
          </a:p>
        </p:txBody>
      </p:sp>
    </p:spTree>
    <p:extLst>
      <p:ext uri="{BB962C8B-B14F-4D97-AF65-F5344CB8AC3E}">
        <p14:creationId xmlns:p14="http://schemas.microsoft.com/office/powerpoint/2010/main" val="154188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D5ECC6-D957-4D1E-804D-795D82C1168F}" type="slidenum">
              <a:rPr lang="en-US" smtClean="0"/>
              <a:t>48</a:t>
            </a:fld>
            <a:endParaRPr lang="en-US" dirty="0"/>
          </a:p>
        </p:txBody>
      </p:sp>
    </p:spTree>
    <p:extLst>
      <p:ext uri="{BB962C8B-B14F-4D97-AF65-F5344CB8AC3E}">
        <p14:creationId xmlns:p14="http://schemas.microsoft.com/office/powerpoint/2010/main" val="1376679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D5ECC6-D957-4D1E-804D-795D82C1168F}" type="slidenum">
              <a:rPr lang="en-US" smtClean="0"/>
              <a:t>49</a:t>
            </a:fld>
            <a:endParaRPr lang="en-US" dirty="0"/>
          </a:p>
        </p:txBody>
      </p:sp>
    </p:spTree>
    <p:extLst>
      <p:ext uri="{BB962C8B-B14F-4D97-AF65-F5344CB8AC3E}">
        <p14:creationId xmlns:p14="http://schemas.microsoft.com/office/powerpoint/2010/main" val="36575001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D5ECC6-D957-4D1E-804D-795D82C1168F}" type="slidenum">
              <a:rPr lang="en-US" smtClean="0"/>
              <a:t>50</a:t>
            </a:fld>
            <a:endParaRPr lang="en-US" dirty="0"/>
          </a:p>
        </p:txBody>
      </p:sp>
    </p:spTree>
    <p:extLst>
      <p:ext uri="{BB962C8B-B14F-4D97-AF65-F5344CB8AC3E}">
        <p14:creationId xmlns:p14="http://schemas.microsoft.com/office/powerpoint/2010/main" val="19606749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D5ECC6-D957-4D1E-804D-795D82C1168F}" type="slidenum">
              <a:rPr lang="en-US" smtClean="0"/>
              <a:t>51</a:t>
            </a:fld>
            <a:endParaRPr lang="en-US" dirty="0"/>
          </a:p>
        </p:txBody>
      </p:sp>
    </p:spTree>
    <p:extLst>
      <p:ext uri="{BB962C8B-B14F-4D97-AF65-F5344CB8AC3E}">
        <p14:creationId xmlns:p14="http://schemas.microsoft.com/office/powerpoint/2010/main" val="4073298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D5ECC6-D957-4D1E-804D-795D82C1168F}" type="slidenum">
              <a:rPr lang="en-US" smtClean="0"/>
              <a:t>52</a:t>
            </a:fld>
            <a:endParaRPr lang="en-US" dirty="0"/>
          </a:p>
        </p:txBody>
      </p:sp>
    </p:spTree>
    <p:extLst>
      <p:ext uri="{BB962C8B-B14F-4D97-AF65-F5344CB8AC3E}">
        <p14:creationId xmlns:p14="http://schemas.microsoft.com/office/powerpoint/2010/main" val="18176623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D5ECC6-D957-4D1E-804D-795D82C1168F}" type="slidenum">
              <a:rPr lang="en-US" smtClean="0"/>
              <a:t>53</a:t>
            </a:fld>
            <a:endParaRPr lang="en-US" dirty="0"/>
          </a:p>
        </p:txBody>
      </p:sp>
    </p:spTree>
    <p:extLst>
      <p:ext uri="{BB962C8B-B14F-4D97-AF65-F5344CB8AC3E}">
        <p14:creationId xmlns:p14="http://schemas.microsoft.com/office/powerpoint/2010/main" val="25128581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D5ECC6-D957-4D1E-804D-795D82C1168F}" type="slidenum">
              <a:rPr lang="en-US" smtClean="0"/>
              <a:t>54</a:t>
            </a:fld>
            <a:endParaRPr lang="en-US" dirty="0"/>
          </a:p>
        </p:txBody>
      </p:sp>
    </p:spTree>
    <p:extLst>
      <p:ext uri="{BB962C8B-B14F-4D97-AF65-F5344CB8AC3E}">
        <p14:creationId xmlns:p14="http://schemas.microsoft.com/office/powerpoint/2010/main" val="9527904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4" name="Shape 14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p:txBody>
      </p:sp>
      <p:sp>
        <p:nvSpPr>
          <p:cNvPr id="145" name="Shape 14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55</a:t>
            </a:fld>
            <a:endParaRPr lang="en-US"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749160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300413"/>
            <a:ext cx="5994400" cy="2700337"/>
          </a:xfrm>
        </p:spPr>
        <p:txBody>
          <a:bodyPr/>
          <a:lstStyle/>
          <a:p>
            <a:endParaRPr lang="en-US" dirty="0"/>
          </a:p>
        </p:txBody>
      </p:sp>
    </p:spTree>
    <p:extLst>
      <p:ext uri="{BB962C8B-B14F-4D97-AF65-F5344CB8AC3E}">
        <p14:creationId xmlns:p14="http://schemas.microsoft.com/office/powerpoint/2010/main" val="3337420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03200" y="3985419"/>
            <a:ext cx="6629400" cy="2700337"/>
          </a:xfrm>
        </p:spPr>
        <p:txBody>
          <a:bodyPr/>
          <a:lstStyle/>
          <a:p>
            <a:r>
              <a:rPr lang="en-US" dirty="0"/>
              <a:t>.</a:t>
            </a:r>
          </a:p>
        </p:txBody>
      </p:sp>
    </p:spTree>
    <p:extLst>
      <p:ext uri="{BB962C8B-B14F-4D97-AF65-F5344CB8AC3E}">
        <p14:creationId xmlns:p14="http://schemas.microsoft.com/office/powerpoint/2010/main" val="2085516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1A3D13-31C7-4255-A5C6-4CC08EF1B429}" type="slidenum">
              <a:rPr lang="en-US" smtClean="0"/>
              <a:t>3</a:t>
            </a:fld>
            <a:endParaRPr lang="en-US" dirty="0"/>
          </a:p>
        </p:txBody>
      </p:sp>
    </p:spTree>
    <p:extLst>
      <p:ext uri="{BB962C8B-B14F-4D97-AF65-F5344CB8AC3E}">
        <p14:creationId xmlns:p14="http://schemas.microsoft.com/office/powerpoint/2010/main" val="21701984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300413"/>
            <a:ext cx="5918200" cy="2700337"/>
          </a:xfrm>
        </p:spPr>
        <p:txBody>
          <a:bodyPr/>
          <a:lstStyle/>
          <a:p>
            <a:endParaRPr lang="en-US" dirty="0"/>
          </a:p>
        </p:txBody>
      </p:sp>
    </p:spTree>
    <p:extLst>
      <p:ext uri="{BB962C8B-B14F-4D97-AF65-F5344CB8AC3E}">
        <p14:creationId xmlns:p14="http://schemas.microsoft.com/office/powerpoint/2010/main" val="33417651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D5ECC6-D957-4D1E-804D-795D82C1168F}" type="slidenum">
              <a:rPr lang="en-US" smtClean="0"/>
              <a:t>59</a:t>
            </a:fld>
            <a:endParaRPr lang="en-US" dirty="0"/>
          </a:p>
        </p:txBody>
      </p:sp>
    </p:spTree>
    <p:extLst>
      <p:ext uri="{BB962C8B-B14F-4D97-AF65-F5344CB8AC3E}">
        <p14:creationId xmlns:p14="http://schemas.microsoft.com/office/powerpoint/2010/main" val="18309107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D5ECC6-D957-4D1E-804D-795D82C1168F}" type="slidenum">
              <a:rPr lang="en-US" smtClean="0"/>
              <a:t>60</a:t>
            </a:fld>
            <a:endParaRPr lang="en-US" dirty="0"/>
          </a:p>
        </p:txBody>
      </p:sp>
    </p:spTree>
    <p:extLst>
      <p:ext uri="{BB962C8B-B14F-4D97-AF65-F5344CB8AC3E}">
        <p14:creationId xmlns:p14="http://schemas.microsoft.com/office/powerpoint/2010/main" val="20679552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300413"/>
            <a:ext cx="5850467" cy="2700337"/>
          </a:xfrm>
        </p:spPr>
        <p:txBody>
          <a:bodyPr/>
          <a:lstStyle/>
          <a:p>
            <a:endParaRPr lang="en-US" dirty="0"/>
          </a:p>
        </p:txBody>
      </p:sp>
    </p:spTree>
    <p:extLst>
      <p:ext uri="{BB962C8B-B14F-4D97-AF65-F5344CB8AC3E}">
        <p14:creationId xmlns:p14="http://schemas.microsoft.com/office/powerpoint/2010/main" val="10893227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300413"/>
            <a:ext cx="6011333" cy="2700337"/>
          </a:xfrm>
        </p:spPr>
        <p:txBody>
          <a:bodyPr/>
          <a:lstStyle/>
          <a:p>
            <a:endParaRPr lang="en-US" dirty="0"/>
          </a:p>
        </p:txBody>
      </p:sp>
    </p:spTree>
    <p:extLst>
      <p:ext uri="{BB962C8B-B14F-4D97-AF65-F5344CB8AC3E}">
        <p14:creationId xmlns:p14="http://schemas.microsoft.com/office/powerpoint/2010/main" val="30062707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D5ECC6-D957-4D1E-804D-795D82C1168F}" type="slidenum">
              <a:rPr lang="en-US" smtClean="0"/>
              <a:t>63</a:t>
            </a:fld>
            <a:endParaRPr lang="en-US" dirty="0"/>
          </a:p>
        </p:txBody>
      </p:sp>
    </p:spTree>
    <p:extLst>
      <p:ext uri="{BB962C8B-B14F-4D97-AF65-F5344CB8AC3E}">
        <p14:creationId xmlns:p14="http://schemas.microsoft.com/office/powerpoint/2010/main" val="30077152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300413"/>
            <a:ext cx="6002867" cy="2700337"/>
          </a:xfrm>
        </p:spPr>
        <p:txBody>
          <a:bodyPr/>
          <a:lstStyle/>
          <a:p>
            <a:endParaRPr lang="en-US" dirty="0"/>
          </a:p>
        </p:txBody>
      </p:sp>
    </p:spTree>
    <p:extLst>
      <p:ext uri="{BB962C8B-B14F-4D97-AF65-F5344CB8AC3E}">
        <p14:creationId xmlns:p14="http://schemas.microsoft.com/office/powerpoint/2010/main" val="37320241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300413"/>
            <a:ext cx="6019800" cy="2700337"/>
          </a:xfrm>
        </p:spPr>
        <p:txBody>
          <a:bodyPr/>
          <a:lstStyle/>
          <a:p>
            <a:endParaRPr lang="en-US" dirty="0"/>
          </a:p>
        </p:txBody>
      </p:sp>
    </p:spTree>
    <p:extLst>
      <p:ext uri="{BB962C8B-B14F-4D97-AF65-F5344CB8AC3E}">
        <p14:creationId xmlns:p14="http://schemas.microsoft.com/office/powerpoint/2010/main" val="526606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300413"/>
            <a:ext cx="6045200" cy="2700337"/>
          </a:xfrm>
        </p:spPr>
        <p:txBody>
          <a:bodyPr/>
          <a:lstStyle/>
          <a:p>
            <a:endParaRPr lang="en-US" dirty="0"/>
          </a:p>
        </p:txBody>
      </p:sp>
    </p:spTree>
    <p:extLst>
      <p:ext uri="{BB962C8B-B14F-4D97-AF65-F5344CB8AC3E}">
        <p14:creationId xmlns:p14="http://schemas.microsoft.com/office/powerpoint/2010/main" val="29483901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300413"/>
            <a:ext cx="5943600" cy="2700337"/>
          </a:xfrm>
        </p:spPr>
        <p:txBody>
          <a:bodyPr/>
          <a:lstStyle/>
          <a:p>
            <a:endParaRPr lang="en-US" dirty="0"/>
          </a:p>
        </p:txBody>
      </p:sp>
    </p:spTree>
    <p:extLst>
      <p:ext uri="{BB962C8B-B14F-4D97-AF65-F5344CB8AC3E}">
        <p14:creationId xmlns:p14="http://schemas.microsoft.com/office/powerpoint/2010/main" val="4256645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1A3D13-31C7-4255-A5C6-4CC08EF1B429}" type="slidenum">
              <a:rPr lang="en-US" smtClean="0"/>
              <a:t>4</a:t>
            </a:fld>
            <a:endParaRPr lang="en-US" dirty="0"/>
          </a:p>
        </p:txBody>
      </p:sp>
    </p:spTree>
    <p:extLst>
      <p:ext uri="{BB962C8B-B14F-4D97-AF65-F5344CB8AC3E}">
        <p14:creationId xmlns:p14="http://schemas.microsoft.com/office/powerpoint/2010/main" val="22615143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Tree>
    <p:extLst>
      <p:ext uri="{BB962C8B-B14F-4D97-AF65-F5344CB8AC3E}">
        <p14:creationId xmlns:p14="http://schemas.microsoft.com/office/powerpoint/2010/main" val="38258873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6" name="Shape 13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p:txBody>
      </p:sp>
      <p:sp>
        <p:nvSpPr>
          <p:cNvPr id="137" name="Shape 13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69</a:t>
            </a:fld>
            <a:endParaRPr lang="en-US"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237932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300413"/>
            <a:ext cx="5994400" cy="2700337"/>
          </a:xfrm>
        </p:spPr>
        <p:txBody>
          <a:bodyPr/>
          <a:lstStyle/>
          <a:p>
            <a:endParaRPr lang="en-US" dirty="0"/>
          </a:p>
        </p:txBody>
      </p:sp>
    </p:spTree>
    <p:extLst>
      <p:ext uri="{BB962C8B-B14F-4D97-AF65-F5344CB8AC3E}">
        <p14:creationId xmlns:p14="http://schemas.microsoft.com/office/powerpoint/2010/main" val="13739233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impetus for an “International Linked Data Survey for Implementers” were discussions with OCLC Research Library Partner metadata managers who were aware of a number of linked data projects or services but felt there must be more “out there”. In consultation with a number of colleagues and after some beta testing with a group of linked data implementers with the survey instrument, we conducted an initial survey in July – August 2014.  The target audience were those who had already implemented a linked data project or service, or were in the process of doing so. Questions were asked both about publishing linked data and consuming linked data.</a:t>
            </a:r>
          </a:p>
          <a:p>
            <a:endParaRPr lang="en-US" baseline="0" dirty="0"/>
          </a:p>
          <a:p>
            <a:r>
              <a:rPr lang="en-US" baseline="0" dirty="0"/>
              <a:t>I published the results in a series of posts on our HangingTogether blog.</a:t>
            </a:r>
          </a:p>
          <a:p>
            <a:endParaRPr lang="en-US" baseline="0" dirty="0"/>
          </a:p>
          <a:p>
            <a:r>
              <a:rPr lang="en-US" baseline="0" dirty="0"/>
              <a:t>One of the first criticisms we received were that the results did not include some leading linked data implementers such as the national libraries of France and Germany. So we repeated the survey between 1 June and 31 July 2015.</a:t>
            </a:r>
            <a:endParaRPr lang="en-US" dirty="0"/>
          </a:p>
        </p:txBody>
      </p:sp>
      <p:sp>
        <p:nvSpPr>
          <p:cNvPr id="4" name="Slide Number Placeholder 3"/>
          <p:cNvSpPr>
            <a:spLocks noGrp="1"/>
          </p:cNvSpPr>
          <p:nvPr>
            <p:ph type="sldNum" sz="quarter" idx="10"/>
          </p:nvPr>
        </p:nvSpPr>
        <p:spPr/>
        <p:txBody>
          <a:bodyPr/>
          <a:lstStyle/>
          <a:p>
            <a:fld id="{299D7421-AD5D-46DA-91F4-10FFFF42BEC0}" type="slidenum">
              <a:rPr lang="en-US" smtClean="0"/>
              <a:t>72</a:t>
            </a:fld>
            <a:endParaRPr lang="en-US" dirty="0"/>
          </a:p>
        </p:txBody>
      </p:sp>
    </p:spTree>
    <p:extLst>
      <p:ext uri="{BB962C8B-B14F-4D97-AF65-F5344CB8AC3E}">
        <p14:creationId xmlns:p14="http://schemas.microsoft.com/office/powerpoint/2010/main" val="31063650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number of institutions reporting one or more linked data project or service, either ones publishing linked data, consuming linked</a:t>
            </a:r>
            <a:r>
              <a:rPr lang="en-US" baseline="0" dirty="0"/>
              <a:t> data, or both.</a:t>
            </a:r>
            <a:endParaRPr lang="en-US" dirty="0"/>
          </a:p>
        </p:txBody>
      </p:sp>
      <p:sp>
        <p:nvSpPr>
          <p:cNvPr id="4" name="Slide Number Placeholder 3"/>
          <p:cNvSpPr>
            <a:spLocks noGrp="1"/>
          </p:cNvSpPr>
          <p:nvPr>
            <p:ph type="sldNum" sz="quarter" idx="10"/>
          </p:nvPr>
        </p:nvSpPr>
        <p:spPr/>
        <p:txBody>
          <a:bodyPr/>
          <a:lstStyle/>
          <a:p>
            <a:fld id="{299D7421-AD5D-46DA-91F4-10FFFF42BEC0}" type="slidenum">
              <a:rPr lang="en-US" smtClean="0"/>
              <a:t>73</a:t>
            </a:fld>
            <a:endParaRPr lang="en-US" dirty="0"/>
          </a:p>
        </p:txBody>
      </p:sp>
    </p:spTree>
    <p:extLst>
      <p:ext uri="{BB962C8B-B14F-4D97-AF65-F5344CB8AC3E}">
        <p14:creationId xmlns:p14="http://schemas.microsoft.com/office/powerpoint/2010/main" val="28208312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a:t>
            </a:r>
            <a:r>
              <a:rPr lang="en-US" baseline="0" dirty="0"/>
              <a:t> are the countries represented by the 90 institutions which have implemented or are implementing at least one linked data project or service. </a:t>
            </a:r>
            <a:r>
              <a:rPr lang="en-US" dirty="0"/>
              <a:t>US respondents</a:t>
            </a:r>
            <a:r>
              <a:rPr lang="en-US" baseline="0" dirty="0"/>
              <a:t> numbered 39, or 43% of the total.</a:t>
            </a:r>
          </a:p>
          <a:p>
            <a:r>
              <a:rPr lang="en-US" baseline="0" dirty="0"/>
              <a:t>Spain: 10 (11%)</a:t>
            </a:r>
          </a:p>
          <a:p>
            <a:r>
              <a:rPr lang="en-US" baseline="0" dirty="0"/>
              <a:t>UK: 9 (10%)</a:t>
            </a:r>
          </a:p>
          <a:p>
            <a:r>
              <a:rPr lang="en-US" baseline="0" dirty="0"/>
              <a:t>Netherlands: 6 (7%)</a:t>
            </a:r>
            <a:endParaRPr lang="en-US" dirty="0"/>
          </a:p>
        </p:txBody>
      </p:sp>
      <p:sp>
        <p:nvSpPr>
          <p:cNvPr id="4" name="Slide Number Placeholder 3"/>
          <p:cNvSpPr>
            <a:spLocks noGrp="1"/>
          </p:cNvSpPr>
          <p:nvPr>
            <p:ph type="sldNum" sz="quarter" idx="10"/>
          </p:nvPr>
        </p:nvSpPr>
        <p:spPr/>
        <p:txBody>
          <a:bodyPr/>
          <a:lstStyle/>
          <a:p>
            <a:fld id="{299D7421-AD5D-46DA-91F4-10FFFF42BEC0}" type="slidenum">
              <a:rPr lang="en-US" smtClean="0"/>
              <a:t>74</a:t>
            </a:fld>
            <a:endParaRPr lang="en-US" dirty="0"/>
          </a:p>
        </p:txBody>
      </p:sp>
    </p:spTree>
    <p:extLst>
      <p:ext uri="{BB962C8B-B14F-4D97-AF65-F5344CB8AC3E}">
        <p14:creationId xmlns:p14="http://schemas.microsoft.com/office/powerpoint/2010/main" val="21185784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how I categorized</a:t>
            </a:r>
            <a:r>
              <a:rPr lang="en-US" baseline="0" dirty="0"/>
              <a:t> the responding institutions, but others may do it differently.</a:t>
            </a:r>
            <a:endParaRPr lang="en-US" dirty="0"/>
          </a:p>
          <a:p>
            <a:endParaRPr lang="en-US" dirty="0"/>
          </a:p>
          <a:p>
            <a:r>
              <a:rPr lang="en-US" dirty="0"/>
              <a:t>National Libraries which responded (14): Biblioteca. Real Academia Nacional de Medicina, Bibliotheque nationale de France, </a:t>
            </a:r>
            <a:r>
              <a:rPr lang="en-US" sz="1200" b="0" i="0" u="none" strike="noStrike" kern="1200" dirty="0">
                <a:solidFill>
                  <a:schemeClr val="tx1"/>
                </a:solidFill>
                <a:effectLst/>
                <a:latin typeface="+mn-lt"/>
                <a:ea typeface="+mn-ea"/>
                <a:cs typeface="+mn-cs"/>
              </a:rPr>
              <a:t>British Library,</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German National Library, </a:t>
            </a:r>
            <a:r>
              <a:rPr lang="en-US" b="0" dirty="0"/>
              <a:t>Koninklijke Bibliotheek, </a:t>
            </a:r>
            <a:r>
              <a:rPr lang="en-US" sz="1200" b="0" i="0" u="none" strike="noStrike" kern="1200" dirty="0">
                <a:solidFill>
                  <a:schemeClr val="tx1"/>
                </a:solidFill>
                <a:effectLst/>
                <a:latin typeface="+mn-lt"/>
                <a:ea typeface="+mn-ea"/>
                <a:cs typeface="+mn-cs"/>
              </a:rPr>
              <a:t>Library of Congress,</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National Diet Library,</a:t>
            </a:r>
            <a:r>
              <a:rPr lang="en-US" b="0" dirty="0"/>
              <a:t> </a:t>
            </a:r>
            <a:r>
              <a:rPr lang="en-US" sz="1200" b="0" i="0" u="none" strike="noStrike" kern="1200" dirty="0">
                <a:solidFill>
                  <a:schemeClr val="tx1"/>
                </a:solidFill>
                <a:effectLst/>
                <a:latin typeface="+mn-lt"/>
                <a:ea typeface="+mn-ea"/>
                <a:cs typeface="+mn-cs"/>
              </a:rPr>
              <a:t>National Library of Malaysia,</a:t>
            </a:r>
            <a:r>
              <a:rPr lang="en-US" b="0" dirty="0"/>
              <a:t> </a:t>
            </a:r>
            <a:r>
              <a:rPr lang="en-US" sz="1200" b="0" i="0" u="none" strike="noStrike" kern="1200" dirty="0">
                <a:solidFill>
                  <a:schemeClr val="tx1"/>
                </a:solidFill>
                <a:effectLst/>
                <a:latin typeface="+mn-lt"/>
                <a:ea typeface="+mn-ea"/>
                <a:cs typeface="+mn-cs"/>
              </a:rPr>
              <a:t>National Library of Medicine,</a:t>
            </a:r>
            <a:r>
              <a:rPr lang="en-US" b="0" dirty="0"/>
              <a:t> </a:t>
            </a:r>
            <a:r>
              <a:rPr lang="en-US" sz="1200" b="0" i="0" u="none" strike="noStrike" kern="1200" dirty="0">
                <a:solidFill>
                  <a:schemeClr val="tx1"/>
                </a:solidFill>
                <a:effectLst/>
                <a:latin typeface="+mn-lt"/>
                <a:ea typeface="+mn-ea"/>
                <a:cs typeface="+mn-cs"/>
              </a:rPr>
              <a:t>National Library of Portugal,</a:t>
            </a:r>
            <a:r>
              <a:rPr lang="en-US" b="0" dirty="0"/>
              <a:t> </a:t>
            </a:r>
            <a:r>
              <a:rPr lang="en-US" sz="1200" b="0" i="0" u="none" strike="noStrike" kern="1200" dirty="0">
                <a:solidFill>
                  <a:schemeClr val="tx1"/>
                </a:solidFill>
                <a:effectLst/>
                <a:latin typeface="+mn-lt"/>
                <a:ea typeface="+mn-ea"/>
                <a:cs typeface="+mn-cs"/>
              </a:rPr>
              <a:t>National Library of Spain,</a:t>
            </a:r>
            <a:r>
              <a:rPr lang="en-US" b="0" dirty="0"/>
              <a:t> </a:t>
            </a:r>
            <a:r>
              <a:rPr lang="en-US" sz="1200" b="0" i="0" u="none" strike="noStrike" kern="1200" dirty="0">
                <a:solidFill>
                  <a:schemeClr val="tx1"/>
                </a:solidFill>
                <a:effectLst/>
                <a:latin typeface="+mn-lt"/>
                <a:ea typeface="+mn-ea"/>
                <a:cs typeface="+mn-cs"/>
              </a:rPr>
              <a:t>National Library of Sweden,</a:t>
            </a:r>
            <a:r>
              <a:rPr lang="en-US" b="0" dirty="0"/>
              <a:t> </a:t>
            </a:r>
            <a:r>
              <a:rPr lang="en-US" sz="1200" b="0" i="0" u="none" strike="noStrike" kern="1200" dirty="0">
                <a:solidFill>
                  <a:schemeClr val="tx1"/>
                </a:solidFill>
                <a:effectLst/>
                <a:latin typeface="+mn-lt"/>
                <a:ea typeface="+mn-ea"/>
                <a:cs typeface="+mn-cs"/>
              </a:rPr>
              <a:t>National Library of Wales,</a:t>
            </a:r>
            <a:r>
              <a:rPr lang="en-US" b="0" dirty="0"/>
              <a:t> </a:t>
            </a:r>
            <a:r>
              <a:rPr lang="en-US" sz="1200" b="0" i="0" u="none" strike="noStrike" kern="1200" dirty="0">
                <a:solidFill>
                  <a:schemeClr val="tx1"/>
                </a:solidFill>
                <a:effectLst/>
                <a:latin typeface="+mn-lt"/>
                <a:ea typeface="+mn-ea"/>
                <a:cs typeface="+mn-cs"/>
              </a:rPr>
              <a:t>National Széchényi Library</a:t>
            </a:r>
            <a:r>
              <a:rPr lang="en-US" b="0" dirty="0"/>
              <a:t> [Hungary]</a:t>
            </a:r>
          </a:p>
          <a:p>
            <a:endParaRPr lang="en-US" dirty="0"/>
          </a:p>
          <a:p>
            <a:r>
              <a:rPr lang="en-US" dirty="0"/>
              <a:t>Categorized</a:t>
            </a:r>
            <a:r>
              <a:rPr lang="en-US" baseline="0" dirty="0"/>
              <a:t> as “network” (10): ABES, BIBSYS, Consorci de Serveis Universitaris de Catalunya, Digital Public Library of America, Europeana Foundation, </a:t>
            </a:r>
            <a:r>
              <a:rPr lang="fr-FR" baseline="0" dirty="0"/>
              <a:t>Haute école de gestion de Genève (SwissBib), </a:t>
            </a:r>
            <a:r>
              <a:rPr lang="en-US" baseline="0" dirty="0"/>
              <a:t>North Rhine-Westphalian Library Service Center, OCLC, RERO - Library Network of Western Switzerland, and The European Library.</a:t>
            </a:r>
          </a:p>
          <a:p>
            <a:endParaRPr lang="en-US" baseline="0" dirty="0"/>
          </a:p>
          <a:p>
            <a:r>
              <a:rPr lang="en-US" baseline="0" dirty="0"/>
              <a:t>Government (7): </a:t>
            </a:r>
            <a:r>
              <a:rPr lang="es-ES" sz="1200" b="0" i="0" u="none" strike="noStrike" kern="1200" dirty="0">
                <a:solidFill>
                  <a:schemeClr val="tx1"/>
                </a:solidFill>
                <a:effectLst/>
                <a:latin typeface="+mn-lt"/>
                <a:ea typeface="+mn-ea"/>
                <a:cs typeface="+mn-cs"/>
              </a:rPr>
              <a:t>Agencia Española de Cooperación Internacional para el Desarrollo (AECID).</a:t>
            </a:r>
            <a:r>
              <a:rPr lang="es-ES" b="0" dirty="0"/>
              <a:t> </a:t>
            </a:r>
            <a:r>
              <a:rPr lang="es-ES" sz="1200" b="0" i="0" u="none" strike="noStrike" kern="1200" dirty="0">
                <a:solidFill>
                  <a:schemeClr val="tx1"/>
                </a:solidFill>
                <a:effectLst/>
                <a:latin typeface="+mn-lt"/>
                <a:ea typeface="+mn-ea"/>
                <a:cs typeface="+mn-cs"/>
              </a:rPr>
              <a:t>Biblioteca della Camera dei deputati (Italy),</a:t>
            </a:r>
            <a:r>
              <a:rPr lang="es-ES" b="0" dirty="0"/>
              <a:t> </a:t>
            </a:r>
            <a:r>
              <a:rPr lang="es-ES" sz="1200" b="0" i="0" u="none" strike="noStrike" kern="1200" dirty="0">
                <a:solidFill>
                  <a:schemeClr val="tx1"/>
                </a:solidFill>
                <a:effectLst/>
                <a:latin typeface="+mn-lt"/>
                <a:ea typeface="+mn-ea"/>
                <a:cs typeface="+mn-cs"/>
              </a:rPr>
              <a:t>Biblioteca Valenciana Nicolau Primitiu,</a:t>
            </a:r>
            <a:r>
              <a:rPr lang="es-ES" b="0" dirty="0"/>
              <a:t> </a:t>
            </a:r>
            <a:r>
              <a:rPr lang="es-ES" sz="1200" b="0" i="0" u="none" strike="noStrike" kern="1200" dirty="0">
                <a:solidFill>
                  <a:schemeClr val="tx1"/>
                </a:solidFill>
                <a:effectLst/>
                <a:latin typeface="+mn-lt"/>
                <a:ea typeface="+mn-ea"/>
                <a:cs typeface="+mn-cs"/>
              </a:rPr>
              <a:t>Biblioteca Virtual de Derecho Aragonés,</a:t>
            </a:r>
            <a:r>
              <a:rPr lang="es-ES" b="0" dirty="0"/>
              <a:t> </a:t>
            </a:r>
            <a:r>
              <a:rPr lang="es-ES" sz="1200" b="0" i="0" u="none" strike="noStrike" kern="1200" dirty="0">
                <a:solidFill>
                  <a:schemeClr val="tx1"/>
                </a:solidFill>
                <a:effectLst/>
                <a:latin typeface="+mn-lt"/>
                <a:ea typeface="+mn-ea"/>
                <a:cs typeface="+mn-cs"/>
              </a:rPr>
              <a:t>Consejería de Educación, Cultura y Deportes Gobierno de Castilla-La Mancha, España,</a:t>
            </a:r>
            <a:r>
              <a:rPr lang="es-ES" b="0" dirty="0"/>
              <a:t> </a:t>
            </a:r>
            <a:r>
              <a:rPr lang="es-ES" sz="1200" b="0" i="0" u="none" strike="noStrike" kern="1200" dirty="0">
                <a:solidFill>
                  <a:schemeClr val="tx1"/>
                </a:solidFill>
                <a:effectLst/>
                <a:latin typeface="+mn-lt"/>
                <a:ea typeface="+mn-ea"/>
                <a:cs typeface="+mn-cs"/>
              </a:rPr>
              <a:t>Diputación de Málaga. Cultura y Deportes. Biblioteca Cánovas del Castillo,</a:t>
            </a:r>
            <a:r>
              <a:rPr lang="es-ES" b="0" dirty="0"/>
              <a:t> </a:t>
            </a:r>
            <a:r>
              <a:rPr lang="es-ES" sz="1200" b="0" i="0" u="none" strike="noStrike" kern="1200" dirty="0">
                <a:solidFill>
                  <a:schemeClr val="tx1"/>
                </a:solidFill>
                <a:effectLst/>
                <a:latin typeface="+mn-lt"/>
                <a:ea typeface="+mn-ea"/>
                <a:cs typeface="+mn-cs"/>
              </a:rPr>
              <a:t>Ministry of Defense (Spain)</a:t>
            </a:r>
            <a:r>
              <a:rPr lang="es-ES" b="0" dirty="0"/>
              <a:t> </a:t>
            </a:r>
          </a:p>
          <a:p>
            <a:endParaRPr lang="es-ES" b="0" baseline="0" dirty="0"/>
          </a:p>
          <a:p>
            <a:r>
              <a:rPr lang="es-ES" b="0" baseline="0" dirty="0"/>
              <a:t>Scholarly (based at one institution but multi-institutional on a theme/discipline) (6): Big Data Institute [Muninn Project, Canadian Writing Research Collaboratory]; Colorado State [</a:t>
            </a:r>
            <a:r>
              <a:rPr lang="en-US" b="0" baseline="0" dirty="0"/>
              <a:t>datasets from the NSF-funded Shortgrass Steppe-Long-Term Ecological Research station in northern Colorado, for researchers in natural sciences]; Fundacción Ignacio Larramendi (Spain); </a:t>
            </a:r>
            <a:r>
              <a:rPr lang="en-US" sz="1200" b="0" i="0" u="none" strike="noStrike" kern="1200" dirty="0">
                <a:solidFill>
                  <a:schemeClr val="tx1"/>
                </a:solidFill>
                <a:effectLst/>
                <a:latin typeface="+mn-lt"/>
                <a:ea typeface="+mn-ea"/>
                <a:cs typeface="+mn-cs"/>
              </a:rPr>
              <a:t>Pratt Institute</a:t>
            </a:r>
            <a:r>
              <a:rPr lang="en-US" b="0" dirty="0"/>
              <a:t> [Linked jazz]; University of Alberta Libraries [Canadiana, partners with Pan-Canadian Documentary Heritage Network]; University of Applied Sciences St. Poelten [encyclopedic</a:t>
            </a:r>
            <a:r>
              <a:rPr lang="en-US" b="0" baseline="0" dirty="0"/>
              <a:t> music data for music magazines, legal information for publishers and semantic tagging/indexing for video files at community TV network.]</a:t>
            </a:r>
          </a:p>
          <a:p>
            <a:endParaRPr lang="en-US" dirty="0"/>
          </a:p>
          <a:p>
            <a:r>
              <a:rPr lang="en-US" dirty="0"/>
              <a:t>Public library</a:t>
            </a:r>
            <a:r>
              <a:rPr lang="en-US" baseline="0" dirty="0"/>
              <a:t>/libraries (5): </a:t>
            </a:r>
            <a:r>
              <a:rPr lang="en-US" sz="1200" b="0" i="0" u="none" strike="noStrike" kern="1200" dirty="0">
                <a:solidFill>
                  <a:schemeClr val="tx1"/>
                </a:solidFill>
                <a:effectLst/>
                <a:latin typeface="+mn-lt"/>
                <a:ea typeface="+mn-ea"/>
                <a:cs typeface="+mn-cs"/>
              </a:rPr>
              <a:t>Anythink Libraries,</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Arapahoe Library District,</a:t>
            </a:r>
            <a:r>
              <a:rPr lang="en-US" b="0" dirty="0"/>
              <a:t> </a:t>
            </a:r>
            <a:r>
              <a:rPr lang="en-US" sz="1200" b="0" i="0" u="none" strike="noStrike" kern="1200" dirty="0">
                <a:solidFill>
                  <a:schemeClr val="tx1"/>
                </a:solidFill>
                <a:effectLst/>
                <a:latin typeface="+mn-lt"/>
                <a:ea typeface="+mn-ea"/>
                <a:cs typeface="+mn-cs"/>
              </a:rPr>
              <a:t>Evansville Vanderburgh Public Library,</a:t>
            </a:r>
            <a:r>
              <a:rPr lang="en-US" b="0" dirty="0"/>
              <a:t> </a:t>
            </a:r>
            <a:r>
              <a:rPr lang="en-US" sz="1200" b="0" i="0" u="none" strike="noStrike" kern="1200" dirty="0">
                <a:solidFill>
                  <a:schemeClr val="tx1"/>
                </a:solidFill>
                <a:effectLst/>
                <a:latin typeface="+mn-lt"/>
                <a:ea typeface="+mn-ea"/>
                <a:cs typeface="+mn-cs"/>
              </a:rPr>
              <a:t>New York Public Library,</a:t>
            </a:r>
            <a:r>
              <a:rPr lang="en-US" b="0" dirty="0"/>
              <a:t> </a:t>
            </a:r>
            <a:r>
              <a:rPr lang="en-US" sz="1200" b="0" i="0" u="none" strike="noStrike" kern="1200" dirty="0">
                <a:solidFill>
                  <a:schemeClr val="tx1"/>
                </a:solidFill>
                <a:effectLst/>
                <a:latin typeface="+mn-lt"/>
                <a:ea typeface="+mn-ea"/>
                <a:cs typeface="+mn-cs"/>
              </a:rPr>
              <a:t>Oslo Public Library</a:t>
            </a:r>
            <a:r>
              <a:rPr lang="en-US" b="0" dirty="0"/>
              <a:t> </a:t>
            </a:r>
          </a:p>
          <a:p>
            <a:endParaRPr lang="en-US" b="0" dirty="0"/>
          </a:p>
          <a:p>
            <a:r>
              <a:rPr lang="en-US" b="0" dirty="0"/>
              <a:t>Museum (3): </a:t>
            </a:r>
            <a:r>
              <a:rPr lang="en-US" sz="1200" b="0" i="0" u="none" strike="noStrike" kern="1200" dirty="0">
                <a:solidFill>
                  <a:schemeClr val="tx1"/>
                </a:solidFill>
                <a:effectLst/>
                <a:latin typeface="+mn-lt"/>
                <a:ea typeface="+mn-ea"/>
                <a:cs typeface="+mn-cs"/>
              </a:rPr>
              <a:t>British Museum,</a:t>
            </a:r>
            <a:r>
              <a:rPr lang="en-US" dirty="0"/>
              <a:t> </a:t>
            </a:r>
            <a:r>
              <a:rPr lang="en-US" sz="1200" b="0" i="0" u="none" strike="noStrike" kern="1200" dirty="0">
                <a:solidFill>
                  <a:schemeClr val="tx1"/>
                </a:solidFill>
                <a:effectLst/>
                <a:latin typeface="+mn-lt"/>
                <a:ea typeface="+mn-ea"/>
                <a:cs typeface="+mn-cs"/>
              </a:rPr>
              <a:t>J. Paul Getty Trust,</a:t>
            </a:r>
            <a:r>
              <a:rPr lang="en-US" b="0" dirty="0"/>
              <a:t> </a:t>
            </a:r>
            <a:r>
              <a:rPr lang="en-US" sz="1200" b="0" i="0" u="none" strike="noStrike" kern="1200" dirty="0">
                <a:solidFill>
                  <a:schemeClr val="tx1"/>
                </a:solidFill>
                <a:effectLst/>
                <a:latin typeface="+mn-lt"/>
                <a:ea typeface="+mn-ea"/>
                <a:cs typeface="+mn-cs"/>
              </a:rPr>
              <a:t>Smithsonian</a:t>
            </a:r>
            <a:r>
              <a:rPr lang="en-US" dirty="0"/>
              <a:t> </a:t>
            </a:r>
          </a:p>
          <a:p>
            <a:endParaRPr lang="en-US" b="0" dirty="0"/>
          </a:p>
          <a:p>
            <a:r>
              <a:rPr lang="en-US" dirty="0"/>
              <a:t>Other</a:t>
            </a:r>
            <a:r>
              <a:rPr lang="en-US" baseline="0" dirty="0"/>
              <a:t>: 1 publisher (Springer) and 3 societies  (</a:t>
            </a:r>
            <a:r>
              <a:rPr lang="en-US" sz="1200" b="0" i="0" u="none" strike="noStrike" kern="1200" dirty="0">
                <a:solidFill>
                  <a:schemeClr val="tx1"/>
                </a:solidFill>
                <a:effectLst/>
                <a:latin typeface="+mn-lt"/>
                <a:ea typeface="+mn-ea"/>
                <a:cs typeface="+mn-cs"/>
              </a:rPr>
              <a:t>American Numismatic Society,</a:t>
            </a:r>
            <a:r>
              <a:rPr lang="en-US" dirty="0"/>
              <a:t> </a:t>
            </a:r>
            <a:r>
              <a:rPr lang="en-US" sz="1200" b="0" i="0" u="none" strike="noStrike" kern="1200" dirty="0">
                <a:solidFill>
                  <a:schemeClr val="tx1"/>
                </a:solidFill>
                <a:effectLst/>
                <a:latin typeface="+mn-lt"/>
                <a:ea typeface="+mn-ea"/>
                <a:cs typeface="+mn-cs"/>
              </a:rPr>
              <a:t>Chemical Heritage Foundation,</a:t>
            </a:r>
            <a:r>
              <a:rPr lang="en-US" b="0" dirty="0"/>
              <a:t> </a:t>
            </a:r>
            <a:r>
              <a:rPr lang="en-US" sz="1200" b="0" i="0" u="none" strike="noStrike" kern="1200" dirty="0">
                <a:solidFill>
                  <a:schemeClr val="tx1"/>
                </a:solidFill>
                <a:effectLst/>
                <a:latin typeface="+mn-lt"/>
                <a:ea typeface="+mn-ea"/>
                <a:cs typeface="+mn-cs"/>
              </a:rPr>
              <a:t>Minnesota Historical Society)</a:t>
            </a:r>
            <a:endParaRPr lang="en-US" dirty="0"/>
          </a:p>
        </p:txBody>
      </p:sp>
      <p:sp>
        <p:nvSpPr>
          <p:cNvPr id="4" name="Slide Number Placeholder 3"/>
          <p:cNvSpPr>
            <a:spLocks noGrp="1"/>
          </p:cNvSpPr>
          <p:nvPr>
            <p:ph type="sldNum" sz="quarter" idx="10"/>
          </p:nvPr>
        </p:nvSpPr>
        <p:spPr/>
        <p:txBody>
          <a:bodyPr/>
          <a:lstStyle/>
          <a:p>
            <a:fld id="{299D7421-AD5D-46DA-91F4-10FFFF42BEC0}" type="slidenum">
              <a:rPr lang="en-US" smtClean="0"/>
              <a:t>75</a:t>
            </a:fld>
            <a:endParaRPr lang="en-US" dirty="0"/>
          </a:p>
        </p:txBody>
      </p:sp>
    </p:spTree>
    <p:extLst>
      <p:ext uri="{BB962C8B-B14F-4D97-AF65-F5344CB8AC3E}">
        <p14:creationId xmlns:p14="http://schemas.microsoft.com/office/powerpoint/2010/main" val="28318543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71 institutions responding to the 2015 survey reported a total of 168 linked data projects/services,</a:t>
            </a:r>
            <a:r>
              <a:rPr lang="en-US" baseline="0" dirty="0"/>
              <a:t> of which 112 were described. Two-thirds of these linked data projects/services are in production, of which 61% have been in production for more than two years. It’s almost double the number of projects/services in production for over two years reported in 2014.</a:t>
            </a:r>
          </a:p>
          <a:p>
            <a:endParaRPr lang="en-US" baseline="0" dirty="0"/>
          </a:p>
        </p:txBody>
      </p:sp>
      <p:sp>
        <p:nvSpPr>
          <p:cNvPr id="4" name="Slide Number Placeholder 3"/>
          <p:cNvSpPr>
            <a:spLocks noGrp="1"/>
          </p:cNvSpPr>
          <p:nvPr>
            <p:ph type="sldNum" sz="quarter" idx="10"/>
          </p:nvPr>
        </p:nvSpPr>
        <p:spPr/>
        <p:txBody>
          <a:bodyPr/>
          <a:lstStyle/>
          <a:p>
            <a:fld id="{299D7421-AD5D-46DA-91F4-10FFFF42BEC0}" type="slidenum">
              <a:rPr lang="en-US" smtClean="0"/>
              <a:t>76</a:t>
            </a:fld>
            <a:endParaRPr lang="en-US" dirty="0"/>
          </a:p>
        </p:txBody>
      </p:sp>
    </p:spTree>
    <p:extLst>
      <p:ext uri="{BB962C8B-B14F-4D97-AF65-F5344CB8AC3E}">
        <p14:creationId xmlns:p14="http://schemas.microsoft.com/office/powerpoint/2010/main" val="22911582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both the 2014 and 2015 surveys, most projects/services both consume and publish</a:t>
            </a:r>
            <a:r>
              <a:rPr lang="en-US" baseline="0" dirty="0"/>
              <a:t> linked data. Relatively few only publish linked data.</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B174C28D-165C-414C-A14C-419695C6A49C}" type="slidenum">
              <a:rPr lang="en-US" smtClean="0"/>
              <a:t>77</a:t>
            </a:fld>
            <a:endParaRPr lang="en-US" dirty="0"/>
          </a:p>
        </p:txBody>
      </p:sp>
    </p:spTree>
    <p:extLst>
      <p:ext uri="{BB962C8B-B14F-4D97-AF65-F5344CB8AC3E}">
        <p14:creationId xmlns:p14="http://schemas.microsoft.com/office/powerpoint/2010/main" val="33433549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the number of respondents between the two surveys</a:t>
            </a:r>
            <a:r>
              <a:rPr lang="en-US" baseline="0" dirty="0"/>
              <a:t> differ, the ranking of the reasons given for publishing linked data are the same.</a:t>
            </a:r>
          </a:p>
          <a:p>
            <a:endParaRPr lang="en-US" baseline="0" dirty="0"/>
          </a:p>
        </p:txBody>
      </p:sp>
      <p:sp>
        <p:nvSpPr>
          <p:cNvPr id="4" name="Slide Number Placeholder 3"/>
          <p:cNvSpPr>
            <a:spLocks noGrp="1"/>
          </p:cNvSpPr>
          <p:nvPr>
            <p:ph type="sldNum" sz="quarter" idx="10"/>
          </p:nvPr>
        </p:nvSpPr>
        <p:spPr/>
        <p:txBody>
          <a:bodyPr/>
          <a:lstStyle/>
          <a:p>
            <a:fld id="{299D7421-AD5D-46DA-91F4-10FFFF42BEC0}" type="slidenum">
              <a:rPr lang="en-US" smtClean="0"/>
              <a:t>78</a:t>
            </a:fld>
            <a:endParaRPr lang="en-US" dirty="0"/>
          </a:p>
        </p:txBody>
      </p:sp>
    </p:spTree>
    <p:extLst>
      <p:ext uri="{BB962C8B-B14F-4D97-AF65-F5344CB8AC3E}">
        <p14:creationId xmlns:p14="http://schemas.microsoft.com/office/powerpoint/2010/main" val="2461975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“OCLC Research is part of the larger Membership and Research division which also includes our group that looks after membership and governance, and the community center. Some of the work that will be presented here today includes work from the OCLC Research Library Partnership and Web Junction. These programs of OCLC Research these bring library voices in to inform our work.”</a:t>
            </a:r>
          </a:p>
          <a:p>
            <a:endParaRPr lang="en-US" dirty="0"/>
          </a:p>
        </p:txBody>
      </p:sp>
      <p:sp>
        <p:nvSpPr>
          <p:cNvPr id="4" name="Slide Number Placeholder 3"/>
          <p:cNvSpPr>
            <a:spLocks noGrp="1"/>
          </p:cNvSpPr>
          <p:nvPr>
            <p:ph type="sldNum" sz="quarter" idx="10"/>
          </p:nvPr>
        </p:nvSpPr>
        <p:spPr/>
        <p:txBody>
          <a:bodyPr/>
          <a:lstStyle/>
          <a:p>
            <a:fld id="{801A3D13-31C7-4255-A5C6-4CC08EF1B429}" type="slidenum">
              <a:rPr lang="en-US" smtClean="0"/>
              <a:t>5</a:t>
            </a:fld>
            <a:endParaRPr lang="en-US" dirty="0"/>
          </a:p>
        </p:txBody>
      </p:sp>
    </p:spTree>
    <p:extLst>
      <p:ext uri="{BB962C8B-B14F-4D97-AF65-F5344CB8AC3E}">
        <p14:creationId xmlns:p14="http://schemas.microsoft.com/office/powerpoint/2010/main" val="7410559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the relatively large representation of libraries among respondents, no surprise that bibliographic and authority data are the most common types of data published, with descriptive metadata a close third.</a:t>
            </a:r>
          </a:p>
          <a:p>
            <a:endParaRPr lang="en-US" dirty="0"/>
          </a:p>
          <a:p>
            <a:r>
              <a:rPr lang="en-US" dirty="0"/>
              <a:t>Other: 5 of the 11 “other” were about organizational</a:t>
            </a:r>
            <a:r>
              <a:rPr lang="en-US" baseline="0" dirty="0"/>
              <a:t> data; 2 were data about people (researchers, library staff). 1 about performance works (e.g., shows).</a:t>
            </a:r>
            <a:endParaRPr lang="en-US" dirty="0"/>
          </a:p>
        </p:txBody>
      </p:sp>
      <p:sp>
        <p:nvSpPr>
          <p:cNvPr id="4" name="Slide Number Placeholder 3"/>
          <p:cNvSpPr>
            <a:spLocks noGrp="1"/>
          </p:cNvSpPr>
          <p:nvPr>
            <p:ph type="sldNum" sz="quarter" idx="10"/>
          </p:nvPr>
        </p:nvSpPr>
        <p:spPr/>
        <p:txBody>
          <a:bodyPr/>
          <a:lstStyle/>
          <a:p>
            <a:fld id="{299D7421-AD5D-46DA-91F4-10FFFF42BEC0}" type="slidenum">
              <a:rPr lang="en-US" smtClean="0"/>
              <a:t>79</a:t>
            </a:fld>
            <a:endParaRPr lang="en-US" dirty="0"/>
          </a:p>
        </p:txBody>
      </p:sp>
    </p:spTree>
    <p:extLst>
      <p:ext uri="{BB962C8B-B14F-4D97-AF65-F5344CB8AC3E}">
        <p14:creationId xmlns:p14="http://schemas.microsoft.com/office/powerpoint/2010/main" val="32840088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Again, the </a:t>
            </a:r>
            <a:r>
              <a:rPr lang="en-US" baseline="0" dirty="0"/>
              <a:t>ranking of the reasons given for consuming linked data are almost the same among respondents in the 2014 and 2015 surveys.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299D7421-AD5D-46DA-91F4-10FFFF42BEC0}" type="slidenum">
              <a:rPr lang="en-US" smtClean="0"/>
              <a:t>80</a:t>
            </a:fld>
            <a:endParaRPr lang="en-US" dirty="0"/>
          </a:p>
        </p:txBody>
      </p:sp>
    </p:spTree>
    <p:extLst>
      <p:ext uri="{BB962C8B-B14F-4D97-AF65-F5344CB8AC3E}">
        <p14:creationId xmlns:p14="http://schemas.microsoft.com/office/powerpoint/2010/main" val="31516323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selected a few examples from the 75 linked data projects or services described that are in production. Not so easy, as they are meant for machines to read, not a human like me. This is just a sampling. </a:t>
            </a:r>
          </a:p>
        </p:txBody>
      </p:sp>
      <p:sp>
        <p:nvSpPr>
          <p:cNvPr id="4" name="Slide Number Placeholder 3"/>
          <p:cNvSpPr>
            <a:spLocks noGrp="1"/>
          </p:cNvSpPr>
          <p:nvPr>
            <p:ph type="sldNum" sz="quarter" idx="10"/>
          </p:nvPr>
        </p:nvSpPr>
        <p:spPr/>
        <p:txBody>
          <a:bodyPr/>
          <a:lstStyle/>
          <a:p>
            <a:fld id="{299D7421-AD5D-46DA-91F4-10FFFF42BEC0}" type="slidenum">
              <a:rPr lang="en-US" smtClean="0"/>
              <a:t>81</a:t>
            </a:fld>
            <a:endParaRPr lang="en-US" dirty="0"/>
          </a:p>
        </p:txBody>
      </p:sp>
    </p:spTree>
    <p:extLst>
      <p:ext uri="{BB962C8B-B14F-4D97-AF65-F5344CB8AC3E}">
        <p14:creationId xmlns:p14="http://schemas.microsoft.com/office/powerpoint/2010/main" val="32641952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British Library</a:t>
            </a:r>
            <a:r>
              <a:rPr lang="en-US" baseline="0" dirty="0"/>
              <a:t> was one of the first to make its national bibliography available as linked open data, exposing it in bulk. It is considered successful as it has been selected for the UK National Information Infrastructure and its data model has been influential.</a:t>
            </a:r>
          </a:p>
          <a:p>
            <a:endParaRPr lang="en-US" baseline="0" dirty="0"/>
          </a:p>
          <a:p>
            <a:r>
              <a:rPr lang="en-US" baseline="0" dirty="0"/>
              <a:t>Note that it includes links to both the ISNI and VIAF identifiers for this entity. The end of the page also shows the SPARQL query to retrieve the result that people can modify and re-run.</a:t>
            </a:r>
            <a:endParaRPr lang="en-US" dirty="0"/>
          </a:p>
        </p:txBody>
      </p:sp>
      <p:sp>
        <p:nvSpPr>
          <p:cNvPr id="4" name="Slide Number Placeholder 3"/>
          <p:cNvSpPr>
            <a:spLocks noGrp="1"/>
          </p:cNvSpPr>
          <p:nvPr>
            <p:ph type="sldNum" sz="quarter" idx="10"/>
          </p:nvPr>
        </p:nvSpPr>
        <p:spPr/>
        <p:txBody>
          <a:bodyPr/>
          <a:lstStyle/>
          <a:p>
            <a:fld id="{299D7421-AD5D-46DA-91F4-10FFFF42BEC0}" type="slidenum">
              <a:rPr lang="en-US" smtClean="0"/>
              <a:t>82</a:t>
            </a:fld>
            <a:endParaRPr lang="en-US" dirty="0"/>
          </a:p>
        </p:txBody>
      </p:sp>
    </p:spTree>
    <p:extLst>
      <p:ext uri="{BB962C8B-B14F-4D97-AF65-F5344CB8AC3E}">
        <p14:creationId xmlns:p14="http://schemas.microsoft.com/office/powerpoint/2010/main" val="16281543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German National Library described 4 projects that publish linked data: </a:t>
            </a:r>
            <a:r>
              <a:rPr lang="en-US" sz="1200" u="sng" kern="1200" dirty="0">
                <a:solidFill>
                  <a:schemeClr val="tx1"/>
                </a:solidFill>
                <a:effectLst/>
                <a:latin typeface="+mn-lt"/>
                <a:ea typeface="+mn-ea"/>
                <a:cs typeface="+mn-cs"/>
                <a:hlinkClick r:id="rId3"/>
              </a:rPr>
              <a:t>German National Bibliography</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3"/>
              </a:rPr>
              <a:t>German Integrated Authority File (GND)</a:t>
            </a:r>
            <a:r>
              <a:rPr lang="en-US" sz="1200" kern="1200" dirty="0">
                <a:solidFill>
                  <a:schemeClr val="tx1"/>
                </a:solidFill>
                <a:effectLst/>
                <a:latin typeface="+mn-lt"/>
                <a:ea typeface="+mn-ea"/>
                <a:cs typeface="+mn-cs"/>
              </a:rPr>
              <a:t>, its </a:t>
            </a:r>
            <a:r>
              <a:rPr lang="en-US" sz="1200" u="sng" kern="1200" dirty="0">
                <a:solidFill>
                  <a:schemeClr val="tx1"/>
                </a:solidFill>
                <a:effectLst/>
                <a:latin typeface="+mn-lt"/>
                <a:ea typeface="+mn-ea"/>
                <a:cs typeface="+mn-cs"/>
                <a:hlinkClick r:id="rId4"/>
              </a:rPr>
              <a:t>BIBFRAME prototype</a:t>
            </a:r>
            <a:r>
              <a:rPr lang="en-US" sz="1200" kern="1200" dirty="0">
                <a:solidFill>
                  <a:schemeClr val="tx1"/>
                </a:solidFill>
                <a:effectLst/>
                <a:latin typeface="+mn-lt"/>
                <a:ea typeface="+mn-ea"/>
                <a:cs typeface="+mn-cs"/>
              </a:rPr>
              <a:t>, and </a:t>
            </a:r>
            <a:r>
              <a:rPr lang="en-US" sz="1200" u="sng" kern="1200" dirty="0">
                <a:solidFill>
                  <a:schemeClr val="tx1"/>
                </a:solidFill>
                <a:effectLst/>
                <a:latin typeface="+mn-lt"/>
                <a:ea typeface="+mn-ea"/>
                <a:cs typeface="+mn-cs"/>
                <a:hlinkClick r:id="rId5"/>
              </a:rPr>
              <a:t>Entity Facts</a:t>
            </a:r>
            <a:r>
              <a:rPr lang="en-US" sz="1200" kern="1200" dirty="0">
                <a:solidFill>
                  <a:schemeClr val="tx1"/>
                </a:solidFill>
                <a:effectLst/>
                <a:latin typeface="+mn-lt"/>
                <a:ea typeface="+mn-ea"/>
                <a:cs typeface="+mn-cs"/>
              </a:rPr>
              <a:t>, shown here. Entity </a:t>
            </a:r>
            <a:r>
              <a:rPr lang="en-US" dirty="0"/>
              <a:t>aggregates</a:t>
            </a:r>
            <a:r>
              <a:rPr lang="en-US" baseline="0" dirty="0"/>
              <a:t> </a:t>
            </a:r>
            <a:r>
              <a:rPr lang="en-US" dirty="0"/>
              <a:t>information about entities from various sources. The information provided is based on the Integrated Authority File (Gemeinsame Normdatei, GND) and merged with other sources such as Wikipedia, VIAF and</a:t>
            </a:r>
            <a:r>
              <a:rPr lang="en-US" baseline="0" dirty="0"/>
              <a:t> </a:t>
            </a:r>
            <a:r>
              <a:rPr lang="en-US" dirty="0"/>
              <a:t> IMDb. The </a:t>
            </a:r>
            <a:r>
              <a:rPr lang="en-US" baseline="0" dirty="0"/>
              <a:t>data model was designed to facilitate reuse by developers without domain knowledge.</a:t>
            </a:r>
            <a:r>
              <a:rPr lang="en-US" dirty="0"/>
              <a:t> </a:t>
            </a:r>
            <a:r>
              <a:rPr lang="en-US" sz="1200" kern="1200" dirty="0">
                <a:solidFill>
                  <a:schemeClr val="tx1"/>
                </a:solidFill>
                <a:effectLst/>
                <a:latin typeface="+mn-lt"/>
                <a:ea typeface="+mn-ea"/>
                <a:cs typeface="+mn-cs"/>
              </a:rPr>
              <a:t>Its  Web interface provides information in German and English</a:t>
            </a:r>
            <a:endParaRPr lang="en-US" dirty="0"/>
          </a:p>
        </p:txBody>
      </p:sp>
      <p:sp>
        <p:nvSpPr>
          <p:cNvPr id="4" name="Slide Number Placeholder 3"/>
          <p:cNvSpPr>
            <a:spLocks noGrp="1"/>
          </p:cNvSpPr>
          <p:nvPr>
            <p:ph type="sldNum" sz="quarter" idx="10"/>
          </p:nvPr>
        </p:nvSpPr>
        <p:spPr/>
        <p:txBody>
          <a:bodyPr/>
          <a:lstStyle/>
          <a:p>
            <a:fld id="{B174C28D-165C-414C-A14C-419695C6A49C}" type="slidenum">
              <a:rPr lang="en-US" smtClean="0"/>
              <a:t>83</a:t>
            </a:fld>
            <a:endParaRPr lang="en-US" dirty="0"/>
          </a:p>
        </p:txBody>
      </p:sp>
    </p:spTree>
    <p:extLst>
      <p:ext uri="{BB962C8B-B14F-4D97-AF65-F5344CB8AC3E}">
        <p14:creationId xmlns:p14="http://schemas.microsoft.com/office/powerpoint/2010/main" val="5972114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Diet Library reported on 5 different projects in the 2015 survey. One</a:t>
            </a:r>
            <a:r>
              <a:rPr lang="en-US" baseline="0" dirty="0"/>
              <a:t> was for publishing bibliographic data as linked data, another on publishing authority data as linked data. Another: International Standard Identifier for Libraries and Related Organizations (ISIL) for Japan, and one on Nippon Decimal Classification”, the Japanese standard classification system. This one is to enable c</a:t>
            </a:r>
            <a:r>
              <a:rPr lang="en-US" dirty="0"/>
              <a:t>omprehensive searching of sounds videos, images, web information and other resources related to the Great Kanto earthquake of 2011.</a:t>
            </a:r>
          </a:p>
          <a:p>
            <a:endParaRPr lang="en-US" dirty="0"/>
          </a:p>
          <a:p>
            <a:r>
              <a:rPr lang="en-US" dirty="0"/>
              <a:t>Slide from Jean Godby, OCLC Research</a:t>
            </a:r>
          </a:p>
        </p:txBody>
      </p:sp>
      <p:sp>
        <p:nvSpPr>
          <p:cNvPr id="4" name="Slide Number Placeholder 3"/>
          <p:cNvSpPr>
            <a:spLocks noGrp="1"/>
          </p:cNvSpPr>
          <p:nvPr>
            <p:ph type="sldNum" sz="quarter" idx="10"/>
          </p:nvPr>
        </p:nvSpPr>
        <p:spPr/>
        <p:txBody>
          <a:bodyPr/>
          <a:lstStyle/>
          <a:p>
            <a:fld id="{5D5958B2-8CFD-7C43-B1A8-5462CA51E0EE}" type="slidenum">
              <a:rPr lang="en-US" smtClean="0"/>
              <a:t>84</a:t>
            </a:fld>
            <a:endParaRPr lang="en-US" dirty="0"/>
          </a:p>
        </p:txBody>
      </p:sp>
    </p:spTree>
    <p:extLst>
      <p:ext uri="{BB962C8B-B14F-4D97-AF65-F5344CB8AC3E}">
        <p14:creationId xmlns:p14="http://schemas.microsoft.com/office/powerpoint/2010/main" val="34888657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Springer is the only publisher to respond to our survey.</a:t>
            </a:r>
            <a:r>
              <a:rPr lang="en-US" sz="1200" kern="1200" dirty="0">
                <a:solidFill>
                  <a:schemeClr val="tx1"/>
                </a:solidFill>
                <a:effectLst/>
                <a:latin typeface="+mn-lt"/>
                <a:ea typeface="+mn-ea"/>
                <a:cs typeface="+mn-cs"/>
              </a:rPr>
              <a:t>. It is making data about scientific conferences available as Linked Open Data to make information about publications, authors, topics and conferences easier to explore and to facilitate analysis of the productivity and impact of authors, research institutions and conferences.</a:t>
            </a:r>
          </a:p>
        </p:txBody>
      </p:sp>
      <p:sp>
        <p:nvSpPr>
          <p:cNvPr id="4" name="Slide Number Placeholder 3"/>
          <p:cNvSpPr>
            <a:spLocks noGrp="1"/>
          </p:cNvSpPr>
          <p:nvPr>
            <p:ph type="sldNum" sz="quarter" idx="10"/>
          </p:nvPr>
        </p:nvSpPr>
        <p:spPr/>
        <p:txBody>
          <a:bodyPr/>
          <a:lstStyle/>
          <a:p>
            <a:fld id="{299D7421-AD5D-46DA-91F4-10FFFF42BEC0}" type="slidenum">
              <a:rPr lang="en-US" smtClean="0"/>
              <a:t>85</a:t>
            </a:fld>
            <a:endParaRPr lang="en-US" dirty="0"/>
          </a:p>
        </p:txBody>
      </p:sp>
    </p:spTree>
    <p:extLst>
      <p:ext uri="{BB962C8B-B14F-4D97-AF65-F5344CB8AC3E}">
        <p14:creationId xmlns:p14="http://schemas.microsoft.com/office/powerpoint/2010/main" val="15279897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Pratt Institute reported its Linked Jazz project, which applies Linked</a:t>
            </a:r>
            <a:r>
              <a:rPr lang="en-US" baseline="0" dirty="0"/>
              <a:t> Open Data technologies to digital heritage materials and</a:t>
            </a:r>
            <a:r>
              <a:rPr lang="en-US" dirty="0"/>
              <a:t> ex</a:t>
            </a:r>
            <a:r>
              <a:rPr lang="en-US" baseline="0" dirty="0"/>
              <a:t>plores the implications of linked data in the user experience. It exposes relationships between musicians and enables jazz enthusiasts to make more connections.</a:t>
            </a:r>
          </a:p>
          <a:p>
            <a:endParaRPr lang="en-US" baseline="0" dirty="0"/>
          </a:p>
          <a:p>
            <a:r>
              <a:rPr lang="en-US" baseline="0" dirty="0"/>
              <a:t>It generated new triples from the content of interview transcripts – from the </a:t>
            </a:r>
            <a:r>
              <a:rPr lang="en-US" i="1" baseline="0" dirty="0"/>
              <a:t>data </a:t>
            </a:r>
            <a:r>
              <a:rPr lang="en-US" i="0" baseline="0" dirty="0"/>
              <a:t>rather then converting existing metadata. Transcripts came from </a:t>
            </a:r>
            <a:r>
              <a:rPr lang="en-US" sz="1200" b="0" i="0" kern="1200" dirty="0">
                <a:solidFill>
                  <a:schemeClr val="tx1"/>
                </a:solidFill>
                <a:effectLst/>
                <a:latin typeface="+mn-lt"/>
                <a:ea typeface="+mn-ea"/>
                <a:cs typeface="+mn-cs"/>
              </a:rPr>
              <a:t>Rutgers Institute for Jazz Studies Archives, Smithsonian Jazz Oral Histories, the Hamilton College Jazz Archive, UCLA’s Central Avenue Sounds series, and the University of Michigan’s Nathaniel C. Standifer Video Archive of Oral History. </a:t>
            </a:r>
            <a:r>
              <a:rPr lang="en-US" i="0" baseline="0" dirty="0"/>
              <a:t> </a:t>
            </a:r>
            <a:r>
              <a:rPr lang="en-US" sz="1200" b="0" i="0" kern="1200" baseline="0" dirty="0">
                <a:solidFill>
                  <a:schemeClr val="tx1"/>
                </a:solidFill>
                <a:effectLst/>
                <a:latin typeface="+mn-lt"/>
                <a:ea typeface="+mn-ea"/>
                <a:cs typeface="+mn-cs"/>
              </a:rPr>
              <a:t>T</a:t>
            </a:r>
            <a:r>
              <a:rPr lang="en-US" sz="1200" b="0" i="0" kern="1200" dirty="0">
                <a:solidFill>
                  <a:schemeClr val="tx1"/>
                </a:solidFill>
                <a:effectLst/>
                <a:latin typeface="+mn-lt"/>
                <a:ea typeface="+mn-ea"/>
                <a:cs typeface="+mn-cs"/>
              </a:rPr>
              <a:t>he first phase of the project</a:t>
            </a:r>
            <a:r>
              <a:rPr lang="en-US" sz="1200" b="0" i="0" kern="1200" baseline="0" dirty="0">
                <a:solidFill>
                  <a:schemeClr val="tx1"/>
                </a:solidFill>
                <a:effectLst/>
                <a:latin typeface="+mn-lt"/>
                <a:ea typeface="+mn-ea"/>
                <a:cs typeface="+mn-cs"/>
              </a:rPr>
              <a:t> was f</a:t>
            </a:r>
            <a:r>
              <a:rPr lang="en-US" sz="1200" b="0" i="0" kern="1200" dirty="0">
                <a:solidFill>
                  <a:schemeClr val="tx1"/>
                </a:solidFill>
                <a:effectLst/>
                <a:latin typeface="+mn-lt"/>
                <a:ea typeface="+mn-ea"/>
                <a:cs typeface="+mn-cs"/>
              </a:rPr>
              <a:t>unded through an</a:t>
            </a:r>
            <a:r>
              <a:rPr lang="en-US" sz="1200" b="0" i="0" u="none" strike="noStrike" kern="1200" dirty="0">
                <a:solidFill>
                  <a:schemeClr val="tx1"/>
                </a:solidFill>
                <a:effectLst/>
                <a:latin typeface="+mn-lt"/>
                <a:ea typeface="+mn-ea"/>
                <a:cs typeface="+mn-cs"/>
                <a:hlinkClick r:id="rId3"/>
              </a:rPr>
              <a:t> </a:t>
            </a:r>
            <a:r>
              <a:rPr lang="en-US" sz="1200" b="0" i="0" kern="1200" dirty="0">
                <a:solidFill>
                  <a:schemeClr val="tx1"/>
                </a:solidFill>
                <a:effectLst/>
                <a:latin typeface="+mn-lt"/>
                <a:ea typeface="+mn-ea"/>
                <a:cs typeface="+mn-cs"/>
                <a:hlinkClick r:id="rId3"/>
              </a:rPr>
              <a:t>OCLC/ALISE Library and Information Science Research</a:t>
            </a:r>
            <a:r>
              <a:rPr lang="en-US" sz="1200" b="0" i="0" kern="1200" dirty="0">
                <a:solidFill>
                  <a:schemeClr val="tx1"/>
                </a:solidFill>
                <a:effectLst/>
                <a:latin typeface="+mn-lt"/>
                <a:ea typeface="+mn-ea"/>
                <a:cs typeface="+mn-cs"/>
              </a:rPr>
              <a:t> grant </a:t>
            </a:r>
            <a:endParaRPr lang="en-US" i="0" baseline="0" dirty="0"/>
          </a:p>
        </p:txBody>
      </p:sp>
      <p:sp>
        <p:nvSpPr>
          <p:cNvPr id="4" name="Slide Number Placeholder 3"/>
          <p:cNvSpPr>
            <a:spLocks noGrp="1"/>
          </p:cNvSpPr>
          <p:nvPr>
            <p:ph type="sldNum" sz="quarter" idx="10"/>
          </p:nvPr>
        </p:nvSpPr>
        <p:spPr/>
        <p:txBody>
          <a:bodyPr/>
          <a:lstStyle/>
          <a:p>
            <a:fld id="{5D5958B2-8CFD-7C43-B1A8-5462CA51E0EE}" type="slidenum">
              <a:rPr lang="en-US" smtClean="0"/>
              <a:t>86</a:t>
            </a:fld>
            <a:endParaRPr lang="en-US" dirty="0"/>
          </a:p>
        </p:txBody>
      </p:sp>
    </p:spTree>
    <p:extLst>
      <p:ext uri="{BB962C8B-B14F-4D97-AF65-F5344CB8AC3E}">
        <p14:creationId xmlns:p14="http://schemas.microsoft.com/office/powerpoint/2010/main" val="42893694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t>
            </a:r>
            <a:r>
              <a:rPr lang="en-US" sz="1200" u="sng" kern="1200" dirty="0">
                <a:solidFill>
                  <a:schemeClr val="tx1"/>
                </a:solidFill>
                <a:effectLst/>
                <a:latin typeface="+mn-lt"/>
                <a:ea typeface="+mn-ea"/>
                <a:cs typeface="+mn-cs"/>
                <a:hlinkClick r:id="rId3"/>
              </a:rPr>
              <a:t>North Rhine-Westphalian Library Service Center</a:t>
            </a:r>
            <a:r>
              <a:rPr lang="en-US" sz="1200" kern="1200" dirty="0">
                <a:solidFill>
                  <a:schemeClr val="tx1"/>
                </a:solidFill>
                <a:effectLst/>
                <a:latin typeface="+mn-lt"/>
                <a:ea typeface="+mn-ea"/>
                <a:cs typeface="+mn-cs"/>
              </a:rPr>
              <a:t> (hbz) publishes one of the largest linked data datasets (1-5 billion triples). Its linked open data API provides access to 20 million bibliographic records and 45 million holdings from the hbz union catalog; to authority data from the German Integrated Authority File (GND); and to library address data from the German International Standard Identifier for Libraries and Related Organizations (ISIL) registry.</a:t>
            </a:r>
          </a:p>
          <a:p>
            <a:pPr marL="171450" indent="-171450">
              <a:buFontTx/>
              <a:buChar cha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99D7421-AD5D-46DA-91F4-10FFFF42BEC0}" type="slidenum">
              <a:rPr lang="en-US" smtClean="0"/>
              <a:t>87</a:t>
            </a:fld>
            <a:endParaRPr lang="en-US" dirty="0"/>
          </a:p>
        </p:txBody>
      </p:sp>
    </p:spTree>
    <p:extLst>
      <p:ext uri="{BB962C8B-B14F-4D97-AF65-F5344CB8AC3E}">
        <p14:creationId xmlns:p14="http://schemas.microsoft.com/office/powerpoint/2010/main" val="6984208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audience well knows that OCLC has been publishing RDF triples extracted from MARC records and library authority files for several years – records that you OCLC members have contributed over decades.</a:t>
            </a:r>
          </a:p>
          <a:p>
            <a:r>
              <a:rPr lang="en-US" baseline="0" dirty="0"/>
              <a:t>OCLC also responded to the survey, and these are three of the projects described:  VIAF (The Virtual International Authority File), &lt;click&gt;  FAST (Faceted Application of Subject Terminology) &lt;click&gt; and WorldCat.org.</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All together OCLC has published &lt;click&gt; well over 20 billion RDF triples. This constitutes the largest library aggregation of linked data resources in the world.  I chose</a:t>
            </a:r>
            <a:r>
              <a:rPr lang="en-US" sz="1200" kern="1200" baseline="0" dirty="0">
                <a:solidFill>
                  <a:schemeClr val="tx1"/>
                </a:solidFill>
                <a:effectLst/>
                <a:latin typeface="+mn-lt"/>
                <a:ea typeface="+mn-ea"/>
                <a:cs typeface="+mn-cs"/>
              </a:rPr>
              <a:t> these three</a:t>
            </a:r>
            <a:r>
              <a:rPr lang="en-US" sz="1200" kern="1200" dirty="0">
                <a:solidFill>
                  <a:schemeClr val="tx1"/>
                </a:solidFill>
                <a:effectLst/>
                <a:latin typeface="+mn-lt"/>
                <a:ea typeface="+mn-ea"/>
                <a:cs typeface="+mn-cs"/>
              </a:rPr>
              <a:t> linked data sources because…</a:t>
            </a:r>
            <a:endParaRPr lang="en-US" dirty="0"/>
          </a:p>
        </p:txBody>
      </p:sp>
      <p:sp>
        <p:nvSpPr>
          <p:cNvPr id="4" name="Slide Number Placeholder 3"/>
          <p:cNvSpPr>
            <a:spLocks noGrp="1"/>
          </p:cNvSpPr>
          <p:nvPr>
            <p:ph type="sldNum" sz="quarter" idx="10"/>
          </p:nvPr>
        </p:nvSpPr>
        <p:spPr/>
        <p:txBody>
          <a:bodyPr/>
          <a:lstStyle/>
          <a:p>
            <a:fld id="{B174C28D-165C-414C-A14C-419695C6A49C}" type="slidenum">
              <a:rPr lang="en-US" smtClean="0"/>
              <a:t>88</a:t>
            </a:fld>
            <a:endParaRPr lang="en-US" dirty="0"/>
          </a:p>
        </p:txBody>
      </p:sp>
    </p:spTree>
    <p:extLst>
      <p:ext uri="{BB962C8B-B14F-4D97-AF65-F5344CB8AC3E}">
        <p14:creationId xmlns:p14="http://schemas.microsoft.com/office/powerpoint/2010/main" val="3973823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1A3D13-31C7-4255-A5C6-4CC08EF1B429}" type="slidenum">
              <a:rPr lang="en-US" smtClean="0"/>
              <a:t>8</a:t>
            </a:fld>
            <a:endParaRPr lang="en-US" dirty="0"/>
          </a:p>
        </p:txBody>
      </p:sp>
    </p:spTree>
    <p:extLst>
      <p:ext uri="{BB962C8B-B14F-4D97-AF65-F5344CB8AC3E}">
        <p14:creationId xmlns:p14="http://schemas.microsoft.com/office/powerpoint/2010/main" val="36445750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They </a:t>
            </a:r>
            <a:r>
              <a:rPr lang="en-US" sz="1200" kern="1200" dirty="0">
                <a:solidFill>
                  <a:schemeClr val="tx1"/>
                </a:solidFill>
                <a:effectLst/>
                <a:latin typeface="+mn-lt"/>
                <a:ea typeface="+mn-ea"/>
                <a:cs typeface="+mn-cs"/>
              </a:rPr>
              <a:t>were among the top 10 linked data sources consumed by the 2015 survey respondents</a:t>
            </a:r>
            <a:r>
              <a:rPr lang="en-US" sz="1200" kern="1200" baseline="0" dirty="0">
                <a:solidFill>
                  <a:schemeClr val="tx1"/>
                </a:solidFill>
                <a:effectLst/>
                <a:latin typeface="+mn-lt"/>
                <a:ea typeface="+mn-ea"/>
                <a:cs typeface="+mn-cs"/>
              </a:rPr>
              <a:t> (named by 12 or more of the respondents).</a:t>
            </a:r>
            <a:endParaRPr lang="en-US" sz="1200" kern="1200" dirty="0">
              <a:solidFill>
                <a:schemeClr val="tx1"/>
              </a:solidFill>
              <a:effectLst/>
              <a:latin typeface="+mn-lt"/>
              <a:ea typeface="+mn-ea"/>
              <a:cs typeface="+mn-cs"/>
            </a:endParaRPr>
          </a:p>
          <a:p>
            <a:r>
              <a:rPr lang="en-US" baseline="0" dirty="0"/>
              <a:t>I’ve starred the ones which also responded to the survey.  Note that “resources we convert to linked data ourselves” is one of the top linked data sources consumed. One advice from linked data implementers is to first consume the linked data you publish.</a:t>
            </a:r>
          </a:p>
          <a:p>
            <a:endParaRPr lang="en-US" baseline="0" dirty="0"/>
          </a:p>
          <a:p>
            <a:r>
              <a:rPr lang="en-US" baseline="0" dirty="0"/>
              <a:t> These could be considered successful publishers of linked data by the degree to which others consume the data provided.</a:t>
            </a:r>
          </a:p>
          <a:p>
            <a:endParaRPr lang="en-US" baseline="0" dirty="0"/>
          </a:p>
        </p:txBody>
      </p:sp>
      <p:sp>
        <p:nvSpPr>
          <p:cNvPr id="4" name="Slide Number Placeholder 3"/>
          <p:cNvSpPr>
            <a:spLocks noGrp="1"/>
          </p:cNvSpPr>
          <p:nvPr>
            <p:ph type="sldNum" sz="quarter" idx="10"/>
          </p:nvPr>
        </p:nvSpPr>
        <p:spPr/>
        <p:txBody>
          <a:bodyPr/>
          <a:lstStyle/>
          <a:p>
            <a:fld id="{299D7421-AD5D-46DA-91F4-10FFFF42BEC0}" type="slidenum">
              <a:rPr lang="en-US" smtClean="0"/>
              <a:t>89</a:t>
            </a:fld>
            <a:endParaRPr lang="en-US" dirty="0"/>
          </a:p>
        </p:txBody>
      </p:sp>
    </p:spTree>
    <p:extLst>
      <p:ext uri="{BB962C8B-B14F-4D97-AF65-F5344CB8AC3E}">
        <p14:creationId xmlns:p14="http://schemas.microsoft.com/office/powerpoint/2010/main" val="32266821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plan to add the responses to the 2015 survey to the spreadsheet with the 2014 responses. You’ll be able to make your own comparisons, or focus on the institutions that most resemble yours.</a:t>
            </a:r>
            <a:endParaRPr lang="en-US" dirty="0"/>
          </a:p>
        </p:txBody>
      </p:sp>
      <p:sp>
        <p:nvSpPr>
          <p:cNvPr id="4" name="Slide Number Placeholder 3"/>
          <p:cNvSpPr>
            <a:spLocks noGrp="1"/>
          </p:cNvSpPr>
          <p:nvPr>
            <p:ph type="sldNum" sz="quarter" idx="10"/>
          </p:nvPr>
        </p:nvSpPr>
        <p:spPr/>
        <p:txBody>
          <a:bodyPr/>
          <a:lstStyle/>
          <a:p>
            <a:fld id="{299D7421-AD5D-46DA-91F4-10FFFF42BEC0}" type="slidenum">
              <a:rPr lang="en-US" smtClean="0"/>
              <a:t>91</a:t>
            </a:fld>
            <a:endParaRPr lang="en-US" dirty="0"/>
          </a:p>
        </p:txBody>
      </p:sp>
    </p:spTree>
    <p:extLst>
      <p:ext uri="{BB962C8B-B14F-4D97-AF65-F5344CB8AC3E}">
        <p14:creationId xmlns:p14="http://schemas.microsoft.com/office/powerpoint/2010/main" val="21317145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FFE1EC-277C-452F-B18C-BD7398308600}" type="slidenum">
              <a:rPr lang="en-US" smtClean="0"/>
              <a:t>92</a:t>
            </a:fld>
            <a:endParaRPr lang="en-US" dirty="0"/>
          </a:p>
        </p:txBody>
      </p:sp>
    </p:spTree>
    <p:extLst>
      <p:ext uri="{BB962C8B-B14F-4D97-AF65-F5344CB8AC3E}">
        <p14:creationId xmlns:p14="http://schemas.microsoft.com/office/powerpoint/2010/main" val="86166804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tx1"/>
                </a:solidFill>
                <a:effectLst/>
                <a:latin typeface="+mn-lt"/>
                <a:ea typeface="+mn-ea"/>
                <a:cs typeface="+mn-cs"/>
              </a:rPr>
              <a:t>A little background before I dig into my update:</a:t>
            </a:r>
          </a:p>
          <a:p>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WebJunction launched</a:t>
            </a:r>
            <a:r>
              <a:rPr lang="en-US" sz="1200" kern="1200" baseline="0" dirty="0">
                <a:solidFill>
                  <a:schemeClr val="tx1"/>
                </a:solidFill>
                <a:effectLst/>
                <a:latin typeface="+mn-lt"/>
                <a:ea typeface="+mn-ea"/>
                <a:cs typeface="+mn-cs"/>
              </a:rPr>
              <a:t> in 2003 with</a:t>
            </a:r>
            <a:r>
              <a:rPr lang="en-US" sz="1200" kern="1200" dirty="0">
                <a:solidFill>
                  <a:schemeClr val="tx1"/>
                </a:solidFill>
                <a:effectLst/>
                <a:latin typeface="+mn-lt"/>
                <a:ea typeface="+mn-ea"/>
                <a:cs typeface="+mn-cs"/>
              </a:rPr>
              <a:t> a grant from the Bill &amp; Melinda Gates Foundation to OCLC. Over</a:t>
            </a:r>
            <a:r>
              <a:rPr lang="en-US" sz="1200" kern="1200" baseline="0" dirty="0">
                <a:solidFill>
                  <a:schemeClr val="tx1"/>
                </a:solidFill>
                <a:effectLst/>
                <a:latin typeface="+mn-lt"/>
                <a:ea typeface="+mn-ea"/>
                <a:cs typeface="+mn-cs"/>
              </a:rPr>
              <a:t> the past 13 years</a:t>
            </a:r>
            <a:r>
              <a:rPr lang="en-US" sz="1200" kern="1200" dirty="0">
                <a:solidFill>
                  <a:schemeClr val="tx1"/>
                </a:solidFill>
                <a:effectLst/>
                <a:latin typeface="+mn-lt"/>
                <a:ea typeface="+mn-ea"/>
                <a:cs typeface="+mn-cs"/>
              </a:rPr>
              <a:t>, WebJunction has served to build the capacity of public libraries to meet evolving community needs. Our focus is on </a:t>
            </a:r>
            <a:r>
              <a:rPr lang="en-US" sz="1200" i="1" kern="1200" dirty="0">
                <a:solidFill>
                  <a:schemeClr val="tx1"/>
                </a:solidFill>
                <a:effectLst/>
                <a:latin typeface="+mn-lt"/>
                <a:ea typeface="+mn-ea"/>
                <a:cs typeface="+mn-cs"/>
              </a:rPr>
              <a:t>learning</a:t>
            </a:r>
            <a:r>
              <a:rPr lang="en-US" sz="1200" kern="1200" dirty="0">
                <a:solidFill>
                  <a:schemeClr val="tx1"/>
                </a:solidFill>
                <a:effectLst/>
                <a:latin typeface="+mn-lt"/>
                <a:ea typeface="+mn-ea"/>
                <a:cs typeface="+mn-cs"/>
              </a:rPr>
              <a:t>, which we believe that</a:t>
            </a:r>
            <a:r>
              <a:rPr lang="en-US" sz="1200" kern="1200" baseline="0" dirty="0">
                <a:solidFill>
                  <a:schemeClr val="tx1"/>
                </a:solidFill>
                <a:effectLst/>
                <a:latin typeface="+mn-lt"/>
                <a:ea typeface="+mn-ea"/>
                <a:cs typeface="+mn-cs"/>
              </a:rPr>
              <a:t> – when applied – can lead to transformation. </a:t>
            </a:r>
            <a:r>
              <a:rPr lang="en-US" sz="1200" kern="1200" dirty="0">
                <a:solidFill>
                  <a:schemeClr val="tx1"/>
                </a:solidFill>
                <a:effectLst/>
                <a:latin typeface="+mn-lt"/>
                <a:ea typeface="+mn-ea"/>
                <a:cs typeface="+mn-cs"/>
              </a:rPr>
              <a:t>We also think that</a:t>
            </a:r>
            <a:r>
              <a:rPr lang="en-US" sz="1200" kern="1200" baseline="0" dirty="0">
                <a:solidFill>
                  <a:schemeClr val="tx1"/>
                </a:solidFill>
                <a:effectLst/>
                <a:latin typeface="+mn-lt"/>
                <a:ea typeface="+mn-ea"/>
                <a:cs typeface="+mn-cs"/>
              </a:rPr>
              <a:t> </a:t>
            </a:r>
            <a:r>
              <a:rPr lang="en-US" sz="1200" i="1" kern="1200" baseline="0" dirty="0">
                <a:solidFill>
                  <a:schemeClr val="tx1"/>
                </a:solidFill>
                <a:effectLst/>
                <a:latin typeface="+mn-lt"/>
                <a:ea typeface="+mn-ea"/>
                <a:cs typeface="+mn-cs"/>
              </a:rPr>
              <a:t>active, social, online </a:t>
            </a:r>
            <a:r>
              <a:rPr lang="en-US" sz="1200" kern="1200" baseline="0" dirty="0">
                <a:solidFill>
                  <a:schemeClr val="tx1"/>
                </a:solidFill>
                <a:effectLst/>
                <a:latin typeface="+mn-lt"/>
                <a:ea typeface="+mn-ea"/>
                <a:cs typeface="+mn-cs"/>
              </a:rPr>
              <a:t>learning makes it more effective at scale.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WebJunction joined</a:t>
            </a:r>
            <a:r>
              <a:rPr lang="en-US" sz="1200" kern="1200" baseline="0" dirty="0">
                <a:solidFill>
                  <a:schemeClr val="tx1"/>
                </a:solidFill>
                <a:effectLst/>
                <a:latin typeface="+mn-lt"/>
                <a:ea typeface="+mn-ea"/>
                <a:cs typeface="+mn-cs"/>
              </a:rPr>
              <a:t> with OCLC Research about 18 months ago, and are really excited and energized by this new collaboration.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Our view is that a strong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public library knows the needs of its community, </a:t>
            </a:r>
          </a:p>
          <a:p>
            <a:r>
              <a:rPr lang="en-US" sz="1200" kern="1200" dirty="0">
                <a:solidFill>
                  <a:schemeClr val="tx1"/>
                </a:solidFill>
                <a:effectLst/>
                <a:latin typeface="+mn-lt"/>
                <a:ea typeface="+mn-ea"/>
                <a:cs typeface="+mn-cs"/>
              </a:rPr>
              <a:t>has </a:t>
            </a:r>
            <a:r>
              <a:rPr lang="en-US" sz="1200" i="1" kern="1200" dirty="0">
                <a:solidFill>
                  <a:schemeClr val="tx1"/>
                </a:solidFill>
                <a:effectLst/>
                <a:latin typeface="+mn-lt"/>
                <a:ea typeface="+mn-ea"/>
                <a:cs typeface="+mn-cs"/>
              </a:rPr>
              <a:t>capacity</a:t>
            </a:r>
            <a:r>
              <a:rPr lang="en-US" sz="1200" kern="1200" dirty="0">
                <a:solidFill>
                  <a:schemeClr val="tx1"/>
                </a:solidFill>
                <a:effectLst/>
                <a:latin typeface="+mn-lt"/>
                <a:ea typeface="+mn-ea"/>
                <a:cs typeface="+mn-cs"/>
              </a:rPr>
              <a:t> to serve those needs, </a:t>
            </a:r>
          </a:p>
          <a:p>
            <a:r>
              <a:rPr lang="en-US" sz="1200" kern="1200" dirty="0">
                <a:solidFill>
                  <a:schemeClr val="tx1"/>
                </a:solidFill>
                <a:effectLst/>
                <a:latin typeface="+mn-lt"/>
                <a:ea typeface="+mn-ea"/>
                <a:cs typeface="+mn-cs"/>
              </a:rPr>
              <a:t>delivers </a:t>
            </a:r>
            <a:r>
              <a:rPr lang="en-US" sz="1200" i="1" kern="1200" dirty="0">
                <a:solidFill>
                  <a:schemeClr val="tx1"/>
                </a:solidFill>
                <a:effectLst/>
                <a:latin typeface="+mn-lt"/>
                <a:ea typeface="+mn-ea"/>
                <a:cs typeface="+mn-cs"/>
              </a:rPr>
              <a:t>services</a:t>
            </a:r>
            <a:r>
              <a:rPr lang="en-US" sz="1200" kern="1200" dirty="0">
                <a:solidFill>
                  <a:schemeClr val="tx1"/>
                </a:solidFill>
                <a:effectLst/>
                <a:latin typeface="+mn-lt"/>
                <a:ea typeface="+mn-ea"/>
                <a:cs typeface="+mn-cs"/>
              </a:rPr>
              <a:t> to meet those needs, </a:t>
            </a:r>
          </a:p>
          <a:p>
            <a:r>
              <a:rPr lang="en-US" sz="1200" i="1" kern="1200" dirty="0">
                <a:solidFill>
                  <a:schemeClr val="tx1"/>
                </a:solidFill>
                <a:effectLst/>
                <a:latin typeface="+mn-lt"/>
                <a:ea typeface="+mn-ea"/>
                <a:cs typeface="+mn-cs"/>
              </a:rPr>
              <a:t>reaches</a:t>
            </a:r>
            <a:r>
              <a:rPr lang="en-US" sz="1200" kern="1200" dirty="0">
                <a:solidFill>
                  <a:schemeClr val="tx1"/>
                </a:solidFill>
                <a:effectLst/>
                <a:latin typeface="+mn-lt"/>
                <a:ea typeface="+mn-ea"/>
                <a:cs typeface="+mn-cs"/>
              </a:rPr>
              <a:t> those with the need, and </a:t>
            </a:r>
          </a:p>
          <a:p>
            <a:r>
              <a:rPr lang="en-US" sz="1200" i="1" kern="1200" dirty="0">
                <a:solidFill>
                  <a:schemeClr val="tx1"/>
                </a:solidFill>
                <a:effectLst/>
                <a:latin typeface="+mn-lt"/>
                <a:ea typeface="+mn-ea"/>
                <a:cs typeface="+mn-cs"/>
              </a:rPr>
              <a:t>evaluates the effectiveness </a:t>
            </a:r>
            <a:r>
              <a:rPr lang="en-US" sz="1200" kern="1200" dirty="0">
                <a:solidFill>
                  <a:schemeClr val="tx1"/>
                </a:solidFill>
                <a:effectLst/>
                <a:latin typeface="+mn-lt"/>
                <a:ea typeface="+mn-ea"/>
                <a:cs typeface="+mn-cs"/>
              </a:rPr>
              <a:t>of the services addressing those needs.  </a:t>
            </a:r>
          </a:p>
          <a:p>
            <a:r>
              <a:rPr lang="en-US" sz="1200" kern="1200" dirty="0">
                <a:solidFill>
                  <a:schemeClr val="tx1"/>
                </a:solidFill>
                <a:effectLst/>
                <a:latin typeface="+mn-lt"/>
                <a:ea typeface="+mn-ea"/>
                <a:cs typeface="+mn-cs"/>
              </a:rPr>
              <a:t>And the cycle is continuous. This is a tall order, and we try to help by adopting</a:t>
            </a:r>
            <a:r>
              <a:rPr lang="en-US" sz="1200" kern="1200" baseline="0" dirty="0">
                <a:solidFill>
                  <a:schemeClr val="tx1"/>
                </a:solidFill>
                <a:effectLst/>
                <a:latin typeface="+mn-lt"/>
                <a:ea typeface="+mn-ea"/>
                <a:cs typeface="+mn-cs"/>
              </a:rPr>
              <a:t> a similar approach to our work</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We strive to understand both public library needs and community needs and design learning programs that will have positive outcomes for both audiences.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am going to use our recent project Supercharged Storytimes</a:t>
            </a:r>
            <a:r>
              <a:rPr lang="en-US" sz="1200" kern="1200" baseline="0" dirty="0">
                <a:solidFill>
                  <a:schemeClr val="tx1"/>
                </a:solidFill>
                <a:effectLst/>
                <a:latin typeface="+mn-lt"/>
                <a:ea typeface="+mn-ea"/>
                <a:cs typeface="+mn-cs"/>
              </a:rPr>
              <a:t> as an example of using library research to bolster library practice for the benefit of our youngest patrons.</a:t>
            </a: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D79510BB-0D6D-4594-AE2E-DA05CF12012E}" type="slidenum">
              <a:rPr lang="en-US" smtClean="0">
                <a:solidFill>
                  <a:prstClr val="black"/>
                </a:solidFill>
              </a:rPr>
              <a:pPr/>
              <a:t>93</a:t>
            </a:fld>
            <a:endParaRPr lang="en-US" dirty="0">
              <a:solidFill>
                <a:prstClr val="black"/>
              </a:solidFill>
            </a:endParaRPr>
          </a:p>
        </p:txBody>
      </p:sp>
    </p:spTree>
    <p:extLst>
      <p:ext uri="{BB962C8B-B14F-4D97-AF65-F5344CB8AC3E}">
        <p14:creationId xmlns:p14="http://schemas.microsoft.com/office/powerpoint/2010/main" val="65754875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tx1"/>
                </a:solidFill>
                <a:effectLst/>
                <a:latin typeface="+mn-lt"/>
                <a:ea typeface="+mn-ea"/>
                <a:cs typeface="+mn-cs"/>
              </a:rPr>
              <a:t>R</a:t>
            </a:r>
            <a:r>
              <a:rPr lang="en-US" sz="1200" kern="1200" dirty="0">
                <a:solidFill>
                  <a:schemeClr val="tx1"/>
                </a:solidFill>
                <a:effectLst/>
                <a:latin typeface="+mn-lt"/>
                <a:ea typeface="+mn-ea"/>
                <a:cs typeface="+mn-cs"/>
              </a:rPr>
              <a:t>esearch shows </a:t>
            </a:r>
            <a:r>
              <a:rPr lang="en-US" dirty="0"/>
              <a:t>there</a:t>
            </a:r>
            <a:r>
              <a:rPr lang="en-US" baseline="0" dirty="0"/>
              <a:t> is </a:t>
            </a:r>
            <a:r>
              <a:rPr lang="en-US" i="1" baseline="0" dirty="0"/>
              <a:t>essential brain development </a:t>
            </a:r>
            <a:r>
              <a:rPr lang="en-US" baseline="0" dirty="0"/>
              <a:t>that occurs in young children between birth and age 5. </a:t>
            </a:r>
            <a:r>
              <a:rPr lang="en-US" dirty="0"/>
              <a:t>Children </a:t>
            </a:r>
            <a:r>
              <a:rPr lang="en-US" sz="1200" kern="1200" dirty="0">
                <a:solidFill>
                  <a:schemeClr val="tx1"/>
                </a:solidFill>
                <a:effectLst/>
                <a:latin typeface="+mn-lt"/>
                <a:ea typeface="+mn-ea"/>
                <a:cs typeface="+mn-cs"/>
              </a:rPr>
              <a:t>who have</a:t>
            </a:r>
            <a:r>
              <a:rPr lang="en-US" sz="1200" kern="1200" baseline="0" dirty="0">
                <a:solidFill>
                  <a:schemeClr val="tx1"/>
                </a:solidFill>
                <a:effectLst/>
                <a:latin typeface="+mn-lt"/>
                <a:ea typeface="+mn-ea"/>
                <a:cs typeface="+mn-cs"/>
              </a:rPr>
              <a:t> not developed early literacy skills</a:t>
            </a:r>
            <a:r>
              <a:rPr lang="en-US" sz="1200" kern="1200" dirty="0">
                <a:solidFill>
                  <a:schemeClr val="tx1"/>
                </a:solidFill>
                <a:effectLst/>
                <a:latin typeface="+mn-lt"/>
                <a:ea typeface="+mn-ea"/>
                <a:cs typeface="+mn-cs"/>
              </a:rPr>
              <a:t> by the time they enter kindergarten will struggle to catch up. </a:t>
            </a:r>
            <a:r>
              <a:rPr lang="en-US" sz="1200" kern="1200" baseline="0" dirty="0">
                <a:solidFill>
                  <a:schemeClr val="tx1"/>
                </a:solidFill>
                <a:effectLst/>
                <a:latin typeface="+mn-lt"/>
                <a:ea typeface="+mn-ea"/>
                <a:cs typeface="+mn-cs"/>
              </a:rPr>
              <a:t> In fact, the </a:t>
            </a:r>
            <a:r>
              <a:rPr lang="en-US" sz="1200" kern="1200" dirty="0">
                <a:solidFill>
                  <a:schemeClr val="tx1"/>
                </a:solidFill>
                <a:effectLst/>
                <a:latin typeface="+mn-lt"/>
                <a:ea typeface="+mn-ea"/>
                <a:cs typeface="+mn-cs"/>
              </a:rPr>
              <a:t>lag can compromise their learning success through their entire</a:t>
            </a:r>
            <a:r>
              <a:rPr lang="en-US" sz="1200" kern="1200" baseline="0" dirty="0">
                <a:solidFill>
                  <a:schemeClr val="tx1"/>
                </a:solidFill>
                <a:effectLst/>
                <a:latin typeface="+mn-lt"/>
                <a:ea typeface="+mn-ea"/>
                <a:cs typeface="+mn-cs"/>
              </a:rPr>
              <a:t> academic experience</a:t>
            </a:r>
            <a:r>
              <a:rPr lang="en-US" sz="1200" kern="1200" dirty="0">
                <a:solidFill>
                  <a:schemeClr val="tx1"/>
                </a:solidFill>
                <a:effectLst/>
                <a:latin typeface="+mn-lt"/>
                <a:ea typeface="+mn-ea"/>
                <a:cs typeface="+mn-cs"/>
              </a:rPr>
              <a:t>.  Too many children have</a:t>
            </a:r>
            <a:r>
              <a:rPr lang="en-US" sz="1200" kern="1200" baseline="0" dirty="0">
                <a:solidFill>
                  <a:schemeClr val="tx1"/>
                </a:solidFill>
                <a:effectLst/>
                <a:latin typeface="+mn-lt"/>
                <a:ea typeface="+mn-ea"/>
                <a:cs typeface="+mn-cs"/>
              </a:rPr>
              <a:t> been affected by this lag, and so that is the community need to be addressed.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There is also the need within</a:t>
            </a:r>
            <a:r>
              <a:rPr lang="en-US" sz="1200" kern="1200" baseline="0" dirty="0">
                <a:solidFill>
                  <a:schemeClr val="tx1"/>
                </a:solidFill>
                <a:effectLst/>
                <a:latin typeface="+mn-lt"/>
                <a:ea typeface="+mn-ea"/>
                <a:cs typeface="+mn-cs"/>
              </a:rPr>
              <a:t> the library to understand </a:t>
            </a:r>
            <a:r>
              <a:rPr lang="en-US" sz="1200" kern="1200" dirty="0">
                <a:solidFill>
                  <a:schemeClr val="tx1"/>
                </a:solidFill>
                <a:effectLst/>
                <a:latin typeface="+mn-lt"/>
                <a:ea typeface="+mn-ea"/>
                <a:cs typeface="+mn-cs"/>
              </a:rPr>
              <a:t>whether programs and services are truly making a difference in people’s lives. </a:t>
            </a:r>
          </a:p>
          <a:p>
            <a:endParaRPr lang="en-US" sz="1200" i="1" kern="1200" dirty="0">
              <a:solidFill>
                <a:schemeClr val="tx1"/>
              </a:solidFill>
              <a:effectLst/>
              <a:latin typeface="+mn-lt"/>
              <a:ea typeface="+mn-ea"/>
              <a:cs typeface="+mn-cs"/>
            </a:endParaRPr>
          </a:p>
          <a:p>
            <a:endParaRPr lang="en-US"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9510BB-0D6D-4594-AE2E-DA05CF12012E}" type="slidenum">
              <a:rPr lang="en-US" smtClean="0">
                <a:solidFill>
                  <a:prstClr val="black"/>
                </a:solidFill>
              </a:rPr>
              <a:pPr/>
              <a:t>94</a:t>
            </a:fld>
            <a:endParaRPr lang="en-US" dirty="0">
              <a:solidFill>
                <a:prstClr val="black"/>
              </a:solidFill>
            </a:endParaRPr>
          </a:p>
        </p:txBody>
      </p:sp>
    </p:spTree>
    <p:extLst>
      <p:ext uri="{BB962C8B-B14F-4D97-AF65-F5344CB8AC3E}">
        <p14:creationId xmlns:p14="http://schemas.microsoft.com/office/powerpoint/2010/main" val="173953192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dirty="0"/>
              <a:t>One of the most</a:t>
            </a:r>
            <a:r>
              <a:rPr lang="en-US" i="0" baseline="0" dirty="0"/>
              <a:t> popular and longstanding public library program is storytime for young children, so this is where those two needs intersect.</a:t>
            </a:r>
          </a:p>
          <a:p>
            <a:endParaRPr lang="en-US" i="0" dirty="0"/>
          </a:p>
          <a:p>
            <a:r>
              <a:rPr lang="en-US" i="0" dirty="0"/>
              <a:t>In response, O</a:t>
            </a:r>
            <a:r>
              <a:rPr lang="en-US" i="0" baseline="0" dirty="0"/>
              <a:t>ver the last few years the University of Washington Information School conducted IMLS-funded research to answer the question:  </a:t>
            </a:r>
          </a:p>
          <a:p>
            <a:endParaRPr lang="en-US" i="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i="0" dirty="0"/>
              <a:t>“Do </a:t>
            </a:r>
            <a:r>
              <a:rPr lang="en-US" b="1" i="0" dirty="0"/>
              <a:t>library storytimes </a:t>
            </a:r>
            <a:r>
              <a:rPr lang="en-US" i="0" dirty="0"/>
              <a:t>help young children develop</a:t>
            </a:r>
            <a:r>
              <a:rPr lang="en-US" i="0" baseline="0" dirty="0"/>
              <a:t> early literacy skills</a:t>
            </a:r>
            <a:r>
              <a:rPr lang="en-US" i="0"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i="0" dirty="0"/>
          </a:p>
          <a:p>
            <a:pPr marL="0" marR="0" indent="0" algn="l" defTabSz="914400" rtl="0" eaLnBrk="1" fontAlgn="auto" latinLnBrk="0" hangingPunct="1">
              <a:lnSpc>
                <a:spcPct val="100000"/>
              </a:lnSpc>
              <a:spcBef>
                <a:spcPts val="0"/>
              </a:spcBef>
              <a:spcAft>
                <a:spcPts val="0"/>
              </a:spcAft>
              <a:buClrTx/>
              <a:buSzTx/>
              <a:buFontTx/>
              <a:buNone/>
              <a:tabLst/>
              <a:defRPr/>
            </a:pPr>
            <a:r>
              <a:rPr lang="en-US" i="0" dirty="0"/>
              <a:t>This research was called Project VIEWS2, and was led </a:t>
            </a:r>
            <a:r>
              <a:rPr lang="en-US" i="0" baseline="0" dirty="0"/>
              <a:t>by Dr. Eliza Dresang, pictured here.</a:t>
            </a:r>
            <a:r>
              <a:rPr lang="en-US" b="0" i="0" baseline="0" dirty="0"/>
              <a:t> The study was particularly relevant and important for libraries because </a:t>
            </a:r>
            <a:r>
              <a:rPr lang="en-US" i="0" baseline="0" dirty="0"/>
              <a:t>this was the </a:t>
            </a:r>
            <a:r>
              <a:rPr lang="en-US" b="1" i="0" baseline="0" dirty="0"/>
              <a:t>first study of its kind </a:t>
            </a:r>
            <a:r>
              <a:rPr lang="en-US" i="0" baseline="0" dirty="0"/>
              <a:t>conducted in a public library setting. </a:t>
            </a:r>
            <a:endParaRPr lang="en-US" i="0" dirty="0"/>
          </a:p>
          <a:p>
            <a:endParaRPr lang="en-US" i="1" baseline="0" dirty="0"/>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9510BB-0D6D-4594-AE2E-DA05CF12012E}" type="slidenum">
              <a:rPr lang="en-US" smtClean="0">
                <a:solidFill>
                  <a:prstClr val="black"/>
                </a:solidFill>
              </a:rPr>
              <a:pPr/>
              <a:t>95</a:t>
            </a:fld>
            <a:endParaRPr lang="en-US" dirty="0">
              <a:solidFill>
                <a:prstClr val="black"/>
              </a:solidFill>
            </a:endParaRPr>
          </a:p>
        </p:txBody>
      </p:sp>
    </p:spTree>
    <p:extLst>
      <p:ext uri="{BB962C8B-B14F-4D97-AF65-F5344CB8AC3E}">
        <p14:creationId xmlns:p14="http://schemas.microsoft.com/office/powerpoint/2010/main" val="13763548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Well, what the research found was that</a:t>
            </a:r>
          </a:p>
          <a:p>
            <a:endParaRPr lang="en-US" i="1" dirty="0"/>
          </a:p>
          <a:p>
            <a:r>
              <a:rPr lang="en-US" i="1" dirty="0"/>
              <a:t>-Animation</a:t>
            </a:r>
            <a:r>
              <a:rPr lang="en-US" i="1" baseline="0" dirty="0"/>
              <a:t> 1</a:t>
            </a:r>
          </a:p>
          <a:p>
            <a:endParaRPr lang="en-US" i="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 </a:t>
            </a:r>
            <a:r>
              <a:rPr lang="en-US" b="1" dirty="0"/>
              <a:t>purposeful focus </a:t>
            </a:r>
            <a:r>
              <a:rPr lang="en-US" dirty="0"/>
              <a:t>on </a:t>
            </a:r>
            <a:r>
              <a:rPr lang="en-US" b="1" dirty="0"/>
              <a:t>early literacy concepts </a:t>
            </a:r>
            <a:r>
              <a:rPr lang="en-US" dirty="0"/>
              <a:t>in storytimes </a:t>
            </a:r>
            <a:r>
              <a:rPr lang="en-US" b="1" dirty="0"/>
              <a:t>makes a difference</a:t>
            </a:r>
            <a:r>
              <a:rPr lang="en-US" dirty="0"/>
              <a:t> on the program and the children’s early literacy behaviors”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In other</a:t>
            </a:r>
            <a:r>
              <a:rPr lang="en-US" baseline="0" dirty="0"/>
              <a:t> words, Storytimes Matter.</a:t>
            </a:r>
          </a:p>
          <a:p>
            <a:endParaRPr lang="en-US" i="1" baseline="0" dirty="0"/>
          </a:p>
          <a:p>
            <a:r>
              <a:rPr lang="en-US" i="0" baseline="0" dirty="0"/>
              <a:t>VIEWS2 also produced research-based tools that library practitioners can use for storytime planning and reflection. </a:t>
            </a:r>
          </a:p>
          <a:p>
            <a:endParaRPr lang="en-US" i="1" baseline="0" dirty="0"/>
          </a:p>
          <a:p>
            <a:endParaRPr lang="en-US" i="1" baseline="0" dirty="0"/>
          </a:p>
        </p:txBody>
      </p:sp>
      <p:sp>
        <p:nvSpPr>
          <p:cNvPr id="4" name="Slide Number Placeholder 3"/>
          <p:cNvSpPr>
            <a:spLocks noGrp="1"/>
          </p:cNvSpPr>
          <p:nvPr>
            <p:ph type="sldNum" sz="quarter" idx="10"/>
          </p:nvPr>
        </p:nvSpPr>
        <p:spPr/>
        <p:txBody>
          <a:bodyPr/>
          <a:lstStyle/>
          <a:p>
            <a:fld id="{D79510BB-0D6D-4594-AE2E-DA05CF12012E}" type="slidenum">
              <a:rPr lang="en-US" smtClean="0">
                <a:solidFill>
                  <a:prstClr val="black"/>
                </a:solidFill>
              </a:rPr>
              <a:pPr/>
              <a:t>96</a:t>
            </a:fld>
            <a:endParaRPr lang="en-US" dirty="0">
              <a:solidFill>
                <a:prstClr val="black"/>
              </a:solidFill>
            </a:endParaRPr>
          </a:p>
        </p:txBody>
      </p:sp>
    </p:spTree>
    <p:extLst>
      <p:ext uri="{BB962C8B-B14F-4D97-AF65-F5344CB8AC3E}">
        <p14:creationId xmlns:p14="http://schemas.microsoft.com/office/powerpoint/2010/main" val="349969567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baseline="0" dirty="0">
                <a:solidFill>
                  <a:schemeClr val="tx1"/>
                </a:solidFill>
                <a:effectLst/>
                <a:latin typeface="+mn-lt"/>
                <a:ea typeface="+mn-ea"/>
                <a:cs typeface="+mn-cs"/>
              </a:rPr>
              <a:t>After learning about the work of VIEWS2, we sought a</a:t>
            </a:r>
            <a:r>
              <a:rPr lang="en-US" i="0" baseline="0" dirty="0"/>
              <a:t> </a:t>
            </a:r>
            <a:r>
              <a:rPr lang="en-US" baseline="0" dirty="0"/>
              <a:t>IMLS National Leadership Grant to move the research into practice. </a:t>
            </a:r>
            <a:r>
              <a:rPr lang="en-US" sz="1200" strike="noStrike" kern="1200" baseline="0" dirty="0">
                <a:solidFill>
                  <a:schemeClr val="tx1"/>
                </a:solidFill>
                <a:effectLst/>
                <a:latin typeface="+mn-lt"/>
                <a:ea typeface="+mn-ea"/>
                <a:cs typeface="+mn-cs"/>
              </a:rPr>
              <a:t>This project began in the fall of 2014 and ran through this spring. </a:t>
            </a:r>
            <a:r>
              <a:rPr lang="en-US" baseline="0" dirty="0"/>
              <a:t>and was conducted in partnership with Washington State Library and Thrive Washington, an early learning organization. Sadly, Dr. Dresang passed away during the grant proposal process, so we have relied on the legacy of her work and her VIEWS2 research team as consultants to the project.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The ensuing program, which we dubbed Supercharged Storytime, has </a:t>
            </a:r>
            <a:r>
              <a:rPr lang="en-US" sz="1200" kern="1200" dirty="0">
                <a:solidFill>
                  <a:schemeClr val="tx1"/>
                </a:solidFill>
                <a:effectLst/>
                <a:latin typeface="+mn-lt"/>
                <a:ea typeface="+mn-ea"/>
                <a:cs typeface="+mn-cs"/>
              </a:rPr>
              <a:t>engaged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over 500 storytime practitioners across 6 states.</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D79510BB-0D6D-4594-AE2E-DA05CF12012E}" type="slidenum">
              <a:rPr lang="en-US" smtClean="0"/>
              <a:t>97</a:t>
            </a:fld>
            <a:endParaRPr lang="en-US" dirty="0"/>
          </a:p>
        </p:txBody>
      </p:sp>
    </p:spTree>
    <p:extLst>
      <p:ext uri="{BB962C8B-B14F-4D97-AF65-F5344CB8AC3E}">
        <p14:creationId xmlns:p14="http://schemas.microsoft.com/office/powerpoint/2010/main" val="37359173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The program included a blend of </a:t>
            </a:r>
            <a:r>
              <a:rPr lang="en-US" sz="1200" kern="1200" dirty="0">
                <a:solidFill>
                  <a:schemeClr val="tx1"/>
                </a:solidFill>
                <a:effectLst/>
                <a:latin typeface="+mn-lt"/>
                <a:ea typeface="+mn-ea"/>
                <a:cs typeface="+mn-cs"/>
              </a:rPr>
              <a:t>Facilitated orientation + individual practice + peer to peer sharing and reflection</a:t>
            </a:r>
          </a:p>
          <a:p>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Specifically, Over an</a:t>
            </a:r>
            <a:r>
              <a:rPr lang="en-US" sz="1200" kern="1200" baseline="0" dirty="0">
                <a:solidFill>
                  <a:schemeClr val="tx1"/>
                </a:solidFill>
                <a:effectLst/>
                <a:latin typeface="+mn-lt"/>
                <a:ea typeface="+mn-ea"/>
                <a:cs typeface="+mn-cs"/>
              </a:rPr>
              <a:t> 8-week period, we conducted a</a:t>
            </a:r>
            <a:r>
              <a:rPr lang="en-US" sz="1200" kern="1200" dirty="0">
                <a:solidFill>
                  <a:schemeClr val="tx1"/>
                </a:solidFill>
                <a:effectLst/>
                <a:latin typeface="+mn-lt"/>
                <a:ea typeface="+mn-ea"/>
                <a:cs typeface="+mn-cs"/>
              </a:rPr>
              <a:t> series of live online sessions that introduced the cohort to concepts and tools arising</a:t>
            </a:r>
            <a:r>
              <a:rPr lang="en-US" sz="1200" kern="1200" baseline="0" dirty="0">
                <a:solidFill>
                  <a:schemeClr val="tx1"/>
                </a:solidFill>
                <a:effectLst/>
                <a:latin typeface="+mn-lt"/>
                <a:ea typeface="+mn-ea"/>
                <a:cs typeface="+mn-cs"/>
              </a:rPr>
              <a:t> from the Project VIEWS2 work, which we had adapted for this application-based orientation. These lively sessions included a lot of peer-to-peer interaction, which the participants found particularly valuable. There are a couple representative quotes here on the slide.</a:t>
            </a:r>
            <a:endParaRPr lang="en-US" sz="1200" kern="1200" dirty="0">
              <a:solidFill>
                <a:schemeClr val="tx1"/>
              </a:solidFill>
              <a:effectLst/>
              <a:latin typeface="+mn-lt"/>
              <a:ea typeface="+mn-ea"/>
              <a:cs typeface="+mn-cs"/>
            </a:endParaRPr>
          </a:p>
          <a:p>
            <a:endParaRPr lang="en-US" sz="120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a:t>In between each session, Participants put their learning into practice at their library. They also reinforced their learning through independent study and reflection, and shared their experience with their peers in the discussion space we set up for this program, Supercharged Central.</a:t>
            </a:r>
          </a:p>
          <a:p>
            <a:endParaRPr lang="en-US" i="1" baseline="0" dirty="0"/>
          </a:p>
        </p:txBody>
      </p:sp>
      <p:sp>
        <p:nvSpPr>
          <p:cNvPr id="4" name="Slide Number Placeholder 3"/>
          <p:cNvSpPr>
            <a:spLocks noGrp="1"/>
          </p:cNvSpPr>
          <p:nvPr>
            <p:ph type="sldNum" sz="quarter" idx="10"/>
          </p:nvPr>
        </p:nvSpPr>
        <p:spPr/>
        <p:txBody>
          <a:bodyPr/>
          <a:lstStyle/>
          <a:p>
            <a:fld id="{D79510BB-0D6D-4594-AE2E-DA05CF12012E}" type="slidenum">
              <a:rPr lang="en-US" smtClean="0"/>
              <a:t>98</a:t>
            </a:fld>
            <a:endParaRPr lang="en-US" dirty="0"/>
          </a:p>
        </p:txBody>
      </p:sp>
    </p:spTree>
    <p:extLst>
      <p:ext uri="{BB962C8B-B14F-4D97-AF65-F5344CB8AC3E}">
        <p14:creationId xmlns:p14="http://schemas.microsoft.com/office/powerpoint/2010/main" val="222994808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project has </a:t>
            </a:r>
            <a:r>
              <a:rPr lang="en-US" sz="1200" kern="1200" baseline="0" dirty="0">
                <a:solidFill>
                  <a:schemeClr val="tx1"/>
                </a:solidFill>
                <a:effectLst/>
                <a:latin typeface="+mn-lt"/>
                <a:ea typeface="+mn-ea"/>
                <a:cs typeface="+mn-cs"/>
              </a:rPr>
              <a:t>built library staff capacity on multiple dimensions:</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KNOWLEDGE: By </a:t>
            </a:r>
            <a:r>
              <a:rPr lang="en-US" sz="1200" kern="1200" baseline="0" dirty="0">
                <a:solidFill>
                  <a:schemeClr val="tx1"/>
                </a:solidFill>
                <a:effectLst/>
                <a:latin typeface="+mn-lt"/>
                <a:ea typeface="+mn-ea"/>
                <a:cs typeface="+mn-cs"/>
              </a:rPr>
              <a:t>connecting their existing techniques to the research, practitioners can be more intentional </a:t>
            </a:r>
            <a:r>
              <a:rPr lang="en-US" sz="1200" b="1" kern="1200" baseline="0" dirty="0">
                <a:solidFill>
                  <a:srgbClr val="FF0000"/>
                </a:solidFill>
                <a:effectLst/>
                <a:latin typeface="+mn-lt"/>
                <a:ea typeface="+mn-ea"/>
                <a:cs typeface="+mn-cs"/>
              </a:rPr>
              <a:t>about incorporating early literacy concepts</a:t>
            </a:r>
            <a:r>
              <a:rPr lang="en-US" sz="1200" kern="1200" baseline="0" dirty="0">
                <a:solidFill>
                  <a:srgbClr val="FF0000"/>
                </a:solidFill>
                <a:effectLst/>
                <a:latin typeface="+mn-lt"/>
                <a:ea typeface="+mn-ea"/>
                <a:cs typeface="+mn-cs"/>
              </a:rPr>
              <a:t> </a:t>
            </a:r>
            <a:r>
              <a:rPr lang="en-US" sz="1200" kern="1200" baseline="0" dirty="0">
                <a:solidFill>
                  <a:schemeClr val="tx1"/>
                </a:solidFill>
                <a:effectLst/>
                <a:latin typeface="+mn-lt"/>
                <a:ea typeface="+mn-ea"/>
                <a:cs typeface="+mn-cs"/>
              </a:rPr>
              <a:t>in their planning and delivery of storytimes.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AWARENESS: spreading </a:t>
            </a:r>
            <a:r>
              <a:rPr lang="en-US" sz="1200" kern="1200" baseline="0" dirty="0">
                <a:solidFill>
                  <a:schemeClr val="tx1"/>
                </a:solidFill>
                <a:effectLst/>
                <a:latin typeface="+mn-lt"/>
                <a:ea typeface="+mn-ea"/>
                <a:cs typeface="+mn-cs"/>
              </a:rPr>
              <a:t>the VIEWS2 research raises awareness among administrators, parents and caregivers and other stakeholders </a:t>
            </a:r>
            <a:r>
              <a:rPr lang="en-US" sz="1200" kern="1200" dirty="0">
                <a:solidFill>
                  <a:schemeClr val="tx1"/>
                </a:solidFill>
                <a:effectLst/>
                <a:latin typeface="+mn-lt"/>
                <a:ea typeface="+mn-ea"/>
                <a:cs typeface="+mn-cs"/>
              </a:rPr>
              <a:t>that library storytimes matter. </a:t>
            </a:r>
            <a:r>
              <a:rPr lang="en-US" sz="1200" kern="1200" baseline="0" dirty="0">
                <a:solidFill>
                  <a:schemeClr val="tx1"/>
                </a:solidFill>
                <a:effectLst/>
                <a:latin typeface="+mn-lt"/>
                <a:ea typeface="+mn-ea"/>
                <a:cs typeface="+mn-cs"/>
              </a:rPr>
              <a:t> It’s </a:t>
            </a:r>
            <a:r>
              <a:rPr lang="en-US" sz="1200" kern="1200" dirty="0">
                <a:solidFill>
                  <a:schemeClr val="tx1"/>
                </a:solidFill>
                <a:effectLst/>
                <a:latin typeface="+mn-lt"/>
                <a:ea typeface="+mn-ea"/>
                <a:cs typeface="+mn-cs"/>
              </a:rPr>
              <a:t>“not just a cute thing to do”.  They are programs</a:t>
            </a:r>
            <a:r>
              <a:rPr lang="en-US" sz="1200" kern="1200" baseline="0" dirty="0">
                <a:solidFill>
                  <a:schemeClr val="tx1"/>
                </a:solidFill>
                <a:effectLst/>
                <a:latin typeface="+mn-lt"/>
                <a:ea typeface="+mn-ea"/>
                <a:cs typeface="+mn-cs"/>
              </a:rPr>
              <a:t> worth building and sustaining to meet an essential learning need.</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CONFIDENCE: With this</a:t>
            </a:r>
            <a:r>
              <a:rPr lang="en-US" sz="1200" kern="1200" baseline="0" dirty="0">
                <a:solidFill>
                  <a:schemeClr val="tx1"/>
                </a:solidFill>
                <a:effectLst/>
                <a:latin typeface="+mn-lt"/>
                <a:ea typeface="+mn-ea"/>
                <a:cs typeface="+mn-cs"/>
              </a:rPr>
              <a:t> new knowledge and awareness, confidence soars. </a:t>
            </a:r>
            <a:r>
              <a:rPr lang="en-US" sz="1200" kern="1200" dirty="0">
                <a:solidFill>
                  <a:schemeClr val="tx1"/>
                </a:solidFill>
                <a:effectLst/>
                <a:latin typeface="+mn-lt"/>
                <a:ea typeface="+mn-ea"/>
                <a:cs typeface="+mn-cs"/>
              </a:rPr>
              <a:t>Like</a:t>
            </a:r>
            <a:r>
              <a:rPr lang="en-US" sz="1200" kern="1200" baseline="0" dirty="0">
                <a:solidFill>
                  <a:schemeClr val="tx1"/>
                </a:solidFill>
                <a:effectLst/>
                <a:latin typeface="+mn-lt"/>
                <a:ea typeface="+mn-ea"/>
                <a:cs typeface="+mn-cs"/>
              </a:rPr>
              <a:t> in Wizard of Oz, so much of this project was about library practitioners recognizing the strengths that they had all along. As one participant put it, </a:t>
            </a:r>
            <a:r>
              <a:rPr lang="en-US" sz="1200" kern="1200" dirty="0">
                <a:solidFill>
                  <a:schemeClr val="tx1"/>
                </a:solidFill>
                <a:effectLst/>
                <a:latin typeface="+mn-lt"/>
                <a:ea typeface="+mn-ea"/>
                <a:cs typeface="+mn-cs"/>
              </a:rPr>
              <a:t>“I have been doing storytimes for years, but I didn’t know why I was doing the things I was doing. I realized I am so much smarter than I thought!”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COMMUNITY: </a:t>
            </a:r>
            <a:r>
              <a:rPr lang="en-US" sz="1200" kern="1200" baseline="0" dirty="0">
                <a:solidFill>
                  <a:schemeClr val="tx1"/>
                </a:solidFill>
                <a:effectLst/>
                <a:latin typeface="+mn-lt"/>
                <a:ea typeface="+mn-ea"/>
                <a:cs typeface="+mn-cs"/>
              </a:rPr>
              <a:t>the 500+ participants shared their experiences with supercharged storytimes with one another, spreading ideas, resources, and support across 6 states.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Together, this CAPACITY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stimulates</a:t>
            </a:r>
            <a:r>
              <a:rPr lang="en-US" sz="1200" kern="1200" baseline="0" dirty="0">
                <a:solidFill>
                  <a:schemeClr val="tx1"/>
                </a:solidFill>
                <a:effectLst/>
                <a:latin typeface="+mn-lt"/>
                <a:ea typeface="+mn-ea"/>
                <a:cs typeface="+mn-cs"/>
              </a:rPr>
              <a:t> ACTION: storytime programs are being delivered with confidence and renewed intention to support the development of essential early literacy skills.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We have formative and summative project evaluation results that measured outcomes across these areas, and we will share those in a report later this summer.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D79510BB-0D6D-4594-AE2E-DA05CF12012E}" type="slidenum">
              <a:rPr lang="en-US" smtClean="0"/>
              <a:t>99</a:t>
            </a:fld>
            <a:endParaRPr lang="en-US" dirty="0"/>
          </a:p>
        </p:txBody>
      </p:sp>
    </p:spTree>
    <p:extLst>
      <p:ext uri="{BB962C8B-B14F-4D97-AF65-F5344CB8AC3E}">
        <p14:creationId xmlns:p14="http://schemas.microsoft.com/office/powerpoint/2010/main" val="926812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1A3D13-31C7-4255-A5C6-4CC08EF1B429}" type="slidenum">
              <a:rPr lang="en-US" smtClean="0"/>
              <a:t>9</a:t>
            </a:fld>
            <a:endParaRPr lang="en-US" dirty="0"/>
          </a:p>
        </p:txBody>
      </p:sp>
    </p:spTree>
    <p:extLst>
      <p:ext uri="{BB962C8B-B14F-4D97-AF65-F5344CB8AC3E}">
        <p14:creationId xmlns:p14="http://schemas.microsoft.com/office/powerpoint/2010/main" val="108406336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i="0" dirty="0"/>
              <a:t>Through</a:t>
            </a:r>
            <a:r>
              <a:rPr lang="en-US" i="0" baseline="0" dirty="0"/>
              <a:t> the process of bridging research to practice, we’ve learned that Designing programs from a research-base lends legitimacy to the work, both for participants as well as for potential partners. However, it’s not enough to say that the work is “grounded in research.” Practitioners will need to know what that means and why it matters to their library and their community.</a:t>
            </a:r>
          </a:p>
          <a:p>
            <a:endParaRPr lang="en-US" i="0" baseline="0" dirty="0"/>
          </a:p>
          <a:p>
            <a:r>
              <a:rPr lang="en-US" i="0" baseline="0" dirty="0"/>
              <a:t>Researchers and program providers working together to socialize research must invest time to build a common language and perspective that will resonate with the intended audience. In the case of Supercharged Storytimes, our project team and the VIEWS2 researcher had to hash out context and vocabulary, and identify how to maintain the integrity of the research outputs while creating an engaging learner experience.  We even created a glossary to bridge the jargon gap.</a:t>
            </a:r>
          </a:p>
          <a:p>
            <a:endParaRPr lang="en-US" i="0" baseline="0" dirty="0"/>
          </a:p>
          <a:p>
            <a:r>
              <a:rPr lang="en-US" i="0" baseline="0" dirty="0"/>
              <a:t>-Ultimately, this investment of time was well worth the effort.</a:t>
            </a:r>
          </a:p>
          <a:p>
            <a:endParaRPr lang="en-US" i="0" baseline="0" dirty="0"/>
          </a:p>
          <a:p>
            <a:r>
              <a:rPr lang="en-US" i="0" baseline="0" dirty="0"/>
              <a:t>-Supercharged Storytimes has demonstrated the power of peer learning; the power of intention in library practice; and the importance of confidence as a facet of library capacity and community-building. </a:t>
            </a:r>
          </a:p>
          <a:p>
            <a:endParaRPr lang="en-US" i="0" baseline="0" dirty="0"/>
          </a:p>
          <a:p>
            <a:r>
              <a:rPr lang="en-US" i="0" baseline="0" dirty="0"/>
              <a:t>-We’re thrilled that our project has achieved this at the scale that it has. As a learning organization, we’ve love to hear how your institution is bridging research and practice, so that we can learn from you.</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D79510BB-0D6D-4594-AE2E-DA05CF12012E}" type="slidenum">
              <a:rPr lang="en-US" smtClean="0"/>
              <a:t>100</a:t>
            </a:fld>
            <a:endParaRPr lang="en-US" dirty="0"/>
          </a:p>
        </p:txBody>
      </p:sp>
    </p:spTree>
    <p:extLst>
      <p:ext uri="{BB962C8B-B14F-4D97-AF65-F5344CB8AC3E}">
        <p14:creationId xmlns:p14="http://schemas.microsoft.com/office/powerpoint/2010/main" val="287523793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 resources, archived recordings</a:t>
            </a:r>
            <a:r>
              <a:rPr lang="en-US" baseline="0" dirty="0"/>
              <a:t> and more have been gleaned and curated from Supercharged Storytimes and are available on WebJunction.org.</a:t>
            </a:r>
          </a:p>
          <a:p>
            <a:r>
              <a:rPr lang="en-US" baseline="0" dirty="0"/>
              <a:t>There is a postcard handout that you can grab that has some details as well.</a:t>
            </a:r>
          </a:p>
          <a:p>
            <a:endParaRPr lang="en-US" baseline="0" dirty="0"/>
          </a:p>
          <a:p>
            <a:r>
              <a:rPr lang="en-US" baseline="0" dirty="0"/>
              <a:t>Thank you!</a:t>
            </a:r>
            <a:endParaRPr lang="en-US" dirty="0"/>
          </a:p>
          <a:p>
            <a:endParaRPr lang="en-US" dirty="0"/>
          </a:p>
        </p:txBody>
      </p:sp>
      <p:sp>
        <p:nvSpPr>
          <p:cNvPr id="4" name="Slide Number Placeholder 3"/>
          <p:cNvSpPr>
            <a:spLocks noGrp="1"/>
          </p:cNvSpPr>
          <p:nvPr>
            <p:ph type="sldNum" sz="quarter" idx="10"/>
          </p:nvPr>
        </p:nvSpPr>
        <p:spPr/>
        <p:txBody>
          <a:bodyPr/>
          <a:lstStyle/>
          <a:p>
            <a:fld id="{BBFFE1EC-277C-452F-B18C-BD7398308600}" type="slidenum">
              <a:rPr lang="en-US" smtClean="0"/>
              <a:t>101</a:t>
            </a:fld>
            <a:endParaRPr lang="en-US" dirty="0"/>
          </a:p>
        </p:txBody>
      </p:sp>
    </p:spTree>
    <p:extLst>
      <p:ext uri="{BB962C8B-B14F-4D97-AF65-F5344CB8AC3E}">
        <p14:creationId xmlns:p14="http://schemas.microsoft.com/office/powerpoint/2010/main" val="140112208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from DuMont advertising the show, with 14 year-old Dick Harrison, Herb Polesie, Fred Van Deventer, Florence Rinard, and actor </a:t>
            </a:r>
            <a:r>
              <a:rPr lang="en-US" dirty="0">
                <a:hlinkClick r:id="rId3" tooltip="Aldo Ray"/>
              </a:rPr>
              <a:t>Aldo Ray</a:t>
            </a:r>
            <a:r>
              <a:rPr lang="en-US" dirty="0"/>
              <a:t> as guest panelist (February 1, 1954)</a:t>
            </a:r>
          </a:p>
          <a:p>
            <a:endParaRPr lang="en-US" dirty="0"/>
          </a:p>
          <a:p>
            <a:r>
              <a:rPr lang="en-US" dirty="0"/>
              <a:t>See: https://en.wikipedia.org/wiki/Twenty_Questions </a:t>
            </a:r>
          </a:p>
        </p:txBody>
      </p:sp>
      <p:sp>
        <p:nvSpPr>
          <p:cNvPr id="4" name="Slide Number Placeholder 3"/>
          <p:cNvSpPr>
            <a:spLocks noGrp="1"/>
          </p:cNvSpPr>
          <p:nvPr>
            <p:ph type="sldNum" sz="quarter" idx="10"/>
          </p:nvPr>
        </p:nvSpPr>
        <p:spPr/>
        <p:txBody>
          <a:bodyPr/>
          <a:lstStyle/>
          <a:p>
            <a:fld id="{801A3D13-31C7-4255-A5C6-4CC08EF1B429}" type="slidenum">
              <a:rPr lang="en-US" smtClean="0"/>
              <a:t>102</a:t>
            </a:fld>
            <a:endParaRPr lang="en-US" dirty="0"/>
          </a:p>
        </p:txBody>
      </p:sp>
    </p:spTree>
    <p:extLst>
      <p:ext uri="{BB962C8B-B14F-4D97-AF65-F5344CB8AC3E}">
        <p14:creationId xmlns:p14="http://schemas.microsoft.com/office/powerpoint/2010/main" val="2687155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1A3D13-31C7-4255-A5C6-4CC08EF1B429}" type="slidenum">
              <a:rPr lang="en-US" smtClean="0"/>
              <a:t>10</a:t>
            </a:fld>
            <a:endParaRPr lang="en-US" dirty="0"/>
          </a:p>
        </p:txBody>
      </p:sp>
    </p:spTree>
    <p:extLst>
      <p:ext uri="{BB962C8B-B14F-4D97-AF65-F5344CB8AC3E}">
        <p14:creationId xmlns:p14="http://schemas.microsoft.com/office/powerpoint/2010/main" val="1801113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D5ECC6-D957-4D1E-804D-795D82C1168F}" type="slidenum">
              <a:rPr lang="en-US" smtClean="0"/>
              <a:t>37</a:t>
            </a:fld>
            <a:endParaRPr lang="en-US" dirty="0"/>
          </a:p>
        </p:txBody>
      </p:sp>
    </p:spTree>
    <p:extLst>
      <p:ext uri="{BB962C8B-B14F-4D97-AF65-F5344CB8AC3E}">
        <p14:creationId xmlns:p14="http://schemas.microsoft.com/office/powerpoint/2010/main" val="40596205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image" Target="../media/image7.tiff"/><Relationship Id="rId1" Type="http://schemas.openxmlformats.org/officeDocument/2006/relationships/slideMaster" Target="../slideMasters/slideMaster2.xml"/><Relationship Id="rId6" Type="http://schemas.openxmlformats.org/officeDocument/2006/relationships/hyperlink" Target="https://creativecommons.org/licenses/by/4.0/" TargetMode="External"/><Relationship Id="rId5" Type="http://schemas.openxmlformats.org/officeDocument/2006/relationships/image" Target="../media/image3.png"/><Relationship Id="rId4" Type="http://schemas.openxmlformats.org/officeDocument/2006/relationships/image" Target="../media/image2.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3295" b="48278"/>
          <a:stretch/>
        </p:blipFill>
        <p:spPr>
          <a:xfrm>
            <a:off x="3163889" y="2"/>
            <a:ext cx="5980110" cy="1060063"/>
          </a:xfrm>
          <a:prstGeom prst="rect">
            <a:avLst/>
          </a:prstGeom>
        </p:spPr>
      </p:pic>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1" name="Rectangle 10"/>
          <p:cNvSpPr/>
          <p:nvPr/>
        </p:nvSpPr>
        <p:spPr>
          <a:xfrm>
            <a:off x="-1" y="2"/>
            <a:ext cx="3190875"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6" name="Text Placeholder 18"/>
          <p:cNvSpPr>
            <a:spLocks noGrp="1"/>
          </p:cNvSpPr>
          <p:nvPr>
            <p:ph type="body" sz="quarter" idx="16" hasCustomPrompt="1"/>
          </p:nvPr>
        </p:nvSpPr>
        <p:spPr>
          <a:xfrm>
            <a:off x="779470" y="1852402"/>
            <a:ext cx="7754770" cy="1234773"/>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4400"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3206972"/>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728695" y="3613838"/>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dirty="0"/>
              <a:t>Speaker Title</a:t>
            </a:r>
          </a:p>
        </p:txBody>
      </p:sp>
      <p:sp>
        <p:nvSpPr>
          <p:cNvPr id="15" name="Rectangle 14"/>
          <p:cNvSpPr/>
          <p:nvPr userDrawn="1"/>
        </p:nvSpPr>
        <p:spPr>
          <a:xfrm>
            <a:off x="3136900" y="0"/>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pic>
        <p:nvPicPr>
          <p:cNvPr id="13" name="Picture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18980" y="110291"/>
            <a:ext cx="2098940" cy="851744"/>
          </a:xfrm>
          <a:prstGeom prst="rect">
            <a:avLst/>
          </a:prstGeom>
        </p:spPr>
      </p:pic>
      <p:sp>
        <p:nvSpPr>
          <p:cNvPr id="14" name="TextBox 13"/>
          <p:cNvSpPr txBox="1"/>
          <p:nvPr userDrawn="1"/>
        </p:nvSpPr>
        <p:spPr>
          <a:xfrm>
            <a:off x="1" y="1285134"/>
            <a:ext cx="3845222" cy="615553"/>
          </a:xfrm>
          <a:prstGeom prst="rect">
            <a:avLst/>
          </a:prstGeom>
          <a:solidFill>
            <a:schemeClr val="accent2"/>
          </a:solidFill>
        </p:spPr>
        <p:txBody>
          <a:bodyPr wrap="square" lIns="182880" tIns="182880" rIns="91440" bIns="18288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mn-lt"/>
                <a:ea typeface="+mn-ea"/>
                <a:cs typeface="Arial" charset="0"/>
              </a:rPr>
              <a:t>ALA Annual • June 27, 2016</a:t>
            </a:r>
          </a:p>
        </p:txBody>
      </p:sp>
    </p:spTree>
    <p:extLst>
      <p:ext uri="{BB962C8B-B14F-4D97-AF65-F5344CB8AC3E}">
        <p14:creationId xmlns:p14="http://schemas.microsoft.com/office/powerpoint/2010/main" val="196173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8" y="194732"/>
            <a:ext cx="3980966" cy="781050"/>
          </a:xfrm>
          <a:prstGeom prst="rect">
            <a:avLst/>
          </a:prstGeom>
        </p:spPr>
        <p:txBody>
          <a:bodyPr vert="horz"/>
          <a:lstStyle>
            <a:lvl1pPr marL="0" indent="0">
              <a:buNone/>
              <a:defRPr sz="3200" b="1" baseline="0">
                <a:solidFill>
                  <a:srgbClr val="236192"/>
                </a:solidFill>
              </a:defRPr>
            </a:lvl1pPr>
          </a:lstStyle>
          <a:p>
            <a:pPr lvl="0"/>
            <a:r>
              <a:rPr lang="en-US" dirty="0"/>
              <a:t>Closing Message</a:t>
            </a:r>
          </a:p>
        </p:txBody>
      </p:sp>
      <p:sp>
        <p:nvSpPr>
          <p:cNvPr id="9" name="Rectangle 8"/>
          <p:cNvSpPr/>
          <p:nvPr userDrawn="1"/>
        </p:nvSpPr>
        <p:spPr>
          <a:xfrm rot="10800000">
            <a:off x="11338" y="4388000"/>
            <a:ext cx="9144000" cy="179785"/>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990753"/>
            <a:ext cx="3887788" cy="304289"/>
          </a:xfrm>
          <a:prstGeom prst="rect">
            <a:avLst/>
          </a:prstGeom>
        </p:spPr>
        <p:txBody>
          <a:bodyPr vert="horz">
            <a:normAutofit/>
          </a:bodyPr>
          <a:lstStyle>
            <a:lvl1pPr marL="0" indent="0">
              <a:buNone/>
              <a:defRPr sz="1800" b="1" baseline="0"/>
            </a:lvl1pPr>
          </a:lstStyle>
          <a:p>
            <a:pPr lvl="0"/>
            <a:r>
              <a:rPr lang="en-US" dirty="0"/>
              <a:t>Speaker Name</a:t>
            </a:r>
          </a:p>
        </p:txBody>
      </p:sp>
      <p:sp>
        <p:nvSpPr>
          <p:cNvPr id="22" name="Text Placeholder 20"/>
          <p:cNvSpPr>
            <a:spLocks noGrp="1"/>
          </p:cNvSpPr>
          <p:nvPr>
            <p:ph type="body" sz="quarter" idx="12" hasCustomPrompt="1"/>
          </p:nvPr>
        </p:nvSpPr>
        <p:spPr>
          <a:xfrm>
            <a:off x="240428" y="1267826"/>
            <a:ext cx="3887788" cy="269270"/>
          </a:xfrm>
          <a:prstGeom prst="rect">
            <a:avLst/>
          </a:prstGeom>
        </p:spPr>
        <p:txBody>
          <a:bodyPr vert="horz">
            <a:normAutofit/>
          </a:bodyPr>
          <a:lstStyle>
            <a:lvl1pPr marL="0" indent="0">
              <a:buNone/>
              <a:defRPr sz="1400" b="0" baseline="0"/>
            </a:lvl1pPr>
          </a:lstStyle>
          <a:p>
            <a:pPr lvl="0"/>
            <a:r>
              <a:rPr lang="en-US" dirty="0"/>
              <a:t>Speaker Title</a:t>
            </a:r>
          </a:p>
        </p:txBody>
      </p:sp>
      <p:sp>
        <p:nvSpPr>
          <p:cNvPr id="23" name="Text Placeholder 20"/>
          <p:cNvSpPr>
            <a:spLocks noGrp="1"/>
          </p:cNvSpPr>
          <p:nvPr>
            <p:ph type="body" sz="quarter" idx="13" hasCustomPrompt="1"/>
          </p:nvPr>
        </p:nvSpPr>
        <p:spPr>
          <a:xfrm>
            <a:off x="240428" y="1508234"/>
            <a:ext cx="3887788" cy="229121"/>
          </a:xfrm>
          <a:prstGeom prst="rect">
            <a:avLst/>
          </a:prstGeom>
        </p:spPr>
        <p:txBody>
          <a:bodyPr vert="horz">
            <a:normAutofit/>
          </a:bodyPr>
          <a:lstStyle>
            <a:lvl1pPr marL="0" indent="0">
              <a:buNone/>
              <a:defRPr sz="1400" b="1" baseline="0">
                <a:solidFill>
                  <a:srgbClr val="236192"/>
                </a:solidFill>
              </a:defRPr>
            </a:lvl1pPr>
          </a:lstStyle>
          <a:p>
            <a:pPr lvl="0"/>
            <a:r>
              <a:rPr lang="en-US" dirty="0"/>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descr="ppt-because-pattern.psd"/>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546829" y="1"/>
            <a:ext cx="4597172" cy="4387999"/>
          </a:xfrm>
          <a:prstGeom prst="rect">
            <a:avLst/>
          </a:prstGeom>
        </p:spPr>
      </p:pic>
    </p:spTree>
    <p:extLst>
      <p:ext uri="{BB962C8B-B14F-4D97-AF65-F5344CB8AC3E}">
        <p14:creationId xmlns:p14="http://schemas.microsoft.com/office/powerpoint/2010/main" val="140108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477189" y="3861998"/>
            <a:ext cx="607721"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0" name="TextBox 8"/>
          <p:cNvSpPr txBox="1">
            <a:spLocks noChangeArrowheads="1"/>
          </p:cNvSpPr>
          <p:nvPr userDrawn="1"/>
        </p:nvSpPr>
        <p:spPr bwMode="auto">
          <a:xfrm>
            <a:off x="5924930" y="3701654"/>
            <a:ext cx="42227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600" dirty="0">
                <a:solidFill>
                  <a:schemeClr val="bg1"/>
                </a:solidFill>
              </a:rPr>
              <a:t>SM</a:t>
            </a:r>
          </a:p>
        </p:txBody>
      </p:sp>
      <p:sp>
        <p:nvSpPr>
          <p:cNvPr id="11" name="Rectangle 10"/>
          <p:cNvSpPr/>
          <p:nvPr userDrawn="1"/>
        </p:nvSpPr>
        <p:spPr>
          <a:xfrm>
            <a:off x="0" y="3704187"/>
            <a:ext cx="635000" cy="607721"/>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2" name="Text Placeholder 18"/>
          <p:cNvSpPr>
            <a:spLocks noGrp="1"/>
          </p:cNvSpPr>
          <p:nvPr>
            <p:ph type="body" sz="quarter" idx="10" hasCustomPrompt="1"/>
          </p:nvPr>
        </p:nvSpPr>
        <p:spPr>
          <a:xfrm>
            <a:off x="731839" y="831455"/>
            <a:ext cx="4180696" cy="1400383"/>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5500" b="1" baseline="0">
                <a:ln w="0" cmpd="sng">
                  <a:noFill/>
                </a:ln>
                <a:solidFill>
                  <a:srgbClr val="236192"/>
                </a:solidFill>
              </a:defRPr>
            </a:lvl1pPr>
          </a:lstStyle>
          <a:p>
            <a:pPr lvl="0"/>
            <a:r>
              <a:rPr lang="en-US" dirty="0"/>
              <a:t>Text Here</a:t>
            </a:r>
          </a:p>
        </p:txBody>
      </p:sp>
      <p:sp>
        <p:nvSpPr>
          <p:cNvPr id="13" name="Text Placeholder 20"/>
          <p:cNvSpPr>
            <a:spLocks noGrp="1"/>
          </p:cNvSpPr>
          <p:nvPr>
            <p:ph type="body" sz="quarter" idx="11" hasCustomPrompt="1"/>
          </p:nvPr>
        </p:nvSpPr>
        <p:spPr>
          <a:xfrm>
            <a:off x="698251" y="2397542"/>
            <a:ext cx="3887788" cy="304289"/>
          </a:xfrm>
          <a:prstGeom prst="rect">
            <a:avLst/>
          </a:prstGeom>
        </p:spPr>
        <p:txBody>
          <a:bodyPr vert="horz">
            <a:normAutofit/>
          </a:bodyPr>
          <a:lstStyle>
            <a:lvl1pPr marL="0" indent="0">
              <a:buNone/>
              <a:defRPr sz="1800" b="1" baseline="0">
                <a:solidFill>
                  <a:srgbClr val="000000"/>
                </a:solidFill>
              </a:defRPr>
            </a:lvl1pPr>
          </a:lstStyle>
          <a:p>
            <a:pPr lvl="0"/>
            <a:r>
              <a:rPr lang="en-US" dirty="0"/>
              <a:t>Speaker Name</a:t>
            </a:r>
          </a:p>
        </p:txBody>
      </p:sp>
      <p:sp>
        <p:nvSpPr>
          <p:cNvPr id="14" name="Text Placeholder 20"/>
          <p:cNvSpPr>
            <a:spLocks noGrp="1"/>
          </p:cNvSpPr>
          <p:nvPr>
            <p:ph type="body" sz="quarter" idx="12" hasCustomPrompt="1"/>
          </p:nvPr>
        </p:nvSpPr>
        <p:spPr>
          <a:xfrm>
            <a:off x="698064" y="2688127"/>
            <a:ext cx="3887788" cy="269270"/>
          </a:xfrm>
          <a:prstGeom prst="rect">
            <a:avLst/>
          </a:prstGeom>
        </p:spPr>
        <p:txBody>
          <a:bodyPr vert="horz">
            <a:normAutofit/>
          </a:bodyPr>
          <a:lstStyle>
            <a:lvl1pPr marL="0" indent="0">
              <a:buNone/>
              <a:defRPr sz="1400" b="0" baseline="0">
                <a:solidFill>
                  <a:srgbClr val="000000"/>
                </a:solidFill>
              </a:defRPr>
            </a:lvl1pPr>
          </a:lstStyle>
          <a:p>
            <a:pPr lvl="0"/>
            <a:r>
              <a:rPr lang="en-US" dirty="0"/>
              <a:t>Speaker Title</a:t>
            </a:r>
          </a:p>
        </p:txBody>
      </p:sp>
      <p:sp>
        <p:nvSpPr>
          <p:cNvPr id="15" name="Text Placeholder 20"/>
          <p:cNvSpPr>
            <a:spLocks noGrp="1"/>
          </p:cNvSpPr>
          <p:nvPr>
            <p:ph type="body" sz="quarter" idx="13" hasCustomPrompt="1"/>
          </p:nvPr>
        </p:nvSpPr>
        <p:spPr>
          <a:xfrm>
            <a:off x="698064" y="2957399"/>
            <a:ext cx="3887788" cy="229121"/>
          </a:xfrm>
          <a:prstGeom prst="rect">
            <a:avLst/>
          </a:prstGeom>
        </p:spPr>
        <p:txBody>
          <a:bodyPr vert="horz">
            <a:normAutofit/>
          </a:bodyPr>
          <a:lstStyle>
            <a:lvl1pPr marL="0" indent="0">
              <a:buNone/>
              <a:defRPr sz="1400" b="1" baseline="0">
                <a:solidFill>
                  <a:schemeClr val="accent2"/>
                </a:solidFill>
              </a:defRPr>
            </a:lvl1pPr>
          </a:lstStyle>
          <a:p>
            <a:pPr lvl="0"/>
            <a:r>
              <a:rPr lang="en-US" dirty="0"/>
              <a:t>Speaker Contact</a:t>
            </a:r>
          </a:p>
        </p:txBody>
      </p:sp>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7100" y="3704187"/>
            <a:ext cx="8216894" cy="607721"/>
          </a:xfrm>
          <a:prstGeom prst="rect">
            <a:avLst/>
          </a:prstGeom>
        </p:spPr>
      </p:pic>
      <p:pic>
        <p:nvPicPr>
          <p:cNvPr id="17"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TextBox 18"/>
          <p:cNvSpPr txBox="1"/>
          <p:nvPr userDrawn="1"/>
        </p:nvSpPr>
        <p:spPr>
          <a:xfrm>
            <a:off x="1" y="269828"/>
            <a:ext cx="3845222" cy="615553"/>
          </a:xfrm>
          <a:prstGeom prst="rect">
            <a:avLst/>
          </a:prstGeom>
          <a:solidFill>
            <a:schemeClr val="accent2"/>
          </a:solidFill>
        </p:spPr>
        <p:txBody>
          <a:bodyPr wrap="square" lIns="182880" tIns="182880" rIns="91440" bIns="18288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mn-lt"/>
                <a:ea typeface="+mn-ea"/>
                <a:cs typeface="Arial" charset="0"/>
              </a:rPr>
              <a:t>ALA Annual • June 27, 2016</a:t>
            </a:r>
          </a:p>
        </p:txBody>
      </p:sp>
    </p:spTree>
    <p:extLst>
      <p:ext uri="{BB962C8B-B14F-4D97-AF65-F5344CB8AC3E}">
        <p14:creationId xmlns:p14="http://schemas.microsoft.com/office/powerpoint/2010/main" val="75259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63888" y="0"/>
            <a:ext cx="5980111" cy="1059543"/>
          </a:xfrm>
          <a:prstGeom prst="rect">
            <a:avLst/>
          </a:prstGeom>
        </p:spPr>
      </p:pic>
      <p:pic>
        <p:nvPicPr>
          <p:cNvPr id="5" name="Picture 4"/>
          <p:cNvPicPr>
            <a:picLocks noChangeAspect="1"/>
          </p:cNvPicPr>
          <p:nvPr userDrawn="1"/>
        </p:nvPicPr>
        <p:blipFill rotWithShape="1">
          <a:blip r:embed="rId3" cstate="screen">
            <a:extLst>
              <a:ext uri="{28A0092B-C50C-407E-A947-70E740481C1C}">
                <a14:useLocalDpi xmlns:a14="http://schemas.microsoft.com/office/drawing/2010/main"/>
              </a:ext>
            </a:extLst>
          </a:blip>
          <a:srcRect l="23295" b="48278"/>
          <a:stretch/>
        </p:blipFill>
        <p:spPr>
          <a:xfrm>
            <a:off x="3163889" y="2"/>
            <a:ext cx="5980110" cy="1060063"/>
          </a:xfrm>
          <a:prstGeom prst="rect">
            <a:avLst/>
          </a:prstGeom>
        </p:spPr>
      </p:pic>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1" name="Rectangle 10"/>
          <p:cNvSpPr/>
          <p:nvPr/>
        </p:nvSpPr>
        <p:spPr>
          <a:xfrm>
            <a:off x="-1" y="2"/>
            <a:ext cx="3190875"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6" name="Text Placeholder 18"/>
          <p:cNvSpPr>
            <a:spLocks noGrp="1"/>
          </p:cNvSpPr>
          <p:nvPr>
            <p:ph type="body" sz="quarter" idx="16" hasCustomPrompt="1"/>
          </p:nvPr>
        </p:nvSpPr>
        <p:spPr>
          <a:xfrm>
            <a:off x="779470" y="1852402"/>
            <a:ext cx="7754770" cy="1234773"/>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4400"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3206972"/>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728695" y="3613838"/>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dirty="0"/>
              <a:t>Speaker Title</a:t>
            </a:r>
          </a:p>
        </p:txBody>
      </p:sp>
      <p:sp>
        <p:nvSpPr>
          <p:cNvPr id="15" name="Rectangle 14"/>
          <p:cNvSpPr/>
          <p:nvPr userDrawn="1"/>
        </p:nvSpPr>
        <p:spPr>
          <a:xfrm>
            <a:off x="3136900" y="0"/>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3"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a:solidFill>
                  <a:schemeClr val="bg1">
                    <a:alpha val="50000"/>
                  </a:schemeClr>
                </a:solidFill>
                <a:effectLst/>
                <a:latin typeface="Arial" charset="0"/>
                <a:ea typeface="Arial" charset="0"/>
                <a:cs typeface="Arial" charset="0"/>
              </a:rPr>
              <a:t>Confidential. Not for distribution.</a:t>
            </a:r>
          </a:p>
        </p:txBody>
      </p:sp>
      <p:pic>
        <p:nvPicPr>
          <p:cNvPr id="19" name="Picture 18"/>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18980" y="110291"/>
            <a:ext cx="2098940" cy="851744"/>
          </a:xfrm>
          <a:prstGeom prst="rect">
            <a:avLst/>
          </a:prstGeom>
        </p:spPr>
      </p:pic>
      <p:sp>
        <p:nvSpPr>
          <p:cNvPr id="20" name="TextBox 19"/>
          <p:cNvSpPr txBox="1"/>
          <p:nvPr userDrawn="1"/>
        </p:nvSpPr>
        <p:spPr>
          <a:xfrm>
            <a:off x="1" y="1285134"/>
            <a:ext cx="3845222" cy="615553"/>
          </a:xfrm>
          <a:prstGeom prst="rect">
            <a:avLst/>
          </a:prstGeom>
          <a:solidFill>
            <a:schemeClr val="accent2"/>
          </a:solidFill>
        </p:spPr>
        <p:txBody>
          <a:bodyPr wrap="square" lIns="182880" tIns="182880" rIns="91440" bIns="18288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mn-lt"/>
                <a:ea typeface="+mn-ea"/>
                <a:cs typeface="Arial" charset="0"/>
              </a:rPr>
              <a:t>ALA Annual • June 27, 2016</a:t>
            </a:r>
          </a:p>
        </p:txBody>
      </p:sp>
      <p:sp>
        <p:nvSpPr>
          <p:cNvPr id="2" name="Rectangle 1"/>
          <p:cNvSpPr/>
          <p:nvPr userDrawn="1"/>
        </p:nvSpPr>
        <p:spPr>
          <a:xfrm>
            <a:off x="2753360" y="466844"/>
            <a:ext cx="2031325" cy="36933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mn-lt"/>
                <a:ea typeface="+mn-ea"/>
                <a:cs typeface="Arial" charset="0"/>
              </a:rPr>
              <a:t>June 23–28, 2016</a:t>
            </a:r>
          </a:p>
        </p:txBody>
      </p:sp>
      <p:sp>
        <p:nvSpPr>
          <p:cNvPr id="21" name="Rectangle 20"/>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pic>
        <p:nvPicPr>
          <p:cNvPr id="2050" name="Picture 2" descr="http://mirrors.creativecommons.org/presskit/buttons/88x31/png/by.png">
            <a:hlinkClick r:id="rId6"/>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47683" y="4686300"/>
            <a:ext cx="1263573" cy="4420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userDrawn="1"/>
        </p:nvSpPr>
        <p:spPr>
          <a:xfrm>
            <a:off x="1470355" y="4730190"/>
            <a:ext cx="505267" cy="369332"/>
          </a:xfrm>
          <a:prstGeom prst="rect">
            <a:avLst/>
          </a:prstGeom>
          <a:noFill/>
        </p:spPr>
        <p:txBody>
          <a:bodyPr wrap="none" rtlCol="0">
            <a:spAutoFit/>
          </a:bodyPr>
          <a:lstStyle/>
          <a:p>
            <a:r>
              <a:rPr lang="en-US" dirty="0"/>
              <a:t>4.0</a:t>
            </a:r>
          </a:p>
        </p:txBody>
      </p:sp>
    </p:spTree>
    <p:extLst>
      <p:ext uri="{BB962C8B-B14F-4D97-AF65-F5344CB8AC3E}">
        <p14:creationId xmlns:p14="http://schemas.microsoft.com/office/powerpoint/2010/main" val="301652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524273"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3" name="Text Placeholder 12"/>
          <p:cNvSpPr>
            <a:spLocks noGrp="1"/>
          </p:cNvSpPr>
          <p:nvPr>
            <p:ph type="body" sz="quarter" idx="12" hasCustomPrompt="1"/>
          </p:nvPr>
        </p:nvSpPr>
        <p:spPr>
          <a:xfrm>
            <a:off x="3416308" y="2073399"/>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490664"/>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323708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413183"/>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524273" y="935075"/>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3" name="Text Placeholder 12"/>
          <p:cNvSpPr>
            <a:spLocks noGrp="1"/>
          </p:cNvSpPr>
          <p:nvPr>
            <p:ph type="body" sz="quarter" idx="12" hasCustomPrompt="1"/>
          </p:nvPr>
        </p:nvSpPr>
        <p:spPr>
          <a:xfrm>
            <a:off x="3416308" y="993538"/>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1632667"/>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410803"/>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413182"/>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882651" y="2696332"/>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11" name="Rectangle 10"/>
          <p:cNvSpPr/>
          <p:nvPr userDrawn="1"/>
        </p:nvSpPr>
        <p:spPr>
          <a:xfrm rot="5400000">
            <a:off x="-524273" y="3218224"/>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2" name="Text Placeholder 12"/>
          <p:cNvSpPr>
            <a:spLocks noGrp="1"/>
          </p:cNvSpPr>
          <p:nvPr>
            <p:ph type="body" sz="quarter" idx="17" hasCustomPrompt="1"/>
          </p:nvPr>
        </p:nvSpPr>
        <p:spPr>
          <a:xfrm>
            <a:off x="3416308" y="3276687"/>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3416300" y="3915816"/>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3416300" y="2693952"/>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882651" y="2696331"/>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90733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Text Placeholder 8"/>
          <p:cNvSpPr>
            <a:spLocks noGrp="1"/>
          </p:cNvSpPr>
          <p:nvPr>
            <p:ph type="body" sz="quarter" idx="10" hasCustomPrompt="1"/>
          </p:nvPr>
        </p:nvSpPr>
        <p:spPr>
          <a:xfrm>
            <a:off x="315259" y="831061"/>
            <a:ext cx="8174038" cy="646331"/>
          </a:xfrm>
          <a:prstGeom prst="rect">
            <a:avLst/>
          </a:prstGeom>
          <a:ln w="28575" cmpd="sng">
            <a:solidFill>
              <a:srgbClr val="FFFFFF"/>
            </a:solidFill>
          </a:ln>
        </p:spPr>
        <p:txBody>
          <a:bodyPr vert="horz" lIns="274320" tIns="45720" rIns="274320" bIns="4572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638176"/>
            <a:ext cx="265112" cy="4074630"/>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8411956" y="638176"/>
            <a:ext cx="265112" cy="4074629"/>
          </a:xfrm>
          <a:prstGeom prst="rect">
            <a:avLst/>
          </a:prstGeom>
          <a:solidFill>
            <a:srgbClr val="00AFD7"/>
          </a:solidFill>
        </p:spPr>
        <p:txBody>
          <a:bodyPr vert="horz"/>
          <a:lstStyle>
            <a:lvl1pPr marL="0" indent="0">
              <a:buNone/>
              <a:defRPr baseline="0"/>
            </a:lvl1pPr>
          </a:lstStyle>
          <a:p>
            <a:pPr lvl="0"/>
            <a:r>
              <a:rPr lang="en-US" dirty="0"/>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2397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4" name="Text Placeholder 3"/>
          <p:cNvSpPr>
            <a:spLocks noGrp="1"/>
          </p:cNvSpPr>
          <p:nvPr>
            <p:ph type="body" sz="quarter" idx="12" hasCustomPrompt="1"/>
          </p:nvPr>
        </p:nvSpPr>
        <p:spPr>
          <a:xfrm>
            <a:off x="340786" y="1029747"/>
            <a:ext cx="8439148" cy="3356378"/>
          </a:xfrm>
          <a:prstGeom prst="rect">
            <a:avLst/>
          </a:prstGeom>
        </p:spPr>
        <p:txBody>
          <a:bodyPr vert="horz"/>
          <a:lstStyle>
            <a:lvl1pPr marL="342900" indent="-342900">
              <a:buFont typeface="Arial"/>
              <a:buChar char="•"/>
              <a:defRPr sz="2400" baseline="0"/>
            </a:lvl1pPr>
            <a:lvl2pPr>
              <a:defRPr sz="2200"/>
            </a:lvl2pPr>
            <a:lvl3pPr>
              <a:defRPr sz="2300"/>
            </a:lvl3pPr>
            <a:lvl4pPr>
              <a:defRPr/>
            </a:lvl4pPr>
            <a:lvl5pPr>
              <a:defRPr/>
            </a:lvl5pPr>
            <a:lvl6pPr>
              <a:defRPr/>
            </a:lvl6pPr>
            <a:lvl7pPr>
              <a:defRPr/>
            </a:lvl7pPr>
            <a:lvl8pPr marL="3200400" indent="0">
              <a:buNone/>
              <a:defRPr/>
            </a:lvl8pPr>
            <a:lvl9pPr marL="3657600" indent="0">
              <a:buNone/>
              <a:defRPr/>
            </a:lvl9pPr>
          </a:lstStyle>
          <a:p>
            <a:pPr lvl="0"/>
            <a:r>
              <a:rPr lang="en-US" dirty="0"/>
              <a:t>Click to </a:t>
            </a:r>
            <a:r>
              <a:rPr lang="en-US"/>
              <a:t>add copy</a:t>
            </a:r>
            <a:endParaRPr lang="en-US" dirty="0"/>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a:solidFill>
                  <a:schemeClr val="bg1">
                    <a:alpha val="50000"/>
                  </a:schemeClr>
                </a:solidFill>
                <a:effectLst/>
                <a:latin typeface="Arial" charset="0"/>
                <a:ea typeface="Arial" charset="0"/>
                <a:cs typeface="Arial" charset="0"/>
              </a:rPr>
              <a:t>Confidential. Not for distribution.</a:t>
            </a:r>
          </a:p>
        </p:txBody>
      </p:sp>
      <p:sp>
        <p:nvSpPr>
          <p:cNvPr id="10" name="Rectangle 9"/>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Tree>
    <p:extLst>
      <p:ext uri="{BB962C8B-B14F-4D97-AF65-F5344CB8AC3E}">
        <p14:creationId xmlns:p14="http://schemas.microsoft.com/office/powerpoint/2010/main" val="167207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7845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3459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5825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524273"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3" name="Text Placeholder 12"/>
          <p:cNvSpPr>
            <a:spLocks noGrp="1"/>
          </p:cNvSpPr>
          <p:nvPr>
            <p:ph type="body" sz="quarter" idx="12" hasCustomPrompt="1"/>
          </p:nvPr>
        </p:nvSpPr>
        <p:spPr>
          <a:xfrm>
            <a:off x="3416308" y="2073399"/>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490664"/>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82148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51435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dirty="0"/>
              <a:t>Drag and drop photo here</a:t>
            </a:r>
          </a:p>
        </p:txBody>
      </p:sp>
      <p:sp>
        <p:nvSpPr>
          <p:cNvPr id="15" name="Text Placeholder 14"/>
          <p:cNvSpPr>
            <a:spLocks noGrp="1"/>
          </p:cNvSpPr>
          <p:nvPr>
            <p:ph type="body" sz="quarter" idx="13" hasCustomPrompt="1"/>
          </p:nvPr>
        </p:nvSpPr>
        <p:spPr>
          <a:xfrm>
            <a:off x="7583491" y="-15479"/>
            <a:ext cx="433387" cy="5174457"/>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8016878" y="-15479"/>
            <a:ext cx="1127125" cy="5174457"/>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4111" y="3748282"/>
            <a:ext cx="6153150" cy="715580"/>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534917" y="4085464"/>
            <a:ext cx="5610225" cy="264319"/>
          </a:xfrm>
          <a:prstGeom prst="rect">
            <a:avLst/>
          </a:prstGeom>
        </p:spPr>
        <p:txBody>
          <a:bodyPr vert="horz"/>
          <a:lstStyle>
            <a:lvl1pPr marL="0" indent="0">
              <a:buNone/>
              <a:defRPr sz="1800" b="0" baseline="0">
                <a:solidFill>
                  <a:schemeClr val="tx1"/>
                </a:solidFill>
              </a:defRPr>
            </a:lvl1pPr>
          </a:lstStyle>
          <a:p>
            <a:pPr lvl="0"/>
            <a:r>
              <a:rPr lang="en-US" dirty="0"/>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9236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8" y="194732"/>
            <a:ext cx="3980966" cy="781050"/>
          </a:xfrm>
          <a:prstGeom prst="rect">
            <a:avLst/>
          </a:prstGeom>
        </p:spPr>
        <p:txBody>
          <a:bodyPr vert="horz"/>
          <a:lstStyle>
            <a:lvl1pPr marL="0" indent="0">
              <a:buNone/>
              <a:defRPr sz="3200" b="1" baseline="0">
                <a:solidFill>
                  <a:srgbClr val="236192"/>
                </a:solidFill>
              </a:defRPr>
            </a:lvl1pPr>
          </a:lstStyle>
          <a:p>
            <a:pPr lvl="0"/>
            <a:r>
              <a:rPr lang="en-US" dirty="0"/>
              <a:t>Closing Message</a:t>
            </a:r>
          </a:p>
        </p:txBody>
      </p:sp>
      <p:sp>
        <p:nvSpPr>
          <p:cNvPr id="9" name="Rectangle 8"/>
          <p:cNvSpPr/>
          <p:nvPr userDrawn="1"/>
        </p:nvSpPr>
        <p:spPr>
          <a:xfrm rot="10800000">
            <a:off x="11338" y="4388000"/>
            <a:ext cx="9144000" cy="179785"/>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990753"/>
            <a:ext cx="3887788" cy="304289"/>
          </a:xfrm>
          <a:prstGeom prst="rect">
            <a:avLst/>
          </a:prstGeom>
        </p:spPr>
        <p:txBody>
          <a:bodyPr vert="horz">
            <a:normAutofit/>
          </a:bodyPr>
          <a:lstStyle>
            <a:lvl1pPr marL="0" indent="0">
              <a:buNone/>
              <a:defRPr sz="1800" b="1" baseline="0"/>
            </a:lvl1pPr>
          </a:lstStyle>
          <a:p>
            <a:pPr lvl="0"/>
            <a:r>
              <a:rPr lang="en-US" dirty="0"/>
              <a:t>Speaker Name</a:t>
            </a:r>
          </a:p>
        </p:txBody>
      </p:sp>
      <p:sp>
        <p:nvSpPr>
          <p:cNvPr id="22" name="Text Placeholder 20"/>
          <p:cNvSpPr>
            <a:spLocks noGrp="1"/>
          </p:cNvSpPr>
          <p:nvPr>
            <p:ph type="body" sz="quarter" idx="12" hasCustomPrompt="1"/>
          </p:nvPr>
        </p:nvSpPr>
        <p:spPr>
          <a:xfrm>
            <a:off x="240428" y="1267826"/>
            <a:ext cx="3887788" cy="269270"/>
          </a:xfrm>
          <a:prstGeom prst="rect">
            <a:avLst/>
          </a:prstGeom>
        </p:spPr>
        <p:txBody>
          <a:bodyPr vert="horz">
            <a:normAutofit/>
          </a:bodyPr>
          <a:lstStyle>
            <a:lvl1pPr marL="0" indent="0">
              <a:buNone/>
              <a:defRPr sz="1400" b="0" baseline="0"/>
            </a:lvl1pPr>
          </a:lstStyle>
          <a:p>
            <a:pPr lvl="0"/>
            <a:r>
              <a:rPr lang="en-US" dirty="0"/>
              <a:t>Speaker Title</a:t>
            </a:r>
          </a:p>
        </p:txBody>
      </p:sp>
      <p:sp>
        <p:nvSpPr>
          <p:cNvPr id="23" name="Text Placeholder 20"/>
          <p:cNvSpPr>
            <a:spLocks noGrp="1"/>
          </p:cNvSpPr>
          <p:nvPr>
            <p:ph type="body" sz="quarter" idx="13" hasCustomPrompt="1"/>
          </p:nvPr>
        </p:nvSpPr>
        <p:spPr>
          <a:xfrm>
            <a:off x="240428" y="1508234"/>
            <a:ext cx="3887788" cy="229121"/>
          </a:xfrm>
          <a:prstGeom prst="rect">
            <a:avLst/>
          </a:prstGeom>
        </p:spPr>
        <p:txBody>
          <a:bodyPr vert="horz">
            <a:normAutofit/>
          </a:bodyPr>
          <a:lstStyle>
            <a:lvl1pPr marL="0" indent="0">
              <a:buNone/>
              <a:defRPr sz="1400" b="1" baseline="0">
                <a:solidFill>
                  <a:srgbClr val="236192"/>
                </a:solidFill>
              </a:defRPr>
            </a:lvl1pPr>
          </a:lstStyle>
          <a:p>
            <a:pPr lvl="0"/>
            <a:r>
              <a:rPr lang="en-US" dirty="0"/>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descr="ppt-because-pattern.psd"/>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546829" y="1"/>
            <a:ext cx="4597172" cy="4387999"/>
          </a:xfrm>
          <a:prstGeom prst="rect">
            <a:avLst/>
          </a:prstGeom>
        </p:spPr>
      </p:pic>
    </p:spTree>
    <p:extLst>
      <p:ext uri="{BB962C8B-B14F-4D97-AF65-F5344CB8AC3E}">
        <p14:creationId xmlns:p14="http://schemas.microsoft.com/office/powerpoint/2010/main" val="214148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477189" y="3861998"/>
            <a:ext cx="607721"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0" name="TextBox 8"/>
          <p:cNvSpPr txBox="1">
            <a:spLocks noChangeArrowheads="1"/>
          </p:cNvSpPr>
          <p:nvPr userDrawn="1"/>
        </p:nvSpPr>
        <p:spPr bwMode="auto">
          <a:xfrm>
            <a:off x="5924930" y="3701654"/>
            <a:ext cx="42227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600" dirty="0">
                <a:solidFill>
                  <a:schemeClr val="bg1"/>
                </a:solidFill>
              </a:rPr>
              <a:t>SM</a:t>
            </a:r>
          </a:p>
        </p:txBody>
      </p:sp>
      <p:sp>
        <p:nvSpPr>
          <p:cNvPr id="11" name="Rectangle 10"/>
          <p:cNvSpPr/>
          <p:nvPr userDrawn="1"/>
        </p:nvSpPr>
        <p:spPr>
          <a:xfrm>
            <a:off x="0" y="3704187"/>
            <a:ext cx="635000" cy="607721"/>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2" name="Text Placeholder 18"/>
          <p:cNvSpPr>
            <a:spLocks noGrp="1"/>
          </p:cNvSpPr>
          <p:nvPr>
            <p:ph type="body" sz="quarter" idx="10" hasCustomPrompt="1"/>
          </p:nvPr>
        </p:nvSpPr>
        <p:spPr>
          <a:xfrm>
            <a:off x="731839" y="831455"/>
            <a:ext cx="4180696" cy="1400383"/>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5500" b="1" baseline="0">
                <a:ln w="0" cmpd="sng">
                  <a:noFill/>
                </a:ln>
                <a:solidFill>
                  <a:srgbClr val="236192"/>
                </a:solidFill>
              </a:defRPr>
            </a:lvl1pPr>
          </a:lstStyle>
          <a:p>
            <a:pPr lvl="0"/>
            <a:r>
              <a:rPr lang="en-US" dirty="0"/>
              <a:t>Text Here</a:t>
            </a:r>
          </a:p>
        </p:txBody>
      </p:sp>
      <p:sp>
        <p:nvSpPr>
          <p:cNvPr id="13" name="Text Placeholder 20"/>
          <p:cNvSpPr>
            <a:spLocks noGrp="1"/>
          </p:cNvSpPr>
          <p:nvPr>
            <p:ph type="body" sz="quarter" idx="11" hasCustomPrompt="1"/>
          </p:nvPr>
        </p:nvSpPr>
        <p:spPr>
          <a:xfrm>
            <a:off x="698251" y="2397542"/>
            <a:ext cx="3887788" cy="304289"/>
          </a:xfrm>
          <a:prstGeom prst="rect">
            <a:avLst/>
          </a:prstGeom>
        </p:spPr>
        <p:txBody>
          <a:bodyPr vert="horz">
            <a:normAutofit/>
          </a:bodyPr>
          <a:lstStyle>
            <a:lvl1pPr marL="0" indent="0">
              <a:buNone/>
              <a:defRPr sz="1800" b="1" baseline="0">
                <a:solidFill>
                  <a:srgbClr val="000000"/>
                </a:solidFill>
              </a:defRPr>
            </a:lvl1pPr>
          </a:lstStyle>
          <a:p>
            <a:pPr lvl="0"/>
            <a:r>
              <a:rPr lang="en-US" dirty="0"/>
              <a:t>Speaker Name</a:t>
            </a:r>
          </a:p>
        </p:txBody>
      </p:sp>
      <p:sp>
        <p:nvSpPr>
          <p:cNvPr id="14" name="Text Placeholder 20"/>
          <p:cNvSpPr>
            <a:spLocks noGrp="1"/>
          </p:cNvSpPr>
          <p:nvPr>
            <p:ph type="body" sz="quarter" idx="12" hasCustomPrompt="1"/>
          </p:nvPr>
        </p:nvSpPr>
        <p:spPr>
          <a:xfrm>
            <a:off x="698064" y="2688127"/>
            <a:ext cx="3887788" cy="269270"/>
          </a:xfrm>
          <a:prstGeom prst="rect">
            <a:avLst/>
          </a:prstGeom>
        </p:spPr>
        <p:txBody>
          <a:bodyPr vert="horz">
            <a:normAutofit/>
          </a:bodyPr>
          <a:lstStyle>
            <a:lvl1pPr marL="0" indent="0">
              <a:buNone/>
              <a:defRPr sz="1400" b="0" baseline="0">
                <a:solidFill>
                  <a:srgbClr val="000000"/>
                </a:solidFill>
              </a:defRPr>
            </a:lvl1pPr>
          </a:lstStyle>
          <a:p>
            <a:pPr lvl="0"/>
            <a:r>
              <a:rPr lang="en-US" dirty="0"/>
              <a:t>Speaker Title</a:t>
            </a:r>
          </a:p>
        </p:txBody>
      </p:sp>
      <p:sp>
        <p:nvSpPr>
          <p:cNvPr id="15" name="Text Placeholder 20"/>
          <p:cNvSpPr>
            <a:spLocks noGrp="1"/>
          </p:cNvSpPr>
          <p:nvPr>
            <p:ph type="body" sz="quarter" idx="13" hasCustomPrompt="1"/>
          </p:nvPr>
        </p:nvSpPr>
        <p:spPr>
          <a:xfrm>
            <a:off x="698064" y="2957399"/>
            <a:ext cx="3887788" cy="229121"/>
          </a:xfrm>
          <a:prstGeom prst="rect">
            <a:avLst/>
          </a:prstGeom>
        </p:spPr>
        <p:txBody>
          <a:bodyPr vert="horz">
            <a:normAutofit/>
          </a:bodyPr>
          <a:lstStyle>
            <a:lvl1pPr marL="0" indent="0">
              <a:buNone/>
              <a:defRPr sz="1400" b="1" baseline="0">
                <a:solidFill>
                  <a:schemeClr val="accent2"/>
                </a:solidFill>
              </a:defRPr>
            </a:lvl1pPr>
          </a:lstStyle>
          <a:p>
            <a:pPr lvl="0"/>
            <a:r>
              <a:rPr lang="en-US" dirty="0"/>
              <a:t>Speaker Contact</a:t>
            </a:r>
          </a:p>
        </p:txBody>
      </p:sp>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7100" y="3704187"/>
            <a:ext cx="8216894" cy="607721"/>
          </a:xfrm>
          <a:prstGeom prst="rect">
            <a:avLst/>
          </a:prstGeom>
        </p:spPr>
      </p:pic>
      <p:pic>
        <p:nvPicPr>
          <p:cNvPr id="19"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TextBox 19"/>
          <p:cNvSpPr txBox="1"/>
          <p:nvPr userDrawn="1"/>
        </p:nvSpPr>
        <p:spPr>
          <a:xfrm>
            <a:off x="1" y="269828"/>
            <a:ext cx="3845222" cy="615553"/>
          </a:xfrm>
          <a:prstGeom prst="rect">
            <a:avLst/>
          </a:prstGeom>
          <a:solidFill>
            <a:schemeClr val="accent2"/>
          </a:solidFill>
        </p:spPr>
        <p:txBody>
          <a:bodyPr wrap="square" lIns="182880" tIns="182880" rIns="91440" bIns="18288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mn-lt"/>
                <a:ea typeface="+mn-ea"/>
                <a:cs typeface="Arial" charset="0"/>
              </a:rPr>
              <a:t>ALA Annual • June 23–28, 2016</a:t>
            </a:r>
          </a:p>
        </p:txBody>
      </p:sp>
    </p:spTree>
    <p:extLst>
      <p:ext uri="{BB962C8B-B14F-4D97-AF65-F5344CB8AC3E}">
        <p14:creationId xmlns:p14="http://schemas.microsoft.com/office/powerpoint/2010/main" val="162194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wo Content">
    <p:spTree>
      <p:nvGrpSpPr>
        <p:cNvPr id="1" name="Shape 26"/>
        <p:cNvGrpSpPr/>
        <p:nvPr/>
      </p:nvGrpSpPr>
      <p:grpSpPr>
        <a:xfrm>
          <a:off x="0" y="0"/>
          <a:ext cx="0" cy="0"/>
          <a:chOff x="0" y="0"/>
          <a:chExt cx="0" cy="0"/>
        </a:xfrm>
      </p:grpSpPr>
      <p:sp>
        <p:nvSpPr>
          <p:cNvPr id="27" name="Shape 27"/>
          <p:cNvSpPr txBox="1">
            <a:spLocks noGrp="1"/>
          </p:cNvSpPr>
          <p:nvPr>
            <p:ph type="body" idx="1"/>
          </p:nvPr>
        </p:nvSpPr>
        <p:spPr>
          <a:xfrm>
            <a:off x="457201" y="1324506"/>
            <a:ext cx="4038599" cy="3394472"/>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8" name="Shape 28"/>
          <p:cNvSpPr txBox="1">
            <a:spLocks noGrp="1"/>
          </p:cNvSpPr>
          <p:nvPr>
            <p:ph type="body" idx="2"/>
          </p:nvPr>
        </p:nvSpPr>
        <p:spPr>
          <a:xfrm>
            <a:off x="4648201" y="1324506"/>
            <a:ext cx="4038599" cy="3394472"/>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9" name="Shape 29"/>
          <p:cNvSpPr txBox="1">
            <a:spLocks noGrp="1"/>
          </p:cNvSpPr>
          <p:nvPr>
            <p:ph type="dt" idx="10"/>
          </p:nvPr>
        </p:nvSpPr>
        <p:spPr>
          <a:xfrm>
            <a:off x="457201" y="4767263"/>
            <a:ext cx="2133599" cy="273844"/>
          </a:xfrm>
          <a:prstGeom prst="rect">
            <a:avLst/>
          </a:prstGeom>
          <a:noFill/>
          <a:ln>
            <a:noFill/>
          </a:ln>
        </p:spPr>
        <p:txBody>
          <a:bodyPr lIns="91425" tIns="91425" rIns="91425" bIns="91425" anchor="ctr" anchorCtr="0"/>
          <a:lstStyle>
            <a:lvl1pPr marL="0" marR="0" indent="0" algn="l"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dirty="0"/>
          </a:p>
        </p:txBody>
      </p:sp>
      <p:sp>
        <p:nvSpPr>
          <p:cNvPr id="30" name="Shape 30"/>
          <p:cNvSpPr txBox="1">
            <a:spLocks noGrp="1"/>
          </p:cNvSpPr>
          <p:nvPr>
            <p:ph type="ftr" idx="11"/>
          </p:nvPr>
        </p:nvSpPr>
        <p:spPr>
          <a:xfrm>
            <a:off x="3124200" y="4767263"/>
            <a:ext cx="2895600" cy="273844"/>
          </a:xfrm>
          <a:prstGeom prst="rect">
            <a:avLst/>
          </a:prstGeom>
          <a:noFill/>
          <a:ln>
            <a:noFill/>
          </a:ln>
        </p:spPr>
        <p:txBody>
          <a:bodyPr lIns="91425" tIns="91425" rIns="91425" bIns="91425" anchor="ctr" anchorCtr="0"/>
          <a:lstStyle>
            <a:lvl1pPr marL="0" marR="0" indent="0" algn="ctr"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dirty="0"/>
          </a:p>
        </p:txBody>
      </p:sp>
      <p:sp>
        <p:nvSpPr>
          <p:cNvPr id="31" name="Shape 31"/>
          <p:cNvSpPr txBox="1">
            <a:spLocks noGrp="1"/>
          </p:cNvSpPr>
          <p:nvPr>
            <p:ph type="sldNum" idx="12"/>
          </p:nvPr>
        </p:nvSpPr>
        <p:spPr>
          <a:xfrm>
            <a:off x="6553201" y="4767263"/>
            <a:ext cx="2133599" cy="273844"/>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rgbClr val="888888"/>
                </a:solidFill>
                <a:latin typeface="Calibri"/>
                <a:ea typeface="Calibri"/>
                <a:cs typeface="Calibri"/>
                <a:sym typeface="Calibri"/>
              </a:rPr>
              <a:pPr algn="r">
                <a:buSzPct val="25000"/>
              </a:pPr>
              <a:t>‹#›</a:t>
            </a:fld>
            <a:endParaRPr lang="en-US" sz="900" dirty="0">
              <a:solidFill>
                <a:srgbClr val="888888"/>
              </a:solidFill>
              <a:latin typeface="Calibri"/>
              <a:ea typeface="Calibri"/>
              <a:cs typeface="Calibri"/>
              <a:sym typeface="Calibri"/>
            </a:endParaRPr>
          </a:p>
        </p:txBody>
      </p:sp>
      <p:sp>
        <p:nvSpPr>
          <p:cNvPr id="32" name="Shape 32"/>
          <p:cNvSpPr txBox="1">
            <a:spLocks noGrp="1"/>
          </p:cNvSpPr>
          <p:nvPr>
            <p:ph type="title"/>
          </p:nvPr>
        </p:nvSpPr>
        <p:spPr>
          <a:xfrm>
            <a:off x="457200" y="697155"/>
            <a:ext cx="8229600" cy="665124"/>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33918900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3"/>
        <p:cNvGrpSpPr/>
        <p:nvPr/>
      </p:nvGrpSpPr>
      <p:grpSpPr>
        <a:xfrm>
          <a:off x="0" y="0"/>
          <a:ext cx="0" cy="0"/>
          <a:chOff x="0" y="0"/>
          <a:chExt cx="0" cy="0"/>
        </a:xfrm>
      </p:grpSpPr>
      <p:sp>
        <p:nvSpPr>
          <p:cNvPr id="34" name="Shape 34"/>
          <p:cNvSpPr txBox="1">
            <a:spLocks noGrp="1"/>
          </p:cNvSpPr>
          <p:nvPr>
            <p:ph type="dt" idx="10"/>
          </p:nvPr>
        </p:nvSpPr>
        <p:spPr>
          <a:xfrm>
            <a:off x="457201" y="4767263"/>
            <a:ext cx="2133599" cy="273844"/>
          </a:xfrm>
          <a:prstGeom prst="rect">
            <a:avLst/>
          </a:prstGeom>
          <a:noFill/>
          <a:ln>
            <a:noFill/>
          </a:ln>
        </p:spPr>
        <p:txBody>
          <a:bodyPr lIns="91425" tIns="91425" rIns="91425" bIns="91425" anchor="ctr" anchorCtr="0"/>
          <a:lstStyle>
            <a:lvl1pPr marL="0" marR="0" indent="0" algn="l"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dirty="0"/>
          </a:p>
        </p:txBody>
      </p:sp>
      <p:sp>
        <p:nvSpPr>
          <p:cNvPr id="35" name="Shape 35"/>
          <p:cNvSpPr txBox="1">
            <a:spLocks noGrp="1"/>
          </p:cNvSpPr>
          <p:nvPr>
            <p:ph type="ftr" idx="11"/>
          </p:nvPr>
        </p:nvSpPr>
        <p:spPr>
          <a:xfrm>
            <a:off x="3124200" y="4767263"/>
            <a:ext cx="2895600" cy="273844"/>
          </a:xfrm>
          <a:prstGeom prst="rect">
            <a:avLst/>
          </a:prstGeom>
          <a:noFill/>
          <a:ln>
            <a:noFill/>
          </a:ln>
        </p:spPr>
        <p:txBody>
          <a:bodyPr lIns="91425" tIns="91425" rIns="91425" bIns="91425" anchor="ctr" anchorCtr="0"/>
          <a:lstStyle>
            <a:lvl1pPr marL="0" marR="0" indent="0" algn="ctr"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dirty="0"/>
          </a:p>
        </p:txBody>
      </p:sp>
      <p:sp>
        <p:nvSpPr>
          <p:cNvPr id="36" name="Shape 36"/>
          <p:cNvSpPr txBox="1">
            <a:spLocks noGrp="1"/>
          </p:cNvSpPr>
          <p:nvPr>
            <p:ph type="sldNum" idx="12"/>
          </p:nvPr>
        </p:nvSpPr>
        <p:spPr>
          <a:xfrm>
            <a:off x="6553201" y="4767263"/>
            <a:ext cx="2133599" cy="273844"/>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rgbClr val="888888"/>
                </a:solidFill>
                <a:latin typeface="Calibri"/>
                <a:ea typeface="Calibri"/>
                <a:cs typeface="Calibri"/>
                <a:sym typeface="Calibri"/>
              </a:rPr>
              <a:pPr algn="r">
                <a:buSzPct val="25000"/>
              </a:pPr>
              <a:t>‹#›</a:t>
            </a:fld>
            <a:endParaRPr lang="en-US" sz="900"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8778687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ntent - Blank">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dirty="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dirty="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dirty="0">
              <a:solidFill>
                <a:srgbClr val="3D527F"/>
              </a:solidFill>
            </a:endParaRP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4842980"/>
            <a:ext cx="743238" cy="180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40297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Content- Header Only">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dirty="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dirty="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dirty="0">
              <a:solidFill>
                <a:srgbClr val="3D527F"/>
              </a:solidFill>
            </a:endParaRPr>
          </a:p>
        </p:txBody>
      </p:sp>
      <p:pic>
        <p:nvPicPr>
          <p:cNvPr id="9"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4842980"/>
            <a:ext cx="743238" cy="180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Placeholder 5"/>
          <p:cNvSpPr>
            <a:spLocks noGrp="1"/>
          </p:cNvSpPr>
          <p:nvPr>
            <p:ph type="body" sz="quarter" idx="13" hasCustomPrompt="1"/>
          </p:nvPr>
        </p:nvSpPr>
        <p:spPr>
          <a:xfrm>
            <a:off x="477839" y="165497"/>
            <a:ext cx="8181975" cy="686442"/>
          </a:xfrm>
          <a:prstGeom prst="rect">
            <a:avLst/>
          </a:prstGeom>
        </p:spPr>
        <p:txBody>
          <a:bodyPr vert="horz"/>
          <a:lstStyle>
            <a:lvl1pPr marL="0" indent="0">
              <a:buNone/>
              <a:defRPr sz="2700" b="1" baseline="0">
                <a:solidFill>
                  <a:schemeClr val="tx2"/>
                </a:solidFill>
              </a:defRPr>
            </a:lvl1pPr>
          </a:lstStyle>
          <a:p>
            <a:pPr lvl="0"/>
            <a:r>
              <a:rPr lang="en-US" dirty="0"/>
              <a:t>Title of slide</a:t>
            </a:r>
          </a:p>
        </p:txBody>
      </p:sp>
    </p:spTree>
    <p:extLst>
      <p:ext uri="{BB962C8B-B14F-4D97-AF65-F5344CB8AC3E}">
        <p14:creationId xmlns:p14="http://schemas.microsoft.com/office/powerpoint/2010/main" val="3808345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413183"/>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524273" y="935075"/>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3" name="Text Placeholder 12"/>
          <p:cNvSpPr>
            <a:spLocks noGrp="1"/>
          </p:cNvSpPr>
          <p:nvPr>
            <p:ph type="body" sz="quarter" idx="12" hasCustomPrompt="1"/>
          </p:nvPr>
        </p:nvSpPr>
        <p:spPr>
          <a:xfrm>
            <a:off x="3416308" y="993538"/>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1632667"/>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410803"/>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413182"/>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882651" y="2696332"/>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11" name="Rectangle 10"/>
          <p:cNvSpPr/>
          <p:nvPr userDrawn="1"/>
        </p:nvSpPr>
        <p:spPr>
          <a:xfrm rot="5400000">
            <a:off x="-524273" y="3218224"/>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2" name="Text Placeholder 12"/>
          <p:cNvSpPr>
            <a:spLocks noGrp="1"/>
          </p:cNvSpPr>
          <p:nvPr>
            <p:ph type="body" sz="quarter" idx="17" hasCustomPrompt="1"/>
          </p:nvPr>
        </p:nvSpPr>
        <p:spPr>
          <a:xfrm>
            <a:off x="3416308" y="3276687"/>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3416300" y="3915816"/>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3416300" y="2693952"/>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882651" y="2696331"/>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55565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Text Placeholder 8"/>
          <p:cNvSpPr>
            <a:spLocks noGrp="1"/>
          </p:cNvSpPr>
          <p:nvPr>
            <p:ph type="body" sz="quarter" idx="10" hasCustomPrompt="1"/>
          </p:nvPr>
        </p:nvSpPr>
        <p:spPr>
          <a:xfrm>
            <a:off x="315259" y="831061"/>
            <a:ext cx="8174038" cy="646331"/>
          </a:xfrm>
          <a:prstGeom prst="rect">
            <a:avLst/>
          </a:prstGeom>
          <a:ln w="28575" cmpd="sng">
            <a:solidFill>
              <a:srgbClr val="FFFFFF"/>
            </a:solidFill>
          </a:ln>
        </p:spPr>
        <p:txBody>
          <a:bodyPr vert="horz" lIns="274320" tIns="45720" rIns="274320" bIns="4572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638175"/>
            <a:ext cx="265112" cy="4505325"/>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8411956" y="638176"/>
            <a:ext cx="265112" cy="4074629"/>
          </a:xfrm>
          <a:prstGeom prst="rect">
            <a:avLst/>
          </a:prstGeom>
          <a:solidFill>
            <a:srgbClr val="00AFD7"/>
          </a:solidFill>
        </p:spPr>
        <p:txBody>
          <a:bodyPr vert="horz"/>
          <a:lstStyle>
            <a:lvl1pPr marL="0" indent="0">
              <a:buNone/>
              <a:defRPr baseline="0"/>
            </a:lvl1pPr>
          </a:lstStyle>
          <a:p>
            <a:pPr lvl="0"/>
            <a:r>
              <a:rPr lang="en-US" dirty="0"/>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9888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Placeholder 3"/>
          <p:cNvSpPr>
            <a:spLocks noGrp="1"/>
          </p:cNvSpPr>
          <p:nvPr>
            <p:ph type="body" sz="quarter" idx="12" hasCustomPrompt="1"/>
          </p:nvPr>
        </p:nvSpPr>
        <p:spPr>
          <a:xfrm>
            <a:off x="340786" y="1029747"/>
            <a:ext cx="8439148" cy="3356378"/>
          </a:xfrm>
          <a:prstGeom prst="rect">
            <a:avLst/>
          </a:prstGeom>
        </p:spPr>
        <p:txBody>
          <a:bodyPr vert="horz"/>
          <a:lstStyle>
            <a:lvl1pPr marL="342900" indent="-342900">
              <a:buFont typeface="Arial"/>
              <a:buChar char="•"/>
              <a:defRPr sz="2400" baseline="0"/>
            </a:lvl1pPr>
            <a:lvl2pPr>
              <a:defRPr sz="2200"/>
            </a:lvl2pPr>
            <a:lvl3pPr>
              <a:defRPr sz="2300"/>
            </a:lvl3pPr>
            <a:lvl4pPr>
              <a:defRPr/>
            </a:lvl4pPr>
            <a:lvl5pPr>
              <a:defRPr/>
            </a:lvl5pPr>
            <a:lvl6pPr>
              <a:defRPr/>
            </a:lvl6pPr>
            <a:lvl7pPr>
              <a:defRPr/>
            </a:lvl7pPr>
            <a:lvl8pPr marL="3200400" indent="0">
              <a:buNone/>
              <a:defRPr/>
            </a:lvl8pPr>
            <a:lvl9pPr marL="3657600" indent="0">
              <a:buNone/>
              <a:defRPr/>
            </a:lvl9pPr>
          </a:lstStyle>
          <a:p>
            <a:pPr lvl="0"/>
            <a:r>
              <a:rPr lang="en-US" dirty="0"/>
              <a:t>Click to add copy</a:t>
            </a:r>
          </a:p>
        </p:txBody>
      </p:sp>
    </p:spTree>
    <p:extLst>
      <p:ext uri="{BB962C8B-B14F-4D97-AF65-F5344CB8AC3E}">
        <p14:creationId xmlns:p14="http://schemas.microsoft.com/office/powerpoint/2010/main" val="65662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2575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5298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45517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51435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dirty="0"/>
              <a:t>Drag and drop photo here</a:t>
            </a:r>
          </a:p>
        </p:txBody>
      </p:sp>
      <p:sp>
        <p:nvSpPr>
          <p:cNvPr id="15" name="Text Placeholder 14"/>
          <p:cNvSpPr>
            <a:spLocks noGrp="1"/>
          </p:cNvSpPr>
          <p:nvPr>
            <p:ph type="body" sz="quarter" idx="13" hasCustomPrompt="1"/>
          </p:nvPr>
        </p:nvSpPr>
        <p:spPr>
          <a:xfrm>
            <a:off x="7583491" y="-15479"/>
            <a:ext cx="433387" cy="5174457"/>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8016878" y="-15479"/>
            <a:ext cx="1127125" cy="5174457"/>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4111" y="3748282"/>
            <a:ext cx="6153150" cy="715580"/>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534917" y="4085464"/>
            <a:ext cx="5610225" cy="264319"/>
          </a:xfrm>
          <a:prstGeom prst="rect">
            <a:avLst/>
          </a:prstGeom>
        </p:spPr>
        <p:txBody>
          <a:bodyPr vert="horz"/>
          <a:lstStyle>
            <a:lvl1pPr marL="0" indent="0">
              <a:buNone/>
              <a:defRPr sz="1800" b="0" baseline="0">
                <a:solidFill>
                  <a:schemeClr val="tx1"/>
                </a:solidFill>
              </a:defRPr>
            </a:lvl1pPr>
          </a:lstStyle>
          <a:p>
            <a:pPr lvl="0"/>
            <a:r>
              <a:rPr lang="en-US" dirty="0"/>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4055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52231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395708"/>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60" r:id="rId3"/>
    <p:sldLayoutId id="2147483655" r:id="rId4"/>
    <p:sldLayoutId id="2147483653" r:id="rId5"/>
    <p:sldLayoutId id="2147483661" r:id="rId6"/>
    <p:sldLayoutId id="2147483654" r:id="rId7"/>
    <p:sldLayoutId id="2147483658" r:id="rId8"/>
    <p:sldLayoutId id="2147483657" r:id="rId9"/>
    <p:sldLayoutId id="2147483656" r:id="rId10"/>
    <p:sldLayoutId id="2147483659" r:id="rId11"/>
    <p:sldLayoutId id="2147483674" r:id="rId12"/>
    <p:sldLayoutId id="2147483675" r:id="rId13"/>
    <p:sldLayoutId id="2147483676" r:id="rId14"/>
    <p:sldLayoutId id="2147483677" r:id="rId15"/>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11.png"/><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3.png"/><Relationship Id="rId7"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00.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85.png"/><Relationship Id="rId7" Type="http://schemas.openxmlformats.org/officeDocument/2006/relationships/diagramColors" Target="../diagrams/colors9.xml"/><Relationship Id="rId2" Type="http://schemas.openxmlformats.org/officeDocument/2006/relationships/notesSlide" Target="../notesSlides/notesSlide70.xml"/><Relationship Id="rId1" Type="http://schemas.openxmlformats.org/officeDocument/2006/relationships/slideLayout" Target="../slideLayouts/slideLayout17.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01.xml.rels><?xml version="1.0" encoding="UTF-8" standalone="yes"?>
<Relationships xmlns="http://schemas.openxmlformats.org/package/2006/relationships"><Relationship Id="rId3" Type="http://schemas.openxmlformats.org/officeDocument/2006/relationships/hyperlink" Target="https://www.webjunction.org/" TargetMode="External"/><Relationship Id="rId2" Type="http://schemas.openxmlformats.org/officeDocument/2006/relationships/notesSlide" Target="../notesSlides/notesSlide71.xml"/><Relationship Id="rId1" Type="http://schemas.openxmlformats.org/officeDocument/2006/relationships/slideLayout" Target="../slideLayouts/slideLayout16.xml"/></Relationships>
</file>

<file path=ppt/slides/_rels/slide102.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image" Target="../media/image86.JPG"/><Relationship Id="rId7" Type="http://schemas.openxmlformats.org/officeDocument/2006/relationships/diagramQuickStyle" Target="../diagrams/quickStyle10.xml"/><Relationship Id="rId2" Type="http://schemas.openxmlformats.org/officeDocument/2006/relationships/notesSlide" Target="../notesSlides/notesSlide72.xml"/><Relationship Id="rId1" Type="http://schemas.openxmlformats.org/officeDocument/2006/relationships/slideLayout" Target="../slideLayouts/slideLayout9.xml"/><Relationship Id="rId6" Type="http://schemas.openxmlformats.org/officeDocument/2006/relationships/diagramLayout" Target="../diagrams/layout10.xml"/><Relationship Id="rId5" Type="http://schemas.openxmlformats.org/officeDocument/2006/relationships/diagramData" Target="../diagrams/data10.xml"/><Relationship Id="rId10" Type="http://schemas.openxmlformats.org/officeDocument/2006/relationships/image" Target="../media/image87.jpg"/><Relationship Id="rId4" Type="http://schemas.openxmlformats.org/officeDocument/2006/relationships/hyperlink" Target="https://upload.wikimedia.org/wikipedia/commons/6/65/20_questions_1954.JPG" TargetMode="External"/><Relationship Id="rId9" Type="http://schemas.microsoft.com/office/2007/relationships/diagramDrawing" Target="../diagrams/drawing10.xml"/></Relationships>
</file>

<file path=ppt/slides/_rels/slide10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www.oclc.org/research.html" TargetMode="Externa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4.png"/><Relationship Id="rId7" Type="http://schemas.openxmlformats.org/officeDocument/2006/relationships/diagramColors" Target="../diagrams/colors3.xm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7.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40.jpg"/></Relationships>
</file>

<file path=ppt/slides/_rels/slide4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9.xml"/><Relationship Id="rId1" Type="http://schemas.openxmlformats.org/officeDocument/2006/relationships/slideLayout" Target="../slideLayouts/slideLayout17.xml"/><Relationship Id="rId5" Type="http://schemas.openxmlformats.org/officeDocument/2006/relationships/image" Target="../media/image41.png"/><Relationship Id="rId4" Type="http://schemas.openxmlformats.org/officeDocument/2006/relationships/image" Target="../media/image40.jpg"/></Relationships>
</file>

<file path=ppt/slides/_rels/slide4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0.xml"/><Relationship Id="rId1" Type="http://schemas.openxmlformats.org/officeDocument/2006/relationships/slideLayout" Target="../slideLayouts/slideLayout17.xml"/><Relationship Id="rId5" Type="http://schemas.openxmlformats.org/officeDocument/2006/relationships/image" Target="../media/image41.png"/><Relationship Id="rId4" Type="http://schemas.openxmlformats.org/officeDocument/2006/relationships/image" Target="../media/image40.jpg"/></Relationships>
</file>

<file path=ppt/slides/_rels/slide4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image" Target="../media/image41.png"/><Relationship Id="rId5" Type="http://schemas.openxmlformats.org/officeDocument/2006/relationships/image" Target="../media/image40.jpg"/><Relationship Id="rId4" Type="http://schemas.openxmlformats.org/officeDocument/2006/relationships/image" Target="../media/image39.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7.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43.jpeg"/></Relationships>
</file>

<file path=ppt/slides/_rels/slide5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2.jpg"/><Relationship Id="rId7" Type="http://schemas.openxmlformats.org/officeDocument/2006/relationships/image" Target="../media/image40.jpg"/><Relationship Id="rId2" Type="http://schemas.openxmlformats.org/officeDocument/2006/relationships/notesSlide" Target="../notesSlides/notesSlide23.xml"/><Relationship Id="rId1" Type="http://schemas.openxmlformats.org/officeDocument/2006/relationships/slideLayout" Target="../slideLayouts/slideLayout17.xml"/><Relationship Id="rId6" Type="http://schemas.openxmlformats.org/officeDocument/2006/relationships/image" Target="../media/image39.jpg"/><Relationship Id="rId5" Type="http://schemas.openxmlformats.org/officeDocument/2006/relationships/image" Target="../media/image44.jpg"/><Relationship Id="rId4" Type="http://schemas.openxmlformats.org/officeDocument/2006/relationships/image" Target="../media/image43.jpeg"/></Relationships>
</file>

<file path=ppt/slides/_rels/slide5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2.jpg"/><Relationship Id="rId7" Type="http://schemas.openxmlformats.org/officeDocument/2006/relationships/image" Target="../media/image40.jpg"/><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image" Target="../media/image39.jpg"/><Relationship Id="rId5" Type="http://schemas.openxmlformats.org/officeDocument/2006/relationships/image" Target="../media/image44.jpg"/><Relationship Id="rId4" Type="http://schemas.openxmlformats.org/officeDocument/2006/relationships/image" Target="../media/image43.jpeg"/></Relationships>
</file>

<file path=ppt/slides/_rels/slide5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2.jpg"/><Relationship Id="rId7" Type="http://schemas.openxmlformats.org/officeDocument/2006/relationships/image" Target="../media/image40.jpg"/><Relationship Id="rId2" Type="http://schemas.openxmlformats.org/officeDocument/2006/relationships/notesSlide" Target="../notesSlides/notesSlide25.xml"/><Relationship Id="rId1" Type="http://schemas.openxmlformats.org/officeDocument/2006/relationships/slideLayout" Target="../slideLayouts/slideLayout17.xml"/><Relationship Id="rId6" Type="http://schemas.openxmlformats.org/officeDocument/2006/relationships/image" Target="../media/image39.jpg"/><Relationship Id="rId5" Type="http://schemas.openxmlformats.org/officeDocument/2006/relationships/image" Target="../media/image44.jpg"/><Relationship Id="rId4" Type="http://schemas.openxmlformats.org/officeDocument/2006/relationships/image" Target="../media/image43.jpeg"/></Relationships>
</file>

<file path=ppt/slides/_rels/slide5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2.jpg"/><Relationship Id="rId7" Type="http://schemas.openxmlformats.org/officeDocument/2006/relationships/image" Target="../media/image40.jpg"/><Relationship Id="rId2" Type="http://schemas.openxmlformats.org/officeDocument/2006/relationships/notesSlide" Target="../notesSlides/notesSlide26.xml"/><Relationship Id="rId1" Type="http://schemas.openxmlformats.org/officeDocument/2006/relationships/slideLayout" Target="../slideLayouts/slideLayout17.xml"/><Relationship Id="rId6" Type="http://schemas.openxmlformats.org/officeDocument/2006/relationships/image" Target="../media/image39.jpg"/><Relationship Id="rId5" Type="http://schemas.openxmlformats.org/officeDocument/2006/relationships/image" Target="../media/image44.jpg"/><Relationship Id="rId4" Type="http://schemas.openxmlformats.org/officeDocument/2006/relationships/image" Target="../media/image43.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2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1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png"/></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4.xml"/><Relationship Id="rId1" Type="http://schemas.openxmlformats.org/officeDocument/2006/relationships/slideLayout" Target="../slideLayouts/slideLayout1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3.emf"/><Relationship Id="rId10" Type="http://schemas.openxmlformats.org/officeDocument/2006/relationships/image" Target="../media/image27.png"/><Relationship Id="rId4" Type="http://schemas.openxmlformats.org/officeDocument/2006/relationships/image" Target="../media/image22.png"/><Relationship Id="rId9" Type="http://schemas.openxmlformats.org/officeDocument/2006/relationships/image" Target="../media/image26.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3.xml"/><Relationship Id="rId1" Type="http://schemas.openxmlformats.org/officeDocument/2006/relationships/slideLayout" Target="../slideLayouts/slideLayout24.xml"/><Relationship Id="rId4" Type="http://schemas.openxmlformats.org/officeDocument/2006/relationships/hyperlink" Target="http://bnb.data.bl.uk/"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4.xml"/><Relationship Id="rId1" Type="http://schemas.openxmlformats.org/officeDocument/2006/relationships/slideLayout" Target="../slideLayouts/slideLayout19.xml"/><Relationship Id="rId4" Type="http://schemas.openxmlformats.org/officeDocument/2006/relationships/hyperlink" Target="http://www.dnb.de/EN/entityfacts"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5.xml"/><Relationship Id="rId1" Type="http://schemas.openxmlformats.org/officeDocument/2006/relationships/slideLayout" Target="../slideLayouts/slideLayout24.xml"/><Relationship Id="rId5" Type="http://schemas.openxmlformats.org/officeDocument/2006/relationships/hyperlink" Target="http://kn.ndl.go.jp/" TargetMode="External"/><Relationship Id="rId4" Type="http://schemas.openxmlformats.org/officeDocument/2006/relationships/image" Target="../media/image61.PNG"/></Relationships>
</file>

<file path=ppt/slides/_rels/slide8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6.xml"/><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7.xml"/><Relationship Id="rId1" Type="http://schemas.openxmlformats.org/officeDocument/2006/relationships/slideLayout" Target="../slideLayouts/slideLayout24.xml"/><Relationship Id="rId5" Type="http://schemas.openxmlformats.org/officeDocument/2006/relationships/hyperlink" Target="https://linkedjazz.org/" TargetMode="External"/><Relationship Id="rId4" Type="http://schemas.openxmlformats.org/officeDocument/2006/relationships/image" Target="../media/image64.PNG"/></Relationships>
</file>

<file path=ppt/slides/_rels/slide8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8.xml"/><Relationship Id="rId1" Type="http://schemas.openxmlformats.org/officeDocument/2006/relationships/slideLayout" Target="../slideLayouts/slideLayout19.xml"/><Relationship Id="rId4" Type="http://schemas.openxmlformats.org/officeDocument/2006/relationships/image" Target="../media/image66.png"/></Relationships>
</file>

<file path=ppt/slides/_rels/slide8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9.xml"/><Relationship Id="rId1" Type="http://schemas.openxmlformats.org/officeDocument/2006/relationships/slideLayout" Target="../slideLayouts/slideLayout19.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hyperlink" Target="http://experimental.worldcat.org/vandrmapping/signIn" TargetMode="Externa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1.xml.rels><?xml version="1.0" encoding="UTF-8" standalone="yes"?>
<Relationships xmlns="http://schemas.openxmlformats.org/package/2006/relationships"><Relationship Id="rId3" Type="http://schemas.openxmlformats.org/officeDocument/2006/relationships/hyperlink" Target="http://www.oclc.org/content/dam/research/activities/linkeddata/oclc-research-linked-data-implementers-survey-2014.xlsx" TargetMode="External"/><Relationship Id="rId2" Type="http://schemas.openxmlformats.org/officeDocument/2006/relationships/notesSlide" Target="../notesSlides/notesSlide61.xml"/><Relationship Id="rId1" Type="http://schemas.openxmlformats.org/officeDocument/2006/relationships/slideLayout" Target="../slideLayouts/slideLayout18.xml"/><Relationship Id="rId4" Type="http://schemas.openxmlformats.org/officeDocument/2006/relationships/image" Target="../media/image71.png"/></Relationships>
</file>

<file path=ppt/slides/_rels/slide92.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6.jpeg"/><Relationship Id="rId7" Type="http://schemas.openxmlformats.org/officeDocument/2006/relationships/diagramColors" Target="../diagrams/colors6.xml"/><Relationship Id="rId2" Type="http://schemas.openxmlformats.org/officeDocument/2006/relationships/notesSlide" Target="../notesSlides/notesSlide62.xml"/><Relationship Id="rId1" Type="http://schemas.openxmlformats.org/officeDocument/2006/relationships/slideLayout" Target="../slideLayouts/slideLayout1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93.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63.xml"/><Relationship Id="rId1" Type="http://schemas.openxmlformats.org/officeDocument/2006/relationships/slideLayout" Target="../slideLayouts/slideLayout2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4.xml"/><Relationship Id="rId1" Type="http://schemas.openxmlformats.org/officeDocument/2006/relationships/slideLayout" Target="../slideLayouts/slideLayout17.xml"/><Relationship Id="rId4" Type="http://schemas.openxmlformats.org/officeDocument/2006/relationships/hyperlink" Target="http://views2.ischool.uw.edu/"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5.xml"/><Relationship Id="rId1" Type="http://schemas.openxmlformats.org/officeDocument/2006/relationships/slideLayout" Target="../slideLayouts/slideLayout16.xml"/><Relationship Id="rId5" Type="http://schemas.openxmlformats.org/officeDocument/2006/relationships/image" Target="../media/image76.jpg"/><Relationship Id="rId4" Type="http://schemas.openxmlformats.org/officeDocument/2006/relationships/image" Target="../media/image75.png"/></Relationships>
</file>

<file path=ppt/slides/_rels/slide96.xml.rels><?xml version="1.0" encoding="UTF-8" standalone="yes"?>
<Relationships xmlns="http://schemas.openxmlformats.org/package/2006/relationships"><Relationship Id="rId3" Type="http://schemas.openxmlformats.org/officeDocument/2006/relationships/hyperlink" Target="http://views2.ischool.uw.edu/welcome-directors/" TargetMode="External"/><Relationship Id="rId2" Type="http://schemas.openxmlformats.org/officeDocument/2006/relationships/notesSlide" Target="../notesSlides/notesSlide66.xml"/><Relationship Id="rId1" Type="http://schemas.openxmlformats.org/officeDocument/2006/relationships/slideLayout" Target="../slideLayouts/slideLayout17.xml"/></Relationships>
</file>

<file path=ppt/slides/_rels/slide9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7.xml"/><Relationship Id="rId1" Type="http://schemas.openxmlformats.org/officeDocument/2006/relationships/slideLayout" Target="../slideLayouts/slideLayout17.xml"/><Relationship Id="rId4" Type="http://schemas.openxmlformats.org/officeDocument/2006/relationships/image" Target="../media/image78.jpeg"/></Relationships>
</file>

<file path=ppt/slides/_rels/slide98.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68.xml"/><Relationship Id="rId1" Type="http://schemas.openxmlformats.org/officeDocument/2006/relationships/slideLayout" Target="../slideLayouts/slideLayout26.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99.xml.rels><?xml version="1.0" encoding="UTF-8" standalone="yes"?>
<Relationships xmlns="http://schemas.openxmlformats.org/package/2006/relationships"><Relationship Id="rId8" Type="http://schemas.openxmlformats.org/officeDocument/2006/relationships/image" Target="../media/image84.jp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69.xml"/><Relationship Id="rId1" Type="http://schemas.openxmlformats.org/officeDocument/2006/relationships/slideLayout" Target="../slideLayouts/slideLayout2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31839" y="831455"/>
            <a:ext cx="7382790" cy="1231106"/>
          </a:xfrm>
        </p:spPr>
        <p:txBody>
          <a:bodyPr/>
          <a:lstStyle/>
          <a:p>
            <a:r>
              <a:rPr lang="en-US" sz="4400" dirty="0"/>
              <a:t>OCLC Research Update</a:t>
            </a:r>
          </a:p>
        </p:txBody>
      </p:sp>
      <p:sp>
        <p:nvSpPr>
          <p:cNvPr id="3" name="Text Placeholder 2"/>
          <p:cNvSpPr>
            <a:spLocks noGrp="1"/>
          </p:cNvSpPr>
          <p:nvPr>
            <p:ph type="body" sz="quarter" idx="11"/>
          </p:nvPr>
        </p:nvSpPr>
        <p:spPr>
          <a:xfrm>
            <a:off x="3951405" y="410481"/>
            <a:ext cx="3887788" cy="304289"/>
          </a:xfrm>
        </p:spPr>
        <p:txBody>
          <a:bodyPr>
            <a:normAutofit fontScale="92500" lnSpcReduction="20000"/>
          </a:bodyPr>
          <a:lstStyle/>
          <a:p>
            <a:r>
              <a:rPr lang="en-US" dirty="0"/>
              <a:t>10:30-11:30  OCCC Room S320 A-C</a:t>
            </a:r>
          </a:p>
          <a:p>
            <a:endParaRPr lang="en-US" dirty="0"/>
          </a:p>
        </p:txBody>
      </p:sp>
      <p:sp>
        <p:nvSpPr>
          <p:cNvPr id="8" name="Text Placeholder 7"/>
          <p:cNvSpPr>
            <a:spLocks noGrp="1"/>
          </p:cNvSpPr>
          <p:nvPr>
            <p:ph type="body" sz="quarter" idx="13"/>
          </p:nvPr>
        </p:nvSpPr>
        <p:spPr>
          <a:xfrm>
            <a:off x="4792117" y="5131649"/>
            <a:ext cx="965301" cy="90460"/>
          </a:xfrm>
        </p:spPr>
        <p:txBody>
          <a:bodyPr>
            <a:normAutofit fontScale="25000" lnSpcReduction="20000"/>
          </a:bodyPr>
          <a:lstStyle/>
          <a:p>
            <a:r>
              <a:rPr lang="en-US" dirty="0"/>
              <a:t>21 June 2016</a:t>
            </a:r>
          </a:p>
        </p:txBody>
      </p:sp>
      <p:sp>
        <p:nvSpPr>
          <p:cNvPr id="5" name="TextBox 4"/>
          <p:cNvSpPr txBox="1"/>
          <p:nvPr/>
        </p:nvSpPr>
        <p:spPr>
          <a:xfrm>
            <a:off x="4396154" y="2397542"/>
            <a:ext cx="2242039" cy="923330"/>
          </a:xfrm>
          <a:prstGeom prst="rect">
            <a:avLst/>
          </a:prstGeom>
          <a:noFill/>
        </p:spPr>
        <p:txBody>
          <a:bodyPr wrap="square" rtlCol="0">
            <a:spAutoFit/>
          </a:bodyPr>
          <a:lstStyle/>
          <a:p>
            <a:r>
              <a:rPr lang="en-US" i="1" dirty="0"/>
              <a:t>Please Note</a:t>
            </a:r>
            <a:r>
              <a:rPr lang="en-US" dirty="0"/>
              <a:t>: </a:t>
            </a:r>
          </a:p>
          <a:p>
            <a:r>
              <a:rPr lang="en-US" dirty="0"/>
              <a:t>This session will </a:t>
            </a:r>
          </a:p>
          <a:p>
            <a:r>
              <a:rPr lang="en-US" dirty="0"/>
              <a:t>be videotaped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8193" y="2388907"/>
            <a:ext cx="1138849" cy="975362"/>
          </a:xfrm>
          <a:prstGeom prst="rect">
            <a:avLst/>
          </a:prstGeom>
        </p:spPr>
      </p:pic>
      <p:sp>
        <p:nvSpPr>
          <p:cNvPr id="7" name="Rectangle 6"/>
          <p:cNvSpPr/>
          <p:nvPr/>
        </p:nvSpPr>
        <p:spPr>
          <a:xfrm>
            <a:off x="2487957" y="2678976"/>
            <a:ext cx="1152816" cy="369332"/>
          </a:xfrm>
          <a:prstGeom prst="rect">
            <a:avLst/>
          </a:prstGeom>
        </p:spPr>
        <p:txBody>
          <a:bodyPr wrap="non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#ALAAC16</a:t>
            </a:r>
            <a:endParaRPr lang="en-US" dirty="0"/>
          </a:p>
        </p:txBody>
      </p:sp>
      <p:pic>
        <p:nvPicPr>
          <p:cNvPr id="1026" name="Picture 2" descr="http://www.steamfeed.com/wp-content/uploads/2013/07/twitter-bir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5307" y="2761146"/>
            <a:ext cx="460375" cy="24860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exhibitors.ala.org/images/meetings/AC16_LOGO_RGB300x30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212" y="2273878"/>
            <a:ext cx="1128183" cy="1128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626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Placeholder 35"/>
          <p:cNvSpPr>
            <a:spLocks noGrp="1"/>
          </p:cNvSpPr>
          <p:nvPr>
            <p:ph type="body" sz="quarter" idx="16"/>
          </p:nvPr>
        </p:nvSpPr>
        <p:spPr>
          <a:xfrm>
            <a:off x="779470" y="1852402"/>
            <a:ext cx="7754770" cy="1484259"/>
          </a:xfrm>
        </p:spPr>
        <p:txBody>
          <a:bodyPr>
            <a:normAutofit fontScale="25000" lnSpcReduction="20000"/>
          </a:bodyPr>
          <a:lstStyle/>
          <a:p>
            <a:r>
              <a:rPr lang="en-US" sz="9600" dirty="0"/>
              <a:t>Developing Best Practices to Meet User Needs</a:t>
            </a:r>
          </a:p>
          <a:p>
            <a:endParaRPr lang="en-US" sz="8000" dirty="0"/>
          </a:p>
          <a:p>
            <a:pPr>
              <a:lnSpc>
                <a:spcPct val="120000"/>
              </a:lnSpc>
            </a:pPr>
            <a:r>
              <a:rPr lang="en-US" sz="8000" dirty="0"/>
              <a:t>The OCLC Research Library Partnership Web Archiving Metadata Working Group</a:t>
            </a:r>
          </a:p>
          <a:p>
            <a:endParaRPr lang="en-US" dirty="0"/>
          </a:p>
        </p:txBody>
      </p:sp>
      <p:sp>
        <p:nvSpPr>
          <p:cNvPr id="37" name="Text Placeholder 36"/>
          <p:cNvSpPr>
            <a:spLocks noGrp="1"/>
          </p:cNvSpPr>
          <p:nvPr>
            <p:ph type="body" sz="quarter" idx="17"/>
          </p:nvPr>
        </p:nvSpPr>
        <p:spPr>
          <a:xfrm>
            <a:off x="728694" y="3536894"/>
            <a:ext cx="1938992" cy="769441"/>
          </a:xfrm>
        </p:spPr>
        <p:txBody>
          <a:bodyPr/>
          <a:lstStyle/>
          <a:p>
            <a:r>
              <a:rPr lang="en-US" dirty="0"/>
              <a:t>Jackie Dooley	</a:t>
            </a:r>
          </a:p>
          <a:p>
            <a:endParaRPr lang="en-US" dirty="0"/>
          </a:p>
        </p:txBody>
      </p:sp>
      <p:sp>
        <p:nvSpPr>
          <p:cNvPr id="38" name="Text Placeholder 37"/>
          <p:cNvSpPr>
            <a:spLocks noGrp="1"/>
          </p:cNvSpPr>
          <p:nvPr>
            <p:ph type="body" sz="quarter" idx="18"/>
          </p:nvPr>
        </p:nvSpPr>
        <p:spPr>
          <a:xfrm>
            <a:off x="728694" y="3962237"/>
            <a:ext cx="1631216" cy="307777"/>
          </a:xfrm>
        </p:spPr>
        <p:txBody>
          <a:bodyPr/>
          <a:lstStyle/>
          <a:p>
            <a:r>
              <a:rPr lang="en-US" dirty="0"/>
              <a:t>Program Officer</a:t>
            </a:r>
          </a:p>
        </p:txBody>
      </p:sp>
      <p:pic>
        <p:nvPicPr>
          <p:cNvPr id="5" name="Picture 2" descr="http://www.oclc.org/content/dam/research/images/people/dooley-lis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9743" y="142588"/>
            <a:ext cx="991733" cy="131434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 5"/>
          <p:cNvGraphicFramePr/>
          <p:nvPr>
            <p:extLst>
              <p:ext uri="{D42A27DB-BD31-4B8C-83A1-F6EECF244321}">
                <p14:modId xmlns:p14="http://schemas.microsoft.com/office/powerpoint/2010/main" val="3873073701"/>
              </p:ext>
            </p:extLst>
          </p:nvPr>
        </p:nvGraphicFramePr>
        <p:xfrm>
          <a:off x="4330810" y="4085289"/>
          <a:ext cx="3517127" cy="16873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8608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40786" y="177876"/>
            <a:ext cx="8439148" cy="686442"/>
          </a:xfrm>
        </p:spPr>
        <p:txBody>
          <a:bodyPr/>
          <a:lstStyle/>
          <a:p>
            <a:r>
              <a:rPr lang="en-US" dirty="0"/>
              <a:t>Bridge Research and Practice</a:t>
            </a:r>
          </a:p>
        </p:txBody>
      </p:sp>
      <p:pic>
        <p:nvPicPr>
          <p:cNvPr id="4" name="Picture 3"/>
          <p:cNvPicPr>
            <a:picLocks noChangeAspect="1"/>
          </p:cNvPicPr>
          <p:nvPr/>
        </p:nvPicPr>
        <p:blipFill>
          <a:blip r:embed="rId3"/>
          <a:stretch>
            <a:fillRect/>
          </a:stretch>
        </p:blipFill>
        <p:spPr>
          <a:xfrm>
            <a:off x="2532771" y="972534"/>
            <a:ext cx="3650315" cy="2717655"/>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graphicFrame>
        <p:nvGraphicFramePr>
          <p:cNvPr id="6" name="Diagram 5"/>
          <p:cNvGraphicFramePr/>
          <p:nvPr>
            <p:extLst>
              <p:ext uri="{D42A27DB-BD31-4B8C-83A1-F6EECF244321}">
                <p14:modId xmlns:p14="http://schemas.microsoft.com/office/powerpoint/2010/main" val="2427212435"/>
              </p:ext>
            </p:extLst>
          </p:nvPr>
        </p:nvGraphicFramePr>
        <p:xfrm>
          <a:off x="1977561" y="2708108"/>
          <a:ext cx="4572000" cy="304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34303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p:txBody>
          <a:bodyPr>
            <a:normAutofit/>
          </a:bodyPr>
          <a:lstStyle/>
          <a:p>
            <a:r>
              <a:rPr lang="en-US" dirty="0"/>
              <a:t>Project Resources</a:t>
            </a:r>
          </a:p>
        </p:txBody>
      </p:sp>
      <p:sp>
        <p:nvSpPr>
          <p:cNvPr id="7" name="Text Placeholder 6"/>
          <p:cNvSpPr>
            <a:spLocks noGrp="1"/>
          </p:cNvSpPr>
          <p:nvPr>
            <p:ph type="body" sz="quarter" idx="12"/>
          </p:nvPr>
        </p:nvSpPr>
        <p:spPr>
          <a:xfrm>
            <a:off x="340786" y="1029747"/>
            <a:ext cx="8439148" cy="3356378"/>
          </a:xfrm>
        </p:spPr>
        <p:txBody>
          <a:bodyPr/>
          <a:lstStyle/>
          <a:p>
            <a:pPr>
              <a:buFontTx/>
              <a:buChar char="-"/>
            </a:pPr>
            <a:r>
              <a:rPr lang="en-US" b="1" dirty="0"/>
              <a:t>Supercharged Library</a:t>
            </a:r>
          </a:p>
          <a:p>
            <a:pPr>
              <a:buFontTx/>
              <a:buChar char="-"/>
            </a:pPr>
            <a:r>
              <a:rPr lang="en-US" b="1" dirty="0"/>
              <a:t>Orientation Outline</a:t>
            </a:r>
          </a:p>
          <a:p>
            <a:pPr>
              <a:buFontTx/>
              <a:buChar char="-"/>
            </a:pPr>
            <a:r>
              <a:rPr lang="en-US" b="1" dirty="0"/>
              <a:t>Supercharged Storytime Course</a:t>
            </a:r>
          </a:p>
          <a:p>
            <a:pPr marL="0" indent="0" algn="ctr">
              <a:buNone/>
            </a:pPr>
            <a:endParaRPr lang="en-US" sz="2000" dirty="0"/>
          </a:p>
          <a:p>
            <a:pPr marL="0" indent="0" algn="ctr">
              <a:buNone/>
            </a:pPr>
            <a:r>
              <a:rPr lang="en-US" sz="3600" dirty="0"/>
              <a:t>Now available at </a:t>
            </a:r>
          </a:p>
          <a:p>
            <a:pPr marL="0" indent="0" algn="ctr">
              <a:buNone/>
            </a:pPr>
            <a:r>
              <a:rPr lang="en-US" sz="3600" b="1" dirty="0">
                <a:hlinkClick r:id="rId3"/>
              </a:rPr>
              <a:t>www.webjunction.org</a:t>
            </a:r>
            <a:endParaRPr lang="en-US" sz="3600" b="1" dirty="0"/>
          </a:p>
        </p:txBody>
      </p:sp>
    </p:spTree>
    <p:extLst>
      <p:ext uri="{BB962C8B-B14F-4D97-AF65-F5344CB8AC3E}">
        <p14:creationId xmlns:p14="http://schemas.microsoft.com/office/powerpoint/2010/main" val="3370584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2407" b="23033"/>
          <a:stretch/>
        </p:blipFill>
        <p:spPr>
          <a:xfrm>
            <a:off x="404297" y="241755"/>
            <a:ext cx="6233826" cy="3506527"/>
          </a:xfrm>
        </p:spPr>
      </p:pic>
      <p:sp>
        <p:nvSpPr>
          <p:cNvPr id="6" name="Text Placeholder 5"/>
          <p:cNvSpPr>
            <a:spLocks noGrp="1"/>
          </p:cNvSpPr>
          <p:nvPr>
            <p:ph type="body" sz="quarter" idx="13"/>
          </p:nvPr>
        </p:nvSpPr>
        <p:spPr/>
        <p:txBody>
          <a:bodyPr/>
          <a:lstStyle/>
          <a:p>
            <a:endParaRPr lang="en-US" dirty="0"/>
          </a:p>
        </p:txBody>
      </p:sp>
      <p:sp>
        <p:nvSpPr>
          <p:cNvPr id="7" name="Text Placeholder 6"/>
          <p:cNvSpPr>
            <a:spLocks noGrp="1"/>
          </p:cNvSpPr>
          <p:nvPr>
            <p:ph type="body" sz="quarter" idx="14"/>
          </p:nvPr>
        </p:nvSpPr>
        <p:spPr/>
        <p:txBody>
          <a:bodyPr/>
          <a:lstStyle/>
          <a:p>
            <a:endParaRPr lang="en-US" dirty="0"/>
          </a:p>
        </p:txBody>
      </p:sp>
      <p:sp>
        <p:nvSpPr>
          <p:cNvPr id="4" name="Text Placeholder 3"/>
          <p:cNvSpPr>
            <a:spLocks noGrp="1"/>
          </p:cNvSpPr>
          <p:nvPr>
            <p:ph type="body" sz="quarter" idx="11"/>
          </p:nvPr>
        </p:nvSpPr>
        <p:spPr/>
        <p:txBody>
          <a:bodyPr/>
          <a:lstStyle/>
          <a:p>
            <a:r>
              <a:rPr lang="en-US" dirty="0"/>
              <a:t>Questions?</a:t>
            </a:r>
          </a:p>
        </p:txBody>
      </p:sp>
      <p:sp>
        <p:nvSpPr>
          <p:cNvPr id="9" name="Rectangle 8"/>
          <p:cNvSpPr/>
          <p:nvPr/>
        </p:nvSpPr>
        <p:spPr>
          <a:xfrm>
            <a:off x="1011080" y="4348446"/>
            <a:ext cx="5127959" cy="230832"/>
          </a:xfrm>
          <a:prstGeom prst="rect">
            <a:avLst/>
          </a:prstGeom>
        </p:spPr>
        <p:txBody>
          <a:bodyPr wrap="square">
            <a:spAutoFit/>
          </a:bodyPr>
          <a:lstStyle/>
          <a:p>
            <a:r>
              <a:rPr lang="en-US" sz="900" dirty="0"/>
              <a:t>Source: </a:t>
            </a:r>
            <a:r>
              <a:rPr lang="en-US" sz="900" dirty="0">
                <a:hlinkClick r:id="rId4"/>
              </a:rPr>
              <a:t>https://upload.wikimedia.org/wikipedia/commons/6/65/20_questions_1954.JPG</a:t>
            </a:r>
            <a:endParaRPr lang="en-US" sz="900" dirty="0"/>
          </a:p>
        </p:txBody>
      </p:sp>
      <p:graphicFrame>
        <p:nvGraphicFramePr>
          <p:cNvPr id="10" name="Diagram 9"/>
          <p:cNvGraphicFramePr/>
          <p:nvPr>
            <p:extLst>
              <p:ext uri="{D42A27DB-BD31-4B8C-83A1-F6EECF244321}">
                <p14:modId xmlns:p14="http://schemas.microsoft.com/office/powerpoint/2010/main" val="3564505715"/>
              </p:ext>
            </p:extLst>
          </p:nvPr>
        </p:nvGraphicFramePr>
        <p:xfrm>
          <a:off x="4330810" y="4085289"/>
          <a:ext cx="3517127" cy="168735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63611" y="1485359"/>
            <a:ext cx="817685" cy="1578132"/>
          </a:xfrm>
          <a:prstGeom prst="rect">
            <a:avLst/>
          </a:prstGeom>
        </p:spPr>
      </p:pic>
      <p:sp>
        <p:nvSpPr>
          <p:cNvPr id="3" name="TextBox 2"/>
          <p:cNvSpPr txBox="1"/>
          <p:nvPr/>
        </p:nvSpPr>
        <p:spPr>
          <a:xfrm>
            <a:off x="7165731" y="545123"/>
            <a:ext cx="1890347" cy="646331"/>
          </a:xfrm>
          <a:prstGeom prst="rect">
            <a:avLst/>
          </a:prstGeom>
          <a:noFill/>
        </p:spPr>
        <p:txBody>
          <a:bodyPr wrap="square" rtlCol="0">
            <a:spAutoFit/>
          </a:bodyPr>
          <a:lstStyle/>
          <a:p>
            <a:r>
              <a:rPr lang="en-US" i="1" dirty="0"/>
              <a:t>Please </a:t>
            </a:r>
            <a:r>
              <a:rPr lang="en-US" dirty="0"/>
              <a:t>use</a:t>
            </a:r>
          </a:p>
          <a:p>
            <a:r>
              <a:rPr lang="en-US" dirty="0"/>
              <a:t>The microphone</a:t>
            </a:r>
          </a:p>
        </p:txBody>
      </p:sp>
      <p:sp>
        <p:nvSpPr>
          <p:cNvPr id="5" name="TextBox 4"/>
          <p:cNvSpPr txBox="1"/>
          <p:nvPr/>
        </p:nvSpPr>
        <p:spPr>
          <a:xfrm>
            <a:off x="7763611" y="3748282"/>
            <a:ext cx="889987" cy="646331"/>
          </a:xfrm>
          <a:prstGeom prst="rect">
            <a:avLst/>
          </a:prstGeom>
          <a:noFill/>
        </p:spPr>
        <p:txBody>
          <a:bodyPr wrap="none" rtlCol="0">
            <a:spAutoFit/>
          </a:bodyPr>
          <a:lstStyle/>
          <a:p>
            <a:pPr algn="ctr"/>
            <a:r>
              <a:rPr lang="en-US" dirty="0"/>
              <a:t>Thank </a:t>
            </a:r>
          </a:p>
          <a:p>
            <a:pPr algn="ctr"/>
            <a:r>
              <a:rPr lang="en-US" dirty="0"/>
              <a:t>You!</a:t>
            </a:r>
          </a:p>
        </p:txBody>
      </p:sp>
    </p:spTree>
    <p:extLst>
      <p:ext uri="{BB962C8B-B14F-4D97-AF65-F5344CB8AC3E}">
        <p14:creationId xmlns:p14="http://schemas.microsoft.com/office/powerpoint/2010/main" val="376036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OCLC Research</a:t>
            </a:r>
          </a:p>
        </p:txBody>
      </p:sp>
      <p:sp>
        <p:nvSpPr>
          <p:cNvPr id="4" name="Text Placeholder 3"/>
          <p:cNvSpPr>
            <a:spLocks noGrp="1"/>
          </p:cNvSpPr>
          <p:nvPr>
            <p:ph type="body" sz="quarter" idx="11"/>
          </p:nvPr>
        </p:nvSpPr>
        <p:spPr/>
        <p:txBody>
          <a:bodyPr>
            <a:normAutofit fontScale="92500" lnSpcReduction="20000"/>
          </a:bodyPr>
          <a:lstStyle/>
          <a:p>
            <a:r>
              <a:rPr lang="en-US" dirty="0">
                <a:hlinkClick r:id="rId2"/>
              </a:rPr>
              <a:t>http://www.oclc.org/research.html</a:t>
            </a:r>
            <a:endParaRPr lang="en-US" dirty="0"/>
          </a:p>
        </p:txBody>
      </p:sp>
      <p:pic>
        <p:nvPicPr>
          <p:cNvPr id="7" name="Picture 6"/>
          <p:cNvPicPr>
            <a:picLocks noChangeAspect="1"/>
          </p:cNvPicPr>
          <p:nvPr/>
        </p:nvPicPr>
        <p:blipFill>
          <a:blip r:embed="rId3"/>
          <a:stretch>
            <a:fillRect/>
          </a:stretch>
        </p:blipFill>
        <p:spPr>
          <a:xfrm>
            <a:off x="352169" y="1401574"/>
            <a:ext cx="3869225" cy="3453493"/>
          </a:xfrm>
          <a:prstGeom prst="rect">
            <a:avLst/>
          </a:prstGeom>
          <a:ln>
            <a:solidFill>
              <a:schemeClr val="bg1">
                <a:lumMod val="65000"/>
              </a:schemeClr>
            </a:solidFill>
          </a:ln>
        </p:spPr>
      </p:pic>
    </p:spTree>
    <p:extLst>
      <p:ext uri="{BB962C8B-B14F-4D97-AF65-F5344CB8AC3E}">
        <p14:creationId xmlns:p14="http://schemas.microsoft.com/office/powerpoint/2010/main" val="787386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315259" y="831062"/>
            <a:ext cx="8174037" cy="692497"/>
          </a:xfrm>
        </p:spPr>
        <p:txBody>
          <a:bodyPr/>
          <a:lstStyle/>
          <a:p>
            <a:r>
              <a:rPr lang="en-US" dirty="0"/>
              <a:t>The problem</a:t>
            </a:r>
          </a:p>
        </p:txBody>
      </p:sp>
      <p:sp>
        <p:nvSpPr>
          <p:cNvPr id="7" name="Text Placeholder 6"/>
          <p:cNvSpPr>
            <a:spLocks noGrp="1"/>
          </p:cNvSpPr>
          <p:nvPr>
            <p:ph type="body" sz="quarter" idx="11"/>
          </p:nvPr>
        </p:nvSpPr>
        <p:spPr/>
        <p:txBody>
          <a:bodyPr/>
          <a:lstStyle/>
          <a:p>
            <a:endParaRPr lang="en-US" dirty="0"/>
          </a:p>
        </p:txBody>
      </p:sp>
      <p:sp>
        <p:nvSpPr>
          <p:cNvPr id="8" name="Text Placeholder 7"/>
          <p:cNvSpPr>
            <a:spLocks noGrp="1"/>
          </p:cNvSpPr>
          <p:nvPr>
            <p:ph type="body" sz="quarter" idx="12"/>
          </p:nvPr>
        </p:nvSpPr>
        <p:spPr/>
        <p:txBody>
          <a:bodyPr/>
          <a:lstStyle/>
          <a:p>
            <a:endParaRPr lang="en-US" dirty="0"/>
          </a:p>
        </p:txBody>
      </p:sp>
      <p:pic>
        <p:nvPicPr>
          <p:cNvPr id="3" name="Picture 2" descr="404 scree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3412" y="1910724"/>
            <a:ext cx="5424030" cy="2802082"/>
          </a:xfrm>
          <a:prstGeom prst="rect">
            <a:avLst/>
          </a:prstGeom>
        </p:spPr>
      </p:pic>
    </p:spTree>
    <p:extLst>
      <p:ext uri="{BB962C8B-B14F-4D97-AF65-F5344CB8AC3E}">
        <p14:creationId xmlns:p14="http://schemas.microsoft.com/office/powerpoint/2010/main" val="2242287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4294967295"/>
          </p:nvPr>
        </p:nvSpPr>
        <p:spPr>
          <a:xfrm>
            <a:off x="617800" y="1030288"/>
            <a:ext cx="7871220" cy="3317875"/>
          </a:xfrm>
          <a:prstGeom prst="rect">
            <a:avLst/>
          </a:prstGeom>
        </p:spPr>
        <p:txBody>
          <a:bodyPr/>
          <a:lstStyle/>
          <a:p>
            <a:r>
              <a:rPr lang="en-US" sz="2400" dirty="0"/>
              <a:t>Archived websites often are </a:t>
            </a:r>
            <a:r>
              <a:rPr lang="en-US" sz="2400" i="1" dirty="0"/>
              <a:t>not easily discoverable </a:t>
            </a:r>
            <a:r>
              <a:rPr lang="en-US" sz="2400" dirty="0"/>
              <a:t>via search engines or library and archives catalogs and finding aid systems, </a:t>
            </a:r>
            <a:r>
              <a:rPr lang="en-US" sz="2400" i="1" dirty="0">
                <a:solidFill>
                  <a:srgbClr val="000000"/>
                </a:solidFill>
              </a:rPr>
              <a:t>which inhibits use.</a:t>
            </a:r>
          </a:p>
          <a:p>
            <a:r>
              <a:rPr lang="en-US" sz="2400" i="1" dirty="0">
                <a:solidFill>
                  <a:srgbClr val="000000"/>
                </a:solidFill>
              </a:rPr>
              <a:t>Absence of community best practices for descriptive metadata </a:t>
            </a:r>
            <a:r>
              <a:rPr lang="en-US" sz="2400" i="1" dirty="0"/>
              <a:t>was the most widely-shared web archiving challenging </a:t>
            </a:r>
            <a:r>
              <a:rPr lang="en-US" sz="2400" dirty="0"/>
              <a:t>identified in a 2015 survey of the OCLC Research Library Partnership.</a:t>
            </a:r>
          </a:p>
        </p:txBody>
      </p:sp>
    </p:spTree>
    <p:extLst>
      <p:ext uri="{BB962C8B-B14F-4D97-AF65-F5344CB8AC3E}">
        <p14:creationId xmlns:p14="http://schemas.microsoft.com/office/powerpoint/2010/main" val="3531257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315259" y="831062"/>
            <a:ext cx="8174037" cy="692497"/>
          </a:xfrm>
        </p:spPr>
        <p:txBody>
          <a:bodyPr/>
          <a:lstStyle/>
          <a:p>
            <a:r>
              <a:rPr lang="en-US" dirty="0"/>
              <a:t>Our approach</a:t>
            </a:r>
          </a:p>
        </p:txBody>
      </p:sp>
      <p:sp>
        <p:nvSpPr>
          <p:cNvPr id="7" name="Text Placeholder 6"/>
          <p:cNvSpPr>
            <a:spLocks noGrp="1"/>
          </p:cNvSpPr>
          <p:nvPr>
            <p:ph type="body" sz="quarter" idx="11"/>
          </p:nvPr>
        </p:nvSpPr>
        <p:spPr/>
        <p:txBody>
          <a:bodyPr/>
          <a:lstStyle/>
          <a:p>
            <a:endParaRPr lang="en-US" dirty="0"/>
          </a:p>
        </p:txBody>
      </p:sp>
      <p:sp>
        <p:nvSpPr>
          <p:cNvPr id="8" name="Text Placeholder 7"/>
          <p:cNvSpPr>
            <a:spLocks noGrp="1"/>
          </p:cNvSpPr>
          <p:nvPr>
            <p:ph type="body" sz="quarter" idx="12"/>
          </p:nvPr>
        </p:nvSpPr>
        <p:spPr/>
        <p:txBody>
          <a:bodyPr/>
          <a:lstStyle/>
          <a:p>
            <a:endParaRPr lang="en-US" dirty="0"/>
          </a:p>
        </p:txBody>
      </p:sp>
      <p:pic>
        <p:nvPicPr>
          <p:cNvPr id="2" name="Picture 1" descr="WAM home page screen sho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6584" y="1663454"/>
            <a:ext cx="3620469" cy="3049352"/>
          </a:xfrm>
          <a:prstGeom prst="rect">
            <a:avLst/>
          </a:prstGeom>
        </p:spPr>
      </p:pic>
    </p:spTree>
    <p:extLst>
      <p:ext uri="{BB962C8B-B14F-4D97-AF65-F5344CB8AC3E}">
        <p14:creationId xmlns:p14="http://schemas.microsoft.com/office/powerpoint/2010/main" val="257866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dirty="0"/>
              <a:t>Working Group Charge</a:t>
            </a:r>
          </a:p>
        </p:txBody>
      </p:sp>
      <p:sp>
        <p:nvSpPr>
          <p:cNvPr id="6" name="Text Placeholder 5"/>
          <p:cNvSpPr>
            <a:spLocks noGrp="1"/>
          </p:cNvSpPr>
          <p:nvPr>
            <p:ph type="body" sz="quarter" idx="4294967295"/>
          </p:nvPr>
        </p:nvSpPr>
        <p:spPr>
          <a:xfrm>
            <a:off x="903818" y="1401710"/>
            <a:ext cx="7642405" cy="3422036"/>
          </a:xfrm>
          <a:prstGeom prst="rect">
            <a:avLst/>
          </a:prstGeom>
        </p:spPr>
        <p:txBody>
          <a:bodyPr/>
          <a:lstStyle/>
          <a:p>
            <a:pPr marL="0" indent="0">
              <a:buNone/>
            </a:pPr>
            <a:r>
              <a:rPr lang="en-US" sz="2400" dirty="0"/>
              <a:t>The OCLC Research Library Partnership Web Archiving Metadata Working Group will </a:t>
            </a:r>
            <a:r>
              <a:rPr lang="en-US" sz="2400" i="1" dirty="0">
                <a:solidFill>
                  <a:srgbClr val="000000"/>
                </a:solidFill>
              </a:rPr>
              <a:t>evaluate existing and emerging approaches to descriptive metadata </a:t>
            </a:r>
            <a:r>
              <a:rPr lang="en-US" sz="2400" dirty="0"/>
              <a:t>for archived websites and will </a:t>
            </a:r>
            <a:r>
              <a:rPr lang="en-US" sz="2400" i="1" dirty="0">
                <a:solidFill>
                  <a:srgbClr val="000000"/>
                </a:solidFill>
              </a:rPr>
              <a:t>recommend best practices to meet user needs </a:t>
            </a:r>
            <a:r>
              <a:rPr lang="en-US" sz="2400" dirty="0"/>
              <a:t>and to ensure discoverability and consistency.</a:t>
            </a:r>
          </a:p>
          <a:p>
            <a:pPr marL="0" indent="0">
              <a:buNone/>
            </a:pPr>
            <a:endParaRPr lang="en-US" dirty="0"/>
          </a:p>
        </p:txBody>
      </p:sp>
      <p:sp>
        <p:nvSpPr>
          <p:cNvPr id="2" name="TextBox 1"/>
          <p:cNvSpPr txBox="1"/>
          <p:nvPr/>
        </p:nvSpPr>
        <p:spPr>
          <a:xfrm>
            <a:off x="3779021" y="4269320"/>
            <a:ext cx="4767202" cy="276999"/>
          </a:xfrm>
          <a:prstGeom prst="rect">
            <a:avLst/>
          </a:prstGeom>
          <a:noFill/>
        </p:spPr>
        <p:txBody>
          <a:bodyPr wrap="none" rtlCol="0">
            <a:spAutoFit/>
          </a:bodyPr>
          <a:lstStyle/>
          <a:p>
            <a:pPr algn="ctr"/>
            <a:r>
              <a:rPr lang="en-US" sz="1200" dirty="0"/>
              <a:t>http://www.oclc.org/research/themes/research-collections/wam.html</a:t>
            </a:r>
          </a:p>
        </p:txBody>
      </p:sp>
    </p:spTree>
    <p:extLst>
      <p:ext uri="{BB962C8B-B14F-4D97-AF65-F5344CB8AC3E}">
        <p14:creationId xmlns:p14="http://schemas.microsoft.com/office/powerpoint/2010/main" val="873164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Projected Outcomes</a:t>
            </a:r>
          </a:p>
        </p:txBody>
      </p:sp>
      <p:sp>
        <p:nvSpPr>
          <p:cNvPr id="3" name="Text Placeholder 2"/>
          <p:cNvSpPr>
            <a:spLocks noGrp="1"/>
          </p:cNvSpPr>
          <p:nvPr>
            <p:ph type="body" sz="quarter" idx="4294967295"/>
          </p:nvPr>
        </p:nvSpPr>
        <p:spPr>
          <a:xfrm>
            <a:off x="640681" y="1190487"/>
            <a:ext cx="7733931" cy="3317875"/>
          </a:xfrm>
          <a:prstGeom prst="rect">
            <a:avLst/>
          </a:prstGeom>
        </p:spPr>
        <p:txBody>
          <a:bodyPr/>
          <a:lstStyle/>
          <a:p>
            <a:r>
              <a:rPr lang="en-US" sz="2400" i="1" dirty="0">
                <a:solidFill>
                  <a:srgbClr val="000000"/>
                </a:solidFill>
              </a:rPr>
              <a:t>Best practices for descriptive metadata </a:t>
            </a:r>
            <a:r>
              <a:rPr lang="en-US" sz="2400" dirty="0"/>
              <a:t>that bridge existing approaches (bibliographic and archival).</a:t>
            </a:r>
          </a:p>
          <a:p>
            <a:r>
              <a:rPr lang="en-US" sz="2400" dirty="0"/>
              <a:t>A </a:t>
            </a:r>
            <a:r>
              <a:rPr lang="en-US" sz="2400" i="1" dirty="0">
                <a:solidFill>
                  <a:srgbClr val="000000"/>
                </a:solidFill>
              </a:rPr>
              <a:t>report on user needs </a:t>
            </a:r>
            <a:r>
              <a:rPr lang="en-US" sz="2400" dirty="0"/>
              <a:t>will inform community-wide understanding of documented needs and behaviors as evidence to underlie the metadata best practices.</a:t>
            </a:r>
          </a:p>
        </p:txBody>
      </p:sp>
    </p:spTree>
    <p:extLst>
      <p:ext uri="{BB962C8B-B14F-4D97-AF65-F5344CB8AC3E}">
        <p14:creationId xmlns:p14="http://schemas.microsoft.com/office/powerpoint/2010/main" val="1677826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315259" y="831062"/>
            <a:ext cx="8174037" cy="692497"/>
          </a:xfrm>
        </p:spPr>
        <p:txBody>
          <a:bodyPr/>
          <a:lstStyle/>
          <a:p>
            <a:r>
              <a:rPr lang="en-US" dirty="0"/>
              <a:t>working group members</a:t>
            </a:r>
          </a:p>
        </p:txBody>
      </p:sp>
      <p:sp>
        <p:nvSpPr>
          <p:cNvPr id="7" name="Text Placeholder 6"/>
          <p:cNvSpPr>
            <a:spLocks noGrp="1"/>
          </p:cNvSpPr>
          <p:nvPr>
            <p:ph type="body" sz="quarter" idx="11"/>
          </p:nvPr>
        </p:nvSpPr>
        <p:spPr/>
        <p:txBody>
          <a:bodyPr/>
          <a:lstStyle/>
          <a:p>
            <a:endParaRPr lang="en-US" dirty="0"/>
          </a:p>
        </p:txBody>
      </p:sp>
      <p:sp>
        <p:nvSpPr>
          <p:cNvPr id="8" name="Text Placeholder 7"/>
          <p:cNvSpPr>
            <a:spLocks noGrp="1"/>
          </p:cNvSpPr>
          <p:nvPr>
            <p:ph type="body" sz="quarter" idx="12"/>
          </p:nvPr>
        </p:nvSpPr>
        <p:spPr/>
        <p:txBody>
          <a:bodyPr/>
          <a:lstStyle/>
          <a:p>
            <a:endParaRPr lang="en-US" dirty="0"/>
          </a:p>
        </p:txBody>
      </p:sp>
      <p:pic>
        <p:nvPicPr>
          <p:cNvPr id="2" name="Picture 1" descr="peop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939" y="1998631"/>
            <a:ext cx="4284358" cy="2714175"/>
          </a:xfrm>
          <a:prstGeom prst="rect">
            <a:avLst/>
          </a:prstGeom>
        </p:spPr>
      </p:pic>
    </p:spTree>
    <p:extLst>
      <p:ext uri="{BB962C8B-B14F-4D97-AF65-F5344CB8AC3E}">
        <p14:creationId xmlns:p14="http://schemas.microsoft.com/office/powerpoint/2010/main" val="4265887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4294967295"/>
          </p:nvPr>
        </p:nvSpPr>
        <p:spPr>
          <a:xfrm>
            <a:off x="125849" y="160642"/>
            <a:ext cx="4233067" cy="4347787"/>
          </a:xfrm>
          <a:prstGeom prst="rect">
            <a:avLst/>
          </a:prstGeom>
        </p:spPr>
        <p:txBody>
          <a:bodyPr/>
          <a:lstStyle/>
          <a:p>
            <a:pPr marL="0" indent="0">
              <a:buNone/>
            </a:pPr>
            <a:r>
              <a:rPr lang="en-US" sz="1600" dirty="0"/>
              <a:t>Trevor Alvord, Brigham Young University</a:t>
            </a:r>
          </a:p>
          <a:p>
            <a:pPr marL="0" indent="0">
              <a:buNone/>
            </a:pPr>
            <a:r>
              <a:rPr lang="en-US" sz="1600" dirty="0"/>
              <a:t>Alexis Antracoli, Princeton University</a:t>
            </a:r>
          </a:p>
          <a:p>
            <a:pPr marL="0" indent="0">
              <a:buNone/>
            </a:pPr>
            <a:r>
              <a:rPr lang="en-US" sz="1600" dirty="0"/>
              <a:t>Penny Baker, Clark Art Institute</a:t>
            </a:r>
          </a:p>
          <a:p>
            <a:pPr marL="0" indent="0">
              <a:buNone/>
            </a:pPr>
            <a:r>
              <a:rPr lang="en-US" sz="1600" dirty="0"/>
              <a:t>Kate Bowers, Harvard University</a:t>
            </a:r>
          </a:p>
          <a:p>
            <a:pPr marL="0" indent="0">
              <a:buNone/>
            </a:pPr>
            <a:r>
              <a:rPr lang="en-US" sz="1600" dirty="0"/>
              <a:t>Lori Dedeyan, UC Berkeley</a:t>
            </a:r>
          </a:p>
          <a:p>
            <a:pPr marL="0" indent="0">
              <a:buNone/>
            </a:pPr>
            <a:r>
              <a:rPr lang="en-US" sz="1600" dirty="0"/>
              <a:t>Evan Echols, University of Delaware</a:t>
            </a:r>
          </a:p>
          <a:p>
            <a:pPr marL="0" indent="0">
              <a:buNone/>
            </a:pPr>
            <a:r>
              <a:rPr lang="en-US" sz="1600" dirty="0"/>
              <a:t>Karen Stoll Farrell, Indiana University</a:t>
            </a:r>
          </a:p>
          <a:p>
            <a:pPr marL="0" indent="0">
              <a:buNone/>
            </a:pPr>
            <a:r>
              <a:rPr lang="en-US" sz="1600" dirty="0"/>
              <a:t>Rick Fitzgerald, Library of Congress</a:t>
            </a:r>
          </a:p>
          <a:p>
            <a:pPr marL="0" indent="0">
              <a:buNone/>
            </a:pPr>
            <a:r>
              <a:rPr lang="en-US" sz="1600" dirty="0"/>
              <a:t>Ben Goldman, Penn State University</a:t>
            </a:r>
          </a:p>
          <a:p>
            <a:pPr marL="0" indent="0">
              <a:buNone/>
            </a:pPr>
            <a:r>
              <a:rPr lang="en-US" sz="1600" dirty="0"/>
              <a:t>Rebecca Guenther, consultant</a:t>
            </a:r>
          </a:p>
          <a:p>
            <a:pPr marL="0" indent="0">
              <a:buNone/>
            </a:pPr>
            <a:r>
              <a:rPr lang="en-US" sz="1600" dirty="0"/>
              <a:t>Claudia Horning, UCLA</a:t>
            </a:r>
          </a:p>
          <a:p>
            <a:pPr marL="0" indent="0">
              <a:buNone/>
            </a:pPr>
            <a:r>
              <a:rPr lang="en-US" sz="1600" dirty="0"/>
              <a:t>Chad Hutchens, University of Wyoming</a:t>
            </a:r>
          </a:p>
          <a:p>
            <a:pPr marL="0" indent="0">
              <a:buNone/>
            </a:pPr>
            <a:r>
              <a:rPr lang="en-US" sz="1600" dirty="0"/>
              <a:t>Deborah Kempe, Frick Museum</a:t>
            </a:r>
          </a:p>
          <a:p>
            <a:pPr marL="0" indent="0">
              <a:buNone/>
            </a:pPr>
            <a:r>
              <a:rPr lang="en-US" sz="1600" dirty="0"/>
              <a:t>Tammi Kim, University of Nevada Las Vegas</a:t>
            </a:r>
          </a:p>
          <a:p>
            <a:pPr marL="0" indent="0">
              <a:buNone/>
            </a:pPr>
            <a:endParaRPr lang="en-US" sz="1600" dirty="0"/>
          </a:p>
        </p:txBody>
      </p:sp>
      <p:sp>
        <p:nvSpPr>
          <p:cNvPr id="3" name="TextBox 2"/>
          <p:cNvSpPr txBox="1"/>
          <p:nvPr/>
        </p:nvSpPr>
        <p:spPr>
          <a:xfrm>
            <a:off x="4679258" y="160641"/>
            <a:ext cx="4152983" cy="369332"/>
          </a:xfrm>
          <a:prstGeom prst="rect">
            <a:avLst/>
          </a:prstGeom>
          <a:noFill/>
        </p:spPr>
        <p:txBody>
          <a:bodyPr wrap="square" rtlCol="0">
            <a:spAutoFit/>
          </a:bodyPr>
          <a:lstStyle/>
          <a:p>
            <a:endParaRPr lang="en-US" dirty="0"/>
          </a:p>
        </p:txBody>
      </p:sp>
      <p:sp>
        <p:nvSpPr>
          <p:cNvPr id="4" name="Rectangle 3"/>
          <p:cNvSpPr/>
          <p:nvPr/>
        </p:nvSpPr>
        <p:spPr>
          <a:xfrm>
            <a:off x="4459025" y="160640"/>
            <a:ext cx="4684976" cy="5693867"/>
          </a:xfrm>
          <a:prstGeom prst="rect">
            <a:avLst/>
          </a:prstGeom>
        </p:spPr>
        <p:txBody>
          <a:bodyPr wrap="square">
            <a:spAutoFit/>
          </a:bodyPr>
          <a:lstStyle/>
          <a:p>
            <a:pPr>
              <a:spcAft>
                <a:spcPts val="400"/>
              </a:spcAft>
            </a:pPr>
            <a:r>
              <a:rPr lang="en-US" sz="1600" dirty="0"/>
              <a:t>Jason Kovari, Cornell University</a:t>
            </a:r>
          </a:p>
          <a:p>
            <a:pPr>
              <a:spcAft>
                <a:spcPts val="400"/>
              </a:spcAft>
            </a:pPr>
            <a:r>
              <a:rPr lang="en-US" sz="1600" dirty="0"/>
              <a:t>Rosalie Lack, California Digital Library</a:t>
            </a:r>
          </a:p>
          <a:p>
            <a:pPr>
              <a:spcAft>
                <a:spcPts val="400"/>
              </a:spcAft>
            </a:pPr>
            <a:r>
              <a:rPr lang="en-US" sz="1600" dirty="0"/>
              <a:t>Eilidh MacGlone, National Library of Scotland</a:t>
            </a:r>
          </a:p>
          <a:p>
            <a:pPr>
              <a:spcAft>
                <a:spcPts val="400"/>
              </a:spcAft>
            </a:pPr>
            <a:r>
              <a:rPr lang="en-US" sz="1600" dirty="0"/>
              <a:t>Matthew McKinley, UC Irvine</a:t>
            </a:r>
          </a:p>
          <a:p>
            <a:pPr>
              <a:spcAft>
                <a:spcPts val="400"/>
              </a:spcAft>
            </a:pPr>
            <a:r>
              <a:rPr lang="en-US" sz="1600" dirty="0"/>
              <a:t>Allison O’Dell, University of Florida</a:t>
            </a:r>
          </a:p>
          <a:p>
            <a:pPr>
              <a:spcAft>
                <a:spcPts val="400"/>
              </a:spcAft>
            </a:pPr>
            <a:r>
              <a:rPr lang="en-US" sz="1600" dirty="0"/>
              <a:t>Joy Panigabutra-Roberts, University of Cairo</a:t>
            </a:r>
          </a:p>
          <a:p>
            <a:pPr>
              <a:spcAft>
                <a:spcPts val="400"/>
              </a:spcAft>
            </a:pPr>
            <a:r>
              <a:rPr lang="en-US" sz="1600" dirty="0"/>
              <a:t>Dallas Pillen, University of Michigan</a:t>
            </a:r>
          </a:p>
          <a:p>
            <a:pPr>
              <a:spcAft>
                <a:spcPts val="400"/>
              </a:spcAft>
            </a:pPr>
            <a:r>
              <a:rPr lang="en-US" sz="1600" dirty="0"/>
              <a:t>Lily Pregill, Frick Museum</a:t>
            </a:r>
          </a:p>
          <a:p>
            <a:pPr>
              <a:spcAft>
                <a:spcPts val="400"/>
              </a:spcAft>
            </a:pPr>
            <a:r>
              <a:rPr lang="en-US" sz="1600" dirty="0"/>
              <a:t>Mary Samouelian, Harvard Business School</a:t>
            </a:r>
          </a:p>
          <a:p>
            <a:pPr>
              <a:spcAft>
                <a:spcPts val="400"/>
              </a:spcAft>
            </a:pPr>
            <a:r>
              <a:rPr lang="en-US" sz="1600" dirty="0"/>
              <a:t>Aislinn Sotello, UC San Diego</a:t>
            </a:r>
          </a:p>
          <a:p>
            <a:pPr>
              <a:spcAft>
                <a:spcPts val="400"/>
              </a:spcAft>
            </a:pPr>
            <a:r>
              <a:rPr lang="en-US" sz="1600" dirty="0"/>
              <a:t>Alex Thurman, Columbia University</a:t>
            </a:r>
          </a:p>
          <a:p>
            <a:pPr>
              <a:spcAft>
                <a:spcPts val="400"/>
              </a:spcAft>
            </a:pPr>
            <a:r>
              <a:rPr lang="en-US" sz="1600" dirty="0"/>
              <a:t>Jessica Venlet, MIT</a:t>
            </a:r>
          </a:p>
          <a:p>
            <a:pPr>
              <a:spcAft>
                <a:spcPts val="400"/>
              </a:spcAft>
            </a:pPr>
            <a:r>
              <a:rPr lang="en-US" sz="1600" dirty="0"/>
              <a:t>Olga Virakhovskaya, University of Michigan</a:t>
            </a:r>
          </a:p>
          <a:p>
            <a:pPr>
              <a:spcAft>
                <a:spcPts val="600"/>
              </a:spcAft>
            </a:pPr>
            <a:endParaRPr lang="en-US" sz="1600" dirty="0"/>
          </a:p>
          <a:p>
            <a:pPr>
              <a:spcAft>
                <a:spcPts val="600"/>
              </a:spcAft>
            </a:pPr>
            <a:r>
              <a:rPr lang="en-US" sz="1600" dirty="0"/>
              <a:t>Jackie Dooley &amp; Dennis Massie, OCLC Research</a:t>
            </a:r>
          </a:p>
          <a:p>
            <a:pPr>
              <a:spcAft>
                <a:spcPts val="600"/>
              </a:spcAft>
            </a:pPr>
            <a:endParaRPr lang="en-US" sz="1600" dirty="0"/>
          </a:p>
          <a:p>
            <a:pPr>
              <a:spcAft>
                <a:spcPts val="600"/>
              </a:spcAft>
            </a:pPr>
            <a:endParaRPr lang="en-US" sz="1600" dirty="0"/>
          </a:p>
          <a:p>
            <a:endParaRPr lang="en-US" sz="1600" dirty="0"/>
          </a:p>
          <a:p>
            <a:endParaRPr lang="en-US" sz="1600" dirty="0"/>
          </a:p>
        </p:txBody>
      </p:sp>
    </p:spTree>
    <p:extLst>
      <p:ext uri="{BB962C8B-B14F-4D97-AF65-F5344CB8AC3E}">
        <p14:creationId xmlns:p14="http://schemas.microsoft.com/office/powerpoint/2010/main" val="4083875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315259" y="831062"/>
            <a:ext cx="8174037" cy="692497"/>
          </a:xfrm>
        </p:spPr>
        <p:txBody>
          <a:bodyPr/>
          <a:lstStyle/>
          <a:p>
            <a:r>
              <a:rPr lang="en-US" dirty="0"/>
              <a:t>timeline</a:t>
            </a:r>
          </a:p>
        </p:txBody>
      </p:sp>
      <p:sp>
        <p:nvSpPr>
          <p:cNvPr id="7" name="Text Placeholder 6"/>
          <p:cNvSpPr>
            <a:spLocks noGrp="1"/>
          </p:cNvSpPr>
          <p:nvPr>
            <p:ph type="body" sz="quarter" idx="11"/>
          </p:nvPr>
        </p:nvSpPr>
        <p:spPr/>
        <p:txBody>
          <a:bodyPr/>
          <a:lstStyle/>
          <a:p>
            <a:endParaRPr lang="en-US" dirty="0"/>
          </a:p>
        </p:txBody>
      </p:sp>
      <p:sp>
        <p:nvSpPr>
          <p:cNvPr id="8" name="Text Placeholder 7"/>
          <p:cNvSpPr>
            <a:spLocks noGrp="1"/>
          </p:cNvSpPr>
          <p:nvPr>
            <p:ph type="body" sz="quarter" idx="12"/>
          </p:nvPr>
        </p:nvSpPr>
        <p:spPr/>
        <p:txBody>
          <a:bodyPr/>
          <a:lstStyle/>
          <a:p>
            <a:endParaRPr lang="en-US" dirty="0"/>
          </a:p>
        </p:txBody>
      </p:sp>
      <p:pic>
        <p:nvPicPr>
          <p:cNvPr id="3" name="Picture 2" descr="w3.or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3604" y="1730891"/>
            <a:ext cx="4010161" cy="2981915"/>
          </a:xfrm>
          <a:prstGeom prst="rect">
            <a:avLst/>
          </a:prstGeom>
        </p:spPr>
      </p:pic>
    </p:spTree>
    <p:extLst>
      <p:ext uri="{BB962C8B-B14F-4D97-AF65-F5344CB8AC3E}">
        <p14:creationId xmlns:p14="http://schemas.microsoft.com/office/powerpoint/2010/main" val="33234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4294967295"/>
          </p:nvPr>
        </p:nvSpPr>
        <p:spPr>
          <a:xfrm>
            <a:off x="1621363" y="810237"/>
            <a:ext cx="7374212" cy="3685584"/>
          </a:xfrm>
          <a:prstGeom prst="rect">
            <a:avLst/>
          </a:prstGeom>
        </p:spPr>
        <p:txBody>
          <a:bodyPr/>
          <a:lstStyle/>
          <a:p>
            <a:r>
              <a:rPr lang="en-US" sz="2400" dirty="0"/>
              <a:t>Call for volunteers, November 2015</a:t>
            </a:r>
          </a:p>
          <a:p>
            <a:r>
              <a:rPr lang="en-US" sz="2400" dirty="0"/>
              <a:t>WAM launched, January 2016</a:t>
            </a:r>
          </a:p>
          <a:p>
            <a:r>
              <a:rPr lang="en-US" sz="2400" dirty="0"/>
              <a:t>2016</a:t>
            </a:r>
          </a:p>
          <a:p>
            <a:pPr lvl="1"/>
            <a:r>
              <a:rPr lang="en-US" sz="2000" dirty="0"/>
              <a:t>Desk research</a:t>
            </a:r>
          </a:p>
          <a:p>
            <a:pPr lvl="1"/>
            <a:r>
              <a:rPr lang="en-US" sz="2000" dirty="0"/>
              <a:t>Study existing practices</a:t>
            </a:r>
          </a:p>
          <a:p>
            <a:pPr lvl="1"/>
            <a:r>
              <a:rPr lang="en-US" sz="2000" dirty="0"/>
              <a:t>Obtain ongoing community input</a:t>
            </a:r>
          </a:p>
          <a:p>
            <a:r>
              <a:rPr lang="en-US" sz="2400" dirty="0"/>
              <a:t>2017</a:t>
            </a:r>
          </a:p>
          <a:p>
            <a:pPr lvl="1"/>
            <a:r>
              <a:rPr lang="en-US" sz="2000" dirty="0"/>
              <a:t>Publish!</a:t>
            </a:r>
          </a:p>
          <a:p>
            <a:endParaRPr lang="en-US" sz="2400" dirty="0"/>
          </a:p>
          <a:p>
            <a:endParaRPr lang="en-US" dirty="0"/>
          </a:p>
        </p:txBody>
      </p:sp>
    </p:spTree>
    <p:extLst>
      <p:ext uri="{BB962C8B-B14F-4D97-AF65-F5344CB8AC3E}">
        <p14:creationId xmlns:p14="http://schemas.microsoft.com/office/powerpoint/2010/main" val="1945338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US" dirty="0"/>
              <a:t>OCLC Research Update</a:t>
            </a:r>
          </a:p>
        </p:txBody>
      </p:sp>
      <p:sp>
        <p:nvSpPr>
          <p:cNvPr id="3" name="Text Placeholder 2"/>
          <p:cNvSpPr>
            <a:spLocks noGrp="1"/>
          </p:cNvSpPr>
          <p:nvPr>
            <p:ph type="body" sz="quarter" idx="17"/>
          </p:nvPr>
        </p:nvSpPr>
        <p:spPr/>
        <p:txBody>
          <a:bodyPr/>
          <a:lstStyle/>
          <a:p>
            <a:r>
              <a:rPr lang="en-US" dirty="0"/>
              <a:t>10:30-11:30</a:t>
            </a:r>
          </a:p>
        </p:txBody>
      </p:sp>
      <p:sp>
        <p:nvSpPr>
          <p:cNvPr id="4" name="Text Placeholder 3"/>
          <p:cNvSpPr>
            <a:spLocks noGrp="1"/>
          </p:cNvSpPr>
          <p:nvPr>
            <p:ph type="body" sz="quarter" idx="18"/>
          </p:nvPr>
        </p:nvSpPr>
        <p:spPr>
          <a:xfrm>
            <a:off x="728695" y="3613838"/>
            <a:ext cx="2229136" cy="307777"/>
          </a:xfrm>
        </p:spPr>
        <p:txBody>
          <a:bodyPr/>
          <a:lstStyle/>
          <a:p>
            <a:r>
              <a:rPr lang="en-US" dirty="0"/>
              <a:t>Orlando, Florida, USA</a:t>
            </a:r>
          </a:p>
        </p:txBody>
      </p:sp>
    </p:spTree>
    <p:extLst>
      <p:ext uri="{BB962C8B-B14F-4D97-AF65-F5344CB8AC3E}">
        <p14:creationId xmlns:p14="http://schemas.microsoft.com/office/powerpoint/2010/main" val="637992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15259" y="831062"/>
            <a:ext cx="8174037" cy="692497"/>
          </a:xfrm>
        </p:spPr>
        <p:txBody>
          <a:bodyPr/>
          <a:lstStyle/>
          <a:p>
            <a:r>
              <a:rPr lang="en-US" dirty="0"/>
              <a:t>Desk research</a:t>
            </a:r>
          </a:p>
        </p:txBody>
      </p:sp>
      <p:sp>
        <p:nvSpPr>
          <p:cNvPr id="3" name="Text Placeholder 2"/>
          <p:cNvSpPr>
            <a:spLocks noGrp="1"/>
          </p:cNvSpPr>
          <p:nvPr>
            <p:ph type="body" sz="quarter" idx="11"/>
          </p:nvPr>
        </p:nvSpPr>
        <p:spPr/>
        <p:txBody>
          <a:bodyPr/>
          <a:lstStyle/>
          <a:p>
            <a:endParaRPr lang="en-US" dirty="0"/>
          </a:p>
        </p:txBody>
      </p:sp>
      <p:sp>
        <p:nvSpPr>
          <p:cNvPr id="4" name="Text Placeholder 3"/>
          <p:cNvSpPr>
            <a:spLocks noGrp="1"/>
          </p:cNvSpPr>
          <p:nvPr>
            <p:ph type="body" sz="quarter" idx="12"/>
          </p:nvPr>
        </p:nvSpPr>
        <p:spPr/>
        <p:txBody>
          <a:bodyPr/>
          <a:lstStyle/>
          <a:p>
            <a:endParaRPr lang="en-US" dirty="0"/>
          </a:p>
        </p:txBody>
      </p:sp>
      <p:pic>
        <p:nvPicPr>
          <p:cNvPr id="5" name="Picture 4" descr="goog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5888" y="2026553"/>
            <a:ext cx="6795310" cy="2686253"/>
          </a:xfrm>
          <a:prstGeom prst="rect">
            <a:avLst/>
          </a:prstGeom>
        </p:spPr>
      </p:pic>
    </p:spTree>
    <p:extLst>
      <p:ext uri="{BB962C8B-B14F-4D97-AF65-F5344CB8AC3E}">
        <p14:creationId xmlns:p14="http://schemas.microsoft.com/office/powerpoint/2010/main" val="3040384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1700174" y="1204133"/>
            <a:ext cx="7182050" cy="3317875"/>
          </a:xfrm>
          <a:prstGeom prst="rect">
            <a:avLst/>
          </a:prstGeom>
        </p:spPr>
        <p:txBody>
          <a:bodyPr/>
          <a:lstStyle/>
          <a:p>
            <a:r>
              <a:rPr lang="en-US" sz="2400" dirty="0"/>
              <a:t>Literature review</a:t>
            </a:r>
          </a:p>
          <a:p>
            <a:pPr lvl="1"/>
            <a:r>
              <a:rPr lang="en-US" sz="2000" dirty="0"/>
              <a:t>User needs</a:t>
            </a:r>
          </a:p>
          <a:p>
            <a:pPr lvl="1"/>
            <a:r>
              <a:rPr lang="en-US" sz="2000" dirty="0"/>
              <a:t>Metadata needs from user &amp; library/archives perspectives</a:t>
            </a:r>
          </a:p>
          <a:p>
            <a:pPr lvl="1"/>
            <a:r>
              <a:rPr lang="en-US" sz="2000" dirty="0"/>
              <a:t>Tools with metadata components</a:t>
            </a:r>
          </a:p>
          <a:p>
            <a:pPr marL="0" indent="0">
              <a:buNone/>
            </a:pPr>
            <a:endParaRPr lang="en-US" sz="2400" dirty="0"/>
          </a:p>
        </p:txBody>
      </p:sp>
    </p:spTree>
    <p:extLst>
      <p:ext uri="{BB962C8B-B14F-4D97-AF65-F5344CB8AC3E}">
        <p14:creationId xmlns:p14="http://schemas.microsoft.com/office/powerpoint/2010/main" val="897519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dirty="0"/>
              <a:t>Study user needs</a:t>
            </a:r>
          </a:p>
        </p:txBody>
      </p:sp>
      <p:sp>
        <p:nvSpPr>
          <p:cNvPr id="7" name="Text Placeholder 6"/>
          <p:cNvSpPr>
            <a:spLocks noGrp="1"/>
          </p:cNvSpPr>
          <p:nvPr>
            <p:ph type="body" sz="quarter" idx="11"/>
          </p:nvPr>
        </p:nvSpPr>
        <p:spPr/>
        <p:txBody>
          <a:bodyPr/>
          <a:lstStyle/>
          <a:p>
            <a:endParaRPr lang="en-US" dirty="0"/>
          </a:p>
        </p:txBody>
      </p:sp>
      <p:sp>
        <p:nvSpPr>
          <p:cNvPr id="8" name="Text Placeholder 7"/>
          <p:cNvSpPr>
            <a:spLocks noGrp="1"/>
          </p:cNvSpPr>
          <p:nvPr>
            <p:ph type="body" sz="quarter" idx="12"/>
          </p:nvPr>
        </p:nvSpPr>
        <p:spPr/>
        <p:txBody>
          <a:bodyPr/>
          <a:lstStyle/>
          <a:p>
            <a:endParaRPr lang="en-US" dirty="0"/>
          </a:p>
        </p:txBody>
      </p:sp>
      <p:pic>
        <p:nvPicPr>
          <p:cNvPr id="3" name="Picture 2" descr="researc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6623" y="1870773"/>
            <a:ext cx="4940765" cy="2842033"/>
          </a:xfrm>
          <a:prstGeom prst="rect">
            <a:avLst/>
          </a:prstGeom>
        </p:spPr>
      </p:pic>
    </p:spTree>
    <p:extLst>
      <p:ext uri="{BB962C8B-B14F-4D97-AF65-F5344CB8AC3E}">
        <p14:creationId xmlns:p14="http://schemas.microsoft.com/office/powerpoint/2010/main" val="2270506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Why bother?</a:t>
            </a:r>
          </a:p>
        </p:txBody>
      </p:sp>
      <p:sp>
        <p:nvSpPr>
          <p:cNvPr id="3" name="Text Placeholder 2"/>
          <p:cNvSpPr>
            <a:spLocks noGrp="1"/>
          </p:cNvSpPr>
          <p:nvPr>
            <p:ph type="body" sz="quarter" idx="4294967295"/>
          </p:nvPr>
        </p:nvSpPr>
        <p:spPr>
          <a:xfrm>
            <a:off x="745904" y="1047932"/>
            <a:ext cx="7435792" cy="3317875"/>
          </a:xfrm>
          <a:prstGeom prst="rect">
            <a:avLst/>
          </a:prstGeom>
        </p:spPr>
        <p:txBody>
          <a:bodyPr/>
          <a:lstStyle/>
          <a:p>
            <a:r>
              <a:rPr lang="en-US" sz="2400" dirty="0"/>
              <a:t>A </a:t>
            </a:r>
            <a:r>
              <a:rPr lang="en-US" sz="2400" i="1" dirty="0"/>
              <a:t>necessary prelude </a:t>
            </a:r>
            <a:r>
              <a:rPr lang="en-US" sz="2400" dirty="0"/>
              <a:t>to development of metadata best practices</a:t>
            </a:r>
          </a:p>
          <a:p>
            <a:r>
              <a:rPr lang="en-US" sz="2400" dirty="0"/>
              <a:t>Take an approach based in </a:t>
            </a:r>
            <a:r>
              <a:rPr lang="en-US" sz="2400" i="1" dirty="0"/>
              <a:t>reality of user needs </a:t>
            </a:r>
            <a:r>
              <a:rPr lang="en-US" sz="2400" dirty="0"/>
              <a:t>and behaviors</a:t>
            </a:r>
          </a:p>
          <a:p>
            <a:r>
              <a:rPr lang="en-US" sz="2400" i="1" dirty="0"/>
              <a:t>Users</a:t>
            </a:r>
            <a:r>
              <a:rPr lang="en-US" sz="2400" dirty="0"/>
              <a:t> </a:t>
            </a:r>
            <a:r>
              <a:rPr lang="en-US" sz="2400" i="1" dirty="0"/>
              <a:t>don’t necessarily utilize the usual discovery tools</a:t>
            </a:r>
            <a:r>
              <a:rPr lang="en-US" sz="2400" dirty="0"/>
              <a:t> to locate archived websites</a:t>
            </a:r>
          </a:p>
          <a:p>
            <a:r>
              <a:rPr lang="en-US" sz="2400" i="1" dirty="0"/>
              <a:t>Many users don’t realize </a:t>
            </a:r>
            <a:r>
              <a:rPr lang="en-US" sz="2400" dirty="0"/>
              <a:t>that libraries &amp; archives do web archiving for user access</a:t>
            </a:r>
          </a:p>
          <a:p>
            <a:endParaRPr lang="en-US" sz="2400" dirty="0"/>
          </a:p>
          <a:p>
            <a:endParaRPr lang="en-US" dirty="0"/>
          </a:p>
        </p:txBody>
      </p:sp>
    </p:spTree>
    <p:extLst>
      <p:ext uri="{BB962C8B-B14F-4D97-AF65-F5344CB8AC3E}">
        <p14:creationId xmlns:p14="http://schemas.microsoft.com/office/powerpoint/2010/main" val="4127151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Methodology</a:t>
            </a:r>
          </a:p>
          <a:p>
            <a:endParaRPr lang="en-US" dirty="0"/>
          </a:p>
          <a:p>
            <a:endParaRPr lang="en-US" dirty="0"/>
          </a:p>
        </p:txBody>
      </p:sp>
      <p:sp>
        <p:nvSpPr>
          <p:cNvPr id="3" name="Text Placeholder 2"/>
          <p:cNvSpPr>
            <a:spLocks noGrp="1"/>
          </p:cNvSpPr>
          <p:nvPr>
            <p:ph type="body" sz="quarter" idx="4294967295"/>
          </p:nvPr>
        </p:nvSpPr>
        <p:spPr>
          <a:xfrm>
            <a:off x="1127457" y="1148716"/>
            <a:ext cx="6311932" cy="3317875"/>
          </a:xfrm>
          <a:prstGeom prst="rect">
            <a:avLst/>
          </a:prstGeom>
        </p:spPr>
        <p:txBody>
          <a:bodyPr/>
          <a:lstStyle/>
          <a:p>
            <a:r>
              <a:rPr lang="en-US" sz="2400" dirty="0"/>
              <a:t>Read</a:t>
            </a:r>
          </a:p>
          <a:p>
            <a:r>
              <a:rPr lang="en-US" sz="2400" dirty="0"/>
              <a:t>Abstract</a:t>
            </a:r>
          </a:p>
          <a:p>
            <a:r>
              <a:rPr lang="en-US" sz="2400" dirty="0"/>
              <a:t>Synthesize</a:t>
            </a:r>
          </a:p>
          <a:p>
            <a:r>
              <a:rPr lang="en-US" sz="2400" dirty="0"/>
              <a:t>Write</a:t>
            </a:r>
          </a:p>
          <a:p>
            <a:endParaRPr lang="en-US" sz="2400" dirty="0"/>
          </a:p>
          <a:p>
            <a:endParaRPr lang="en-US" sz="2400" dirty="0"/>
          </a:p>
          <a:p>
            <a:pPr marL="0" indent="0" algn="r">
              <a:buNone/>
            </a:pPr>
            <a:r>
              <a:rPr lang="en-US" sz="2400" dirty="0"/>
              <a:t>[Rinse and repeat for metadata]</a:t>
            </a:r>
          </a:p>
          <a:p>
            <a:endParaRPr lang="en-US" dirty="0"/>
          </a:p>
        </p:txBody>
      </p:sp>
    </p:spTree>
    <p:extLst>
      <p:ext uri="{BB962C8B-B14F-4D97-AF65-F5344CB8AC3E}">
        <p14:creationId xmlns:p14="http://schemas.microsoft.com/office/powerpoint/2010/main" val="2081246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315259" y="831062"/>
            <a:ext cx="8174037" cy="692497"/>
          </a:xfrm>
        </p:spPr>
        <p:txBody>
          <a:bodyPr/>
          <a:lstStyle/>
          <a:p>
            <a:r>
              <a:rPr lang="en-US" dirty="0"/>
              <a:t>Study metadata needs</a:t>
            </a:r>
          </a:p>
        </p:txBody>
      </p:sp>
      <p:sp>
        <p:nvSpPr>
          <p:cNvPr id="7" name="Text Placeholder 6"/>
          <p:cNvSpPr>
            <a:spLocks noGrp="1"/>
          </p:cNvSpPr>
          <p:nvPr>
            <p:ph type="body" sz="quarter" idx="11"/>
          </p:nvPr>
        </p:nvSpPr>
        <p:spPr/>
        <p:txBody>
          <a:bodyPr/>
          <a:lstStyle/>
          <a:p>
            <a:endParaRPr lang="en-US" dirty="0"/>
          </a:p>
        </p:txBody>
      </p:sp>
      <p:sp>
        <p:nvSpPr>
          <p:cNvPr id="8" name="Text Placeholder 7"/>
          <p:cNvSpPr>
            <a:spLocks noGrp="1"/>
          </p:cNvSpPr>
          <p:nvPr>
            <p:ph type="body" sz="quarter" idx="12"/>
          </p:nvPr>
        </p:nvSpPr>
        <p:spPr/>
        <p:txBody>
          <a:bodyPr/>
          <a:lstStyle/>
          <a:p>
            <a:endParaRPr lang="en-US" dirty="0"/>
          </a:p>
        </p:txBody>
      </p:sp>
      <p:pic>
        <p:nvPicPr>
          <p:cNvPr id="5" name="Picture 4" descr="dole kem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5093" y="1786273"/>
            <a:ext cx="4369972" cy="2926533"/>
          </a:xfrm>
          <a:prstGeom prst="rect">
            <a:avLst/>
          </a:prstGeom>
        </p:spPr>
      </p:pic>
    </p:spTree>
    <p:extLst>
      <p:ext uri="{BB962C8B-B14F-4D97-AF65-F5344CB8AC3E}">
        <p14:creationId xmlns:p14="http://schemas.microsoft.com/office/powerpoint/2010/main" val="3080475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dirty="0"/>
              <a:t>Descriptive standards under review</a:t>
            </a:r>
          </a:p>
          <a:p>
            <a:endParaRPr lang="en-US" dirty="0"/>
          </a:p>
          <a:p>
            <a:endParaRPr lang="en-US" dirty="0"/>
          </a:p>
        </p:txBody>
      </p:sp>
      <p:sp>
        <p:nvSpPr>
          <p:cNvPr id="6" name="Text Placeholder 5"/>
          <p:cNvSpPr>
            <a:spLocks noGrp="1"/>
          </p:cNvSpPr>
          <p:nvPr>
            <p:ph type="body" sz="quarter" idx="4294967295"/>
          </p:nvPr>
        </p:nvSpPr>
        <p:spPr>
          <a:xfrm>
            <a:off x="755089" y="1593622"/>
            <a:ext cx="7596642" cy="2726607"/>
          </a:xfrm>
          <a:prstGeom prst="rect">
            <a:avLst/>
          </a:prstGeom>
        </p:spPr>
        <p:txBody>
          <a:bodyPr/>
          <a:lstStyle/>
          <a:p>
            <a:r>
              <a:rPr lang="en-US" sz="2400" i="1" dirty="0"/>
              <a:t>Describing Archives: A Content Standard </a:t>
            </a:r>
            <a:r>
              <a:rPr lang="en-US" sz="2400" dirty="0"/>
              <a:t>(SAA)</a:t>
            </a:r>
          </a:p>
          <a:p>
            <a:pPr lvl="1"/>
            <a:r>
              <a:rPr lang="en-US" sz="2000" dirty="0"/>
              <a:t>Ultra-archival</a:t>
            </a:r>
          </a:p>
          <a:p>
            <a:r>
              <a:rPr lang="en-US" sz="2400" i="1" dirty="0"/>
              <a:t>Integrating Resources: A Cataloging Manual </a:t>
            </a:r>
            <a:r>
              <a:rPr lang="en-US" sz="2400" dirty="0"/>
              <a:t>(Program for Cooperative Cataloging)</a:t>
            </a:r>
          </a:p>
          <a:p>
            <a:pPr lvl="1"/>
            <a:r>
              <a:rPr lang="en-US" sz="2000" dirty="0"/>
              <a:t>Ultra-bibliographic</a:t>
            </a:r>
          </a:p>
          <a:p>
            <a:endParaRPr lang="en-US" dirty="0"/>
          </a:p>
        </p:txBody>
      </p:sp>
    </p:spTree>
    <p:extLst>
      <p:ext uri="{BB962C8B-B14F-4D97-AF65-F5344CB8AC3E}">
        <p14:creationId xmlns:p14="http://schemas.microsoft.com/office/powerpoint/2010/main" val="3296975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Local guidelines under review</a:t>
            </a:r>
          </a:p>
        </p:txBody>
      </p:sp>
      <p:sp>
        <p:nvSpPr>
          <p:cNvPr id="3" name="Text Placeholder 2"/>
          <p:cNvSpPr>
            <a:spLocks noGrp="1"/>
          </p:cNvSpPr>
          <p:nvPr>
            <p:ph type="body" sz="quarter" idx="4294967295"/>
          </p:nvPr>
        </p:nvSpPr>
        <p:spPr>
          <a:xfrm>
            <a:off x="1002452" y="1062763"/>
            <a:ext cx="8439150" cy="3317875"/>
          </a:xfrm>
          <a:prstGeom prst="rect">
            <a:avLst/>
          </a:prstGeom>
        </p:spPr>
        <p:txBody>
          <a:bodyPr/>
          <a:lstStyle/>
          <a:p>
            <a:r>
              <a:rPr lang="en-US" sz="2400" dirty="0"/>
              <a:t>Archive-It</a:t>
            </a:r>
          </a:p>
          <a:p>
            <a:r>
              <a:rPr lang="en-US" sz="2400" dirty="0"/>
              <a:t>Harvard</a:t>
            </a:r>
          </a:p>
          <a:p>
            <a:r>
              <a:rPr lang="en-US" sz="2400" dirty="0"/>
              <a:t>Library of Congress</a:t>
            </a:r>
          </a:p>
          <a:p>
            <a:r>
              <a:rPr lang="en-US" sz="2400" dirty="0"/>
              <a:t>New York Art Resources Consortium (NYARC)</a:t>
            </a:r>
          </a:p>
          <a:p>
            <a:r>
              <a:rPr lang="en-US" sz="2400" dirty="0"/>
              <a:t>University of Illinois</a:t>
            </a:r>
          </a:p>
          <a:p>
            <a:r>
              <a:rPr lang="en-US" sz="2400" dirty="0"/>
              <a:t>University of Michigan</a:t>
            </a:r>
          </a:p>
          <a:p>
            <a:r>
              <a:rPr lang="en-US" sz="2400" dirty="0"/>
              <a:t>University of Texas</a:t>
            </a:r>
          </a:p>
        </p:txBody>
      </p:sp>
      <p:sp>
        <p:nvSpPr>
          <p:cNvPr id="4" name="Rectangle 3"/>
          <p:cNvSpPr/>
          <p:nvPr/>
        </p:nvSpPr>
        <p:spPr>
          <a:xfrm>
            <a:off x="5526741" y="1416333"/>
            <a:ext cx="2898049" cy="523220"/>
          </a:xfrm>
          <a:prstGeom prst="rect">
            <a:avLst/>
          </a:prstGeom>
          <a:noFill/>
          <a:ln>
            <a:solidFill>
              <a:srgbClr val="FF0000"/>
            </a:solidFill>
          </a:ln>
        </p:spPr>
        <p:txBody>
          <a:bodyPr wrap="none" lIns="91440" tIns="45720" rIns="91440" bIns="45720">
            <a:spAutoFit/>
          </a:bodyPr>
          <a:lstStyle/>
          <a:p>
            <a:pPr algn="ctr"/>
            <a:r>
              <a:rPr lang="en-US" sz="28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Send us yours!!</a:t>
            </a:r>
          </a:p>
        </p:txBody>
      </p:sp>
    </p:spTree>
    <p:extLst>
      <p:ext uri="{BB962C8B-B14F-4D97-AF65-F5344CB8AC3E}">
        <p14:creationId xmlns:p14="http://schemas.microsoft.com/office/powerpoint/2010/main" val="3238400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Methodology</a:t>
            </a:r>
          </a:p>
        </p:txBody>
      </p:sp>
      <p:sp>
        <p:nvSpPr>
          <p:cNvPr id="3" name="Text Placeholder 2"/>
          <p:cNvSpPr>
            <a:spLocks noGrp="1"/>
          </p:cNvSpPr>
          <p:nvPr>
            <p:ph type="body" sz="quarter" idx="4294967295"/>
          </p:nvPr>
        </p:nvSpPr>
        <p:spPr>
          <a:xfrm>
            <a:off x="921566" y="1034510"/>
            <a:ext cx="7198054" cy="3472550"/>
          </a:xfrm>
          <a:prstGeom prst="rect">
            <a:avLst/>
          </a:prstGeom>
        </p:spPr>
        <p:txBody>
          <a:bodyPr/>
          <a:lstStyle/>
          <a:p>
            <a:r>
              <a:rPr lang="en-US" sz="2200" i="1" dirty="0"/>
              <a:t>Analyze</a:t>
            </a:r>
            <a:r>
              <a:rPr lang="en-US" sz="2200" dirty="0"/>
              <a:t> descriptive metadata standards &amp; local guidelines</a:t>
            </a:r>
          </a:p>
          <a:p>
            <a:r>
              <a:rPr lang="en-US" sz="2200" i="1" dirty="0"/>
              <a:t>Evaluate</a:t>
            </a:r>
            <a:r>
              <a:rPr lang="en-US" sz="2200" dirty="0"/>
              <a:t> existing records “in the wild”</a:t>
            </a:r>
          </a:p>
          <a:p>
            <a:r>
              <a:rPr lang="en-US" sz="2200" i="1" dirty="0"/>
              <a:t>Compare</a:t>
            </a:r>
            <a:r>
              <a:rPr lang="en-US" sz="2200" dirty="0"/>
              <a:t> data elements</a:t>
            </a:r>
          </a:p>
          <a:p>
            <a:r>
              <a:rPr lang="en-US" sz="2200" i="1" dirty="0"/>
              <a:t>Differentiate</a:t>
            </a:r>
            <a:r>
              <a:rPr lang="en-US" sz="2200" dirty="0"/>
              <a:t> bibliographic &amp; archival approaches</a:t>
            </a:r>
          </a:p>
          <a:p>
            <a:r>
              <a:rPr lang="en-US" sz="2200" i="1" dirty="0"/>
              <a:t>Identify</a:t>
            </a:r>
            <a:r>
              <a:rPr lang="en-US" sz="2200" dirty="0"/>
              <a:t> issues specific to web archiving</a:t>
            </a:r>
          </a:p>
          <a:p>
            <a:r>
              <a:rPr lang="en-US" sz="2200" i="1" dirty="0"/>
              <a:t>Incorporate</a:t>
            </a:r>
            <a:r>
              <a:rPr lang="en-US" sz="2200" dirty="0"/>
              <a:t> findings from user needs and metadata literature reviews</a:t>
            </a:r>
          </a:p>
          <a:p>
            <a:r>
              <a:rPr lang="en-US" sz="2200" i="1" dirty="0"/>
              <a:t>Prepare</a:t>
            </a:r>
            <a:r>
              <a:rPr lang="en-US" sz="2200" dirty="0"/>
              <a:t> best practices document</a:t>
            </a:r>
          </a:p>
          <a:p>
            <a:endParaRPr lang="en-US" dirty="0"/>
          </a:p>
        </p:txBody>
      </p:sp>
    </p:spTree>
    <p:extLst>
      <p:ext uri="{BB962C8B-B14F-4D97-AF65-F5344CB8AC3E}">
        <p14:creationId xmlns:p14="http://schemas.microsoft.com/office/powerpoint/2010/main" val="2548115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Analysis of local guidelines</a:t>
            </a:r>
          </a:p>
        </p:txBody>
      </p:sp>
      <p:sp>
        <p:nvSpPr>
          <p:cNvPr id="3" name="Text Placeholder 2"/>
          <p:cNvSpPr>
            <a:spLocks noGrp="1"/>
          </p:cNvSpPr>
          <p:nvPr>
            <p:ph type="body" sz="quarter" idx="4294967295"/>
          </p:nvPr>
        </p:nvSpPr>
        <p:spPr>
          <a:xfrm>
            <a:off x="743754" y="1037098"/>
            <a:ext cx="8036181" cy="3466627"/>
          </a:xfrm>
          <a:prstGeom prst="rect">
            <a:avLst/>
          </a:prstGeom>
        </p:spPr>
        <p:txBody>
          <a:bodyPr/>
          <a:lstStyle/>
          <a:p>
            <a:r>
              <a:rPr lang="en-US" sz="2400" dirty="0"/>
              <a:t>Data elements</a:t>
            </a:r>
          </a:p>
          <a:p>
            <a:pPr lvl="1"/>
            <a:r>
              <a:rPr lang="en-US" sz="2000" dirty="0"/>
              <a:t>Definitions?</a:t>
            </a:r>
          </a:p>
          <a:p>
            <a:pPr lvl="1"/>
            <a:r>
              <a:rPr lang="en-US" sz="2000" dirty="0"/>
              <a:t>Most common?</a:t>
            </a:r>
          </a:p>
          <a:p>
            <a:pPr lvl="1"/>
            <a:r>
              <a:rPr lang="en-US" sz="2000" dirty="0"/>
              <a:t>Core?</a:t>
            </a:r>
          </a:p>
          <a:p>
            <a:pPr lvl="1"/>
            <a:r>
              <a:rPr lang="en-US" sz="2000" dirty="0"/>
              <a:t>Same concept, different elements?</a:t>
            </a:r>
          </a:p>
          <a:p>
            <a:pPr lvl="1"/>
            <a:r>
              <a:rPr lang="en-US" sz="2000" dirty="0"/>
              <a:t>Same element, different concepts?</a:t>
            </a:r>
          </a:p>
          <a:p>
            <a:r>
              <a:rPr lang="en-US" sz="2400" dirty="0"/>
              <a:t>Associated structure &amp; content standards</a:t>
            </a:r>
          </a:p>
          <a:p>
            <a:r>
              <a:rPr lang="en-US" sz="2400" dirty="0"/>
              <a:t>Presence/absence of elements specified in descriptive standards</a:t>
            </a:r>
          </a:p>
          <a:p>
            <a:endParaRPr lang="en-US" sz="2400" dirty="0"/>
          </a:p>
          <a:p>
            <a:endParaRPr lang="en-US" dirty="0"/>
          </a:p>
        </p:txBody>
      </p:sp>
    </p:spTree>
    <p:extLst>
      <p:ext uri="{BB962C8B-B14F-4D97-AF65-F5344CB8AC3E}">
        <p14:creationId xmlns:p14="http://schemas.microsoft.com/office/powerpoint/2010/main" val="340163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210260" y="166104"/>
            <a:ext cx="5878081" cy="760939"/>
          </a:xfrm>
          <a:prstGeom prst="rect">
            <a:avLst/>
          </a:prstGeom>
          <a:ln>
            <a:solidFill>
              <a:schemeClr val="bg1">
                <a:lumMod val="65000"/>
              </a:schemeClr>
            </a:solidFill>
          </a:ln>
        </p:spPr>
      </p:pic>
      <p:pic>
        <p:nvPicPr>
          <p:cNvPr id="1026" name="Picture 2" descr="http://www.oclc.org/content/dam/research/images/people/dooley-lis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175" y="1295527"/>
            <a:ext cx="575760" cy="7630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oclc.org/content/dam/research/images/people/massie-lis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49" y="2232181"/>
            <a:ext cx="575760" cy="76305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oclc.org/content/dam/research/images/people/smith-yoshimur-list.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2380" y="2995237"/>
            <a:ext cx="575760" cy="76305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oclc.org/content/dam/WebJunction/Images/webjunction/sharon-streams-headshot.jpg"/>
          <p:cNvPicPr>
            <a:picLocks noChangeAspect="1" noChangeArrowheads="1"/>
          </p:cNvPicPr>
          <p:nvPr/>
        </p:nvPicPr>
        <p:blipFill rotWithShape="1">
          <a:blip r:embed="rId7">
            <a:extLst>
              <a:ext uri="{28A0092B-C50C-407E-A947-70E740481C1C}">
                <a14:useLocalDpi xmlns:a14="http://schemas.microsoft.com/office/drawing/2010/main" val="0"/>
              </a:ext>
            </a:extLst>
          </a:blip>
          <a:srcRect t="8242" b="1"/>
          <a:stretch/>
        </p:blipFill>
        <p:spPr bwMode="auto">
          <a:xfrm>
            <a:off x="3869896" y="3758293"/>
            <a:ext cx="595024" cy="7630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699909" y="1326304"/>
            <a:ext cx="742511" cy="523220"/>
          </a:xfrm>
          <a:prstGeom prst="rect">
            <a:avLst/>
          </a:prstGeom>
          <a:noFill/>
        </p:spPr>
        <p:txBody>
          <a:bodyPr wrap="none" rtlCol="0">
            <a:spAutoFit/>
          </a:bodyPr>
          <a:lstStyle/>
          <a:p>
            <a:r>
              <a:rPr lang="en-US" sz="1400" i="1" dirty="0"/>
              <a:t>Jackie </a:t>
            </a:r>
          </a:p>
          <a:p>
            <a:r>
              <a:rPr lang="en-US" sz="1400" i="1" dirty="0"/>
              <a:t>Dooley</a:t>
            </a:r>
          </a:p>
        </p:txBody>
      </p:sp>
      <p:sp>
        <p:nvSpPr>
          <p:cNvPr id="14" name="TextBox 13"/>
          <p:cNvSpPr txBox="1"/>
          <p:nvPr/>
        </p:nvSpPr>
        <p:spPr>
          <a:xfrm>
            <a:off x="2568808" y="2201957"/>
            <a:ext cx="792205" cy="523220"/>
          </a:xfrm>
          <a:prstGeom prst="rect">
            <a:avLst/>
          </a:prstGeom>
          <a:noFill/>
        </p:spPr>
        <p:txBody>
          <a:bodyPr wrap="none" rtlCol="0">
            <a:spAutoFit/>
          </a:bodyPr>
          <a:lstStyle/>
          <a:p>
            <a:r>
              <a:rPr lang="en-US" sz="1400" i="1" dirty="0"/>
              <a:t>Dennis </a:t>
            </a:r>
          </a:p>
          <a:p>
            <a:r>
              <a:rPr lang="en-US" sz="1400" i="1" dirty="0"/>
              <a:t>Massie</a:t>
            </a:r>
          </a:p>
        </p:txBody>
      </p:sp>
      <p:sp>
        <p:nvSpPr>
          <p:cNvPr id="15" name="TextBox 14"/>
          <p:cNvSpPr txBox="1"/>
          <p:nvPr/>
        </p:nvSpPr>
        <p:spPr>
          <a:xfrm>
            <a:off x="3498140" y="2948902"/>
            <a:ext cx="1541961" cy="523220"/>
          </a:xfrm>
          <a:prstGeom prst="rect">
            <a:avLst/>
          </a:prstGeom>
          <a:noFill/>
        </p:spPr>
        <p:txBody>
          <a:bodyPr wrap="none" rtlCol="0">
            <a:spAutoFit/>
          </a:bodyPr>
          <a:lstStyle/>
          <a:p>
            <a:r>
              <a:rPr lang="en-US" sz="1400" i="1" dirty="0"/>
              <a:t>Karen </a:t>
            </a:r>
          </a:p>
          <a:p>
            <a:r>
              <a:rPr lang="en-US" sz="1400" i="1" dirty="0"/>
              <a:t>Smith-Yoshimura</a:t>
            </a:r>
          </a:p>
        </p:txBody>
      </p:sp>
      <p:sp>
        <p:nvSpPr>
          <p:cNvPr id="16" name="TextBox 15"/>
          <p:cNvSpPr txBox="1"/>
          <p:nvPr/>
        </p:nvSpPr>
        <p:spPr>
          <a:xfrm>
            <a:off x="4535550" y="3769187"/>
            <a:ext cx="851515" cy="523220"/>
          </a:xfrm>
          <a:prstGeom prst="rect">
            <a:avLst/>
          </a:prstGeom>
          <a:noFill/>
        </p:spPr>
        <p:txBody>
          <a:bodyPr wrap="none" rtlCol="0">
            <a:spAutoFit/>
          </a:bodyPr>
          <a:lstStyle/>
          <a:p>
            <a:r>
              <a:rPr lang="en-US" sz="1400" i="1" dirty="0"/>
              <a:t>Sharon </a:t>
            </a:r>
          </a:p>
          <a:p>
            <a:r>
              <a:rPr lang="en-US" sz="1400" i="1" dirty="0"/>
              <a:t>Streams</a:t>
            </a:r>
          </a:p>
        </p:txBody>
      </p:sp>
      <p:sp>
        <p:nvSpPr>
          <p:cNvPr id="10" name="Rectangle 9"/>
          <p:cNvSpPr/>
          <p:nvPr/>
        </p:nvSpPr>
        <p:spPr>
          <a:xfrm>
            <a:off x="3517020" y="2232181"/>
            <a:ext cx="3528274" cy="338554"/>
          </a:xfrm>
          <a:prstGeom prst="rect">
            <a:avLst/>
          </a:prstGeom>
        </p:spPr>
        <p:txBody>
          <a:bodyPr wrap="none">
            <a:spAutoFit/>
          </a:bodyPr>
          <a:lstStyle/>
          <a:p>
            <a:r>
              <a:rPr lang="en-US" sz="1600" dirty="0"/>
              <a:t>ILL Cost Calculator: The Very Latest </a:t>
            </a:r>
          </a:p>
        </p:txBody>
      </p:sp>
      <p:sp>
        <p:nvSpPr>
          <p:cNvPr id="18" name="Rectangle 17"/>
          <p:cNvSpPr/>
          <p:nvPr/>
        </p:nvSpPr>
        <p:spPr>
          <a:xfrm>
            <a:off x="2658957" y="1295527"/>
            <a:ext cx="5881097" cy="338554"/>
          </a:xfrm>
          <a:prstGeom prst="rect">
            <a:avLst/>
          </a:prstGeom>
        </p:spPr>
        <p:txBody>
          <a:bodyPr wrap="none">
            <a:spAutoFit/>
          </a:bodyPr>
          <a:lstStyle/>
          <a:p>
            <a:r>
              <a:rPr lang="en-US" sz="1600" dirty="0"/>
              <a:t>Web Archiving: Developing Best Practices to Meet User Needs</a:t>
            </a:r>
          </a:p>
        </p:txBody>
      </p:sp>
      <p:sp>
        <p:nvSpPr>
          <p:cNvPr id="19" name="Rectangle 18"/>
          <p:cNvSpPr/>
          <p:nvPr/>
        </p:nvSpPr>
        <p:spPr>
          <a:xfrm>
            <a:off x="5251729" y="3042534"/>
            <a:ext cx="2840842" cy="338554"/>
          </a:xfrm>
          <a:prstGeom prst="rect">
            <a:avLst/>
          </a:prstGeom>
        </p:spPr>
        <p:txBody>
          <a:bodyPr wrap="none">
            <a:spAutoFit/>
          </a:bodyPr>
          <a:lstStyle/>
          <a:p>
            <a:r>
              <a:rPr lang="en-US" sz="1600" dirty="0"/>
              <a:t>Linked Data Implementations</a:t>
            </a:r>
          </a:p>
        </p:txBody>
      </p:sp>
      <p:sp>
        <p:nvSpPr>
          <p:cNvPr id="20" name="Rectangle 19"/>
          <p:cNvSpPr/>
          <p:nvPr/>
        </p:nvSpPr>
        <p:spPr>
          <a:xfrm>
            <a:off x="5632035" y="3861520"/>
            <a:ext cx="3227165" cy="338554"/>
          </a:xfrm>
          <a:prstGeom prst="rect">
            <a:avLst/>
          </a:prstGeom>
        </p:spPr>
        <p:txBody>
          <a:bodyPr wrap="none">
            <a:spAutoFit/>
          </a:bodyPr>
          <a:lstStyle/>
          <a:p>
            <a:r>
              <a:rPr lang="en-US" sz="1600" dirty="0"/>
              <a:t>Scaling Supercharged Storytimes</a:t>
            </a:r>
          </a:p>
        </p:txBody>
      </p:sp>
      <p:pic>
        <p:nvPicPr>
          <p:cNvPr id="2" name="Picture 2" descr="http://www.oclc.org/content/dam/research/images/people/childress-list.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3847" y="301595"/>
            <a:ext cx="588660" cy="78015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863150" y="366453"/>
            <a:ext cx="931665" cy="523220"/>
          </a:xfrm>
          <a:prstGeom prst="rect">
            <a:avLst/>
          </a:prstGeom>
          <a:noFill/>
        </p:spPr>
        <p:txBody>
          <a:bodyPr wrap="none" rtlCol="0">
            <a:spAutoFit/>
          </a:bodyPr>
          <a:lstStyle/>
          <a:p>
            <a:r>
              <a:rPr lang="en-US" sz="1400" i="1" dirty="0"/>
              <a:t>Eric </a:t>
            </a:r>
          </a:p>
          <a:p>
            <a:r>
              <a:rPr lang="en-US" sz="1400" i="1" dirty="0"/>
              <a:t>Childress</a:t>
            </a:r>
          </a:p>
        </p:txBody>
      </p:sp>
      <p:sp>
        <p:nvSpPr>
          <p:cNvPr id="21" name="Rectangle 20"/>
          <p:cNvSpPr/>
          <p:nvPr/>
        </p:nvSpPr>
        <p:spPr>
          <a:xfrm>
            <a:off x="1794815" y="458786"/>
            <a:ext cx="1082348" cy="338554"/>
          </a:xfrm>
          <a:prstGeom prst="rect">
            <a:avLst/>
          </a:prstGeom>
        </p:spPr>
        <p:txBody>
          <a:bodyPr wrap="none">
            <a:spAutoFit/>
          </a:bodyPr>
          <a:lstStyle/>
          <a:p>
            <a:r>
              <a:rPr lang="en-US" sz="1600" dirty="0"/>
              <a:t>Highlights</a:t>
            </a:r>
          </a:p>
        </p:txBody>
      </p:sp>
    </p:spTree>
    <p:extLst>
      <p:ext uri="{BB962C8B-B14F-4D97-AF65-F5344CB8AC3E}">
        <p14:creationId xmlns:p14="http://schemas.microsoft.com/office/powerpoint/2010/main" val="2547041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fade">
                                      <p:cBhvr>
                                        <p:cTn id="18" dur="500"/>
                                        <p:tgtEl>
                                          <p:spTgt spid="10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30"/>
                                        </p:tgtEl>
                                        <p:attrNameLst>
                                          <p:attrName>style.visibility</p:attrName>
                                        </p:attrNameLst>
                                      </p:cBhvr>
                                      <p:to>
                                        <p:strVal val="visible"/>
                                      </p:to>
                                    </p:set>
                                    <p:animEffect transition="in" filter="fade">
                                      <p:cBhvr>
                                        <p:cTn id="29" dur="500"/>
                                        <p:tgtEl>
                                          <p:spTgt spid="103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32"/>
                                        </p:tgtEl>
                                        <p:attrNameLst>
                                          <p:attrName>style.visibility</p:attrName>
                                        </p:attrNameLst>
                                      </p:cBhvr>
                                      <p:to>
                                        <p:strVal val="visible"/>
                                      </p:to>
                                    </p:set>
                                    <p:animEffect transition="in" filter="fade">
                                      <p:cBhvr>
                                        <p:cTn id="40" dur="500"/>
                                        <p:tgtEl>
                                          <p:spTgt spid="103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p:bldP spid="16" grpId="0"/>
      <p:bldP spid="10" grpId="0"/>
      <p:bldP spid="18" grpId="0"/>
      <p:bldP spid="19" grpId="0"/>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Analysis of existing records</a:t>
            </a:r>
          </a:p>
        </p:txBody>
      </p:sp>
      <p:sp>
        <p:nvSpPr>
          <p:cNvPr id="3" name="Text Placeholder 2"/>
          <p:cNvSpPr>
            <a:spLocks noGrp="1"/>
          </p:cNvSpPr>
          <p:nvPr>
            <p:ph type="body" sz="quarter" idx="4294967295"/>
          </p:nvPr>
        </p:nvSpPr>
        <p:spPr>
          <a:xfrm>
            <a:off x="847049" y="1048474"/>
            <a:ext cx="7840383" cy="3317875"/>
          </a:xfrm>
          <a:prstGeom prst="rect">
            <a:avLst/>
          </a:prstGeom>
        </p:spPr>
        <p:txBody>
          <a:bodyPr/>
          <a:lstStyle/>
          <a:p>
            <a:r>
              <a:rPr lang="en-US" sz="2400" dirty="0"/>
              <a:t>Data sources</a:t>
            </a:r>
          </a:p>
          <a:p>
            <a:pPr lvl="1"/>
            <a:r>
              <a:rPr lang="en-US" sz="2000" dirty="0"/>
              <a:t>WorldCat</a:t>
            </a:r>
          </a:p>
          <a:p>
            <a:pPr lvl="1"/>
            <a:r>
              <a:rPr lang="en-US" sz="2000" dirty="0"/>
              <a:t>ArchiveGrid</a:t>
            </a:r>
          </a:p>
          <a:p>
            <a:pPr lvl="1"/>
            <a:r>
              <a:rPr lang="en-US" sz="2000" dirty="0"/>
              <a:t>Archive-It</a:t>
            </a:r>
          </a:p>
          <a:p>
            <a:r>
              <a:rPr lang="en-US" sz="2400" dirty="0"/>
              <a:t>Types of record</a:t>
            </a:r>
          </a:p>
          <a:p>
            <a:pPr lvl="1"/>
            <a:r>
              <a:rPr lang="en-US" sz="2000" dirty="0"/>
              <a:t>Bibliographic: MARC, Dublin Core, etc.</a:t>
            </a:r>
          </a:p>
          <a:p>
            <a:pPr lvl="1"/>
            <a:r>
              <a:rPr lang="en-US" sz="2000" dirty="0"/>
              <a:t>Archival: MARC, finding aids, local</a:t>
            </a:r>
          </a:p>
          <a:p>
            <a:r>
              <a:rPr lang="en-US" sz="2400" dirty="0"/>
              <a:t>Identify patterns and inconsistencies in local practice</a:t>
            </a:r>
          </a:p>
        </p:txBody>
      </p:sp>
    </p:spTree>
    <p:extLst>
      <p:ext uri="{BB962C8B-B14F-4D97-AF65-F5344CB8AC3E}">
        <p14:creationId xmlns:p14="http://schemas.microsoft.com/office/powerpoint/2010/main" val="3346697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Sample web-specific issue #1</a:t>
            </a:r>
          </a:p>
          <a:p>
            <a:endParaRPr lang="en-US" dirty="0"/>
          </a:p>
        </p:txBody>
      </p:sp>
      <p:sp>
        <p:nvSpPr>
          <p:cNvPr id="3" name="Text Placeholder 2"/>
          <p:cNvSpPr>
            <a:spLocks noGrp="1"/>
          </p:cNvSpPr>
          <p:nvPr>
            <p:ph type="body" sz="quarter" idx="4294967295"/>
          </p:nvPr>
        </p:nvSpPr>
        <p:spPr>
          <a:xfrm>
            <a:off x="858290" y="1165162"/>
            <a:ext cx="7921645" cy="3317875"/>
          </a:xfrm>
          <a:prstGeom prst="rect">
            <a:avLst/>
          </a:prstGeom>
        </p:spPr>
        <p:txBody>
          <a:bodyPr/>
          <a:lstStyle/>
          <a:p>
            <a:r>
              <a:rPr lang="en-US" sz="2400" dirty="0"/>
              <a:t>Institution responsible for the crawl is variably tagged as …</a:t>
            </a:r>
          </a:p>
          <a:p>
            <a:pPr lvl="1"/>
            <a:r>
              <a:rPr lang="en-US" sz="2200" dirty="0"/>
              <a:t>Creator/contributor</a:t>
            </a:r>
          </a:p>
          <a:p>
            <a:pPr lvl="1"/>
            <a:r>
              <a:rPr lang="en-US" sz="2200" dirty="0"/>
              <a:t>Repository</a:t>
            </a:r>
          </a:p>
          <a:p>
            <a:pPr lvl="1"/>
            <a:r>
              <a:rPr lang="en-US" sz="2200" dirty="0"/>
              <a:t>Publisher</a:t>
            </a:r>
          </a:p>
          <a:p>
            <a:pPr lvl="1"/>
            <a:r>
              <a:rPr lang="en-US" sz="2200" dirty="0"/>
              <a:t>Selector</a:t>
            </a:r>
          </a:p>
          <a:p>
            <a:pPr lvl="1"/>
            <a:r>
              <a:rPr lang="en-US" sz="2200" dirty="0"/>
              <a:t>Statement of responsibility</a:t>
            </a:r>
          </a:p>
        </p:txBody>
      </p:sp>
    </p:spTree>
    <p:extLst>
      <p:ext uri="{BB962C8B-B14F-4D97-AF65-F5344CB8AC3E}">
        <p14:creationId xmlns:p14="http://schemas.microsoft.com/office/powerpoint/2010/main" val="2926881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Sample web-specific issue #2</a:t>
            </a:r>
          </a:p>
          <a:p>
            <a:endParaRPr lang="en-US" dirty="0"/>
          </a:p>
        </p:txBody>
      </p:sp>
      <p:sp>
        <p:nvSpPr>
          <p:cNvPr id="3" name="Text Placeholder 2"/>
          <p:cNvSpPr>
            <a:spLocks noGrp="1"/>
          </p:cNvSpPr>
          <p:nvPr>
            <p:ph type="body" sz="quarter" idx="4294967295"/>
          </p:nvPr>
        </p:nvSpPr>
        <p:spPr>
          <a:xfrm>
            <a:off x="1074885" y="1344996"/>
            <a:ext cx="8439150" cy="3317875"/>
          </a:xfrm>
          <a:prstGeom prst="rect">
            <a:avLst/>
          </a:prstGeom>
        </p:spPr>
        <p:txBody>
          <a:bodyPr/>
          <a:lstStyle/>
          <a:p>
            <a:r>
              <a:rPr lang="en-US" sz="2400" dirty="0"/>
              <a:t>Is the site owner the …</a:t>
            </a:r>
          </a:p>
          <a:p>
            <a:pPr lvl="1"/>
            <a:r>
              <a:rPr lang="en-US" sz="2200" dirty="0"/>
              <a:t>Publisher?</a:t>
            </a:r>
          </a:p>
          <a:p>
            <a:pPr lvl="1"/>
            <a:r>
              <a:rPr lang="en-US" sz="2200" dirty="0"/>
              <a:t>Creator/Author?</a:t>
            </a:r>
          </a:p>
          <a:p>
            <a:pPr marL="457200" lvl="1" indent="0">
              <a:buNone/>
            </a:pPr>
            <a:endParaRPr lang="en-US" dirty="0"/>
          </a:p>
          <a:p>
            <a:pPr marL="57150" indent="0">
              <a:buNone/>
            </a:pPr>
            <a:endParaRPr lang="en-US" dirty="0"/>
          </a:p>
          <a:p>
            <a:pPr marL="0" indent="0" algn="ctr">
              <a:buNone/>
            </a:pPr>
            <a:r>
              <a:rPr lang="en-US" dirty="0"/>
              <a:t>             </a:t>
            </a:r>
            <a:r>
              <a:rPr lang="en-US" sz="2400" dirty="0"/>
              <a:t>P.S. Are websites published?</a:t>
            </a:r>
          </a:p>
          <a:p>
            <a:pPr lvl="1"/>
            <a:endParaRPr lang="en-US" dirty="0"/>
          </a:p>
        </p:txBody>
      </p:sp>
    </p:spTree>
    <p:extLst>
      <p:ext uri="{BB962C8B-B14F-4D97-AF65-F5344CB8AC3E}">
        <p14:creationId xmlns:p14="http://schemas.microsoft.com/office/powerpoint/2010/main" val="1632213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Sample web-specific issue #3</a:t>
            </a:r>
          </a:p>
          <a:p>
            <a:endParaRPr lang="en-US" dirty="0"/>
          </a:p>
        </p:txBody>
      </p:sp>
      <p:sp>
        <p:nvSpPr>
          <p:cNvPr id="3" name="Text Placeholder 2"/>
          <p:cNvSpPr>
            <a:spLocks noGrp="1"/>
          </p:cNvSpPr>
          <p:nvPr>
            <p:ph type="body" sz="quarter" idx="4294967295"/>
          </p:nvPr>
        </p:nvSpPr>
        <p:spPr>
          <a:xfrm>
            <a:off x="1212850" y="1316041"/>
            <a:ext cx="8439150" cy="3317875"/>
          </a:xfrm>
          <a:prstGeom prst="rect">
            <a:avLst/>
          </a:prstGeom>
        </p:spPr>
        <p:txBody>
          <a:bodyPr/>
          <a:lstStyle/>
          <a:p>
            <a:r>
              <a:rPr lang="en-US" sz="2400" dirty="0"/>
              <a:t>Useful dates?</a:t>
            </a:r>
          </a:p>
          <a:p>
            <a:pPr lvl="1"/>
            <a:r>
              <a:rPr lang="en-US" sz="2200" dirty="0"/>
              <a:t>Capture</a:t>
            </a:r>
          </a:p>
          <a:p>
            <a:pPr lvl="1"/>
            <a:r>
              <a:rPr lang="en-US" sz="2200" dirty="0"/>
              <a:t>Beginning/end of site’s existence</a:t>
            </a:r>
          </a:p>
          <a:p>
            <a:pPr lvl="1"/>
            <a:r>
              <a:rPr lang="en-US" sz="2200" dirty="0"/>
              <a:t>Changes to site</a:t>
            </a:r>
          </a:p>
          <a:p>
            <a:pPr lvl="1"/>
            <a:r>
              <a:rPr lang="en-US" sz="2200" dirty="0"/>
              <a:t>Content</a:t>
            </a:r>
          </a:p>
          <a:p>
            <a:pPr lvl="1"/>
            <a:r>
              <a:rPr lang="en-US" sz="2200" dirty="0"/>
              <a:t>Copyright</a:t>
            </a:r>
          </a:p>
          <a:p>
            <a:pPr marL="457200" lvl="1" indent="0">
              <a:buNone/>
            </a:pPr>
            <a:endParaRPr lang="en-US" dirty="0"/>
          </a:p>
        </p:txBody>
      </p:sp>
    </p:spTree>
    <p:extLst>
      <p:ext uri="{BB962C8B-B14F-4D97-AF65-F5344CB8AC3E}">
        <p14:creationId xmlns:p14="http://schemas.microsoft.com/office/powerpoint/2010/main" val="2427305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275507" y="1275888"/>
            <a:ext cx="6405453" cy="1922376"/>
          </a:xfrm>
        </p:spPr>
        <p:txBody>
          <a:bodyPr/>
          <a:lstStyle/>
          <a:p>
            <a:pPr algn="ctr"/>
            <a:r>
              <a:rPr lang="en-US" dirty="0"/>
              <a:t>What are your web-specific descriptive issues?</a:t>
            </a:r>
          </a:p>
        </p:txBody>
      </p:sp>
    </p:spTree>
    <p:extLst>
      <p:ext uri="{BB962C8B-B14F-4D97-AF65-F5344CB8AC3E}">
        <p14:creationId xmlns:p14="http://schemas.microsoft.com/office/powerpoint/2010/main" val="3503106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Community awareness &amp; input</a:t>
            </a:r>
          </a:p>
        </p:txBody>
      </p:sp>
      <p:sp>
        <p:nvSpPr>
          <p:cNvPr id="3" name="Text Placeholder 2"/>
          <p:cNvSpPr>
            <a:spLocks noGrp="1"/>
          </p:cNvSpPr>
          <p:nvPr>
            <p:ph type="body" sz="quarter" idx="4294967295"/>
          </p:nvPr>
        </p:nvSpPr>
        <p:spPr>
          <a:xfrm>
            <a:off x="981913" y="1322516"/>
            <a:ext cx="8439150" cy="3317875"/>
          </a:xfrm>
          <a:prstGeom prst="rect">
            <a:avLst/>
          </a:prstGeom>
        </p:spPr>
        <p:txBody>
          <a:bodyPr/>
          <a:lstStyle/>
          <a:p>
            <a:r>
              <a:rPr lang="en-US" sz="2400" dirty="0"/>
              <a:t>Discussion with constituencies</a:t>
            </a:r>
          </a:p>
          <a:p>
            <a:r>
              <a:rPr lang="en-US" sz="2400" dirty="0"/>
              <a:t>Presentations</a:t>
            </a:r>
          </a:p>
          <a:p>
            <a:r>
              <a:rPr lang="en-US" sz="2400" dirty="0"/>
              <a:t>Published article in </a:t>
            </a:r>
            <a:r>
              <a:rPr lang="en-US" sz="2400" i="1" dirty="0"/>
              <a:t>Journal of Western Archives</a:t>
            </a:r>
          </a:p>
          <a:p>
            <a:r>
              <a:rPr lang="en-US" sz="2400" dirty="0"/>
              <a:t>Listservs </a:t>
            </a:r>
          </a:p>
          <a:p>
            <a:r>
              <a:rPr lang="en-US" sz="2400" dirty="0"/>
              <a:t>…</a:t>
            </a:r>
          </a:p>
        </p:txBody>
      </p:sp>
    </p:spTree>
    <p:extLst>
      <p:ext uri="{BB962C8B-B14F-4D97-AF65-F5344CB8AC3E}">
        <p14:creationId xmlns:p14="http://schemas.microsoft.com/office/powerpoint/2010/main" val="1338423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dirty="0"/>
              <a:t>Produce the two outputs</a:t>
            </a:r>
          </a:p>
        </p:txBody>
      </p:sp>
      <p:sp>
        <p:nvSpPr>
          <p:cNvPr id="6" name="Text Placeholder 5"/>
          <p:cNvSpPr>
            <a:spLocks noGrp="1"/>
          </p:cNvSpPr>
          <p:nvPr>
            <p:ph type="body" sz="quarter" idx="4294967295"/>
          </p:nvPr>
        </p:nvSpPr>
        <p:spPr>
          <a:xfrm>
            <a:off x="1015630" y="1266318"/>
            <a:ext cx="7233497" cy="3317875"/>
          </a:xfrm>
          <a:prstGeom prst="rect">
            <a:avLst/>
          </a:prstGeom>
        </p:spPr>
        <p:txBody>
          <a:bodyPr/>
          <a:lstStyle/>
          <a:p>
            <a:r>
              <a:rPr lang="en-US" sz="2400" dirty="0"/>
              <a:t>Report on user needs</a:t>
            </a:r>
          </a:p>
          <a:p>
            <a:r>
              <a:rPr lang="en-US" sz="2400" dirty="0"/>
              <a:t>Best practices for descriptive metadata</a:t>
            </a:r>
          </a:p>
          <a:p>
            <a:endParaRPr lang="en-US" sz="2400" dirty="0"/>
          </a:p>
          <a:p>
            <a:r>
              <a:rPr lang="en-US" sz="2400" dirty="0"/>
              <a:t>Aiming for early 2017</a:t>
            </a:r>
          </a:p>
        </p:txBody>
      </p:sp>
    </p:spTree>
    <p:extLst>
      <p:ext uri="{BB962C8B-B14F-4D97-AF65-F5344CB8AC3E}">
        <p14:creationId xmlns:p14="http://schemas.microsoft.com/office/powerpoint/2010/main" val="4193463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normAutofit fontScale="70000" lnSpcReduction="20000"/>
          </a:bodyPr>
          <a:lstStyle/>
          <a:p>
            <a:r>
              <a:rPr lang="en-US" dirty="0"/>
              <a:t>ILL Cost Calculator: The Very Latest</a:t>
            </a:r>
          </a:p>
        </p:txBody>
      </p:sp>
      <p:sp>
        <p:nvSpPr>
          <p:cNvPr id="3" name="Text Placeholder 2"/>
          <p:cNvSpPr>
            <a:spLocks noGrp="1"/>
          </p:cNvSpPr>
          <p:nvPr>
            <p:ph type="body" sz="quarter" idx="17"/>
          </p:nvPr>
        </p:nvSpPr>
        <p:spPr>
          <a:xfrm>
            <a:off x="728694" y="3206972"/>
            <a:ext cx="1873270" cy="400110"/>
          </a:xfrm>
        </p:spPr>
        <p:txBody>
          <a:bodyPr/>
          <a:lstStyle/>
          <a:p>
            <a:r>
              <a:rPr lang="en-US" dirty="0"/>
              <a:t>Dennis Massie</a:t>
            </a:r>
          </a:p>
        </p:txBody>
      </p:sp>
      <p:sp>
        <p:nvSpPr>
          <p:cNvPr id="4" name="Text Placeholder 3"/>
          <p:cNvSpPr>
            <a:spLocks noGrp="1"/>
          </p:cNvSpPr>
          <p:nvPr>
            <p:ph type="body" sz="quarter" idx="18"/>
          </p:nvPr>
        </p:nvSpPr>
        <p:spPr>
          <a:xfrm>
            <a:off x="728695" y="3613838"/>
            <a:ext cx="3340082" cy="307777"/>
          </a:xfrm>
        </p:spPr>
        <p:txBody>
          <a:bodyPr/>
          <a:lstStyle/>
          <a:p>
            <a:r>
              <a:rPr lang="en-US" dirty="0"/>
              <a:t>Program Officer, OCLC Research</a:t>
            </a:r>
          </a:p>
        </p:txBody>
      </p:sp>
      <p:pic>
        <p:nvPicPr>
          <p:cNvPr id="5" name="Picture 4" descr="http://www.oclc.org/content/dam/research/images/people/massie-lis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3353" y="196647"/>
            <a:ext cx="946207" cy="125401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 5"/>
          <p:cNvGraphicFramePr/>
          <p:nvPr>
            <p:extLst>
              <p:ext uri="{D42A27DB-BD31-4B8C-83A1-F6EECF244321}">
                <p14:modId xmlns:p14="http://schemas.microsoft.com/office/powerpoint/2010/main" val="2600011621"/>
              </p:ext>
            </p:extLst>
          </p:nvPr>
        </p:nvGraphicFramePr>
        <p:xfrm>
          <a:off x="4330810" y="4085289"/>
          <a:ext cx="3517127" cy="16873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96184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What</a:t>
            </a:r>
          </a:p>
        </p:txBody>
      </p:sp>
      <p:sp>
        <p:nvSpPr>
          <p:cNvPr id="3" name="Text Placeholder 2"/>
          <p:cNvSpPr>
            <a:spLocks noGrp="1"/>
          </p:cNvSpPr>
          <p:nvPr>
            <p:ph type="body" sz="quarter" idx="11"/>
          </p:nvPr>
        </p:nvSpPr>
        <p:spPr/>
        <p:txBody>
          <a:bodyPr/>
          <a:lstStyle/>
          <a:p>
            <a:endParaRPr lang="en-US" dirty="0"/>
          </a:p>
        </p:txBody>
      </p:sp>
      <p:sp>
        <p:nvSpPr>
          <p:cNvPr id="4" name="Text Placeholder 3"/>
          <p:cNvSpPr>
            <a:spLocks noGrp="1"/>
          </p:cNvSpPr>
          <p:nvPr>
            <p:ph type="body" sz="quarter" idx="12"/>
          </p:nvPr>
        </p:nvSpPr>
        <p:spPr/>
        <p:txBody>
          <a:bodyPr/>
          <a:lstStyle/>
          <a:p>
            <a:endParaRPr lang="en-US" dirty="0"/>
          </a:p>
        </p:txBody>
      </p:sp>
    </p:spTree>
    <p:extLst>
      <p:ext uri="{BB962C8B-B14F-4D97-AF65-F5344CB8AC3E}">
        <p14:creationId xmlns:p14="http://schemas.microsoft.com/office/powerpoint/2010/main" val="367424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92"/>
          <p:cNvSpPr txBox="1">
            <a:spLocks/>
          </p:cNvSpPr>
          <p:nvPr/>
        </p:nvSpPr>
        <p:spPr>
          <a:xfrm>
            <a:off x="1401023" y="408843"/>
            <a:ext cx="6861527" cy="877033"/>
          </a:xfrm>
          <a:prstGeom prst="rect">
            <a:avLst/>
          </a:prstGeom>
          <a:noFill/>
          <a:ln>
            <a:noFill/>
          </a:ln>
        </p:spPr>
        <p:txBody>
          <a:bodyPr lIns="68569" tIns="34275" rIns="68569" bIns="34275" anchor="ctr"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Bef>
                <a:spcPts val="0"/>
              </a:spcBef>
              <a:buClr>
                <a:schemeClr val="dk2"/>
              </a:buClr>
              <a:buSzPct val="25000"/>
            </a:pPr>
            <a:r>
              <a:rPr lang="en-US" sz="3300" b="1" dirty="0">
                <a:solidFill>
                  <a:schemeClr val="dk2"/>
                </a:solidFill>
                <a:latin typeface="Arial" panose="020B0604020202020204" pitchFamily="34" charset="0"/>
                <a:ea typeface="Calibri"/>
                <a:cs typeface="Arial" panose="020B0604020202020204" pitchFamily="34" charset="0"/>
                <a:sym typeface="Calibri"/>
              </a:rPr>
              <a:t>Our aspirations for the calculator</a:t>
            </a:r>
          </a:p>
        </p:txBody>
      </p:sp>
      <p:sp>
        <p:nvSpPr>
          <p:cNvPr id="3" name="Shape 93"/>
          <p:cNvSpPr txBox="1">
            <a:spLocks/>
          </p:cNvSpPr>
          <p:nvPr/>
        </p:nvSpPr>
        <p:spPr>
          <a:xfrm>
            <a:off x="1485900" y="1833197"/>
            <a:ext cx="6172200" cy="2761424"/>
          </a:xfrm>
          <a:prstGeom prst="rect">
            <a:avLst/>
          </a:prstGeom>
          <a:noFill/>
          <a:ln>
            <a:noFill/>
          </a:ln>
        </p:spPr>
        <p:txBody>
          <a:bodyPr lIns="68569" tIns="34275" rIns="68569" bIns="34275"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buClr>
                <a:schemeClr val="dk2"/>
              </a:buClr>
              <a:buSzPct val="100000"/>
            </a:pPr>
            <a:r>
              <a:rPr lang="en-US" sz="2400" dirty="0">
                <a:solidFill>
                  <a:schemeClr val="dk2"/>
                </a:solidFill>
                <a:latin typeface="Arial" panose="020B0604020202020204" pitchFamily="34" charset="0"/>
                <a:ea typeface="Calibri"/>
                <a:cs typeface="Arial" panose="020B0604020202020204" pitchFamily="34" charset="0"/>
                <a:sym typeface="Calibri"/>
              </a:rPr>
              <a:t>Provide </a:t>
            </a:r>
            <a:r>
              <a:rPr lang="en-US" sz="2400" dirty="0">
                <a:solidFill>
                  <a:srgbClr val="1F497D"/>
                </a:solidFill>
                <a:latin typeface="Arial" panose="020B0604020202020204" pitchFamily="34" charset="0"/>
                <a:ea typeface="Calibri"/>
                <a:cs typeface="Arial" panose="020B0604020202020204" pitchFamily="34" charset="0"/>
                <a:sym typeface="Calibri"/>
              </a:rPr>
              <a:t>fresh</a:t>
            </a:r>
            <a:r>
              <a:rPr lang="en-US" sz="2400" dirty="0">
                <a:solidFill>
                  <a:schemeClr val="dk2"/>
                </a:solidFill>
                <a:latin typeface="Arial" panose="020B0604020202020204" pitchFamily="34" charset="0"/>
                <a:ea typeface="Calibri"/>
                <a:cs typeface="Arial" panose="020B0604020202020204" pitchFamily="34" charset="0"/>
                <a:sym typeface="Calibri"/>
              </a:rPr>
              <a:t> data about current models</a:t>
            </a:r>
          </a:p>
          <a:p>
            <a:pPr>
              <a:spcBef>
                <a:spcPts val="480"/>
              </a:spcBef>
              <a:buClr>
                <a:schemeClr val="dk2"/>
              </a:buClr>
              <a:buSzPct val="100000"/>
            </a:pPr>
            <a:r>
              <a:rPr lang="en-US" sz="2400" dirty="0">
                <a:solidFill>
                  <a:schemeClr val="dk2"/>
                </a:solidFill>
                <a:latin typeface="Arial" panose="020B0604020202020204" pitchFamily="34" charset="0"/>
                <a:ea typeface="Calibri"/>
                <a:cs typeface="Arial" panose="020B0604020202020204" pitchFamily="34" charset="0"/>
                <a:sym typeface="Calibri"/>
              </a:rPr>
              <a:t>Help establish best practices </a:t>
            </a:r>
          </a:p>
          <a:p>
            <a:pPr>
              <a:spcBef>
                <a:spcPts val="480"/>
              </a:spcBef>
              <a:buClr>
                <a:schemeClr val="dk2"/>
              </a:buClr>
              <a:buSzPct val="100000"/>
            </a:pPr>
            <a:r>
              <a:rPr lang="en-US" sz="2400" dirty="0">
                <a:solidFill>
                  <a:schemeClr val="dk2"/>
                </a:solidFill>
                <a:latin typeface="Arial" panose="020B0604020202020204" pitchFamily="34" charset="0"/>
                <a:ea typeface="Calibri"/>
                <a:cs typeface="Arial" panose="020B0604020202020204" pitchFamily="34" charset="0"/>
                <a:sym typeface="Calibri"/>
              </a:rPr>
              <a:t>Facilitate comparison to anonymized peers</a:t>
            </a:r>
          </a:p>
          <a:p>
            <a:pPr>
              <a:spcBef>
                <a:spcPts val="480"/>
              </a:spcBef>
              <a:buClr>
                <a:schemeClr val="dk2"/>
              </a:buClr>
              <a:buSzPct val="100000"/>
            </a:pPr>
            <a:r>
              <a:rPr lang="en-US" sz="2400" dirty="0">
                <a:solidFill>
                  <a:schemeClr val="dk2"/>
                </a:solidFill>
                <a:latin typeface="Arial" panose="020B0604020202020204" pitchFamily="34" charset="0"/>
                <a:ea typeface="Calibri"/>
                <a:cs typeface="Arial" panose="020B0604020202020204" pitchFamily="34" charset="0"/>
                <a:sym typeface="Calibri"/>
              </a:rPr>
              <a:t>Support evidence-based decision-making</a:t>
            </a:r>
          </a:p>
        </p:txBody>
      </p:sp>
    </p:spTree>
    <p:extLst>
      <p:ext uri="{BB962C8B-B14F-4D97-AF65-F5344CB8AC3E}">
        <p14:creationId xmlns:p14="http://schemas.microsoft.com/office/powerpoint/2010/main" val="378125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6"/>
          </p:nvPr>
        </p:nvSpPr>
        <p:spPr/>
        <p:txBody>
          <a:bodyPr>
            <a:normAutofit fontScale="92500"/>
          </a:bodyPr>
          <a:lstStyle/>
          <a:p>
            <a:r>
              <a:rPr lang="en-US" dirty="0"/>
              <a:t>OCLC Research: Highlights</a:t>
            </a:r>
          </a:p>
        </p:txBody>
      </p:sp>
      <p:sp>
        <p:nvSpPr>
          <p:cNvPr id="7" name="Text Placeholder 6"/>
          <p:cNvSpPr>
            <a:spLocks noGrp="1"/>
          </p:cNvSpPr>
          <p:nvPr>
            <p:ph type="body" sz="quarter" idx="17"/>
          </p:nvPr>
        </p:nvSpPr>
        <p:spPr>
          <a:xfrm>
            <a:off x="728694" y="3206972"/>
            <a:ext cx="1815562" cy="400110"/>
          </a:xfrm>
        </p:spPr>
        <p:txBody>
          <a:bodyPr/>
          <a:lstStyle/>
          <a:p>
            <a:r>
              <a:rPr lang="en-US" dirty="0"/>
              <a:t>Eric Childress</a:t>
            </a:r>
          </a:p>
        </p:txBody>
      </p:sp>
      <p:sp>
        <p:nvSpPr>
          <p:cNvPr id="8" name="Text Placeholder 7"/>
          <p:cNvSpPr>
            <a:spLocks noGrp="1"/>
          </p:cNvSpPr>
          <p:nvPr>
            <p:ph type="body" sz="quarter" idx="18"/>
          </p:nvPr>
        </p:nvSpPr>
        <p:spPr>
          <a:xfrm>
            <a:off x="728695" y="3613838"/>
            <a:ext cx="2788584" cy="307777"/>
          </a:xfrm>
        </p:spPr>
        <p:txBody>
          <a:bodyPr/>
          <a:lstStyle/>
          <a:p>
            <a:r>
              <a:rPr lang="en-US" dirty="0"/>
              <a:t>Consulting Project Manager</a:t>
            </a:r>
          </a:p>
        </p:txBody>
      </p:sp>
      <p:pic>
        <p:nvPicPr>
          <p:cNvPr id="9" name="Picture 2" descr="http://www.oclc.org/content/dam/research/images/people/childress-lis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7540" y="173456"/>
            <a:ext cx="1137886" cy="150804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Diagram 10"/>
          <p:cNvGraphicFramePr/>
          <p:nvPr>
            <p:extLst>
              <p:ext uri="{D42A27DB-BD31-4B8C-83A1-F6EECF244321}">
                <p14:modId xmlns:p14="http://schemas.microsoft.com/office/powerpoint/2010/main" val="412464117"/>
              </p:ext>
            </p:extLst>
          </p:nvPr>
        </p:nvGraphicFramePr>
        <p:xfrm>
          <a:off x="4330810" y="4085289"/>
          <a:ext cx="3517127" cy="16873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63257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33"/>
          <p:cNvSpPr txBox="1">
            <a:spLocks/>
          </p:cNvSpPr>
          <p:nvPr/>
        </p:nvSpPr>
        <p:spPr>
          <a:xfrm>
            <a:off x="1380653" y="52754"/>
            <a:ext cx="6712836" cy="910004"/>
          </a:xfrm>
          <a:prstGeom prst="rect">
            <a:avLst/>
          </a:prstGeom>
          <a:noFill/>
          <a:ln>
            <a:noFill/>
          </a:ln>
        </p:spPr>
        <p:txBody>
          <a:bodyPr lIns="68569" tIns="34275" rIns="68569" bIns="34275" anchor="ctr"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Bef>
                <a:spcPts val="0"/>
              </a:spcBef>
              <a:buClr>
                <a:schemeClr val="dk2"/>
              </a:buClr>
              <a:buSzPct val="25000"/>
            </a:pPr>
            <a:r>
              <a:rPr lang="en-US" sz="3300" b="1" dirty="0">
                <a:solidFill>
                  <a:schemeClr val="dk2"/>
                </a:solidFill>
                <a:ea typeface="Calibri"/>
                <a:cs typeface="Calibri"/>
                <a:sym typeface="Calibri"/>
              </a:rPr>
              <a:t>Use Cases</a:t>
            </a:r>
          </a:p>
        </p:txBody>
      </p:sp>
      <p:sp>
        <p:nvSpPr>
          <p:cNvPr id="3" name="Shape 232"/>
          <p:cNvSpPr txBox="1">
            <a:spLocks/>
          </p:cNvSpPr>
          <p:nvPr/>
        </p:nvSpPr>
        <p:spPr>
          <a:xfrm>
            <a:off x="1485900" y="1074860"/>
            <a:ext cx="6172200" cy="3381283"/>
          </a:xfrm>
          <a:prstGeom prst="rect">
            <a:avLst/>
          </a:prstGeom>
          <a:noFill/>
          <a:ln>
            <a:noFill/>
          </a:ln>
        </p:spPr>
        <p:txBody>
          <a:bodyPr lIns="68569" tIns="34275" rIns="68569" bIns="34275"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buClr>
                <a:schemeClr val="dk2"/>
              </a:buClr>
              <a:buSzPct val="100000"/>
            </a:pPr>
            <a:r>
              <a:rPr lang="en-US" sz="2400" dirty="0">
                <a:solidFill>
                  <a:schemeClr val="dk2"/>
                </a:solidFill>
                <a:latin typeface="Arial" panose="020B0604020202020204" pitchFamily="34" charset="0"/>
                <a:ea typeface="Calibri"/>
                <a:cs typeface="Arial" panose="020B0604020202020204" pitchFamily="34" charset="0"/>
                <a:sym typeface="Calibri"/>
              </a:rPr>
              <a:t>Users want to </a:t>
            </a:r>
            <a:r>
              <a:rPr lang="en-US" sz="2400" b="1" i="1" dirty="0">
                <a:solidFill>
                  <a:srgbClr val="0070C0"/>
                </a:solidFill>
                <a:latin typeface="Arial" panose="020B0604020202020204" pitchFamily="34" charset="0"/>
                <a:ea typeface="Calibri"/>
                <a:cs typeface="Arial" panose="020B0604020202020204" pitchFamily="34" charset="0"/>
                <a:sym typeface="Calibri"/>
              </a:rPr>
              <a:t>know</a:t>
            </a:r>
            <a:r>
              <a:rPr lang="en-US" sz="2400" dirty="0">
                <a:solidFill>
                  <a:schemeClr val="dk2"/>
                </a:solidFill>
                <a:latin typeface="Arial" panose="020B0604020202020204" pitchFamily="34" charset="0"/>
                <a:ea typeface="Calibri"/>
                <a:cs typeface="Arial" panose="020B0604020202020204" pitchFamily="34" charset="0"/>
                <a:sym typeface="Calibri"/>
              </a:rPr>
              <a:t>:</a:t>
            </a:r>
          </a:p>
          <a:p>
            <a:pPr lvl="1">
              <a:spcBef>
                <a:spcPts val="420"/>
              </a:spcBef>
              <a:buClr>
                <a:schemeClr val="dk2"/>
              </a:buClr>
              <a:buSzPct val="100000"/>
            </a:pPr>
            <a:r>
              <a:rPr lang="en-US" sz="2100" dirty="0">
                <a:solidFill>
                  <a:schemeClr val="dk2"/>
                </a:solidFill>
                <a:latin typeface="Arial" panose="020B0604020202020204" pitchFamily="34" charset="0"/>
                <a:ea typeface="Calibri"/>
                <a:cs typeface="Arial" panose="020B0604020202020204" pitchFamily="34" charset="0"/>
                <a:sym typeface="Calibri"/>
              </a:rPr>
              <a:t>Their resource sharing unit costs</a:t>
            </a:r>
          </a:p>
          <a:p>
            <a:pPr lvl="1">
              <a:spcBef>
                <a:spcPts val="420"/>
              </a:spcBef>
              <a:buClr>
                <a:schemeClr val="dk2"/>
              </a:buClr>
              <a:buSzPct val="100000"/>
            </a:pPr>
            <a:r>
              <a:rPr lang="en-US" sz="2100" dirty="0">
                <a:solidFill>
                  <a:schemeClr val="dk2"/>
                </a:solidFill>
                <a:latin typeface="Arial" panose="020B0604020202020204" pitchFamily="34" charset="0"/>
                <a:ea typeface="Calibri"/>
                <a:cs typeface="Arial" panose="020B0604020202020204" pitchFamily="34" charset="0"/>
                <a:sym typeface="Calibri"/>
              </a:rPr>
              <a:t>How those costs evolve over time</a:t>
            </a:r>
          </a:p>
          <a:p>
            <a:pPr lvl="1">
              <a:spcBef>
                <a:spcPts val="420"/>
              </a:spcBef>
              <a:buClr>
                <a:schemeClr val="dk2"/>
              </a:buClr>
              <a:buSzPct val="100000"/>
            </a:pPr>
            <a:r>
              <a:rPr lang="en-US" sz="2100" dirty="0">
                <a:solidFill>
                  <a:schemeClr val="dk2"/>
                </a:solidFill>
                <a:latin typeface="Arial" panose="020B0604020202020204" pitchFamily="34" charset="0"/>
                <a:ea typeface="Calibri"/>
                <a:cs typeface="Arial" panose="020B0604020202020204" pitchFamily="34" charset="0"/>
                <a:sym typeface="Calibri"/>
              </a:rPr>
              <a:t>How their costs compare with peers</a:t>
            </a:r>
          </a:p>
          <a:p>
            <a:pPr>
              <a:spcBef>
                <a:spcPts val="480"/>
              </a:spcBef>
              <a:buClr>
                <a:schemeClr val="dk2"/>
              </a:buClr>
              <a:buSzPct val="100000"/>
            </a:pPr>
            <a:r>
              <a:rPr lang="en-US" sz="2400" dirty="0">
                <a:solidFill>
                  <a:schemeClr val="dk2"/>
                </a:solidFill>
                <a:latin typeface="Arial" panose="020B0604020202020204" pitchFamily="34" charset="0"/>
                <a:ea typeface="Calibri"/>
                <a:cs typeface="Arial" panose="020B0604020202020204" pitchFamily="34" charset="0"/>
                <a:sym typeface="Calibri"/>
              </a:rPr>
              <a:t>Users would like to </a:t>
            </a:r>
            <a:r>
              <a:rPr lang="en-US" sz="2400" b="1" i="1" dirty="0">
                <a:solidFill>
                  <a:srgbClr val="0070C0"/>
                </a:solidFill>
                <a:latin typeface="Arial" panose="020B0604020202020204" pitchFamily="34" charset="0"/>
                <a:ea typeface="Calibri"/>
                <a:cs typeface="Arial" panose="020B0604020202020204" pitchFamily="34" charset="0"/>
                <a:sym typeface="Calibri"/>
              </a:rPr>
              <a:t>project</a:t>
            </a:r>
            <a:r>
              <a:rPr lang="en-US" sz="2400" dirty="0">
                <a:solidFill>
                  <a:schemeClr val="dk2"/>
                </a:solidFill>
                <a:latin typeface="Arial" panose="020B0604020202020204" pitchFamily="34" charset="0"/>
                <a:ea typeface="Calibri"/>
                <a:cs typeface="Arial" panose="020B0604020202020204" pitchFamily="34" charset="0"/>
                <a:sym typeface="Calibri"/>
              </a:rPr>
              <a:t>:</a:t>
            </a:r>
          </a:p>
          <a:p>
            <a:pPr lvl="1">
              <a:spcBef>
                <a:spcPts val="420"/>
              </a:spcBef>
              <a:buClr>
                <a:schemeClr val="dk2"/>
              </a:buClr>
              <a:buSzPct val="100000"/>
            </a:pPr>
            <a:r>
              <a:rPr lang="en-US" sz="2100" dirty="0">
                <a:solidFill>
                  <a:schemeClr val="dk2"/>
                </a:solidFill>
                <a:latin typeface="Arial" panose="020B0604020202020204" pitchFamily="34" charset="0"/>
                <a:ea typeface="Calibri"/>
                <a:cs typeface="Arial" panose="020B0604020202020204" pitchFamily="34" charset="0"/>
                <a:sym typeface="Calibri"/>
              </a:rPr>
              <a:t>The financial impact of joining a consortium</a:t>
            </a:r>
          </a:p>
          <a:p>
            <a:pPr lvl="1">
              <a:spcBef>
                <a:spcPts val="420"/>
              </a:spcBef>
              <a:buClr>
                <a:schemeClr val="dk2"/>
              </a:buClr>
              <a:buSzPct val="100000"/>
            </a:pPr>
            <a:r>
              <a:rPr lang="en-US" sz="2100" dirty="0">
                <a:solidFill>
                  <a:schemeClr val="dk2"/>
                </a:solidFill>
                <a:latin typeface="Arial" panose="020B0604020202020204" pitchFamily="34" charset="0"/>
                <a:ea typeface="Calibri"/>
                <a:cs typeface="Arial" panose="020B0604020202020204" pitchFamily="34" charset="0"/>
                <a:sym typeface="Calibri"/>
              </a:rPr>
              <a:t>Of buying a certain piece of equipment</a:t>
            </a:r>
          </a:p>
          <a:p>
            <a:pPr lvl="1">
              <a:spcBef>
                <a:spcPts val="420"/>
              </a:spcBef>
              <a:buClr>
                <a:schemeClr val="dk2"/>
              </a:buClr>
              <a:buSzPct val="100000"/>
            </a:pPr>
            <a:r>
              <a:rPr lang="en-US" sz="2100" dirty="0">
                <a:solidFill>
                  <a:schemeClr val="dk2"/>
                </a:solidFill>
                <a:latin typeface="Arial" panose="020B0604020202020204" pitchFamily="34" charset="0"/>
                <a:ea typeface="Calibri"/>
                <a:cs typeface="Arial" panose="020B0604020202020204" pitchFamily="34" charset="0"/>
                <a:sym typeface="Calibri"/>
              </a:rPr>
              <a:t>Of implementing a new service</a:t>
            </a:r>
          </a:p>
          <a:p>
            <a:pPr indent="-104775">
              <a:spcBef>
                <a:spcPts val="480"/>
              </a:spcBef>
              <a:buClr>
                <a:schemeClr val="dk2"/>
              </a:buClr>
              <a:buNone/>
            </a:pPr>
            <a:endParaRPr lang="en-US" sz="2400" dirty="0">
              <a:solidFill>
                <a:schemeClr val="dk2"/>
              </a:solidFill>
              <a:latin typeface="Calibri"/>
              <a:ea typeface="Calibri"/>
              <a:cs typeface="Calibri"/>
              <a:sym typeface="Calibri"/>
            </a:endParaRPr>
          </a:p>
          <a:p>
            <a:pPr lvl="1" indent="-80963">
              <a:spcBef>
                <a:spcPts val="420"/>
              </a:spcBef>
              <a:buClr>
                <a:schemeClr val="dk2"/>
              </a:buClr>
              <a:buNone/>
            </a:pPr>
            <a:endParaRPr lang="en-US" sz="2100" dirty="0">
              <a:solidFill>
                <a:schemeClr val="dk2"/>
              </a:solidFill>
              <a:latin typeface="Calibri"/>
              <a:ea typeface="Calibri"/>
              <a:cs typeface="Calibri"/>
              <a:sym typeface="Calibri"/>
            </a:endParaRPr>
          </a:p>
        </p:txBody>
      </p:sp>
    </p:spTree>
    <p:extLst>
      <p:ext uri="{BB962C8B-B14F-4D97-AF65-F5344CB8AC3E}">
        <p14:creationId xmlns:p14="http://schemas.microsoft.com/office/powerpoint/2010/main" val="2506301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rotWithShape="1">
          <a:blip r:embed="rId3"/>
          <a:srcRect l="25897" t="24216" r="27564" b="25299"/>
          <a:stretch/>
        </p:blipFill>
        <p:spPr bwMode="auto">
          <a:xfrm>
            <a:off x="823784" y="576648"/>
            <a:ext cx="6771502" cy="39574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53358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1501379" y="1378070"/>
            <a:ext cx="6136481" cy="2830248"/>
          </a:xfrm>
        </p:spPr>
        <p:txBody>
          <a:bodyPr/>
          <a:lstStyle/>
          <a:p>
            <a:pPr>
              <a:spcBef>
                <a:spcPts val="0"/>
              </a:spcBef>
              <a:buClr>
                <a:schemeClr val="dk2"/>
              </a:buClr>
              <a:buSzPct val="100000"/>
            </a:pPr>
            <a:r>
              <a:rPr lang="en-US" dirty="0">
                <a:solidFill>
                  <a:schemeClr val="dk2"/>
                </a:solidFill>
                <a:latin typeface="Arial" panose="020B0604020202020204" pitchFamily="34" charset="0"/>
                <a:ea typeface="Calibri"/>
                <a:cs typeface="Arial" panose="020B0604020202020204" pitchFamily="34" charset="0"/>
                <a:sym typeface="Calibri"/>
              </a:rPr>
              <a:t>Make data entry simple and easy</a:t>
            </a:r>
          </a:p>
          <a:p>
            <a:pPr>
              <a:spcBef>
                <a:spcPts val="480"/>
              </a:spcBef>
              <a:buClr>
                <a:schemeClr val="dk2"/>
              </a:buClr>
              <a:buSzPct val="100000"/>
            </a:pPr>
            <a:r>
              <a:rPr lang="en-US" dirty="0">
                <a:solidFill>
                  <a:schemeClr val="dk2"/>
                </a:solidFill>
                <a:latin typeface="Arial" panose="020B0604020202020204" pitchFamily="34" charset="0"/>
                <a:ea typeface="Calibri"/>
                <a:cs typeface="Arial" panose="020B0604020202020204" pitchFamily="34" charset="0"/>
                <a:sym typeface="Calibri"/>
              </a:rPr>
              <a:t>Minimize collection of confidential or sensitive data</a:t>
            </a:r>
          </a:p>
          <a:p>
            <a:pPr>
              <a:spcBef>
                <a:spcPts val="480"/>
              </a:spcBef>
              <a:buClr>
                <a:schemeClr val="dk2"/>
              </a:buClr>
              <a:buSzPct val="100000"/>
            </a:pPr>
            <a:r>
              <a:rPr lang="en-US" dirty="0">
                <a:solidFill>
                  <a:schemeClr val="dk2"/>
                </a:solidFill>
                <a:latin typeface="Arial" panose="020B0604020202020204" pitchFamily="34" charset="0"/>
                <a:ea typeface="Calibri"/>
                <a:cs typeface="Arial" panose="020B0604020202020204" pitchFamily="34" charset="0"/>
                <a:sym typeface="Calibri"/>
              </a:rPr>
              <a:t>Aggregate and anonymize data in reports</a:t>
            </a:r>
          </a:p>
          <a:p>
            <a:pPr>
              <a:spcBef>
                <a:spcPts val="480"/>
              </a:spcBef>
              <a:buClr>
                <a:schemeClr val="dk2"/>
              </a:buClr>
              <a:buSzPct val="100000"/>
            </a:pPr>
            <a:r>
              <a:rPr lang="en-US" dirty="0">
                <a:solidFill>
                  <a:schemeClr val="dk2"/>
                </a:solidFill>
                <a:latin typeface="Arial" panose="020B0604020202020204" pitchFamily="34" charset="0"/>
                <a:ea typeface="Calibri"/>
                <a:cs typeface="Arial" panose="020B0604020202020204" pitchFamily="34" charset="0"/>
                <a:sym typeface="Calibri"/>
              </a:rPr>
              <a:t>Use existing functionality where possible</a:t>
            </a:r>
          </a:p>
          <a:p>
            <a:pPr>
              <a:spcBef>
                <a:spcPts val="480"/>
              </a:spcBef>
              <a:buClr>
                <a:schemeClr val="dk2"/>
              </a:buClr>
              <a:buSzPct val="100000"/>
            </a:pPr>
            <a:r>
              <a:rPr lang="en-US" dirty="0">
                <a:solidFill>
                  <a:schemeClr val="dk2"/>
                </a:solidFill>
                <a:latin typeface="Arial" panose="020B0604020202020204" pitchFamily="34" charset="0"/>
                <a:ea typeface="Calibri"/>
                <a:cs typeface="Arial" panose="020B0604020202020204" pitchFamily="34" charset="0"/>
                <a:sym typeface="Calibri"/>
              </a:rPr>
              <a:t>Aim to produce actionable intelligence, not satisfy curiosity</a:t>
            </a:r>
          </a:p>
          <a:p>
            <a:pPr marL="0" indent="0">
              <a:buNone/>
            </a:pPr>
            <a:endParaRPr lang="en-US" dirty="0"/>
          </a:p>
        </p:txBody>
      </p:sp>
      <p:sp>
        <p:nvSpPr>
          <p:cNvPr id="3" name="Text Placeholder 2"/>
          <p:cNvSpPr>
            <a:spLocks noGrp="1"/>
          </p:cNvSpPr>
          <p:nvPr>
            <p:ph type="body" sz="quarter" idx="13"/>
          </p:nvPr>
        </p:nvSpPr>
        <p:spPr>
          <a:xfrm>
            <a:off x="1501378" y="343304"/>
            <a:ext cx="7278555" cy="686442"/>
          </a:xfrm>
        </p:spPr>
        <p:txBody>
          <a:bodyPr/>
          <a:lstStyle/>
          <a:p>
            <a:r>
              <a:rPr lang="en-US" sz="3300" dirty="0">
                <a:solidFill>
                  <a:schemeClr val="dk2"/>
                </a:solidFill>
                <a:latin typeface="Arial" panose="020B0604020202020204" pitchFamily="34" charset="0"/>
                <a:ea typeface="Calibri"/>
                <a:cs typeface="Arial" panose="020B0604020202020204" pitchFamily="34" charset="0"/>
                <a:sym typeface="Calibri"/>
              </a:rPr>
              <a:t>Some guiding principles</a:t>
            </a:r>
            <a:endParaRPr lang="en-US" sz="3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1322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Why</a:t>
            </a:r>
          </a:p>
        </p:txBody>
      </p:sp>
      <p:sp>
        <p:nvSpPr>
          <p:cNvPr id="3" name="Text Placeholder 2"/>
          <p:cNvSpPr>
            <a:spLocks noGrp="1"/>
          </p:cNvSpPr>
          <p:nvPr>
            <p:ph type="body" sz="quarter" idx="11"/>
          </p:nvPr>
        </p:nvSpPr>
        <p:spPr/>
        <p:txBody>
          <a:bodyPr/>
          <a:lstStyle/>
          <a:p>
            <a:endParaRPr lang="en-US" dirty="0"/>
          </a:p>
        </p:txBody>
      </p:sp>
      <p:sp>
        <p:nvSpPr>
          <p:cNvPr id="4" name="Text Placeholder 3"/>
          <p:cNvSpPr>
            <a:spLocks noGrp="1"/>
          </p:cNvSpPr>
          <p:nvPr>
            <p:ph type="body" sz="quarter" idx="12"/>
          </p:nvPr>
        </p:nvSpPr>
        <p:spPr/>
        <p:txBody>
          <a:bodyPr/>
          <a:lstStyle/>
          <a:p>
            <a:endParaRPr lang="en-US" dirty="0"/>
          </a:p>
        </p:txBody>
      </p:sp>
    </p:spTree>
    <p:extLst>
      <p:ext uri="{BB962C8B-B14F-4D97-AF65-F5344CB8AC3E}">
        <p14:creationId xmlns:p14="http://schemas.microsoft.com/office/powerpoint/2010/main" val="2227401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40786" y="164758"/>
            <a:ext cx="8439148" cy="676444"/>
          </a:xfrm>
        </p:spPr>
        <p:txBody>
          <a:bodyPr/>
          <a:lstStyle/>
          <a:p>
            <a:r>
              <a:rPr lang="en-US" dirty="0"/>
              <a:t>Where is the fresh ILL cost data?</a:t>
            </a:r>
          </a:p>
        </p:txBody>
      </p:sp>
    </p:spTree>
    <p:extLst>
      <p:ext uri="{BB962C8B-B14F-4D97-AF65-F5344CB8AC3E}">
        <p14:creationId xmlns:p14="http://schemas.microsoft.com/office/powerpoint/2010/main" val="1479447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40786" y="164758"/>
            <a:ext cx="8439148" cy="676444"/>
          </a:xfrm>
        </p:spPr>
        <p:txBody>
          <a:bodyPr/>
          <a:lstStyle/>
          <a:p>
            <a:r>
              <a:rPr lang="en-US" dirty="0"/>
              <a:t>Where is the fresh ILL cost data?</a:t>
            </a:r>
          </a:p>
        </p:txBody>
      </p:sp>
      <p:pic>
        <p:nvPicPr>
          <p:cNvPr id="9" name="Shape 130"/>
          <p:cNvPicPr preferRelativeResize="0"/>
          <p:nvPr/>
        </p:nvPicPr>
        <p:blipFill rotWithShape="1">
          <a:blip r:embed="rId3">
            <a:alphaModFix/>
          </a:blip>
          <a:srcRect/>
          <a:stretch/>
        </p:blipFill>
        <p:spPr>
          <a:xfrm>
            <a:off x="3020694" y="3399030"/>
            <a:ext cx="1814682" cy="1229362"/>
          </a:xfrm>
          <a:prstGeom prst="rect">
            <a:avLst/>
          </a:prstGeom>
          <a:noFill/>
          <a:ln>
            <a:noFill/>
          </a:ln>
        </p:spPr>
      </p:pic>
    </p:spTree>
    <p:extLst>
      <p:ext uri="{BB962C8B-B14F-4D97-AF65-F5344CB8AC3E}">
        <p14:creationId xmlns:p14="http://schemas.microsoft.com/office/powerpoint/2010/main" val="933307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40786" y="164758"/>
            <a:ext cx="8439148" cy="676444"/>
          </a:xfrm>
        </p:spPr>
        <p:txBody>
          <a:bodyPr/>
          <a:lstStyle/>
          <a:p>
            <a:r>
              <a:rPr lang="en-US" dirty="0"/>
              <a:t>Where is the fresh ILL cost data?</a:t>
            </a:r>
          </a:p>
        </p:txBody>
      </p:sp>
      <p:pic>
        <p:nvPicPr>
          <p:cNvPr id="9" name="Shape 130"/>
          <p:cNvPicPr preferRelativeResize="0"/>
          <p:nvPr/>
        </p:nvPicPr>
        <p:blipFill rotWithShape="1">
          <a:blip r:embed="rId3">
            <a:alphaModFix/>
          </a:blip>
          <a:srcRect/>
          <a:stretch/>
        </p:blipFill>
        <p:spPr>
          <a:xfrm>
            <a:off x="3020694" y="3399030"/>
            <a:ext cx="1814682" cy="1229362"/>
          </a:xfrm>
          <a:prstGeom prst="rect">
            <a:avLst/>
          </a:prstGeom>
          <a:noFill/>
          <a:ln>
            <a:noFill/>
          </a:ln>
        </p:spPr>
      </p:pic>
      <p:pic>
        <p:nvPicPr>
          <p:cNvPr id="10" name="Shape 124"/>
          <p:cNvPicPr preferRelativeResize="0"/>
          <p:nvPr/>
        </p:nvPicPr>
        <p:blipFill rotWithShape="1">
          <a:blip r:embed="rId4">
            <a:alphaModFix/>
          </a:blip>
          <a:srcRect/>
          <a:stretch/>
        </p:blipFill>
        <p:spPr>
          <a:xfrm>
            <a:off x="1098626" y="2394786"/>
            <a:ext cx="1705359" cy="2050314"/>
          </a:xfrm>
          <a:prstGeom prst="rect">
            <a:avLst/>
          </a:prstGeom>
          <a:noFill/>
          <a:ln>
            <a:noFill/>
          </a:ln>
        </p:spPr>
      </p:pic>
    </p:spTree>
    <p:extLst>
      <p:ext uri="{BB962C8B-B14F-4D97-AF65-F5344CB8AC3E}">
        <p14:creationId xmlns:p14="http://schemas.microsoft.com/office/powerpoint/2010/main" val="3852388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40786" y="164758"/>
            <a:ext cx="8439148" cy="676444"/>
          </a:xfrm>
        </p:spPr>
        <p:txBody>
          <a:bodyPr/>
          <a:lstStyle/>
          <a:p>
            <a:r>
              <a:rPr lang="en-US" dirty="0"/>
              <a:t>Where is the fresh ILL cost data?</a:t>
            </a:r>
          </a:p>
        </p:txBody>
      </p:sp>
      <p:pic>
        <p:nvPicPr>
          <p:cNvPr id="9" name="Shape 130"/>
          <p:cNvPicPr preferRelativeResize="0"/>
          <p:nvPr/>
        </p:nvPicPr>
        <p:blipFill rotWithShape="1">
          <a:blip r:embed="rId3">
            <a:alphaModFix/>
          </a:blip>
          <a:srcRect/>
          <a:stretch/>
        </p:blipFill>
        <p:spPr>
          <a:xfrm>
            <a:off x="3020694" y="3399030"/>
            <a:ext cx="1814682" cy="1229362"/>
          </a:xfrm>
          <a:prstGeom prst="rect">
            <a:avLst/>
          </a:prstGeom>
          <a:noFill/>
          <a:ln>
            <a:noFill/>
          </a:ln>
        </p:spPr>
      </p:pic>
      <p:pic>
        <p:nvPicPr>
          <p:cNvPr id="10" name="Shape 124"/>
          <p:cNvPicPr preferRelativeResize="0"/>
          <p:nvPr/>
        </p:nvPicPr>
        <p:blipFill rotWithShape="1">
          <a:blip r:embed="rId4">
            <a:alphaModFix/>
          </a:blip>
          <a:srcRect/>
          <a:stretch/>
        </p:blipFill>
        <p:spPr>
          <a:xfrm>
            <a:off x="1098626" y="2394786"/>
            <a:ext cx="1705359" cy="2050314"/>
          </a:xfrm>
          <a:prstGeom prst="rect">
            <a:avLst/>
          </a:prstGeom>
          <a:noFill/>
          <a:ln>
            <a:noFill/>
          </a:ln>
        </p:spPr>
      </p:pic>
      <p:pic>
        <p:nvPicPr>
          <p:cNvPr id="11" name="Shape 125"/>
          <p:cNvPicPr preferRelativeResize="0"/>
          <p:nvPr/>
        </p:nvPicPr>
        <p:blipFill rotWithShape="1">
          <a:blip r:embed="rId5">
            <a:alphaModFix/>
          </a:blip>
          <a:srcRect/>
          <a:stretch/>
        </p:blipFill>
        <p:spPr>
          <a:xfrm>
            <a:off x="4998266" y="2565457"/>
            <a:ext cx="1863852" cy="1709981"/>
          </a:xfrm>
          <a:prstGeom prst="rect">
            <a:avLst/>
          </a:prstGeom>
          <a:noFill/>
          <a:ln>
            <a:noFill/>
          </a:ln>
        </p:spPr>
      </p:pic>
    </p:spTree>
    <p:extLst>
      <p:ext uri="{BB962C8B-B14F-4D97-AF65-F5344CB8AC3E}">
        <p14:creationId xmlns:p14="http://schemas.microsoft.com/office/powerpoint/2010/main" val="2179228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40786" y="164758"/>
            <a:ext cx="8439148" cy="676444"/>
          </a:xfrm>
        </p:spPr>
        <p:txBody>
          <a:bodyPr/>
          <a:lstStyle/>
          <a:p>
            <a:r>
              <a:rPr lang="en-US" dirty="0"/>
              <a:t>Where is the fresh ILL cost data?</a:t>
            </a:r>
          </a:p>
        </p:txBody>
      </p:sp>
      <p:pic>
        <p:nvPicPr>
          <p:cNvPr id="9" name="Shape 130"/>
          <p:cNvPicPr preferRelativeResize="0"/>
          <p:nvPr/>
        </p:nvPicPr>
        <p:blipFill rotWithShape="1">
          <a:blip r:embed="rId3">
            <a:alphaModFix/>
          </a:blip>
          <a:srcRect/>
          <a:stretch/>
        </p:blipFill>
        <p:spPr>
          <a:xfrm>
            <a:off x="3020694" y="3399030"/>
            <a:ext cx="1814682" cy="1229362"/>
          </a:xfrm>
          <a:prstGeom prst="rect">
            <a:avLst/>
          </a:prstGeom>
          <a:noFill/>
          <a:ln>
            <a:noFill/>
          </a:ln>
        </p:spPr>
      </p:pic>
      <p:pic>
        <p:nvPicPr>
          <p:cNvPr id="10" name="Shape 124"/>
          <p:cNvPicPr preferRelativeResize="0"/>
          <p:nvPr/>
        </p:nvPicPr>
        <p:blipFill rotWithShape="1">
          <a:blip r:embed="rId4">
            <a:alphaModFix/>
          </a:blip>
          <a:srcRect/>
          <a:stretch/>
        </p:blipFill>
        <p:spPr>
          <a:xfrm>
            <a:off x="1098626" y="2394786"/>
            <a:ext cx="1705359" cy="2050314"/>
          </a:xfrm>
          <a:prstGeom prst="rect">
            <a:avLst/>
          </a:prstGeom>
          <a:noFill/>
          <a:ln>
            <a:noFill/>
          </a:ln>
        </p:spPr>
      </p:pic>
      <p:pic>
        <p:nvPicPr>
          <p:cNvPr id="11" name="Shape 125"/>
          <p:cNvPicPr preferRelativeResize="0"/>
          <p:nvPr/>
        </p:nvPicPr>
        <p:blipFill rotWithShape="1">
          <a:blip r:embed="rId5">
            <a:alphaModFix/>
          </a:blip>
          <a:srcRect/>
          <a:stretch/>
        </p:blipFill>
        <p:spPr>
          <a:xfrm>
            <a:off x="4998266" y="2565457"/>
            <a:ext cx="1863852" cy="1709981"/>
          </a:xfrm>
          <a:prstGeom prst="rect">
            <a:avLst/>
          </a:prstGeom>
          <a:noFill/>
          <a:ln>
            <a:noFill/>
          </a:ln>
        </p:spPr>
      </p:pic>
      <p:sp>
        <p:nvSpPr>
          <p:cNvPr id="12" name="Rectangle 11"/>
          <p:cNvSpPr/>
          <p:nvPr/>
        </p:nvSpPr>
        <p:spPr>
          <a:xfrm>
            <a:off x="6831268" y="2835447"/>
            <a:ext cx="2180926" cy="523220"/>
          </a:xfrm>
          <a:prstGeom prst="rect">
            <a:avLst/>
          </a:prstGeom>
        </p:spPr>
        <p:txBody>
          <a:bodyPr wrap="square">
            <a:spAutoFit/>
          </a:bodyPr>
          <a:lstStyle/>
          <a:p>
            <a:pPr algn="ctr">
              <a:buSzPct val="25000"/>
            </a:pPr>
            <a:r>
              <a:rPr lang="en-US" sz="2800" b="1" dirty="0">
                <a:solidFill>
                  <a:srgbClr val="7030A0"/>
                </a:solidFill>
                <a:latin typeface="Calibri"/>
                <a:ea typeface="Calibri"/>
                <a:cs typeface="Calibri"/>
                <a:sym typeface="Calibri"/>
              </a:rPr>
              <a:t>$17.50/$9.27</a:t>
            </a:r>
          </a:p>
        </p:txBody>
      </p:sp>
    </p:spTree>
    <p:extLst>
      <p:ext uri="{BB962C8B-B14F-4D97-AF65-F5344CB8AC3E}">
        <p14:creationId xmlns:p14="http://schemas.microsoft.com/office/powerpoint/2010/main" val="1509799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40786" y="164758"/>
            <a:ext cx="8439148" cy="676444"/>
          </a:xfrm>
        </p:spPr>
        <p:txBody>
          <a:bodyPr/>
          <a:lstStyle/>
          <a:p>
            <a:r>
              <a:rPr lang="en-US" dirty="0"/>
              <a:t>Where is the fresh ILL cost data?</a:t>
            </a:r>
          </a:p>
        </p:txBody>
      </p:sp>
      <p:pic>
        <p:nvPicPr>
          <p:cNvPr id="3" name="Shape 120"/>
          <p:cNvPicPr preferRelativeResize="0"/>
          <p:nvPr/>
        </p:nvPicPr>
        <p:blipFill rotWithShape="1">
          <a:blip r:embed="rId3">
            <a:alphaModFix/>
          </a:blip>
          <a:srcRect l="20117" r="19106"/>
          <a:stretch/>
        </p:blipFill>
        <p:spPr>
          <a:xfrm>
            <a:off x="1374356" y="1012749"/>
            <a:ext cx="1153898" cy="1041898"/>
          </a:xfrm>
          <a:prstGeom prst="rect">
            <a:avLst/>
          </a:prstGeom>
          <a:noFill/>
          <a:ln>
            <a:noFill/>
          </a:ln>
        </p:spPr>
      </p:pic>
      <p:pic>
        <p:nvPicPr>
          <p:cNvPr id="9" name="Shape 130"/>
          <p:cNvPicPr preferRelativeResize="0"/>
          <p:nvPr/>
        </p:nvPicPr>
        <p:blipFill rotWithShape="1">
          <a:blip r:embed="rId4">
            <a:alphaModFix/>
          </a:blip>
          <a:srcRect/>
          <a:stretch/>
        </p:blipFill>
        <p:spPr>
          <a:xfrm>
            <a:off x="3020694" y="3399030"/>
            <a:ext cx="1814682" cy="1229362"/>
          </a:xfrm>
          <a:prstGeom prst="rect">
            <a:avLst/>
          </a:prstGeom>
          <a:noFill/>
          <a:ln>
            <a:noFill/>
          </a:ln>
        </p:spPr>
      </p:pic>
      <p:pic>
        <p:nvPicPr>
          <p:cNvPr id="10" name="Shape 124"/>
          <p:cNvPicPr preferRelativeResize="0"/>
          <p:nvPr/>
        </p:nvPicPr>
        <p:blipFill rotWithShape="1">
          <a:blip r:embed="rId5">
            <a:alphaModFix/>
          </a:blip>
          <a:srcRect/>
          <a:stretch/>
        </p:blipFill>
        <p:spPr>
          <a:xfrm>
            <a:off x="1098626" y="2394786"/>
            <a:ext cx="1705359" cy="2050314"/>
          </a:xfrm>
          <a:prstGeom prst="rect">
            <a:avLst/>
          </a:prstGeom>
          <a:noFill/>
          <a:ln>
            <a:noFill/>
          </a:ln>
        </p:spPr>
      </p:pic>
      <p:pic>
        <p:nvPicPr>
          <p:cNvPr id="11" name="Shape 125"/>
          <p:cNvPicPr preferRelativeResize="0"/>
          <p:nvPr/>
        </p:nvPicPr>
        <p:blipFill rotWithShape="1">
          <a:blip r:embed="rId6">
            <a:alphaModFix/>
          </a:blip>
          <a:srcRect/>
          <a:stretch/>
        </p:blipFill>
        <p:spPr>
          <a:xfrm>
            <a:off x="4998266" y="2565457"/>
            <a:ext cx="1863852" cy="1709981"/>
          </a:xfrm>
          <a:prstGeom prst="rect">
            <a:avLst/>
          </a:prstGeom>
          <a:noFill/>
          <a:ln>
            <a:noFill/>
          </a:ln>
        </p:spPr>
      </p:pic>
      <p:sp>
        <p:nvSpPr>
          <p:cNvPr id="12" name="Rectangle 11"/>
          <p:cNvSpPr/>
          <p:nvPr/>
        </p:nvSpPr>
        <p:spPr>
          <a:xfrm>
            <a:off x="6831268" y="2835447"/>
            <a:ext cx="2180926" cy="523220"/>
          </a:xfrm>
          <a:prstGeom prst="rect">
            <a:avLst/>
          </a:prstGeom>
        </p:spPr>
        <p:txBody>
          <a:bodyPr wrap="square">
            <a:spAutoFit/>
          </a:bodyPr>
          <a:lstStyle/>
          <a:p>
            <a:pPr algn="ctr">
              <a:buSzPct val="25000"/>
            </a:pPr>
            <a:r>
              <a:rPr lang="en-US" sz="2800" b="1" dirty="0">
                <a:solidFill>
                  <a:srgbClr val="7030A0"/>
                </a:solidFill>
                <a:latin typeface="Calibri"/>
                <a:ea typeface="Calibri"/>
                <a:cs typeface="Calibri"/>
                <a:sym typeface="Calibri"/>
              </a:rPr>
              <a:t>$17.50/$9.27</a:t>
            </a:r>
          </a:p>
        </p:txBody>
      </p:sp>
    </p:spTree>
    <p:extLst>
      <p:ext uri="{BB962C8B-B14F-4D97-AF65-F5344CB8AC3E}">
        <p14:creationId xmlns:p14="http://schemas.microsoft.com/office/powerpoint/2010/main" val="571654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p:txBody>
          <a:bodyPr/>
          <a:lstStyle/>
          <a:p>
            <a:r>
              <a:rPr lang="en-US" dirty="0"/>
              <a:t>OCLC Membership &amp; Research</a:t>
            </a:r>
          </a:p>
        </p:txBody>
      </p:sp>
      <p:sp>
        <p:nvSpPr>
          <p:cNvPr id="8" name="Oval 7"/>
          <p:cNvSpPr/>
          <p:nvPr/>
        </p:nvSpPr>
        <p:spPr>
          <a:xfrm>
            <a:off x="833157" y="1181405"/>
            <a:ext cx="1458753" cy="1550822"/>
          </a:xfrm>
          <a:prstGeom prst="ellipse">
            <a:avLst/>
          </a:prstGeom>
          <a:solidFill>
            <a:schemeClr val="tx2">
              <a:lumMod val="60000"/>
              <a:lumOff val="40000"/>
            </a:schemeClr>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Research</a:t>
            </a:r>
          </a:p>
        </p:txBody>
      </p:sp>
      <p:sp>
        <p:nvSpPr>
          <p:cNvPr id="9" name="Oval 8"/>
          <p:cNvSpPr/>
          <p:nvPr/>
        </p:nvSpPr>
        <p:spPr>
          <a:xfrm>
            <a:off x="2291910" y="2706624"/>
            <a:ext cx="1458753" cy="1550822"/>
          </a:xfrm>
          <a:prstGeom prst="ellipse">
            <a:avLst/>
          </a:prstGeom>
          <a:solidFill>
            <a:schemeClr val="tx2">
              <a:lumMod val="60000"/>
              <a:lumOff val="40000"/>
            </a:schemeClr>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Research Library Partnership</a:t>
            </a:r>
          </a:p>
        </p:txBody>
      </p:sp>
      <p:sp>
        <p:nvSpPr>
          <p:cNvPr id="10" name="Oval 9"/>
          <p:cNvSpPr/>
          <p:nvPr/>
        </p:nvSpPr>
        <p:spPr>
          <a:xfrm>
            <a:off x="6467670" y="1181405"/>
            <a:ext cx="1458753" cy="1550822"/>
          </a:xfrm>
          <a:prstGeom prst="ellipse">
            <a:avLst/>
          </a:prstGeom>
          <a:solidFill>
            <a:schemeClr val="tx2">
              <a:lumMod val="60000"/>
              <a:lumOff val="40000"/>
            </a:schemeClr>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Membership &amp; Governance</a:t>
            </a:r>
          </a:p>
        </p:txBody>
      </p:sp>
      <p:sp>
        <p:nvSpPr>
          <p:cNvPr id="11" name="Oval 10"/>
          <p:cNvSpPr/>
          <p:nvPr/>
        </p:nvSpPr>
        <p:spPr>
          <a:xfrm>
            <a:off x="5008917" y="2706624"/>
            <a:ext cx="1458753" cy="1550822"/>
          </a:xfrm>
          <a:prstGeom prst="ellipse">
            <a:avLst/>
          </a:prstGeom>
          <a:solidFill>
            <a:schemeClr val="tx2">
              <a:lumMod val="60000"/>
              <a:lumOff val="40000"/>
            </a:schemeClr>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Community Center</a:t>
            </a:r>
          </a:p>
        </p:txBody>
      </p:sp>
      <p:sp>
        <p:nvSpPr>
          <p:cNvPr id="12" name="Oval 11"/>
          <p:cNvSpPr/>
          <p:nvPr/>
        </p:nvSpPr>
        <p:spPr>
          <a:xfrm>
            <a:off x="3650414" y="1181405"/>
            <a:ext cx="1458753" cy="1550822"/>
          </a:xfrm>
          <a:prstGeom prst="ellipse">
            <a:avLst/>
          </a:prstGeom>
          <a:solidFill>
            <a:schemeClr val="tx2">
              <a:lumMod val="60000"/>
              <a:lumOff val="40000"/>
            </a:schemeClr>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t>WebJunction</a:t>
            </a:r>
          </a:p>
        </p:txBody>
      </p:sp>
    </p:spTree>
    <p:extLst>
      <p:ext uri="{BB962C8B-B14F-4D97-AF65-F5344CB8AC3E}">
        <p14:creationId xmlns:p14="http://schemas.microsoft.com/office/powerpoint/2010/main" val="312571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100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40786" y="164758"/>
            <a:ext cx="8439148" cy="676444"/>
          </a:xfrm>
        </p:spPr>
        <p:txBody>
          <a:bodyPr/>
          <a:lstStyle/>
          <a:p>
            <a:r>
              <a:rPr lang="en-US" dirty="0"/>
              <a:t>Where is the fresh ILL cost data?</a:t>
            </a:r>
          </a:p>
        </p:txBody>
      </p:sp>
      <p:pic>
        <p:nvPicPr>
          <p:cNvPr id="3" name="Shape 120"/>
          <p:cNvPicPr preferRelativeResize="0"/>
          <p:nvPr/>
        </p:nvPicPr>
        <p:blipFill rotWithShape="1">
          <a:blip r:embed="rId3">
            <a:alphaModFix/>
          </a:blip>
          <a:srcRect l="20117" r="19106"/>
          <a:stretch/>
        </p:blipFill>
        <p:spPr>
          <a:xfrm>
            <a:off x="1374356" y="1012749"/>
            <a:ext cx="1153898" cy="1041898"/>
          </a:xfrm>
          <a:prstGeom prst="rect">
            <a:avLst/>
          </a:prstGeom>
          <a:noFill/>
          <a:ln>
            <a:noFill/>
          </a:ln>
        </p:spPr>
      </p:pic>
      <p:pic>
        <p:nvPicPr>
          <p:cNvPr id="4" name="Picture 2" descr="http://www.idsproject.org/conferences/2015/images/LarsLeons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3202" y="841202"/>
            <a:ext cx="1749666" cy="2473832"/>
          </a:xfrm>
          <a:prstGeom prst="rect">
            <a:avLst/>
          </a:prstGeom>
          <a:noFill/>
          <a:extLst>
            <a:ext uri="{909E8E84-426E-40DD-AFC4-6F175D3DCCD1}">
              <a14:hiddenFill xmlns:a14="http://schemas.microsoft.com/office/drawing/2010/main">
                <a:solidFill>
                  <a:srgbClr val="FFFFFF"/>
                </a:solidFill>
              </a14:hiddenFill>
            </a:ext>
          </a:extLst>
        </p:spPr>
      </p:pic>
      <p:pic>
        <p:nvPicPr>
          <p:cNvPr id="9" name="Shape 130"/>
          <p:cNvPicPr preferRelativeResize="0"/>
          <p:nvPr/>
        </p:nvPicPr>
        <p:blipFill rotWithShape="1">
          <a:blip r:embed="rId5">
            <a:alphaModFix/>
          </a:blip>
          <a:srcRect/>
          <a:stretch/>
        </p:blipFill>
        <p:spPr>
          <a:xfrm>
            <a:off x="3020694" y="3399030"/>
            <a:ext cx="1814682" cy="1229362"/>
          </a:xfrm>
          <a:prstGeom prst="rect">
            <a:avLst/>
          </a:prstGeom>
          <a:noFill/>
          <a:ln>
            <a:noFill/>
          </a:ln>
        </p:spPr>
      </p:pic>
      <p:pic>
        <p:nvPicPr>
          <p:cNvPr id="10" name="Shape 124"/>
          <p:cNvPicPr preferRelativeResize="0"/>
          <p:nvPr/>
        </p:nvPicPr>
        <p:blipFill rotWithShape="1">
          <a:blip r:embed="rId6">
            <a:alphaModFix/>
          </a:blip>
          <a:srcRect/>
          <a:stretch/>
        </p:blipFill>
        <p:spPr>
          <a:xfrm>
            <a:off x="1098626" y="2394786"/>
            <a:ext cx="1705359" cy="2050314"/>
          </a:xfrm>
          <a:prstGeom prst="rect">
            <a:avLst/>
          </a:prstGeom>
          <a:noFill/>
          <a:ln>
            <a:noFill/>
          </a:ln>
        </p:spPr>
      </p:pic>
      <p:pic>
        <p:nvPicPr>
          <p:cNvPr id="11" name="Shape 125"/>
          <p:cNvPicPr preferRelativeResize="0"/>
          <p:nvPr/>
        </p:nvPicPr>
        <p:blipFill rotWithShape="1">
          <a:blip r:embed="rId7">
            <a:alphaModFix/>
          </a:blip>
          <a:srcRect/>
          <a:stretch/>
        </p:blipFill>
        <p:spPr>
          <a:xfrm>
            <a:off x="4998266" y="2565457"/>
            <a:ext cx="1863852" cy="1709981"/>
          </a:xfrm>
          <a:prstGeom prst="rect">
            <a:avLst/>
          </a:prstGeom>
          <a:noFill/>
          <a:ln>
            <a:noFill/>
          </a:ln>
        </p:spPr>
      </p:pic>
      <p:sp>
        <p:nvSpPr>
          <p:cNvPr id="12" name="Rectangle 11"/>
          <p:cNvSpPr/>
          <p:nvPr/>
        </p:nvSpPr>
        <p:spPr>
          <a:xfrm>
            <a:off x="6831268" y="2835447"/>
            <a:ext cx="2180926" cy="523220"/>
          </a:xfrm>
          <a:prstGeom prst="rect">
            <a:avLst/>
          </a:prstGeom>
        </p:spPr>
        <p:txBody>
          <a:bodyPr wrap="square">
            <a:spAutoFit/>
          </a:bodyPr>
          <a:lstStyle/>
          <a:p>
            <a:pPr algn="ctr">
              <a:buSzPct val="25000"/>
            </a:pPr>
            <a:r>
              <a:rPr lang="en-US" sz="2800" b="1" dirty="0">
                <a:solidFill>
                  <a:srgbClr val="7030A0"/>
                </a:solidFill>
                <a:latin typeface="Calibri"/>
                <a:ea typeface="Calibri"/>
                <a:cs typeface="Calibri"/>
                <a:sym typeface="Calibri"/>
              </a:rPr>
              <a:t>$17.50/$9.27</a:t>
            </a:r>
          </a:p>
        </p:txBody>
      </p:sp>
    </p:spTree>
    <p:extLst>
      <p:ext uri="{BB962C8B-B14F-4D97-AF65-F5344CB8AC3E}">
        <p14:creationId xmlns:p14="http://schemas.microsoft.com/office/powerpoint/2010/main" val="1550053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40786" y="164758"/>
            <a:ext cx="8439148" cy="676444"/>
          </a:xfrm>
        </p:spPr>
        <p:txBody>
          <a:bodyPr/>
          <a:lstStyle/>
          <a:p>
            <a:r>
              <a:rPr lang="en-US" dirty="0"/>
              <a:t>Where is the fresh ILL cost data?</a:t>
            </a:r>
          </a:p>
        </p:txBody>
      </p:sp>
      <p:pic>
        <p:nvPicPr>
          <p:cNvPr id="3" name="Shape 120"/>
          <p:cNvPicPr preferRelativeResize="0"/>
          <p:nvPr/>
        </p:nvPicPr>
        <p:blipFill rotWithShape="1">
          <a:blip r:embed="rId3">
            <a:alphaModFix/>
          </a:blip>
          <a:srcRect l="20117" r="19106"/>
          <a:stretch/>
        </p:blipFill>
        <p:spPr>
          <a:xfrm>
            <a:off x="1374356" y="1012749"/>
            <a:ext cx="1153898" cy="1041898"/>
          </a:xfrm>
          <a:prstGeom prst="rect">
            <a:avLst/>
          </a:prstGeom>
          <a:noFill/>
          <a:ln>
            <a:noFill/>
          </a:ln>
        </p:spPr>
      </p:pic>
      <p:pic>
        <p:nvPicPr>
          <p:cNvPr id="4" name="Picture 2" descr="http://www.idsproject.org/conferences/2015/images/LarsLeons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3202" y="841202"/>
            <a:ext cx="1749666" cy="2473832"/>
          </a:xfrm>
          <a:prstGeom prst="rect">
            <a:avLst/>
          </a:prstGeom>
          <a:noFill/>
          <a:extLst>
            <a:ext uri="{909E8E84-426E-40DD-AFC4-6F175D3DCCD1}">
              <a14:hiddenFill xmlns:a14="http://schemas.microsoft.com/office/drawing/2010/main">
                <a:solidFill>
                  <a:srgbClr val="FFFFFF"/>
                </a:solidFill>
              </a14:hiddenFill>
            </a:ext>
          </a:extLst>
        </p:spPr>
      </p:pic>
      <p:pic>
        <p:nvPicPr>
          <p:cNvPr id="5" name="Shape 126"/>
          <p:cNvPicPr preferRelativeResize="0"/>
          <p:nvPr/>
        </p:nvPicPr>
        <p:blipFill rotWithShape="1">
          <a:blip r:embed="rId5">
            <a:alphaModFix/>
          </a:blip>
          <a:srcRect/>
          <a:stretch/>
        </p:blipFill>
        <p:spPr>
          <a:xfrm>
            <a:off x="5158168" y="1119789"/>
            <a:ext cx="1360829" cy="1138374"/>
          </a:xfrm>
          <a:prstGeom prst="rect">
            <a:avLst/>
          </a:prstGeom>
          <a:noFill/>
          <a:ln>
            <a:noFill/>
          </a:ln>
        </p:spPr>
      </p:pic>
      <p:pic>
        <p:nvPicPr>
          <p:cNvPr id="9" name="Shape 130"/>
          <p:cNvPicPr preferRelativeResize="0"/>
          <p:nvPr/>
        </p:nvPicPr>
        <p:blipFill rotWithShape="1">
          <a:blip r:embed="rId6">
            <a:alphaModFix/>
          </a:blip>
          <a:srcRect/>
          <a:stretch/>
        </p:blipFill>
        <p:spPr>
          <a:xfrm>
            <a:off x="3020694" y="3399030"/>
            <a:ext cx="1814682" cy="1229362"/>
          </a:xfrm>
          <a:prstGeom prst="rect">
            <a:avLst/>
          </a:prstGeom>
          <a:noFill/>
          <a:ln>
            <a:noFill/>
          </a:ln>
        </p:spPr>
      </p:pic>
      <p:pic>
        <p:nvPicPr>
          <p:cNvPr id="10" name="Shape 124"/>
          <p:cNvPicPr preferRelativeResize="0"/>
          <p:nvPr/>
        </p:nvPicPr>
        <p:blipFill rotWithShape="1">
          <a:blip r:embed="rId7">
            <a:alphaModFix/>
          </a:blip>
          <a:srcRect/>
          <a:stretch/>
        </p:blipFill>
        <p:spPr>
          <a:xfrm>
            <a:off x="1098626" y="2394786"/>
            <a:ext cx="1705359" cy="2050314"/>
          </a:xfrm>
          <a:prstGeom prst="rect">
            <a:avLst/>
          </a:prstGeom>
          <a:noFill/>
          <a:ln>
            <a:noFill/>
          </a:ln>
        </p:spPr>
      </p:pic>
      <p:pic>
        <p:nvPicPr>
          <p:cNvPr id="11" name="Shape 125"/>
          <p:cNvPicPr preferRelativeResize="0"/>
          <p:nvPr/>
        </p:nvPicPr>
        <p:blipFill rotWithShape="1">
          <a:blip r:embed="rId8">
            <a:alphaModFix/>
          </a:blip>
          <a:srcRect/>
          <a:stretch/>
        </p:blipFill>
        <p:spPr>
          <a:xfrm>
            <a:off x="4998266" y="2565457"/>
            <a:ext cx="1863852" cy="1709981"/>
          </a:xfrm>
          <a:prstGeom prst="rect">
            <a:avLst/>
          </a:prstGeom>
          <a:noFill/>
          <a:ln>
            <a:noFill/>
          </a:ln>
        </p:spPr>
      </p:pic>
      <p:sp>
        <p:nvSpPr>
          <p:cNvPr id="12" name="Rectangle 11"/>
          <p:cNvSpPr/>
          <p:nvPr/>
        </p:nvSpPr>
        <p:spPr>
          <a:xfrm>
            <a:off x="6831268" y="2835447"/>
            <a:ext cx="2180926" cy="523220"/>
          </a:xfrm>
          <a:prstGeom prst="rect">
            <a:avLst/>
          </a:prstGeom>
        </p:spPr>
        <p:txBody>
          <a:bodyPr wrap="square">
            <a:spAutoFit/>
          </a:bodyPr>
          <a:lstStyle/>
          <a:p>
            <a:pPr algn="ctr">
              <a:buSzPct val="25000"/>
            </a:pPr>
            <a:r>
              <a:rPr lang="en-US" sz="2800" b="1" dirty="0">
                <a:solidFill>
                  <a:srgbClr val="7030A0"/>
                </a:solidFill>
                <a:latin typeface="Calibri"/>
                <a:ea typeface="Calibri"/>
                <a:cs typeface="Calibri"/>
                <a:sym typeface="Calibri"/>
              </a:rPr>
              <a:t>$17.50/$9.27</a:t>
            </a:r>
          </a:p>
        </p:txBody>
      </p:sp>
    </p:spTree>
    <p:extLst>
      <p:ext uri="{BB962C8B-B14F-4D97-AF65-F5344CB8AC3E}">
        <p14:creationId xmlns:p14="http://schemas.microsoft.com/office/powerpoint/2010/main" val="2265922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40786" y="164758"/>
            <a:ext cx="8439148" cy="676444"/>
          </a:xfrm>
        </p:spPr>
        <p:txBody>
          <a:bodyPr/>
          <a:lstStyle/>
          <a:p>
            <a:r>
              <a:rPr lang="en-US" dirty="0"/>
              <a:t>Where is the fresh ILL cost data?</a:t>
            </a:r>
          </a:p>
        </p:txBody>
      </p:sp>
      <p:pic>
        <p:nvPicPr>
          <p:cNvPr id="3" name="Shape 120"/>
          <p:cNvPicPr preferRelativeResize="0"/>
          <p:nvPr/>
        </p:nvPicPr>
        <p:blipFill rotWithShape="1">
          <a:blip r:embed="rId3">
            <a:alphaModFix/>
          </a:blip>
          <a:srcRect l="20117" r="19106"/>
          <a:stretch/>
        </p:blipFill>
        <p:spPr>
          <a:xfrm>
            <a:off x="1374356" y="1012749"/>
            <a:ext cx="1153898" cy="1041898"/>
          </a:xfrm>
          <a:prstGeom prst="rect">
            <a:avLst/>
          </a:prstGeom>
          <a:noFill/>
          <a:ln>
            <a:noFill/>
          </a:ln>
        </p:spPr>
      </p:pic>
      <p:pic>
        <p:nvPicPr>
          <p:cNvPr id="4" name="Picture 2" descr="http://www.idsproject.org/conferences/2015/images/LarsLeons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3202" y="841202"/>
            <a:ext cx="1749666" cy="2473832"/>
          </a:xfrm>
          <a:prstGeom prst="rect">
            <a:avLst/>
          </a:prstGeom>
          <a:noFill/>
          <a:extLst>
            <a:ext uri="{909E8E84-426E-40DD-AFC4-6F175D3DCCD1}">
              <a14:hiddenFill xmlns:a14="http://schemas.microsoft.com/office/drawing/2010/main">
                <a:solidFill>
                  <a:srgbClr val="FFFFFF"/>
                </a:solidFill>
              </a14:hiddenFill>
            </a:ext>
          </a:extLst>
        </p:spPr>
      </p:pic>
      <p:pic>
        <p:nvPicPr>
          <p:cNvPr id="5" name="Shape 126"/>
          <p:cNvPicPr preferRelativeResize="0"/>
          <p:nvPr/>
        </p:nvPicPr>
        <p:blipFill rotWithShape="1">
          <a:blip r:embed="rId5">
            <a:alphaModFix/>
          </a:blip>
          <a:srcRect/>
          <a:stretch/>
        </p:blipFill>
        <p:spPr>
          <a:xfrm>
            <a:off x="5158168" y="1119789"/>
            <a:ext cx="1360829" cy="1138374"/>
          </a:xfrm>
          <a:prstGeom prst="rect">
            <a:avLst/>
          </a:prstGeom>
          <a:noFill/>
          <a:ln>
            <a:noFill/>
          </a:ln>
        </p:spPr>
      </p:pic>
      <p:sp>
        <p:nvSpPr>
          <p:cNvPr id="7" name="Rectangle 6"/>
          <p:cNvSpPr/>
          <p:nvPr/>
        </p:nvSpPr>
        <p:spPr>
          <a:xfrm>
            <a:off x="6680087" y="1296564"/>
            <a:ext cx="2281878" cy="584775"/>
          </a:xfrm>
          <a:prstGeom prst="rect">
            <a:avLst/>
          </a:prstGeom>
        </p:spPr>
        <p:txBody>
          <a:bodyPr wrap="square">
            <a:spAutoFit/>
          </a:bodyPr>
          <a:lstStyle/>
          <a:p>
            <a:pPr algn="ctr">
              <a:buSzPct val="25000"/>
            </a:pPr>
            <a:r>
              <a:rPr lang="en-US" sz="3200" b="1" dirty="0">
                <a:solidFill>
                  <a:srgbClr val="00B050"/>
                </a:solidFill>
                <a:latin typeface="Calibri"/>
                <a:ea typeface="Calibri"/>
                <a:cs typeface="Calibri"/>
                <a:sym typeface="Calibri"/>
              </a:rPr>
              <a:t>$9.62/$3.93</a:t>
            </a:r>
          </a:p>
        </p:txBody>
      </p:sp>
      <p:pic>
        <p:nvPicPr>
          <p:cNvPr id="9" name="Shape 130"/>
          <p:cNvPicPr preferRelativeResize="0"/>
          <p:nvPr/>
        </p:nvPicPr>
        <p:blipFill rotWithShape="1">
          <a:blip r:embed="rId6">
            <a:alphaModFix/>
          </a:blip>
          <a:srcRect/>
          <a:stretch/>
        </p:blipFill>
        <p:spPr>
          <a:xfrm>
            <a:off x="3020694" y="3399030"/>
            <a:ext cx="1814682" cy="1229362"/>
          </a:xfrm>
          <a:prstGeom prst="rect">
            <a:avLst/>
          </a:prstGeom>
          <a:noFill/>
          <a:ln>
            <a:noFill/>
          </a:ln>
        </p:spPr>
      </p:pic>
      <p:pic>
        <p:nvPicPr>
          <p:cNvPr id="10" name="Shape 124"/>
          <p:cNvPicPr preferRelativeResize="0"/>
          <p:nvPr/>
        </p:nvPicPr>
        <p:blipFill rotWithShape="1">
          <a:blip r:embed="rId7">
            <a:alphaModFix/>
          </a:blip>
          <a:srcRect/>
          <a:stretch/>
        </p:blipFill>
        <p:spPr>
          <a:xfrm>
            <a:off x="1098626" y="2394786"/>
            <a:ext cx="1705359" cy="2050314"/>
          </a:xfrm>
          <a:prstGeom prst="rect">
            <a:avLst/>
          </a:prstGeom>
          <a:noFill/>
          <a:ln>
            <a:noFill/>
          </a:ln>
        </p:spPr>
      </p:pic>
      <p:pic>
        <p:nvPicPr>
          <p:cNvPr id="11" name="Shape 125"/>
          <p:cNvPicPr preferRelativeResize="0"/>
          <p:nvPr/>
        </p:nvPicPr>
        <p:blipFill rotWithShape="1">
          <a:blip r:embed="rId8">
            <a:alphaModFix/>
          </a:blip>
          <a:srcRect/>
          <a:stretch/>
        </p:blipFill>
        <p:spPr>
          <a:xfrm>
            <a:off x="4998266" y="2565457"/>
            <a:ext cx="1863852" cy="1709981"/>
          </a:xfrm>
          <a:prstGeom prst="rect">
            <a:avLst/>
          </a:prstGeom>
          <a:noFill/>
          <a:ln>
            <a:noFill/>
          </a:ln>
        </p:spPr>
      </p:pic>
      <p:sp>
        <p:nvSpPr>
          <p:cNvPr id="12" name="Rectangle 11"/>
          <p:cNvSpPr/>
          <p:nvPr/>
        </p:nvSpPr>
        <p:spPr>
          <a:xfrm>
            <a:off x="6831268" y="2835447"/>
            <a:ext cx="2180926" cy="523220"/>
          </a:xfrm>
          <a:prstGeom prst="rect">
            <a:avLst/>
          </a:prstGeom>
        </p:spPr>
        <p:txBody>
          <a:bodyPr wrap="square">
            <a:spAutoFit/>
          </a:bodyPr>
          <a:lstStyle/>
          <a:p>
            <a:pPr algn="ctr">
              <a:buSzPct val="25000"/>
            </a:pPr>
            <a:r>
              <a:rPr lang="en-US" sz="2800" b="1" dirty="0">
                <a:solidFill>
                  <a:srgbClr val="7030A0"/>
                </a:solidFill>
                <a:latin typeface="Calibri"/>
                <a:ea typeface="Calibri"/>
                <a:cs typeface="Calibri"/>
                <a:sym typeface="Calibri"/>
              </a:rPr>
              <a:t>$17.50/$9.27</a:t>
            </a:r>
          </a:p>
        </p:txBody>
      </p:sp>
    </p:spTree>
    <p:extLst>
      <p:ext uri="{BB962C8B-B14F-4D97-AF65-F5344CB8AC3E}">
        <p14:creationId xmlns:p14="http://schemas.microsoft.com/office/powerpoint/2010/main" val="946802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40786" y="164758"/>
            <a:ext cx="8439148" cy="676444"/>
          </a:xfrm>
        </p:spPr>
        <p:txBody>
          <a:bodyPr/>
          <a:lstStyle/>
          <a:p>
            <a:r>
              <a:rPr lang="en-US" dirty="0"/>
              <a:t>Where is the fresh ILL cost data?</a:t>
            </a:r>
          </a:p>
        </p:txBody>
      </p:sp>
      <p:pic>
        <p:nvPicPr>
          <p:cNvPr id="3" name="Shape 120"/>
          <p:cNvPicPr preferRelativeResize="0"/>
          <p:nvPr/>
        </p:nvPicPr>
        <p:blipFill rotWithShape="1">
          <a:blip r:embed="rId3">
            <a:alphaModFix/>
          </a:blip>
          <a:srcRect l="20117" r="19106"/>
          <a:stretch/>
        </p:blipFill>
        <p:spPr>
          <a:xfrm>
            <a:off x="1374356" y="1012749"/>
            <a:ext cx="1153898" cy="1041898"/>
          </a:xfrm>
          <a:prstGeom prst="rect">
            <a:avLst/>
          </a:prstGeom>
          <a:noFill/>
          <a:ln>
            <a:noFill/>
          </a:ln>
        </p:spPr>
      </p:pic>
      <p:pic>
        <p:nvPicPr>
          <p:cNvPr id="4" name="Picture 2" descr="http://www.idsproject.org/conferences/2015/images/LarsLeons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3202" y="841202"/>
            <a:ext cx="1749666" cy="2473832"/>
          </a:xfrm>
          <a:prstGeom prst="rect">
            <a:avLst/>
          </a:prstGeom>
          <a:noFill/>
          <a:extLst>
            <a:ext uri="{909E8E84-426E-40DD-AFC4-6F175D3DCCD1}">
              <a14:hiddenFill xmlns:a14="http://schemas.microsoft.com/office/drawing/2010/main">
                <a:solidFill>
                  <a:srgbClr val="FFFFFF"/>
                </a:solidFill>
              </a14:hiddenFill>
            </a:ext>
          </a:extLst>
        </p:spPr>
      </p:pic>
      <p:pic>
        <p:nvPicPr>
          <p:cNvPr id="5" name="Shape 126"/>
          <p:cNvPicPr preferRelativeResize="0"/>
          <p:nvPr/>
        </p:nvPicPr>
        <p:blipFill rotWithShape="1">
          <a:blip r:embed="rId5">
            <a:alphaModFix/>
          </a:blip>
          <a:srcRect/>
          <a:stretch/>
        </p:blipFill>
        <p:spPr>
          <a:xfrm>
            <a:off x="5158168" y="1119789"/>
            <a:ext cx="1360829" cy="1138374"/>
          </a:xfrm>
          <a:prstGeom prst="rect">
            <a:avLst/>
          </a:prstGeom>
          <a:noFill/>
          <a:ln>
            <a:noFill/>
          </a:ln>
        </p:spPr>
      </p:pic>
      <p:sp>
        <p:nvSpPr>
          <p:cNvPr id="7" name="Rectangle 6"/>
          <p:cNvSpPr/>
          <p:nvPr/>
        </p:nvSpPr>
        <p:spPr>
          <a:xfrm>
            <a:off x="6680087" y="1296564"/>
            <a:ext cx="2281878" cy="584775"/>
          </a:xfrm>
          <a:prstGeom prst="rect">
            <a:avLst/>
          </a:prstGeom>
        </p:spPr>
        <p:txBody>
          <a:bodyPr wrap="square">
            <a:spAutoFit/>
          </a:bodyPr>
          <a:lstStyle/>
          <a:p>
            <a:pPr algn="ctr">
              <a:buSzPct val="25000"/>
            </a:pPr>
            <a:r>
              <a:rPr lang="en-US" sz="3200" b="1" dirty="0">
                <a:solidFill>
                  <a:srgbClr val="00B050"/>
                </a:solidFill>
                <a:latin typeface="Calibri"/>
                <a:ea typeface="Calibri"/>
                <a:cs typeface="Calibri"/>
                <a:sym typeface="Calibri"/>
              </a:rPr>
              <a:t>$9.62/$3.93</a:t>
            </a:r>
          </a:p>
        </p:txBody>
      </p:sp>
      <p:sp>
        <p:nvSpPr>
          <p:cNvPr id="8" name="Rectangle 7"/>
          <p:cNvSpPr/>
          <p:nvPr/>
        </p:nvSpPr>
        <p:spPr>
          <a:xfrm flipH="1">
            <a:off x="6862118" y="1795310"/>
            <a:ext cx="1917816" cy="369332"/>
          </a:xfrm>
          <a:prstGeom prst="rect">
            <a:avLst/>
          </a:prstGeom>
        </p:spPr>
        <p:txBody>
          <a:bodyPr wrap="square">
            <a:spAutoFit/>
          </a:bodyPr>
          <a:lstStyle/>
          <a:p>
            <a:pPr algn="ctr">
              <a:buSzPct val="25000"/>
            </a:pPr>
            <a:endParaRPr lang="en-US" b="1" dirty="0">
              <a:solidFill>
                <a:srgbClr val="515151"/>
              </a:solidFill>
              <a:latin typeface="Calibri"/>
              <a:ea typeface="Calibri"/>
              <a:cs typeface="Calibri"/>
              <a:sym typeface="Calibri"/>
            </a:endParaRPr>
          </a:p>
        </p:txBody>
      </p:sp>
      <p:pic>
        <p:nvPicPr>
          <p:cNvPr id="9" name="Shape 130"/>
          <p:cNvPicPr preferRelativeResize="0"/>
          <p:nvPr/>
        </p:nvPicPr>
        <p:blipFill rotWithShape="1">
          <a:blip r:embed="rId6">
            <a:alphaModFix/>
          </a:blip>
          <a:srcRect/>
          <a:stretch/>
        </p:blipFill>
        <p:spPr>
          <a:xfrm>
            <a:off x="3020694" y="3399030"/>
            <a:ext cx="1814682" cy="1229362"/>
          </a:xfrm>
          <a:prstGeom prst="rect">
            <a:avLst/>
          </a:prstGeom>
          <a:noFill/>
          <a:ln>
            <a:noFill/>
          </a:ln>
        </p:spPr>
      </p:pic>
      <p:pic>
        <p:nvPicPr>
          <p:cNvPr id="10" name="Shape 124"/>
          <p:cNvPicPr preferRelativeResize="0"/>
          <p:nvPr/>
        </p:nvPicPr>
        <p:blipFill rotWithShape="1">
          <a:blip r:embed="rId7">
            <a:alphaModFix/>
          </a:blip>
          <a:srcRect/>
          <a:stretch/>
        </p:blipFill>
        <p:spPr>
          <a:xfrm>
            <a:off x="1098626" y="2394786"/>
            <a:ext cx="1705359" cy="2050314"/>
          </a:xfrm>
          <a:prstGeom prst="rect">
            <a:avLst/>
          </a:prstGeom>
          <a:noFill/>
          <a:ln>
            <a:noFill/>
          </a:ln>
        </p:spPr>
      </p:pic>
      <p:pic>
        <p:nvPicPr>
          <p:cNvPr id="11" name="Shape 125"/>
          <p:cNvPicPr preferRelativeResize="0"/>
          <p:nvPr/>
        </p:nvPicPr>
        <p:blipFill rotWithShape="1">
          <a:blip r:embed="rId8">
            <a:alphaModFix/>
          </a:blip>
          <a:srcRect/>
          <a:stretch/>
        </p:blipFill>
        <p:spPr>
          <a:xfrm>
            <a:off x="4998266" y="2565457"/>
            <a:ext cx="1863852" cy="1709981"/>
          </a:xfrm>
          <a:prstGeom prst="rect">
            <a:avLst/>
          </a:prstGeom>
          <a:noFill/>
          <a:ln>
            <a:noFill/>
          </a:ln>
        </p:spPr>
      </p:pic>
      <p:sp>
        <p:nvSpPr>
          <p:cNvPr id="12" name="Rectangle 11"/>
          <p:cNvSpPr/>
          <p:nvPr/>
        </p:nvSpPr>
        <p:spPr>
          <a:xfrm>
            <a:off x="6831268" y="2835447"/>
            <a:ext cx="2180926" cy="523220"/>
          </a:xfrm>
          <a:prstGeom prst="rect">
            <a:avLst/>
          </a:prstGeom>
        </p:spPr>
        <p:txBody>
          <a:bodyPr wrap="square">
            <a:spAutoFit/>
          </a:bodyPr>
          <a:lstStyle/>
          <a:p>
            <a:pPr algn="ctr">
              <a:buSzPct val="25000"/>
            </a:pPr>
            <a:r>
              <a:rPr lang="en-US" sz="2800" b="1" dirty="0">
                <a:solidFill>
                  <a:srgbClr val="7030A0"/>
                </a:solidFill>
                <a:latin typeface="Calibri"/>
                <a:ea typeface="Calibri"/>
                <a:cs typeface="Calibri"/>
                <a:sym typeface="Calibri"/>
              </a:rPr>
              <a:t>$17.50/$9.27</a:t>
            </a:r>
          </a:p>
        </p:txBody>
      </p:sp>
      <p:sp>
        <p:nvSpPr>
          <p:cNvPr id="13" name="Rectangle 12"/>
          <p:cNvSpPr/>
          <p:nvPr/>
        </p:nvSpPr>
        <p:spPr>
          <a:xfrm flipH="1">
            <a:off x="7062943" y="3297112"/>
            <a:ext cx="1875107" cy="369332"/>
          </a:xfrm>
          <a:prstGeom prst="rect">
            <a:avLst/>
          </a:prstGeom>
        </p:spPr>
        <p:txBody>
          <a:bodyPr wrap="square">
            <a:spAutoFit/>
          </a:bodyPr>
          <a:lstStyle/>
          <a:p>
            <a:pPr algn="ctr">
              <a:buSzPct val="25000"/>
            </a:pPr>
            <a:r>
              <a:rPr lang="en-US" b="1" dirty="0">
                <a:solidFill>
                  <a:srgbClr val="515151"/>
                </a:solidFill>
                <a:latin typeface="Calibri"/>
                <a:ea typeface="Calibri"/>
                <a:cs typeface="Calibri"/>
                <a:sym typeface="Calibri"/>
              </a:rPr>
              <a:t>(72 responses)</a:t>
            </a:r>
          </a:p>
        </p:txBody>
      </p:sp>
    </p:spTree>
    <p:extLst>
      <p:ext uri="{BB962C8B-B14F-4D97-AF65-F5344CB8AC3E}">
        <p14:creationId xmlns:p14="http://schemas.microsoft.com/office/powerpoint/2010/main" val="4027620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40786" y="164758"/>
            <a:ext cx="8439148" cy="676444"/>
          </a:xfrm>
        </p:spPr>
        <p:txBody>
          <a:bodyPr/>
          <a:lstStyle/>
          <a:p>
            <a:r>
              <a:rPr lang="en-US" dirty="0"/>
              <a:t>Where is the fresh ILL cost data?</a:t>
            </a:r>
          </a:p>
        </p:txBody>
      </p:sp>
      <p:pic>
        <p:nvPicPr>
          <p:cNvPr id="3" name="Shape 120"/>
          <p:cNvPicPr preferRelativeResize="0"/>
          <p:nvPr/>
        </p:nvPicPr>
        <p:blipFill rotWithShape="1">
          <a:blip r:embed="rId3">
            <a:alphaModFix/>
          </a:blip>
          <a:srcRect l="20117" r="19106"/>
          <a:stretch/>
        </p:blipFill>
        <p:spPr>
          <a:xfrm>
            <a:off x="1374356" y="1012749"/>
            <a:ext cx="1153898" cy="1041898"/>
          </a:xfrm>
          <a:prstGeom prst="rect">
            <a:avLst/>
          </a:prstGeom>
          <a:noFill/>
          <a:ln>
            <a:noFill/>
          </a:ln>
        </p:spPr>
      </p:pic>
      <p:pic>
        <p:nvPicPr>
          <p:cNvPr id="4" name="Picture 2" descr="http://www.idsproject.org/conferences/2015/images/LarsLeons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3202" y="841202"/>
            <a:ext cx="1749666" cy="2473832"/>
          </a:xfrm>
          <a:prstGeom prst="rect">
            <a:avLst/>
          </a:prstGeom>
          <a:noFill/>
          <a:extLst>
            <a:ext uri="{909E8E84-426E-40DD-AFC4-6F175D3DCCD1}">
              <a14:hiddenFill xmlns:a14="http://schemas.microsoft.com/office/drawing/2010/main">
                <a:solidFill>
                  <a:srgbClr val="FFFFFF"/>
                </a:solidFill>
              </a14:hiddenFill>
            </a:ext>
          </a:extLst>
        </p:spPr>
      </p:pic>
      <p:pic>
        <p:nvPicPr>
          <p:cNvPr id="5" name="Shape 126"/>
          <p:cNvPicPr preferRelativeResize="0"/>
          <p:nvPr/>
        </p:nvPicPr>
        <p:blipFill rotWithShape="1">
          <a:blip r:embed="rId5">
            <a:alphaModFix/>
          </a:blip>
          <a:srcRect/>
          <a:stretch/>
        </p:blipFill>
        <p:spPr>
          <a:xfrm>
            <a:off x="5158168" y="1119789"/>
            <a:ext cx="1360829" cy="1138374"/>
          </a:xfrm>
          <a:prstGeom prst="rect">
            <a:avLst/>
          </a:prstGeom>
          <a:noFill/>
          <a:ln>
            <a:noFill/>
          </a:ln>
        </p:spPr>
      </p:pic>
      <p:sp>
        <p:nvSpPr>
          <p:cNvPr id="7" name="Rectangle 6"/>
          <p:cNvSpPr/>
          <p:nvPr/>
        </p:nvSpPr>
        <p:spPr>
          <a:xfrm>
            <a:off x="6680087" y="1296564"/>
            <a:ext cx="2281878" cy="584775"/>
          </a:xfrm>
          <a:prstGeom prst="rect">
            <a:avLst/>
          </a:prstGeom>
        </p:spPr>
        <p:txBody>
          <a:bodyPr wrap="square">
            <a:spAutoFit/>
          </a:bodyPr>
          <a:lstStyle/>
          <a:p>
            <a:pPr algn="ctr">
              <a:buSzPct val="25000"/>
            </a:pPr>
            <a:r>
              <a:rPr lang="en-US" sz="3200" b="1" dirty="0">
                <a:solidFill>
                  <a:srgbClr val="00B050"/>
                </a:solidFill>
                <a:latin typeface="Calibri"/>
                <a:ea typeface="Calibri"/>
                <a:cs typeface="Calibri"/>
                <a:sym typeface="Calibri"/>
              </a:rPr>
              <a:t>$9.62/$3.93</a:t>
            </a:r>
          </a:p>
        </p:txBody>
      </p:sp>
      <p:sp>
        <p:nvSpPr>
          <p:cNvPr id="8" name="Rectangle 7"/>
          <p:cNvSpPr/>
          <p:nvPr/>
        </p:nvSpPr>
        <p:spPr>
          <a:xfrm flipH="1">
            <a:off x="6862118" y="1795310"/>
            <a:ext cx="1917816" cy="369332"/>
          </a:xfrm>
          <a:prstGeom prst="rect">
            <a:avLst/>
          </a:prstGeom>
        </p:spPr>
        <p:txBody>
          <a:bodyPr wrap="square">
            <a:spAutoFit/>
          </a:bodyPr>
          <a:lstStyle/>
          <a:p>
            <a:pPr algn="ctr">
              <a:buSzPct val="25000"/>
            </a:pPr>
            <a:r>
              <a:rPr lang="en-US" b="1" dirty="0">
                <a:solidFill>
                  <a:srgbClr val="515151"/>
                </a:solidFill>
                <a:latin typeface="Calibri"/>
                <a:ea typeface="Calibri"/>
                <a:cs typeface="Calibri"/>
                <a:sym typeface="Calibri"/>
              </a:rPr>
              <a:t>(23 responses)</a:t>
            </a:r>
          </a:p>
        </p:txBody>
      </p:sp>
      <p:pic>
        <p:nvPicPr>
          <p:cNvPr id="9" name="Shape 130"/>
          <p:cNvPicPr preferRelativeResize="0"/>
          <p:nvPr/>
        </p:nvPicPr>
        <p:blipFill rotWithShape="1">
          <a:blip r:embed="rId6">
            <a:alphaModFix/>
          </a:blip>
          <a:srcRect/>
          <a:stretch/>
        </p:blipFill>
        <p:spPr>
          <a:xfrm>
            <a:off x="3020694" y="3399030"/>
            <a:ext cx="1814682" cy="1229362"/>
          </a:xfrm>
          <a:prstGeom prst="rect">
            <a:avLst/>
          </a:prstGeom>
          <a:noFill/>
          <a:ln>
            <a:noFill/>
          </a:ln>
        </p:spPr>
      </p:pic>
      <p:pic>
        <p:nvPicPr>
          <p:cNvPr id="10" name="Shape 124"/>
          <p:cNvPicPr preferRelativeResize="0"/>
          <p:nvPr/>
        </p:nvPicPr>
        <p:blipFill rotWithShape="1">
          <a:blip r:embed="rId7">
            <a:alphaModFix/>
          </a:blip>
          <a:srcRect/>
          <a:stretch/>
        </p:blipFill>
        <p:spPr>
          <a:xfrm>
            <a:off x="1098626" y="2394786"/>
            <a:ext cx="1705359" cy="2050314"/>
          </a:xfrm>
          <a:prstGeom prst="rect">
            <a:avLst/>
          </a:prstGeom>
          <a:noFill/>
          <a:ln>
            <a:noFill/>
          </a:ln>
        </p:spPr>
      </p:pic>
      <p:pic>
        <p:nvPicPr>
          <p:cNvPr id="11" name="Shape 125"/>
          <p:cNvPicPr preferRelativeResize="0"/>
          <p:nvPr/>
        </p:nvPicPr>
        <p:blipFill rotWithShape="1">
          <a:blip r:embed="rId8">
            <a:alphaModFix/>
          </a:blip>
          <a:srcRect/>
          <a:stretch/>
        </p:blipFill>
        <p:spPr>
          <a:xfrm>
            <a:off x="4998266" y="2565457"/>
            <a:ext cx="1863852" cy="1709981"/>
          </a:xfrm>
          <a:prstGeom prst="rect">
            <a:avLst/>
          </a:prstGeom>
          <a:noFill/>
          <a:ln>
            <a:noFill/>
          </a:ln>
        </p:spPr>
      </p:pic>
      <p:sp>
        <p:nvSpPr>
          <p:cNvPr id="12" name="Rectangle 11"/>
          <p:cNvSpPr/>
          <p:nvPr/>
        </p:nvSpPr>
        <p:spPr>
          <a:xfrm>
            <a:off x="6831268" y="2835447"/>
            <a:ext cx="2180926" cy="523220"/>
          </a:xfrm>
          <a:prstGeom prst="rect">
            <a:avLst/>
          </a:prstGeom>
        </p:spPr>
        <p:txBody>
          <a:bodyPr wrap="square">
            <a:spAutoFit/>
          </a:bodyPr>
          <a:lstStyle/>
          <a:p>
            <a:pPr algn="ctr">
              <a:buSzPct val="25000"/>
            </a:pPr>
            <a:r>
              <a:rPr lang="en-US" sz="2800" b="1" dirty="0">
                <a:solidFill>
                  <a:srgbClr val="7030A0"/>
                </a:solidFill>
                <a:latin typeface="Calibri"/>
                <a:ea typeface="Calibri"/>
                <a:cs typeface="Calibri"/>
                <a:sym typeface="Calibri"/>
              </a:rPr>
              <a:t>$17.50/$9.27</a:t>
            </a:r>
          </a:p>
        </p:txBody>
      </p:sp>
      <p:sp>
        <p:nvSpPr>
          <p:cNvPr id="13" name="Rectangle 12"/>
          <p:cNvSpPr/>
          <p:nvPr/>
        </p:nvSpPr>
        <p:spPr>
          <a:xfrm flipH="1">
            <a:off x="7062943" y="3297112"/>
            <a:ext cx="1875107" cy="369332"/>
          </a:xfrm>
          <a:prstGeom prst="rect">
            <a:avLst/>
          </a:prstGeom>
        </p:spPr>
        <p:txBody>
          <a:bodyPr wrap="square">
            <a:spAutoFit/>
          </a:bodyPr>
          <a:lstStyle/>
          <a:p>
            <a:pPr algn="ctr">
              <a:buSzPct val="25000"/>
            </a:pPr>
            <a:r>
              <a:rPr lang="en-US" b="1" dirty="0">
                <a:solidFill>
                  <a:srgbClr val="515151"/>
                </a:solidFill>
                <a:latin typeface="Calibri"/>
                <a:ea typeface="Calibri"/>
                <a:cs typeface="Calibri"/>
                <a:sym typeface="Calibri"/>
              </a:rPr>
              <a:t>(72 responses)</a:t>
            </a:r>
          </a:p>
        </p:txBody>
      </p:sp>
    </p:spTree>
    <p:extLst>
      <p:ext uri="{BB962C8B-B14F-4D97-AF65-F5344CB8AC3E}">
        <p14:creationId xmlns:p14="http://schemas.microsoft.com/office/powerpoint/2010/main" val="2344938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Shape 139"/>
          <p:cNvSpPr txBox="1">
            <a:spLocks noGrp="1"/>
          </p:cNvSpPr>
          <p:nvPr>
            <p:ph type="title"/>
          </p:nvPr>
        </p:nvSpPr>
        <p:spPr>
          <a:xfrm>
            <a:off x="1543050" y="364592"/>
            <a:ext cx="6381750" cy="665124"/>
          </a:xfrm>
          <a:prstGeom prst="rect">
            <a:avLst/>
          </a:prstGeom>
          <a:noFill/>
          <a:ln>
            <a:noFill/>
          </a:ln>
        </p:spPr>
        <p:txBody>
          <a:bodyPr lIns="68569" tIns="34275" rIns="68569" bIns="34275" anchor="ctr" anchorCtr="0">
            <a:noAutofit/>
          </a:bodyPr>
          <a:lstStyle/>
          <a:p>
            <a:pPr>
              <a:buClr>
                <a:schemeClr val="dk2"/>
              </a:buClr>
              <a:buSzPct val="25000"/>
            </a:pPr>
            <a:r>
              <a:rPr lang="en-US" sz="3600" b="1" dirty="0">
                <a:solidFill>
                  <a:schemeClr val="dk2"/>
                </a:solidFill>
                <a:latin typeface="Arial" panose="020B0604020202020204" pitchFamily="34" charset="0"/>
                <a:ea typeface="Calibri"/>
                <a:cs typeface="Arial" panose="020B0604020202020204" pitchFamily="34" charset="0"/>
                <a:sym typeface="Calibri"/>
              </a:rPr>
              <a:t>Old </a:t>
            </a:r>
            <a:r>
              <a:rPr lang="en-US" sz="3600" b="1" dirty="0">
                <a:solidFill>
                  <a:srgbClr val="FF0000"/>
                </a:solidFill>
                <a:latin typeface="Arial" panose="020B0604020202020204" pitchFamily="34" charset="0"/>
                <a:ea typeface="Calibri"/>
                <a:cs typeface="Arial" panose="020B0604020202020204" pitchFamily="34" charset="0"/>
                <a:sym typeface="Calibri"/>
              </a:rPr>
              <a:t>Apples</a:t>
            </a:r>
            <a:r>
              <a:rPr lang="en-US" sz="3600" b="1" dirty="0">
                <a:solidFill>
                  <a:schemeClr val="dk2"/>
                </a:solidFill>
                <a:latin typeface="Arial" panose="020B0604020202020204" pitchFamily="34" charset="0"/>
                <a:ea typeface="Calibri"/>
                <a:cs typeface="Arial" panose="020B0604020202020204" pitchFamily="34" charset="0"/>
                <a:sym typeface="Calibri"/>
              </a:rPr>
              <a:t> vs New </a:t>
            </a:r>
            <a:r>
              <a:rPr lang="en-US" sz="3600" b="1" dirty="0">
                <a:solidFill>
                  <a:srgbClr val="FC9A18"/>
                </a:solidFill>
                <a:latin typeface="Arial" panose="020B0604020202020204" pitchFamily="34" charset="0"/>
                <a:ea typeface="Calibri"/>
                <a:cs typeface="Arial" panose="020B0604020202020204" pitchFamily="34" charset="0"/>
                <a:sym typeface="Calibri"/>
              </a:rPr>
              <a:t>Oranges</a:t>
            </a:r>
          </a:p>
        </p:txBody>
      </p:sp>
      <p:sp>
        <p:nvSpPr>
          <p:cNvPr id="140" name="Shape 140"/>
          <p:cNvSpPr txBox="1">
            <a:spLocks noGrp="1"/>
          </p:cNvSpPr>
          <p:nvPr>
            <p:ph type="body" idx="1"/>
          </p:nvPr>
        </p:nvSpPr>
        <p:spPr>
          <a:xfrm>
            <a:off x="1485901" y="1324506"/>
            <a:ext cx="3028949" cy="3394472"/>
          </a:xfrm>
          <a:prstGeom prst="rect">
            <a:avLst/>
          </a:prstGeom>
          <a:noFill/>
          <a:ln>
            <a:noFill/>
          </a:ln>
        </p:spPr>
        <p:txBody>
          <a:bodyPr lIns="68569" tIns="34275" rIns="68569" bIns="34275" anchor="t" anchorCtr="0">
            <a:noAutofit/>
          </a:bodyPr>
          <a:lstStyle/>
          <a:p>
            <a:pPr marL="257175" indent="-257175">
              <a:buClr>
                <a:schemeClr val="dk2"/>
              </a:buClr>
              <a:buSzPct val="100000"/>
            </a:pPr>
            <a:r>
              <a:rPr lang="en-US" sz="2100" dirty="0">
                <a:solidFill>
                  <a:schemeClr val="dk2"/>
                </a:solidFill>
                <a:latin typeface="Arial" panose="020B0604020202020204" pitchFamily="34" charset="0"/>
                <a:ea typeface="Calibri"/>
                <a:cs typeface="Arial" panose="020B0604020202020204" pitchFamily="34" charset="0"/>
                <a:sym typeface="Calibri"/>
              </a:rPr>
              <a:t>2002</a:t>
            </a:r>
          </a:p>
          <a:p>
            <a:pPr marL="557213" lvl="1" indent="-214313">
              <a:spcBef>
                <a:spcPts val="360"/>
              </a:spcBef>
              <a:buClr>
                <a:schemeClr val="dk2"/>
              </a:buClr>
              <a:buSzPct val="100000"/>
            </a:pPr>
            <a:r>
              <a:rPr lang="en-US" sz="1800" dirty="0">
                <a:solidFill>
                  <a:schemeClr val="dk2"/>
                </a:solidFill>
                <a:latin typeface="Arial" panose="020B0604020202020204" pitchFamily="34" charset="0"/>
                <a:ea typeface="Calibri"/>
                <a:cs typeface="Arial" panose="020B0604020202020204" pitchFamily="34" charset="0"/>
                <a:sym typeface="Calibri"/>
              </a:rPr>
              <a:t>Filled requests only</a:t>
            </a:r>
          </a:p>
          <a:p>
            <a:pPr marL="557213" lvl="1" indent="-214313">
              <a:spcBef>
                <a:spcPts val="360"/>
              </a:spcBef>
              <a:buClr>
                <a:schemeClr val="dk2"/>
              </a:buClr>
              <a:buSzPct val="100000"/>
            </a:pPr>
            <a:r>
              <a:rPr lang="en-US" sz="1800" dirty="0">
                <a:solidFill>
                  <a:schemeClr val="dk2"/>
                </a:solidFill>
                <a:latin typeface="Arial" panose="020B0604020202020204" pitchFamily="34" charset="0"/>
                <a:ea typeface="Calibri"/>
                <a:cs typeface="Arial" panose="020B0604020202020204" pitchFamily="34" charset="0"/>
                <a:sym typeface="Calibri"/>
              </a:rPr>
              <a:t>Selective tracking of unmediated methods</a:t>
            </a:r>
          </a:p>
          <a:p>
            <a:pPr marL="557213" lvl="1" indent="-100013">
              <a:spcBef>
                <a:spcPts val="360"/>
              </a:spcBef>
              <a:buClr>
                <a:schemeClr val="dk2"/>
              </a:buClr>
              <a:buNone/>
            </a:pPr>
            <a:endParaRPr sz="1800" dirty="0">
              <a:solidFill>
                <a:schemeClr val="dk2"/>
              </a:solidFill>
              <a:latin typeface="Arial" panose="020B0604020202020204" pitchFamily="34" charset="0"/>
              <a:ea typeface="Calibri"/>
              <a:cs typeface="Arial" panose="020B0604020202020204" pitchFamily="34" charset="0"/>
              <a:sym typeface="Calibri"/>
            </a:endParaRPr>
          </a:p>
          <a:p>
            <a:pPr marL="257175" indent="-257175">
              <a:spcBef>
                <a:spcPts val="420"/>
              </a:spcBef>
              <a:buClr>
                <a:schemeClr val="dk2"/>
              </a:buClr>
              <a:buSzPct val="100000"/>
            </a:pPr>
            <a:r>
              <a:rPr lang="en-US" sz="2100" dirty="0">
                <a:solidFill>
                  <a:schemeClr val="dk2"/>
                </a:solidFill>
                <a:latin typeface="Arial" panose="020B0604020202020204" pitchFamily="34" charset="0"/>
                <a:ea typeface="Calibri"/>
                <a:cs typeface="Arial" panose="020B0604020202020204" pitchFamily="34" charset="0"/>
                <a:sym typeface="Calibri"/>
              </a:rPr>
              <a:t>2011</a:t>
            </a:r>
          </a:p>
          <a:p>
            <a:pPr marL="557213" lvl="1" indent="-214313">
              <a:spcBef>
                <a:spcPts val="360"/>
              </a:spcBef>
              <a:buClr>
                <a:schemeClr val="dk2"/>
              </a:buClr>
              <a:buSzPct val="100000"/>
            </a:pPr>
            <a:r>
              <a:rPr lang="en-US" sz="1800" dirty="0">
                <a:solidFill>
                  <a:schemeClr val="dk2"/>
                </a:solidFill>
                <a:latin typeface="Arial" panose="020B0604020202020204" pitchFamily="34" charset="0"/>
                <a:ea typeface="Calibri"/>
                <a:cs typeface="Arial" panose="020B0604020202020204" pitchFamily="34" charset="0"/>
                <a:sym typeface="Calibri"/>
              </a:rPr>
              <a:t>Filled and unfilled</a:t>
            </a:r>
          </a:p>
          <a:p>
            <a:pPr marL="557213" lvl="1" indent="-214313">
              <a:spcBef>
                <a:spcPts val="360"/>
              </a:spcBef>
              <a:buClr>
                <a:schemeClr val="dk2"/>
              </a:buClr>
              <a:buSzPct val="100000"/>
            </a:pPr>
            <a:r>
              <a:rPr lang="en-US" sz="1800" dirty="0">
                <a:solidFill>
                  <a:schemeClr val="dk2"/>
                </a:solidFill>
                <a:latin typeface="Arial" panose="020B0604020202020204" pitchFamily="34" charset="0"/>
                <a:ea typeface="Calibri"/>
                <a:cs typeface="Arial" panose="020B0604020202020204" pitchFamily="34" charset="0"/>
                <a:sym typeface="Calibri"/>
              </a:rPr>
              <a:t>No tracking of mediated vs unmediated</a:t>
            </a:r>
          </a:p>
          <a:p>
            <a:pPr marL="257175" indent="-123825">
              <a:spcBef>
                <a:spcPts val="420"/>
              </a:spcBef>
              <a:buClr>
                <a:schemeClr val="dk2"/>
              </a:buClr>
              <a:buNone/>
            </a:pPr>
            <a:endParaRPr sz="2100" dirty="0">
              <a:solidFill>
                <a:schemeClr val="dk2"/>
              </a:solidFill>
              <a:latin typeface="Calibri"/>
              <a:ea typeface="Calibri"/>
              <a:cs typeface="Calibri"/>
              <a:sym typeface="Calibri"/>
            </a:endParaRPr>
          </a:p>
          <a:p>
            <a:pPr marL="557213" lvl="1" indent="-100013">
              <a:spcBef>
                <a:spcPts val="360"/>
              </a:spcBef>
              <a:buClr>
                <a:schemeClr val="dk2"/>
              </a:buClr>
              <a:buNone/>
            </a:pPr>
            <a:endParaRPr sz="1800" dirty="0">
              <a:solidFill>
                <a:schemeClr val="dk2"/>
              </a:solidFill>
              <a:latin typeface="Calibri"/>
              <a:ea typeface="Calibri"/>
              <a:cs typeface="Calibri"/>
              <a:sym typeface="Calibri"/>
            </a:endParaRPr>
          </a:p>
        </p:txBody>
      </p:sp>
      <p:sp>
        <p:nvSpPr>
          <p:cNvPr id="141" name="Shape 141"/>
          <p:cNvSpPr txBox="1">
            <a:spLocks noGrp="1"/>
          </p:cNvSpPr>
          <p:nvPr>
            <p:ph type="body" idx="2"/>
          </p:nvPr>
        </p:nvSpPr>
        <p:spPr>
          <a:xfrm>
            <a:off x="4629151" y="1324506"/>
            <a:ext cx="3028949" cy="3394472"/>
          </a:xfrm>
          <a:prstGeom prst="rect">
            <a:avLst/>
          </a:prstGeom>
          <a:noFill/>
          <a:ln>
            <a:noFill/>
          </a:ln>
        </p:spPr>
        <p:txBody>
          <a:bodyPr lIns="68569" tIns="34275" rIns="68569" bIns="34275" anchor="t" anchorCtr="0">
            <a:noAutofit/>
          </a:bodyPr>
          <a:lstStyle/>
          <a:p>
            <a:pPr marL="257175" indent="-257175">
              <a:buClr>
                <a:schemeClr val="dk2"/>
              </a:buClr>
              <a:buSzPct val="100000"/>
            </a:pPr>
            <a:r>
              <a:rPr lang="en-US" sz="2100" dirty="0">
                <a:solidFill>
                  <a:schemeClr val="dk2"/>
                </a:solidFill>
                <a:latin typeface="Arial" panose="020B0604020202020204" pitchFamily="34" charset="0"/>
                <a:ea typeface="Calibri"/>
                <a:cs typeface="Arial" panose="020B0604020202020204" pitchFamily="34" charset="0"/>
                <a:sym typeface="Calibri"/>
              </a:rPr>
              <a:t>Meanwhile:</a:t>
            </a:r>
          </a:p>
          <a:p>
            <a:pPr marL="557213" lvl="1" indent="-214313">
              <a:spcBef>
                <a:spcPts val="360"/>
              </a:spcBef>
              <a:buClr>
                <a:schemeClr val="dk2"/>
              </a:buClr>
              <a:buSzPct val="100000"/>
            </a:pPr>
            <a:r>
              <a:rPr lang="en-US" sz="1800" dirty="0">
                <a:solidFill>
                  <a:schemeClr val="dk2"/>
                </a:solidFill>
                <a:latin typeface="Arial" panose="020B0604020202020204" pitchFamily="34" charset="0"/>
                <a:ea typeface="Calibri"/>
                <a:cs typeface="Arial" panose="020B0604020202020204" pitchFamily="34" charset="0"/>
                <a:sym typeface="Calibri"/>
              </a:rPr>
              <a:t>Libraries are now lending from electronic holdings</a:t>
            </a:r>
          </a:p>
          <a:p>
            <a:pPr marL="557213" lvl="1" indent="-214313">
              <a:spcBef>
                <a:spcPts val="360"/>
              </a:spcBef>
              <a:buClr>
                <a:schemeClr val="dk2"/>
              </a:buClr>
              <a:buSzPct val="100000"/>
            </a:pPr>
            <a:r>
              <a:rPr lang="en-US" sz="1800" dirty="0">
                <a:solidFill>
                  <a:schemeClr val="dk2"/>
                </a:solidFill>
                <a:latin typeface="Arial" panose="020B0604020202020204" pitchFamily="34" charset="0"/>
                <a:ea typeface="Calibri"/>
                <a:cs typeface="Arial" panose="020B0604020202020204" pitchFamily="34" charset="0"/>
                <a:sym typeface="Calibri"/>
              </a:rPr>
              <a:t>Print items are being loaned directly from offsite storage</a:t>
            </a:r>
          </a:p>
          <a:p>
            <a:pPr marL="557213" lvl="1" indent="-214313">
              <a:spcBef>
                <a:spcPts val="360"/>
              </a:spcBef>
              <a:buClr>
                <a:schemeClr val="dk2"/>
              </a:buClr>
              <a:buSzPct val="100000"/>
            </a:pPr>
            <a:r>
              <a:rPr lang="en-US" sz="1800" dirty="0">
                <a:solidFill>
                  <a:schemeClr val="dk2"/>
                </a:solidFill>
                <a:latin typeface="Arial" panose="020B0604020202020204" pitchFamily="34" charset="0"/>
                <a:ea typeface="Calibri"/>
                <a:cs typeface="Arial" panose="020B0604020202020204" pitchFamily="34" charset="0"/>
                <a:sym typeface="Calibri"/>
              </a:rPr>
              <a:t>Many new methods, models, and technologies have emerged</a:t>
            </a:r>
          </a:p>
        </p:txBody>
      </p:sp>
    </p:spTree>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WHO</a:t>
            </a:r>
          </a:p>
        </p:txBody>
      </p:sp>
      <p:sp>
        <p:nvSpPr>
          <p:cNvPr id="3" name="Text Placeholder 2"/>
          <p:cNvSpPr>
            <a:spLocks noGrp="1"/>
          </p:cNvSpPr>
          <p:nvPr>
            <p:ph type="body" sz="quarter" idx="11"/>
          </p:nvPr>
        </p:nvSpPr>
        <p:spPr/>
        <p:txBody>
          <a:bodyPr/>
          <a:lstStyle/>
          <a:p>
            <a:endParaRPr lang="en-US" dirty="0"/>
          </a:p>
        </p:txBody>
      </p:sp>
      <p:sp>
        <p:nvSpPr>
          <p:cNvPr id="4" name="Text Placeholder 3"/>
          <p:cNvSpPr>
            <a:spLocks noGrp="1"/>
          </p:cNvSpPr>
          <p:nvPr>
            <p:ph type="body" sz="quarter" idx="12"/>
          </p:nvPr>
        </p:nvSpPr>
        <p:spPr/>
        <p:txBody>
          <a:bodyPr/>
          <a:lstStyle/>
          <a:p>
            <a:endParaRPr lang="en-US" dirty="0"/>
          </a:p>
        </p:txBody>
      </p:sp>
    </p:spTree>
    <p:extLst>
      <p:ext uri="{BB962C8B-B14F-4D97-AF65-F5344CB8AC3E}">
        <p14:creationId xmlns:p14="http://schemas.microsoft.com/office/powerpoint/2010/main" val="1725997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1501379" y="1312252"/>
            <a:ext cx="6136481" cy="2896066"/>
          </a:xfrm>
        </p:spPr>
        <p:txBody>
          <a:bodyPr/>
          <a:lstStyle/>
          <a:p>
            <a:pPr>
              <a:spcBef>
                <a:spcPts val="480"/>
              </a:spcBef>
              <a:buClr>
                <a:schemeClr val="dk2"/>
              </a:buClr>
              <a:buSzPct val="100000"/>
            </a:pPr>
            <a:r>
              <a:rPr lang="en-US" dirty="0">
                <a:solidFill>
                  <a:schemeClr val="dk2"/>
                </a:solidFill>
                <a:latin typeface="Arial" panose="020B0604020202020204" pitchFamily="34" charset="0"/>
                <a:ea typeface="Calibri"/>
                <a:cs typeface="Arial" panose="020B0604020202020204" pitchFamily="34" charset="0"/>
                <a:sym typeface="Calibri"/>
              </a:rPr>
              <a:t>Megan Gaffney, University of Delaware</a:t>
            </a:r>
          </a:p>
          <a:p>
            <a:pPr>
              <a:spcBef>
                <a:spcPts val="480"/>
              </a:spcBef>
              <a:buClr>
                <a:schemeClr val="dk2"/>
              </a:buClr>
              <a:buSzPct val="100000"/>
            </a:pPr>
            <a:r>
              <a:rPr lang="en-US" dirty="0">
                <a:solidFill>
                  <a:schemeClr val="dk2"/>
                </a:solidFill>
                <a:latin typeface="Arial" panose="020B0604020202020204" pitchFamily="34" charset="0"/>
                <a:ea typeface="Calibri"/>
                <a:cs typeface="Arial" panose="020B0604020202020204" pitchFamily="34" charset="0"/>
                <a:sym typeface="Calibri"/>
              </a:rPr>
              <a:t>Justin Hill, Temple University</a:t>
            </a:r>
          </a:p>
          <a:p>
            <a:pPr>
              <a:spcBef>
                <a:spcPts val="480"/>
              </a:spcBef>
              <a:buClr>
                <a:schemeClr val="dk2"/>
              </a:buClr>
              <a:buSzPct val="100000"/>
            </a:pPr>
            <a:r>
              <a:rPr lang="en-US" dirty="0">
                <a:solidFill>
                  <a:schemeClr val="dk2"/>
                </a:solidFill>
                <a:latin typeface="Arial" panose="020B0604020202020204" pitchFamily="34" charset="0"/>
                <a:ea typeface="Calibri"/>
                <a:cs typeface="Arial" panose="020B0604020202020204" pitchFamily="34" charset="0"/>
                <a:sym typeface="Calibri"/>
              </a:rPr>
              <a:t>Ralph LeVan, OCLC Research</a:t>
            </a:r>
          </a:p>
          <a:p>
            <a:pPr>
              <a:spcBef>
                <a:spcPts val="480"/>
              </a:spcBef>
              <a:buClr>
                <a:schemeClr val="dk2"/>
              </a:buClr>
              <a:buSzPct val="100000"/>
            </a:pPr>
            <a:r>
              <a:rPr lang="en-US" dirty="0">
                <a:solidFill>
                  <a:schemeClr val="dk2"/>
                </a:solidFill>
                <a:latin typeface="Arial" panose="020B0604020202020204" pitchFamily="34" charset="0"/>
                <a:ea typeface="Calibri"/>
                <a:cs typeface="Arial" panose="020B0604020202020204" pitchFamily="34" charset="0"/>
                <a:sym typeface="Calibri"/>
              </a:rPr>
              <a:t>Margarita Moreno, National Library of Australia</a:t>
            </a:r>
          </a:p>
          <a:p>
            <a:pPr>
              <a:spcBef>
                <a:spcPts val="480"/>
              </a:spcBef>
              <a:buClr>
                <a:schemeClr val="dk2"/>
              </a:buClr>
              <a:buSzPct val="100000"/>
            </a:pPr>
            <a:r>
              <a:rPr lang="en-US" i="1" dirty="0">
                <a:solidFill>
                  <a:schemeClr val="dk2"/>
                </a:solidFill>
                <a:latin typeface="Arial" panose="020B0604020202020204" pitchFamily="34" charset="0"/>
                <a:ea typeface="Calibri"/>
                <a:cs typeface="Arial" panose="020B0604020202020204" pitchFamily="34" charset="0"/>
                <a:sym typeface="Calibri"/>
              </a:rPr>
              <a:t>Moi!</a:t>
            </a:r>
          </a:p>
          <a:p>
            <a:endParaRPr lang="en-US" dirty="0"/>
          </a:p>
        </p:txBody>
      </p:sp>
      <p:sp>
        <p:nvSpPr>
          <p:cNvPr id="5" name="Text Placeholder 2"/>
          <p:cNvSpPr>
            <a:spLocks noGrp="1"/>
          </p:cNvSpPr>
          <p:nvPr>
            <p:ph type="body" sz="quarter" idx="13"/>
          </p:nvPr>
        </p:nvSpPr>
        <p:spPr>
          <a:xfrm>
            <a:off x="551935" y="408842"/>
            <a:ext cx="8262551" cy="593481"/>
          </a:xfrm>
        </p:spPr>
        <p:txBody>
          <a:bodyPr/>
          <a:lstStyle/>
          <a:p>
            <a:r>
              <a:rPr lang="en-US" sz="2800" dirty="0">
                <a:solidFill>
                  <a:schemeClr val="dk2"/>
                </a:solidFill>
                <a:latin typeface="Arial" panose="020B0604020202020204" pitchFamily="34" charset="0"/>
                <a:ea typeface="Calibri"/>
                <a:cs typeface="Arial" panose="020B0604020202020204" pitchFamily="34" charset="0"/>
                <a:sym typeface="Calibri"/>
              </a:rPr>
              <a:t>ILL Cost Calculator Working</a:t>
            </a:r>
            <a:r>
              <a:rPr lang="en-US" sz="1800" dirty="0">
                <a:solidFill>
                  <a:schemeClr val="dk2"/>
                </a:solidFill>
                <a:latin typeface="Arial" panose="020B0604020202020204" pitchFamily="34" charset="0"/>
                <a:ea typeface="Calibri"/>
                <a:cs typeface="Arial" panose="020B0604020202020204" pitchFamily="34" charset="0"/>
                <a:sym typeface="Calibri"/>
              </a:rPr>
              <a:t> </a:t>
            </a:r>
            <a:r>
              <a:rPr lang="en-US" sz="2800" dirty="0">
                <a:solidFill>
                  <a:schemeClr val="dk2"/>
                </a:solidFill>
                <a:latin typeface="Arial" panose="020B0604020202020204" pitchFamily="34" charset="0"/>
                <a:ea typeface="Calibri"/>
                <a:cs typeface="Arial" panose="020B0604020202020204" pitchFamily="34" charset="0"/>
                <a:sym typeface="Calibri"/>
              </a:rPr>
              <a:t>Group – 2013-now</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0219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1501379" y="1120346"/>
            <a:ext cx="6136481" cy="3087972"/>
          </a:xfrm>
        </p:spPr>
        <p:txBody>
          <a:bodyPr/>
          <a:lstStyle/>
          <a:p>
            <a:pPr>
              <a:spcBef>
                <a:spcPts val="480"/>
              </a:spcBef>
              <a:buClr>
                <a:schemeClr val="dk2"/>
              </a:buClr>
              <a:buSzPct val="100000"/>
            </a:pPr>
            <a:r>
              <a:rPr lang="en-US" sz="1500" dirty="0">
                <a:solidFill>
                  <a:schemeClr val="dk2"/>
                </a:solidFill>
                <a:latin typeface="Arial" panose="020B0604020202020204" pitchFamily="34" charset="0"/>
                <a:ea typeface="Calibri"/>
                <a:cs typeface="Arial" panose="020B0604020202020204" pitchFamily="34" charset="0"/>
                <a:sym typeface="Calibri"/>
              </a:rPr>
              <a:t>Megan Gaffney, University of Delaware</a:t>
            </a:r>
          </a:p>
          <a:p>
            <a:pPr>
              <a:spcBef>
                <a:spcPts val="480"/>
              </a:spcBef>
              <a:buClr>
                <a:schemeClr val="dk2"/>
              </a:buClr>
              <a:buSzPct val="100000"/>
            </a:pPr>
            <a:r>
              <a:rPr lang="en-US" sz="1500" dirty="0">
                <a:solidFill>
                  <a:schemeClr val="dk2"/>
                </a:solidFill>
                <a:latin typeface="Arial" panose="020B0604020202020204" pitchFamily="34" charset="0"/>
                <a:ea typeface="Calibri"/>
                <a:cs typeface="Arial" panose="020B0604020202020204" pitchFamily="34" charset="0"/>
                <a:sym typeface="Calibri"/>
              </a:rPr>
              <a:t>Justin Hill, Temple University</a:t>
            </a:r>
          </a:p>
          <a:p>
            <a:pPr>
              <a:spcBef>
                <a:spcPts val="480"/>
              </a:spcBef>
              <a:buClr>
                <a:schemeClr val="dk2"/>
              </a:buClr>
              <a:buSzPct val="100000"/>
            </a:pPr>
            <a:r>
              <a:rPr lang="en-US" sz="1500" dirty="0">
                <a:solidFill>
                  <a:schemeClr val="dk2"/>
                </a:solidFill>
                <a:latin typeface="Arial" panose="020B0604020202020204" pitchFamily="34" charset="0"/>
                <a:ea typeface="Calibri"/>
                <a:cs typeface="Arial" panose="020B0604020202020204" pitchFamily="34" charset="0"/>
                <a:sym typeface="Calibri"/>
              </a:rPr>
              <a:t>Margarita Moreno, National Library of Australia</a:t>
            </a:r>
          </a:p>
          <a:p>
            <a:pPr>
              <a:spcBef>
                <a:spcPts val="480"/>
              </a:spcBef>
              <a:buClr>
                <a:schemeClr val="dk2"/>
              </a:buClr>
              <a:buSzPct val="100000"/>
            </a:pPr>
            <a:r>
              <a:rPr lang="en-US" sz="1500" dirty="0">
                <a:solidFill>
                  <a:schemeClr val="dk2"/>
                </a:solidFill>
                <a:latin typeface="Arial" panose="020B0604020202020204" pitchFamily="34" charset="0"/>
                <a:ea typeface="Calibri"/>
                <a:cs typeface="Arial" panose="020B0604020202020204" pitchFamily="34" charset="0"/>
                <a:sym typeface="Calibri"/>
              </a:rPr>
              <a:t>Lars Leon, University of Kansas</a:t>
            </a:r>
          </a:p>
          <a:p>
            <a:pPr>
              <a:spcBef>
                <a:spcPts val="480"/>
              </a:spcBef>
              <a:buClr>
                <a:schemeClr val="dk2"/>
              </a:buClr>
              <a:buSzPct val="100000"/>
            </a:pPr>
            <a:r>
              <a:rPr lang="en-US" sz="1500" dirty="0">
                <a:solidFill>
                  <a:schemeClr val="dk2"/>
                </a:solidFill>
                <a:latin typeface="Arial" panose="020B0604020202020204" pitchFamily="34" charset="0"/>
                <a:ea typeface="Calibri"/>
                <a:cs typeface="Arial" panose="020B0604020202020204" pitchFamily="34" charset="0"/>
                <a:sym typeface="Calibri"/>
              </a:rPr>
              <a:t>Brian Miller, The Ohio State University</a:t>
            </a:r>
          </a:p>
          <a:p>
            <a:pPr>
              <a:spcBef>
                <a:spcPts val="480"/>
              </a:spcBef>
              <a:buClr>
                <a:schemeClr val="dk2"/>
              </a:buClr>
              <a:buSzPct val="100000"/>
            </a:pPr>
            <a:r>
              <a:rPr lang="en-US" sz="1500" dirty="0">
                <a:solidFill>
                  <a:schemeClr val="dk2"/>
                </a:solidFill>
                <a:latin typeface="Arial" panose="020B0604020202020204" pitchFamily="34" charset="0"/>
                <a:ea typeface="Calibri"/>
                <a:cs typeface="Arial" panose="020B0604020202020204" pitchFamily="34" charset="0"/>
                <a:sym typeface="Calibri"/>
              </a:rPr>
              <a:t>David Larsen, University of Chicago</a:t>
            </a:r>
          </a:p>
          <a:p>
            <a:pPr>
              <a:spcBef>
                <a:spcPts val="480"/>
              </a:spcBef>
              <a:buClr>
                <a:schemeClr val="dk2"/>
              </a:buClr>
              <a:buSzPct val="100000"/>
            </a:pPr>
            <a:r>
              <a:rPr lang="en-US" sz="1500" dirty="0">
                <a:solidFill>
                  <a:schemeClr val="dk2"/>
                </a:solidFill>
                <a:latin typeface="Arial" panose="020B0604020202020204" pitchFamily="34" charset="0"/>
                <a:ea typeface="Calibri"/>
                <a:cs typeface="Arial" panose="020B0604020202020204" pitchFamily="34" charset="0"/>
                <a:sym typeface="Calibri"/>
              </a:rPr>
              <a:t>Jenny Lee, University of California, Los Angeles</a:t>
            </a:r>
          </a:p>
          <a:p>
            <a:pPr>
              <a:spcBef>
                <a:spcPts val="480"/>
              </a:spcBef>
              <a:buClr>
                <a:schemeClr val="dk2"/>
              </a:buClr>
              <a:buSzPct val="100000"/>
            </a:pPr>
            <a:r>
              <a:rPr lang="en-US" sz="1500" dirty="0">
                <a:solidFill>
                  <a:schemeClr val="dk2"/>
                </a:solidFill>
                <a:latin typeface="Arial" panose="020B0604020202020204" pitchFamily="34" charset="0"/>
                <a:ea typeface="Calibri"/>
                <a:cs typeface="Arial" panose="020B0604020202020204" pitchFamily="34" charset="0"/>
                <a:sym typeface="Calibri"/>
              </a:rPr>
              <a:t>Ronald Figueroa, Syracuse University</a:t>
            </a:r>
          </a:p>
          <a:p>
            <a:pPr>
              <a:spcBef>
                <a:spcPts val="480"/>
              </a:spcBef>
              <a:buClr>
                <a:schemeClr val="dk2"/>
              </a:buClr>
              <a:buSzPct val="100000"/>
            </a:pPr>
            <a:r>
              <a:rPr lang="en-US" sz="1500" dirty="0">
                <a:solidFill>
                  <a:schemeClr val="dk2"/>
                </a:solidFill>
                <a:latin typeface="Arial" panose="020B0604020202020204" pitchFamily="34" charset="0"/>
                <a:ea typeface="Calibri"/>
                <a:cs typeface="Arial" panose="020B0604020202020204" pitchFamily="34" charset="0"/>
                <a:sym typeface="Calibri"/>
              </a:rPr>
              <a:t>Matthew Sheehy, Brandeis University</a:t>
            </a:r>
          </a:p>
          <a:p>
            <a:pPr>
              <a:spcBef>
                <a:spcPts val="480"/>
              </a:spcBef>
              <a:buClr>
                <a:schemeClr val="dk2"/>
              </a:buClr>
              <a:buSzPct val="100000"/>
            </a:pPr>
            <a:r>
              <a:rPr lang="en-US" sz="1500" dirty="0">
                <a:solidFill>
                  <a:schemeClr val="dk2"/>
                </a:solidFill>
                <a:latin typeface="Arial" panose="020B0604020202020204" pitchFamily="34" charset="0"/>
                <a:ea typeface="Calibri"/>
                <a:cs typeface="Arial" panose="020B0604020202020204" pitchFamily="34" charset="0"/>
                <a:sym typeface="Calibri"/>
              </a:rPr>
              <a:t>Josh Steans, University of Wisconsin-Stout</a:t>
            </a:r>
          </a:p>
          <a:p>
            <a:pPr>
              <a:spcBef>
                <a:spcPts val="480"/>
              </a:spcBef>
              <a:buClr>
                <a:schemeClr val="dk2"/>
              </a:buClr>
              <a:buSzPct val="100000"/>
            </a:pPr>
            <a:r>
              <a:rPr lang="en-US" sz="1500" dirty="0">
                <a:solidFill>
                  <a:schemeClr val="dk2"/>
                </a:solidFill>
                <a:latin typeface="Arial" panose="020B0604020202020204" pitchFamily="34" charset="0"/>
                <a:ea typeface="Calibri"/>
                <a:cs typeface="Arial" panose="020B0604020202020204" pitchFamily="34" charset="0"/>
                <a:sym typeface="Calibri"/>
              </a:rPr>
              <a:t>Don Pawl, University of Colorado at Colorado Springs</a:t>
            </a:r>
          </a:p>
          <a:p>
            <a:pPr>
              <a:spcBef>
                <a:spcPts val="480"/>
              </a:spcBef>
              <a:buClr>
                <a:schemeClr val="dk2"/>
              </a:buClr>
              <a:buSzPct val="100000"/>
            </a:pPr>
            <a:endParaRPr lang="en-US" sz="1500" dirty="0">
              <a:solidFill>
                <a:schemeClr val="dk2"/>
              </a:solidFill>
              <a:latin typeface="Arial" panose="020B0604020202020204" pitchFamily="34" charset="0"/>
              <a:ea typeface="Calibri"/>
              <a:cs typeface="Arial" panose="020B0604020202020204" pitchFamily="34" charset="0"/>
              <a:sym typeface="Calibri"/>
            </a:endParaRPr>
          </a:p>
          <a:p>
            <a:pPr marL="0" indent="0">
              <a:buNone/>
            </a:pPr>
            <a:endParaRPr lang="en-US" dirty="0"/>
          </a:p>
        </p:txBody>
      </p:sp>
      <p:sp>
        <p:nvSpPr>
          <p:cNvPr id="3" name="Text Placeholder 2"/>
          <p:cNvSpPr>
            <a:spLocks noGrp="1"/>
          </p:cNvSpPr>
          <p:nvPr>
            <p:ph type="body" sz="quarter" idx="13"/>
          </p:nvPr>
        </p:nvSpPr>
        <p:spPr>
          <a:xfrm>
            <a:off x="980303" y="408842"/>
            <a:ext cx="7348151" cy="593481"/>
          </a:xfrm>
        </p:spPr>
        <p:txBody>
          <a:bodyPr/>
          <a:lstStyle/>
          <a:p>
            <a:r>
              <a:rPr lang="en-US" sz="3200" dirty="0">
                <a:solidFill>
                  <a:schemeClr val="dk2"/>
                </a:solidFill>
                <a:latin typeface="Arial" panose="020B0604020202020204" pitchFamily="34" charset="0"/>
                <a:ea typeface="Calibri"/>
                <a:cs typeface="Arial" panose="020B0604020202020204" pitchFamily="34" charset="0"/>
                <a:sym typeface="Calibri"/>
              </a:rPr>
              <a:t>Beta Testers – October 2015-present</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3519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How</a:t>
            </a:r>
          </a:p>
        </p:txBody>
      </p:sp>
      <p:sp>
        <p:nvSpPr>
          <p:cNvPr id="3" name="Text Placeholder 2"/>
          <p:cNvSpPr>
            <a:spLocks noGrp="1"/>
          </p:cNvSpPr>
          <p:nvPr>
            <p:ph type="body" sz="quarter" idx="11"/>
          </p:nvPr>
        </p:nvSpPr>
        <p:spPr/>
        <p:txBody>
          <a:bodyPr/>
          <a:lstStyle/>
          <a:p>
            <a:endParaRPr lang="en-US" dirty="0"/>
          </a:p>
        </p:txBody>
      </p:sp>
      <p:sp>
        <p:nvSpPr>
          <p:cNvPr id="4" name="Text Placeholder 3"/>
          <p:cNvSpPr>
            <a:spLocks noGrp="1"/>
          </p:cNvSpPr>
          <p:nvPr>
            <p:ph type="body" sz="quarter" idx="12"/>
          </p:nvPr>
        </p:nvSpPr>
        <p:spPr/>
        <p:txBody>
          <a:bodyPr/>
          <a:lstStyle/>
          <a:p>
            <a:endParaRPr lang="en-US" dirty="0"/>
          </a:p>
        </p:txBody>
      </p:sp>
    </p:spTree>
    <p:extLst>
      <p:ext uri="{BB962C8B-B14F-4D97-AF65-F5344CB8AC3E}">
        <p14:creationId xmlns:p14="http://schemas.microsoft.com/office/powerpoint/2010/main" val="130992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dirty="0"/>
              <a:t>Membership and Governance</a:t>
            </a:r>
          </a:p>
        </p:txBody>
      </p:sp>
      <p:pic>
        <p:nvPicPr>
          <p:cNvPr id="5" name="Picture 2" descr="https://www.oclc.org/content/dam/emailcontent/member_update/OCLC-MemberForums-MagicFor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786" y="1328685"/>
            <a:ext cx="4018085" cy="8789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World map showing Regional Counci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5513" y="1430424"/>
            <a:ext cx="2607661" cy="130817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771103" y="2857555"/>
            <a:ext cx="3871451" cy="369332"/>
          </a:xfrm>
          <a:prstGeom prst="rect">
            <a:avLst/>
          </a:prstGeom>
        </p:spPr>
        <p:txBody>
          <a:bodyPr wrap="square">
            <a:spAutoFit/>
          </a:bodyPr>
          <a:lstStyle/>
          <a:p>
            <a:pPr algn="ctr"/>
            <a:r>
              <a:rPr lang="en-US" dirty="0">
                <a:solidFill>
                  <a:schemeClr val="accent1">
                    <a:lumMod val="50000"/>
                  </a:schemeClr>
                </a:solidFill>
              </a:rPr>
              <a:t>        Americas</a:t>
            </a:r>
            <a:r>
              <a:rPr lang="en-US" dirty="0"/>
              <a:t> / </a:t>
            </a:r>
            <a:r>
              <a:rPr lang="en-US" dirty="0">
                <a:solidFill>
                  <a:schemeClr val="accent4"/>
                </a:solidFill>
              </a:rPr>
              <a:t>EMEA</a:t>
            </a:r>
            <a:r>
              <a:rPr lang="en-US" dirty="0"/>
              <a:t> / </a:t>
            </a:r>
            <a:r>
              <a:rPr lang="en-US" dirty="0">
                <a:solidFill>
                  <a:schemeClr val="accent5">
                    <a:lumMod val="75000"/>
                  </a:schemeClr>
                </a:solidFill>
              </a:rPr>
              <a:t>Asia Pacific</a:t>
            </a:r>
            <a:endParaRPr lang="en-US" dirty="0">
              <a:solidFill>
                <a:schemeClr val="accent5">
                  <a:lumMod val="75000"/>
                </a:schemeClr>
              </a:solidFill>
              <a:effectLst/>
            </a:endParaRPr>
          </a:p>
        </p:txBody>
      </p:sp>
      <p:sp>
        <p:nvSpPr>
          <p:cNvPr id="8" name="TextBox 7"/>
          <p:cNvSpPr txBox="1"/>
          <p:nvPr/>
        </p:nvSpPr>
        <p:spPr>
          <a:xfrm>
            <a:off x="5025513" y="1061092"/>
            <a:ext cx="3698448" cy="369332"/>
          </a:xfrm>
          <a:prstGeom prst="rect">
            <a:avLst/>
          </a:prstGeom>
          <a:noFill/>
        </p:spPr>
        <p:txBody>
          <a:bodyPr wrap="none" rtlCol="0">
            <a:spAutoFit/>
          </a:bodyPr>
          <a:lstStyle/>
          <a:p>
            <a:r>
              <a:rPr lang="en-US" dirty="0"/>
              <a:t>OCLC Global &amp; Regional Councils</a:t>
            </a:r>
          </a:p>
        </p:txBody>
      </p:sp>
      <p:sp>
        <p:nvSpPr>
          <p:cNvPr id="9" name="Rectangle 8"/>
          <p:cNvSpPr/>
          <p:nvPr/>
        </p:nvSpPr>
        <p:spPr>
          <a:xfrm>
            <a:off x="4580792" y="3320905"/>
            <a:ext cx="4572000" cy="1200329"/>
          </a:xfrm>
          <a:prstGeom prst="rect">
            <a:avLst/>
          </a:prstGeom>
        </p:spPr>
        <p:txBody>
          <a:bodyPr>
            <a:spAutoFit/>
          </a:bodyPr>
          <a:lstStyle/>
          <a:p>
            <a:pPr lvl="1"/>
            <a:r>
              <a:rPr lang="en-US" dirty="0"/>
              <a:t>48 member-elected delegates who work to strengthen the connection between OCLC member institutions and OCLC.</a:t>
            </a:r>
          </a:p>
        </p:txBody>
      </p:sp>
      <p:sp>
        <p:nvSpPr>
          <p:cNvPr id="10" name="TextBox 9"/>
          <p:cNvSpPr txBox="1"/>
          <p:nvPr/>
        </p:nvSpPr>
        <p:spPr>
          <a:xfrm>
            <a:off x="340786" y="2576146"/>
            <a:ext cx="4018085" cy="2185214"/>
          </a:xfrm>
          <a:prstGeom prst="rect">
            <a:avLst/>
          </a:prstGeom>
          <a:noFill/>
        </p:spPr>
        <p:txBody>
          <a:bodyPr wrap="square" rtlCol="0">
            <a:spAutoFit/>
          </a:bodyPr>
          <a:lstStyle/>
          <a:p>
            <a:r>
              <a:rPr lang="en-US" i="1" dirty="0"/>
              <a:t>Just announced:</a:t>
            </a:r>
          </a:p>
          <a:p>
            <a:pPr marL="285750" indent="-285750">
              <a:spcBef>
                <a:spcPts val="600"/>
              </a:spcBef>
              <a:buFont typeface="Arial" panose="020B0604020202020204" pitchFamily="34" charset="0"/>
              <a:buChar char="•"/>
            </a:pPr>
            <a:r>
              <a:rPr lang="en-US" dirty="0"/>
              <a:t>14 OCLC Member Forums in the Americas, U.K. &amp; Europe</a:t>
            </a:r>
          </a:p>
          <a:p>
            <a:pPr marL="285750" indent="-285750">
              <a:spcBef>
                <a:spcPts val="600"/>
              </a:spcBef>
              <a:buFont typeface="Arial" panose="020B0604020202020204" pitchFamily="34" charset="0"/>
              <a:buChar char="•"/>
            </a:pPr>
            <a:r>
              <a:rPr lang="en-US" dirty="0"/>
              <a:t>Special Research Library Partnership programs in Chicago, Philadelphia and Los Angeles</a:t>
            </a:r>
          </a:p>
          <a:p>
            <a:r>
              <a:rPr lang="en-US" dirty="0"/>
              <a:t> </a:t>
            </a:r>
          </a:p>
        </p:txBody>
      </p:sp>
      <p:sp>
        <p:nvSpPr>
          <p:cNvPr id="2" name="TextBox 1"/>
          <p:cNvSpPr txBox="1"/>
          <p:nvPr/>
        </p:nvSpPr>
        <p:spPr>
          <a:xfrm>
            <a:off x="340786" y="2166871"/>
            <a:ext cx="4530719" cy="369332"/>
          </a:xfrm>
          <a:prstGeom prst="rect">
            <a:avLst/>
          </a:prstGeom>
          <a:noFill/>
        </p:spPr>
        <p:txBody>
          <a:bodyPr wrap="square" rtlCol="0">
            <a:spAutoFit/>
          </a:bodyPr>
          <a:lstStyle/>
          <a:p>
            <a:r>
              <a:rPr lang="en-US" dirty="0"/>
              <a:t>Register at </a:t>
            </a:r>
            <a:r>
              <a:rPr lang="en-US" b="1" dirty="0">
                <a:solidFill>
                  <a:schemeClr val="tx2">
                    <a:lumMod val="60000"/>
                    <a:lumOff val="40000"/>
                  </a:schemeClr>
                </a:solidFill>
              </a:rPr>
              <a:t>oc.lc/</a:t>
            </a:r>
            <a:r>
              <a:rPr lang="en-US" b="1">
                <a:solidFill>
                  <a:schemeClr val="tx2">
                    <a:lumMod val="60000"/>
                    <a:lumOff val="40000"/>
                  </a:schemeClr>
                </a:solidFill>
              </a:rPr>
              <a:t>memberforums</a:t>
            </a:r>
            <a:endParaRPr lang="en-US" dirty="0">
              <a:solidFill>
                <a:schemeClr val="tx2">
                  <a:lumMod val="60000"/>
                  <a:lumOff val="40000"/>
                </a:schemeClr>
              </a:solidFill>
            </a:endParaRPr>
          </a:p>
        </p:txBody>
      </p:sp>
    </p:spTree>
    <p:extLst>
      <p:ext uri="{BB962C8B-B14F-4D97-AF65-F5344CB8AC3E}">
        <p14:creationId xmlns:p14="http://schemas.microsoft.com/office/powerpoint/2010/main" val="2885246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3"/>
          <a:srcRect t="8889" r="8056" b="5020"/>
          <a:stretch/>
        </p:blipFill>
        <p:spPr bwMode="auto">
          <a:xfrm>
            <a:off x="525058" y="98854"/>
            <a:ext cx="8223525" cy="446552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95309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1501379" y="1161534"/>
            <a:ext cx="6260239" cy="3492843"/>
          </a:xfrm>
        </p:spPr>
        <p:txBody>
          <a:bodyPr/>
          <a:lstStyle/>
          <a:p>
            <a:pPr marL="0" indent="0">
              <a:buNone/>
            </a:pPr>
            <a:endParaRPr lang="en-US" dirty="0"/>
          </a:p>
          <a:p>
            <a:pPr marL="0" indent="0">
              <a:buNone/>
            </a:pPr>
            <a:endParaRPr lang="en-US" dirty="0"/>
          </a:p>
          <a:p>
            <a:pPr marL="342900" lvl="1" indent="0">
              <a:buNone/>
            </a:pPr>
            <a:endParaRPr lang="en-US" dirty="0"/>
          </a:p>
        </p:txBody>
      </p:sp>
      <p:sp>
        <p:nvSpPr>
          <p:cNvPr id="3" name="Text Placeholder 2"/>
          <p:cNvSpPr>
            <a:spLocks noGrp="1"/>
          </p:cNvSpPr>
          <p:nvPr>
            <p:ph type="body" sz="quarter" idx="13"/>
          </p:nvPr>
        </p:nvSpPr>
        <p:spPr/>
        <p:txBody>
          <a:bodyPr/>
          <a:lstStyle/>
          <a:p>
            <a:r>
              <a:rPr lang="en-US" dirty="0"/>
              <a:t>Recent issues tackled by the Betas</a:t>
            </a:r>
          </a:p>
        </p:txBody>
      </p:sp>
    </p:spTree>
    <p:extLst>
      <p:ext uri="{BB962C8B-B14F-4D97-AF65-F5344CB8AC3E}">
        <p14:creationId xmlns:p14="http://schemas.microsoft.com/office/powerpoint/2010/main" val="249341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1501379" y="1161534"/>
            <a:ext cx="6260239" cy="3492843"/>
          </a:xfrm>
        </p:spPr>
        <p:txBody>
          <a:bodyPr/>
          <a:lstStyle/>
          <a:p>
            <a:r>
              <a:rPr lang="en-US" sz="1800" dirty="0"/>
              <a:t>Which staff should we include?</a:t>
            </a:r>
          </a:p>
          <a:p>
            <a:pPr lvl="1"/>
            <a:r>
              <a:rPr lang="en-US" sz="1800" dirty="0"/>
              <a:t>Circ? Offsite storage? Mail room? Work study?</a:t>
            </a:r>
          </a:p>
          <a:p>
            <a:pPr marL="0" indent="0">
              <a:buNone/>
            </a:pPr>
            <a:endParaRPr lang="en-US" dirty="0"/>
          </a:p>
          <a:p>
            <a:pPr marL="0" indent="0">
              <a:buNone/>
            </a:pPr>
            <a:endParaRPr lang="en-US" dirty="0"/>
          </a:p>
          <a:p>
            <a:pPr marL="342900" lvl="1" indent="0">
              <a:buNone/>
            </a:pPr>
            <a:endParaRPr lang="en-US" dirty="0"/>
          </a:p>
        </p:txBody>
      </p:sp>
      <p:sp>
        <p:nvSpPr>
          <p:cNvPr id="3" name="Text Placeholder 2"/>
          <p:cNvSpPr>
            <a:spLocks noGrp="1"/>
          </p:cNvSpPr>
          <p:nvPr>
            <p:ph type="body" sz="quarter" idx="13"/>
          </p:nvPr>
        </p:nvSpPr>
        <p:spPr/>
        <p:txBody>
          <a:bodyPr/>
          <a:lstStyle/>
          <a:p>
            <a:r>
              <a:rPr lang="en-US" dirty="0"/>
              <a:t>Recent issues tackled by the Betas</a:t>
            </a:r>
          </a:p>
        </p:txBody>
      </p:sp>
    </p:spTree>
    <p:extLst>
      <p:ext uri="{BB962C8B-B14F-4D97-AF65-F5344CB8AC3E}">
        <p14:creationId xmlns:p14="http://schemas.microsoft.com/office/powerpoint/2010/main" val="2887046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3"/>
          <a:srcRect l="-384" t="9574" r="43846" b="10427"/>
          <a:stretch/>
        </p:blipFill>
        <p:spPr bwMode="auto">
          <a:xfrm>
            <a:off x="1375913" y="64698"/>
            <a:ext cx="6204549" cy="451592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22476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1501379" y="1161534"/>
            <a:ext cx="6260239" cy="3492843"/>
          </a:xfrm>
        </p:spPr>
        <p:txBody>
          <a:bodyPr/>
          <a:lstStyle/>
          <a:p>
            <a:r>
              <a:rPr lang="en-US" sz="1800" dirty="0"/>
              <a:t>Which staff should we include?</a:t>
            </a:r>
          </a:p>
          <a:p>
            <a:pPr lvl="1"/>
            <a:r>
              <a:rPr lang="en-US" sz="1800" dirty="0"/>
              <a:t>Circ? Offsite storage? Mail room? Work study?</a:t>
            </a:r>
          </a:p>
          <a:p>
            <a:r>
              <a:rPr lang="en-US" sz="1800" dirty="0"/>
              <a:t>What equipment should be counted? Amortized?</a:t>
            </a:r>
          </a:p>
          <a:p>
            <a:pPr lvl="1"/>
            <a:r>
              <a:rPr lang="en-US" sz="1800" dirty="0"/>
              <a:t>High-end scanners? PC’s? Printers? MFD’s?</a:t>
            </a:r>
          </a:p>
          <a:p>
            <a:pPr marL="0" indent="0">
              <a:buNone/>
            </a:pPr>
            <a:endParaRPr lang="en-US" dirty="0"/>
          </a:p>
          <a:p>
            <a:pPr marL="0" indent="0">
              <a:buNone/>
            </a:pPr>
            <a:endParaRPr lang="en-US" dirty="0"/>
          </a:p>
          <a:p>
            <a:pPr marL="342900" lvl="1" indent="0">
              <a:buNone/>
            </a:pPr>
            <a:endParaRPr lang="en-US" dirty="0"/>
          </a:p>
        </p:txBody>
      </p:sp>
      <p:sp>
        <p:nvSpPr>
          <p:cNvPr id="3" name="Text Placeholder 2"/>
          <p:cNvSpPr>
            <a:spLocks noGrp="1"/>
          </p:cNvSpPr>
          <p:nvPr>
            <p:ph type="body" sz="quarter" idx="13"/>
          </p:nvPr>
        </p:nvSpPr>
        <p:spPr/>
        <p:txBody>
          <a:bodyPr/>
          <a:lstStyle/>
          <a:p>
            <a:r>
              <a:rPr lang="en-US" dirty="0"/>
              <a:t>Recent issues tackled by the Betas</a:t>
            </a:r>
          </a:p>
        </p:txBody>
      </p:sp>
    </p:spTree>
    <p:extLst>
      <p:ext uri="{BB962C8B-B14F-4D97-AF65-F5344CB8AC3E}">
        <p14:creationId xmlns:p14="http://schemas.microsoft.com/office/powerpoint/2010/main" val="3101149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1501379" y="1161534"/>
            <a:ext cx="6260239" cy="3492843"/>
          </a:xfrm>
        </p:spPr>
        <p:txBody>
          <a:bodyPr/>
          <a:lstStyle/>
          <a:p>
            <a:r>
              <a:rPr lang="en-US" sz="1800" dirty="0"/>
              <a:t>Which staff should we include?</a:t>
            </a:r>
          </a:p>
          <a:p>
            <a:pPr lvl="1"/>
            <a:r>
              <a:rPr lang="en-US" sz="1800" dirty="0"/>
              <a:t>Circ? Offsite storage? Mail room? Work study?</a:t>
            </a:r>
          </a:p>
          <a:p>
            <a:r>
              <a:rPr lang="en-US" sz="1800" dirty="0"/>
              <a:t>What equipment should be counted? Amortized?</a:t>
            </a:r>
          </a:p>
          <a:p>
            <a:pPr lvl="1"/>
            <a:r>
              <a:rPr lang="en-US" sz="1800" dirty="0"/>
              <a:t>High-end scanners? PC’s? Printers? MFD’s?</a:t>
            </a:r>
          </a:p>
          <a:p>
            <a:r>
              <a:rPr lang="en-US" sz="1800" dirty="0"/>
              <a:t>How should we define an unfilled request?</a:t>
            </a:r>
          </a:p>
          <a:p>
            <a:pPr lvl="1"/>
            <a:r>
              <a:rPr lang="en-US" sz="1800" dirty="0"/>
              <a:t>From the patron’s POV? The ILL system’s?</a:t>
            </a:r>
          </a:p>
          <a:p>
            <a:pPr marL="0" indent="0">
              <a:buNone/>
            </a:pPr>
            <a:endParaRPr lang="en-US" dirty="0"/>
          </a:p>
          <a:p>
            <a:pPr marL="0" indent="0">
              <a:buNone/>
            </a:pPr>
            <a:endParaRPr lang="en-US" dirty="0"/>
          </a:p>
          <a:p>
            <a:pPr marL="342900" lvl="1" indent="0">
              <a:buNone/>
            </a:pPr>
            <a:endParaRPr lang="en-US" dirty="0"/>
          </a:p>
        </p:txBody>
      </p:sp>
      <p:sp>
        <p:nvSpPr>
          <p:cNvPr id="3" name="Text Placeholder 2"/>
          <p:cNvSpPr>
            <a:spLocks noGrp="1"/>
          </p:cNvSpPr>
          <p:nvPr>
            <p:ph type="body" sz="quarter" idx="13"/>
          </p:nvPr>
        </p:nvSpPr>
        <p:spPr/>
        <p:txBody>
          <a:bodyPr/>
          <a:lstStyle/>
          <a:p>
            <a:r>
              <a:rPr lang="en-US" dirty="0"/>
              <a:t>Recent issues tackled by the Betas</a:t>
            </a:r>
          </a:p>
        </p:txBody>
      </p:sp>
    </p:spTree>
    <p:extLst>
      <p:ext uri="{BB962C8B-B14F-4D97-AF65-F5344CB8AC3E}">
        <p14:creationId xmlns:p14="http://schemas.microsoft.com/office/powerpoint/2010/main" val="312808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1501379" y="1161534"/>
            <a:ext cx="6260239" cy="3492843"/>
          </a:xfrm>
        </p:spPr>
        <p:txBody>
          <a:bodyPr/>
          <a:lstStyle/>
          <a:p>
            <a:r>
              <a:rPr lang="en-US" sz="1800" dirty="0"/>
              <a:t>Which staff should we include?</a:t>
            </a:r>
          </a:p>
          <a:p>
            <a:pPr lvl="1"/>
            <a:r>
              <a:rPr lang="en-US" sz="1800" dirty="0"/>
              <a:t>Circ? Offsite storage? Mail room? Work study?</a:t>
            </a:r>
          </a:p>
          <a:p>
            <a:r>
              <a:rPr lang="en-US" sz="1800" dirty="0"/>
              <a:t>What equipment should be counted? Amortized?</a:t>
            </a:r>
          </a:p>
          <a:p>
            <a:pPr lvl="1"/>
            <a:r>
              <a:rPr lang="en-US" sz="1800" dirty="0"/>
              <a:t>High-end scanners? PC’s? Printers? MFD’s?</a:t>
            </a:r>
          </a:p>
          <a:p>
            <a:r>
              <a:rPr lang="en-US" sz="1800" dirty="0"/>
              <a:t>How should we define an unfilled request?</a:t>
            </a:r>
          </a:p>
          <a:p>
            <a:pPr lvl="1"/>
            <a:r>
              <a:rPr lang="en-US" sz="1800" dirty="0"/>
              <a:t>From the patron’s POV? The ILL system’s?</a:t>
            </a:r>
          </a:p>
          <a:p>
            <a:r>
              <a:rPr lang="en-US" sz="1800" dirty="0"/>
              <a:t>Should we count delivering own stuff to own patrons?</a:t>
            </a:r>
          </a:p>
          <a:p>
            <a:pPr marL="0" indent="0">
              <a:buNone/>
            </a:pPr>
            <a:endParaRPr lang="en-US" dirty="0"/>
          </a:p>
          <a:p>
            <a:pPr marL="0" indent="0">
              <a:buNone/>
            </a:pPr>
            <a:endParaRPr lang="en-US" dirty="0"/>
          </a:p>
          <a:p>
            <a:pPr marL="342900" lvl="1" indent="0">
              <a:buNone/>
            </a:pPr>
            <a:endParaRPr lang="en-US" dirty="0"/>
          </a:p>
        </p:txBody>
      </p:sp>
      <p:sp>
        <p:nvSpPr>
          <p:cNvPr id="3" name="Text Placeholder 2"/>
          <p:cNvSpPr>
            <a:spLocks noGrp="1"/>
          </p:cNvSpPr>
          <p:nvPr>
            <p:ph type="body" sz="quarter" idx="13"/>
          </p:nvPr>
        </p:nvSpPr>
        <p:spPr/>
        <p:txBody>
          <a:bodyPr/>
          <a:lstStyle/>
          <a:p>
            <a:r>
              <a:rPr lang="en-US" dirty="0"/>
              <a:t>Recent issues tackled by the Betas</a:t>
            </a:r>
          </a:p>
        </p:txBody>
      </p:sp>
    </p:spTree>
    <p:extLst>
      <p:ext uri="{BB962C8B-B14F-4D97-AF65-F5344CB8AC3E}">
        <p14:creationId xmlns:p14="http://schemas.microsoft.com/office/powerpoint/2010/main" val="1963005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1501379" y="1161534"/>
            <a:ext cx="6260239" cy="3492843"/>
          </a:xfrm>
        </p:spPr>
        <p:txBody>
          <a:bodyPr/>
          <a:lstStyle/>
          <a:p>
            <a:r>
              <a:rPr lang="en-US" sz="1800" dirty="0"/>
              <a:t>Which staff should we include?</a:t>
            </a:r>
          </a:p>
          <a:p>
            <a:pPr lvl="1"/>
            <a:r>
              <a:rPr lang="en-US" sz="1800" dirty="0"/>
              <a:t>Circ? Offsite storage? Mail room? Work study?</a:t>
            </a:r>
          </a:p>
          <a:p>
            <a:r>
              <a:rPr lang="en-US" sz="1800" dirty="0"/>
              <a:t>What equipment should be counted? Amortized?</a:t>
            </a:r>
          </a:p>
          <a:p>
            <a:pPr lvl="1"/>
            <a:r>
              <a:rPr lang="en-US" sz="1800" dirty="0"/>
              <a:t>High-end scanners? PC’s? Printers? MFD’s?</a:t>
            </a:r>
          </a:p>
          <a:p>
            <a:r>
              <a:rPr lang="en-US" sz="1800" dirty="0"/>
              <a:t>How should we define an unfilled request?</a:t>
            </a:r>
          </a:p>
          <a:p>
            <a:pPr lvl="1"/>
            <a:r>
              <a:rPr lang="en-US" sz="1800" dirty="0"/>
              <a:t>From the patron’s POV? The ILL system’s?</a:t>
            </a:r>
          </a:p>
          <a:p>
            <a:r>
              <a:rPr lang="en-US" sz="1800" dirty="0"/>
              <a:t>Should we count delivering own stuff to own patrons?</a:t>
            </a:r>
          </a:p>
          <a:p>
            <a:r>
              <a:rPr lang="en-US" sz="1800" dirty="0"/>
              <a:t>What about costs covered by confidentiality agreements?</a:t>
            </a:r>
          </a:p>
          <a:p>
            <a:r>
              <a:rPr lang="en-US" sz="1800" dirty="0"/>
              <a:t>What about costs that we simply can’t come up with?</a:t>
            </a:r>
          </a:p>
          <a:p>
            <a:pPr marL="0" indent="0">
              <a:buNone/>
            </a:pPr>
            <a:endParaRPr lang="en-US" dirty="0"/>
          </a:p>
          <a:p>
            <a:pPr marL="0" indent="0">
              <a:buNone/>
            </a:pPr>
            <a:endParaRPr lang="en-US" dirty="0"/>
          </a:p>
          <a:p>
            <a:pPr marL="342900" lvl="1" indent="0">
              <a:buNone/>
            </a:pPr>
            <a:endParaRPr lang="en-US" dirty="0"/>
          </a:p>
        </p:txBody>
      </p:sp>
      <p:sp>
        <p:nvSpPr>
          <p:cNvPr id="3" name="Text Placeholder 2"/>
          <p:cNvSpPr>
            <a:spLocks noGrp="1"/>
          </p:cNvSpPr>
          <p:nvPr>
            <p:ph type="body" sz="quarter" idx="13"/>
          </p:nvPr>
        </p:nvSpPr>
        <p:spPr/>
        <p:txBody>
          <a:bodyPr/>
          <a:lstStyle/>
          <a:p>
            <a:r>
              <a:rPr lang="en-US" dirty="0"/>
              <a:t>Recent issues tackled by the Betas</a:t>
            </a:r>
          </a:p>
        </p:txBody>
      </p:sp>
    </p:spTree>
    <p:extLst>
      <p:ext uri="{BB962C8B-B14F-4D97-AF65-F5344CB8AC3E}">
        <p14:creationId xmlns:p14="http://schemas.microsoft.com/office/powerpoint/2010/main" val="1640183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379444" y="831061"/>
            <a:ext cx="6130529" cy="646331"/>
          </a:xfrm>
        </p:spPr>
        <p:txBody>
          <a:bodyPr/>
          <a:lstStyle/>
          <a:p>
            <a:pPr>
              <a:spcBef>
                <a:spcPts val="0"/>
              </a:spcBef>
            </a:pPr>
            <a:r>
              <a:rPr lang="en-US" dirty="0"/>
              <a:t>when</a:t>
            </a:r>
          </a:p>
        </p:txBody>
      </p:sp>
      <p:sp>
        <p:nvSpPr>
          <p:cNvPr id="5" name="Text Placeholder 4"/>
          <p:cNvSpPr>
            <a:spLocks noGrp="1"/>
          </p:cNvSpPr>
          <p:nvPr>
            <p:ph type="body" sz="quarter" idx="11"/>
          </p:nvPr>
        </p:nvSpPr>
        <p:spPr/>
        <p:txBody>
          <a:bodyPr/>
          <a:lstStyle/>
          <a:p>
            <a:endParaRPr lang="en-US" dirty="0"/>
          </a:p>
        </p:txBody>
      </p:sp>
      <p:sp>
        <p:nvSpPr>
          <p:cNvPr id="6" name="Text Placeholder 5"/>
          <p:cNvSpPr>
            <a:spLocks noGrp="1"/>
          </p:cNvSpPr>
          <p:nvPr>
            <p:ph type="body" sz="quarter" idx="12"/>
          </p:nvPr>
        </p:nvSpPr>
        <p:spPr/>
        <p:txBody>
          <a:bodyPr/>
          <a:lstStyle/>
          <a:p>
            <a:endParaRPr lang="en-US" dirty="0"/>
          </a:p>
        </p:txBody>
      </p:sp>
    </p:spTree>
    <p:extLst>
      <p:ext uri="{BB962C8B-B14F-4D97-AF65-F5344CB8AC3E}">
        <p14:creationId xmlns:p14="http://schemas.microsoft.com/office/powerpoint/2010/main" val="12946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8" name="Picture 7"/>
          <p:cNvPicPr/>
          <p:nvPr/>
        </p:nvPicPr>
        <p:blipFill rotWithShape="1">
          <a:blip r:embed="rId3"/>
          <a:srcRect t="26894" r="46410" b="7236"/>
          <a:stretch/>
        </p:blipFill>
        <p:spPr bwMode="auto">
          <a:xfrm>
            <a:off x="1733484" y="671111"/>
            <a:ext cx="3887944" cy="2526792"/>
          </a:xfrm>
          <a:prstGeom prst="rect">
            <a:avLst/>
          </a:prstGeom>
          <a:ln>
            <a:noFill/>
          </a:ln>
          <a:extLst>
            <a:ext uri="{53640926-AAD7-44D8-BBD7-CCE9431645EC}">
              <a14:shadowObscured xmlns:a14="http://schemas.microsoft.com/office/drawing/2010/main"/>
            </a:ext>
          </a:extLst>
        </p:spPr>
      </p:pic>
      <p:pic>
        <p:nvPicPr>
          <p:cNvPr id="24" name="Picture 23"/>
          <p:cNvPicPr/>
          <p:nvPr/>
        </p:nvPicPr>
        <p:blipFill rotWithShape="1">
          <a:blip r:embed="rId4"/>
          <a:srcRect t="17180" r="55930" b="10000"/>
          <a:stretch/>
        </p:blipFill>
        <p:spPr bwMode="auto">
          <a:xfrm rot="2012711">
            <a:off x="5267216" y="1084042"/>
            <a:ext cx="1996340" cy="18932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117" name="Shape 117"/>
          <p:cNvSpPr txBox="1">
            <a:spLocks noGrp="1"/>
          </p:cNvSpPr>
          <p:nvPr>
            <p:ph type="title" idx="4294967295"/>
          </p:nvPr>
        </p:nvSpPr>
        <p:spPr>
          <a:xfrm>
            <a:off x="1402931" y="11192"/>
            <a:ext cx="6662767" cy="659920"/>
          </a:xfrm>
          <a:prstGeom prst="rect">
            <a:avLst/>
          </a:prstGeom>
          <a:noFill/>
          <a:ln>
            <a:noFill/>
          </a:ln>
        </p:spPr>
        <p:txBody>
          <a:bodyPr lIns="68569" tIns="34275" rIns="68569" bIns="34275" anchor="ctr" anchorCtr="0">
            <a:noAutofit/>
          </a:bodyPr>
          <a:lstStyle/>
          <a:p>
            <a:pPr algn="l">
              <a:spcBef>
                <a:spcPts val="0"/>
              </a:spcBef>
              <a:buClr>
                <a:schemeClr val="dk2"/>
              </a:buClr>
              <a:buSzPct val="25000"/>
            </a:pPr>
            <a:r>
              <a:rPr lang="en-US" sz="2700" dirty="0">
                <a:solidFill>
                  <a:schemeClr val="accent2">
                    <a:lumMod val="75000"/>
                  </a:schemeClr>
                </a:solidFill>
                <a:latin typeface="Calibri" panose="020F0502020204030204" pitchFamily="34" charset="0"/>
                <a:ea typeface="Calibri"/>
                <a:cs typeface="Arial" panose="020B0604020202020204" pitchFamily="34" charset="0"/>
                <a:sym typeface="Calibri"/>
              </a:rPr>
              <a:t>Now in Beta Testing</a:t>
            </a:r>
            <a:endParaRPr lang="en-US" sz="2700" b="1" dirty="0">
              <a:solidFill>
                <a:schemeClr val="accent2">
                  <a:lumMod val="75000"/>
                </a:schemeClr>
              </a:solidFill>
              <a:latin typeface="Arial" panose="020B0604020202020204" pitchFamily="34" charset="0"/>
              <a:ea typeface="Calibri"/>
              <a:cs typeface="Arial" panose="020B0604020202020204" pitchFamily="34" charset="0"/>
              <a:sym typeface="Calibri"/>
            </a:endParaRPr>
          </a:p>
        </p:txBody>
      </p:sp>
      <p:pic>
        <p:nvPicPr>
          <p:cNvPr id="21" name="Picture 20"/>
          <p:cNvPicPr/>
          <p:nvPr/>
        </p:nvPicPr>
        <p:blipFill rotWithShape="1">
          <a:blip r:embed="rId5"/>
          <a:srcRect l="27564" t="11281" r="30609" b="5898"/>
          <a:stretch/>
        </p:blipFill>
        <p:spPr bwMode="auto">
          <a:xfrm rot="1075953">
            <a:off x="5246584" y="2020421"/>
            <a:ext cx="2288906" cy="27683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9" name="Picture 8"/>
          <p:cNvPicPr/>
          <p:nvPr/>
        </p:nvPicPr>
        <p:blipFill rotWithShape="1">
          <a:blip r:embed="rId6"/>
          <a:srcRect l="17692" t="7294" r="17436" b="19088"/>
          <a:stretch/>
        </p:blipFill>
        <p:spPr bwMode="auto">
          <a:xfrm rot="20935714">
            <a:off x="1713769" y="2246959"/>
            <a:ext cx="3927371" cy="24134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2303764527"/>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340785" y="1029746"/>
            <a:ext cx="2894783" cy="3498291"/>
          </a:xfrm>
        </p:spPr>
        <p:txBody>
          <a:bodyPr/>
          <a:lstStyle/>
          <a:p>
            <a:r>
              <a:rPr lang="en-US" dirty="0"/>
              <a:t>Product/service collaborative space</a:t>
            </a:r>
          </a:p>
          <a:p>
            <a:r>
              <a:rPr lang="en-US" dirty="0"/>
              <a:t>Face-to-face time at ALA</a:t>
            </a:r>
          </a:p>
          <a:p>
            <a:r>
              <a:rPr lang="en-US" dirty="0"/>
              <a:t>Rapid growth in enrollment and activity in the last year…</a:t>
            </a:r>
          </a:p>
        </p:txBody>
      </p:sp>
      <p:sp>
        <p:nvSpPr>
          <p:cNvPr id="3" name="Text Placeholder 2"/>
          <p:cNvSpPr>
            <a:spLocks noGrp="1"/>
          </p:cNvSpPr>
          <p:nvPr>
            <p:ph type="body" sz="quarter" idx="13"/>
          </p:nvPr>
        </p:nvSpPr>
        <p:spPr/>
        <p:txBody>
          <a:bodyPr/>
          <a:lstStyle/>
          <a:p>
            <a:r>
              <a:rPr lang="en-US" dirty="0"/>
              <a:t>Community Center</a:t>
            </a:r>
          </a:p>
        </p:txBody>
      </p:sp>
      <p:pic>
        <p:nvPicPr>
          <p:cNvPr id="5" name="Picture 4"/>
          <p:cNvPicPr>
            <a:picLocks noChangeAspect="1"/>
          </p:cNvPicPr>
          <p:nvPr/>
        </p:nvPicPr>
        <p:blipFill>
          <a:blip r:embed="rId2"/>
          <a:stretch>
            <a:fillRect/>
          </a:stretch>
        </p:blipFill>
        <p:spPr>
          <a:xfrm>
            <a:off x="3314700" y="933511"/>
            <a:ext cx="5550573" cy="3705316"/>
          </a:xfrm>
          <a:prstGeom prst="rect">
            <a:avLst/>
          </a:prstGeom>
        </p:spPr>
      </p:pic>
    </p:spTree>
    <p:extLst>
      <p:ext uri="{BB962C8B-B14F-4D97-AF65-F5344CB8AC3E}">
        <p14:creationId xmlns:p14="http://schemas.microsoft.com/office/powerpoint/2010/main" val="1567269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1424323" y="851940"/>
            <a:ext cx="6136481" cy="3790399"/>
          </a:xfrm>
        </p:spPr>
        <p:txBody>
          <a:bodyPr/>
          <a:lstStyle/>
          <a:p>
            <a:r>
              <a:rPr lang="en-US" sz="2000" dirty="0">
                <a:solidFill>
                  <a:schemeClr val="tx2"/>
                </a:solidFill>
              </a:rPr>
              <a:t>Next 4 months:</a:t>
            </a:r>
          </a:p>
          <a:p>
            <a:pPr lvl="1"/>
            <a:r>
              <a:rPr lang="en-US" sz="1400" dirty="0">
                <a:solidFill>
                  <a:schemeClr val="tx2"/>
                </a:solidFill>
              </a:rPr>
              <a:t>Beta testers will gather and submit their data</a:t>
            </a:r>
          </a:p>
          <a:p>
            <a:pPr lvl="1"/>
            <a:r>
              <a:rPr lang="en-US" sz="1400" dirty="0">
                <a:solidFill>
                  <a:schemeClr val="tx2"/>
                </a:solidFill>
              </a:rPr>
              <a:t>OCLC software engineer will build database and reporting functions</a:t>
            </a:r>
          </a:p>
          <a:p>
            <a:pPr lvl="1"/>
            <a:r>
              <a:rPr lang="en-US" sz="1400" dirty="0">
                <a:solidFill>
                  <a:schemeClr val="tx2"/>
                </a:solidFill>
              </a:rPr>
              <a:t>Beta testers will test reports</a:t>
            </a:r>
          </a:p>
          <a:p>
            <a:r>
              <a:rPr lang="en-US" sz="2000" dirty="0">
                <a:solidFill>
                  <a:schemeClr val="tx2"/>
                </a:solidFill>
              </a:rPr>
              <a:t>Next 6 months:</a:t>
            </a:r>
            <a:endParaRPr lang="en-US" sz="1000" dirty="0">
              <a:solidFill>
                <a:schemeClr val="tx2"/>
              </a:solidFill>
            </a:endParaRPr>
          </a:p>
          <a:p>
            <a:pPr lvl="1"/>
            <a:r>
              <a:rPr lang="en-US" sz="1400" dirty="0">
                <a:solidFill>
                  <a:schemeClr val="tx2"/>
                </a:solidFill>
              </a:rPr>
              <a:t>“Early interest” folks will be invited to submit data</a:t>
            </a:r>
          </a:p>
          <a:p>
            <a:r>
              <a:rPr lang="en-US" sz="2000" dirty="0">
                <a:solidFill>
                  <a:schemeClr val="tx2"/>
                </a:solidFill>
              </a:rPr>
              <a:t>Eventually</a:t>
            </a:r>
          </a:p>
          <a:p>
            <a:pPr lvl="1"/>
            <a:r>
              <a:rPr lang="en-US" sz="1400" dirty="0">
                <a:solidFill>
                  <a:schemeClr val="tx2"/>
                </a:solidFill>
              </a:rPr>
              <a:t>We’ll open it up to everyone</a:t>
            </a:r>
          </a:p>
          <a:p>
            <a:pPr lvl="1"/>
            <a:r>
              <a:rPr lang="en-US" sz="1400" dirty="0">
                <a:solidFill>
                  <a:schemeClr val="tx2"/>
                </a:solidFill>
              </a:rPr>
              <a:t>We’ll work with various groups and organizations to encourage use</a:t>
            </a:r>
            <a:endParaRPr lang="en-US" sz="1100" dirty="0">
              <a:solidFill>
                <a:schemeClr val="tx2"/>
              </a:solidFill>
            </a:endParaRPr>
          </a:p>
          <a:p>
            <a:r>
              <a:rPr lang="en-US" sz="2000" dirty="0">
                <a:solidFill>
                  <a:schemeClr val="tx2"/>
                </a:solidFill>
              </a:rPr>
              <a:t>Google</a:t>
            </a:r>
            <a:r>
              <a:rPr lang="en-US" sz="2000" dirty="0"/>
              <a:t> </a:t>
            </a:r>
            <a:r>
              <a:rPr lang="en-US" sz="2000" dirty="0">
                <a:solidFill>
                  <a:srgbClr val="00B0F0"/>
                </a:solidFill>
              </a:rPr>
              <a:t>OCLC ILL Calculator </a:t>
            </a:r>
            <a:r>
              <a:rPr lang="en-US" sz="2000" dirty="0">
                <a:solidFill>
                  <a:schemeClr val="tx2"/>
                </a:solidFill>
              </a:rPr>
              <a:t>for more information. </a:t>
            </a:r>
            <a:endParaRPr lang="en-US" sz="2000" u="sng" dirty="0">
              <a:solidFill>
                <a:schemeClr val="tx2"/>
              </a:solidFill>
            </a:endParaRPr>
          </a:p>
          <a:p>
            <a:pPr marL="0" indent="0">
              <a:buNone/>
            </a:pPr>
            <a:endParaRPr lang="en-US" dirty="0"/>
          </a:p>
          <a:p>
            <a:endParaRPr lang="en-US" dirty="0"/>
          </a:p>
          <a:p>
            <a:endParaRPr lang="en-US" dirty="0"/>
          </a:p>
        </p:txBody>
      </p:sp>
      <p:sp>
        <p:nvSpPr>
          <p:cNvPr id="3" name="Text Placeholder 2"/>
          <p:cNvSpPr>
            <a:spLocks noGrp="1"/>
          </p:cNvSpPr>
          <p:nvPr>
            <p:ph type="body" sz="quarter" idx="13"/>
          </p:nvPr>
        </p:nvSpPr>
        <p:spPr/>
        <p:txBody>
          <a:bodyPr/>
          <a:lstStyle/>
          <a:p>
            <a:r>
              <a:rPr lang="en-US" sz="3300" b="0" dirty="0">
                <a:latin typeface="Calibri" panose="020F0502020204030204" pitchFamily="34" charset="0"/>
              </a:rPr>
              <a:t>Birthing an ILL Cost Calculator</a:t>
            </a:r>
          </a:p>
        </p:txBody>
      </p:sp>
    </p:spTree>
    <p:extLst>
      <p:ext uri="{BB962C8B-B14F-4D97-AF65-F5344CB8AC3E}">
        <p14:creationId xmlns:p14="http://schemas.microsoft.com/office/powerpoint/2010/main" val="3374163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Placeholder 35"/>
          <p:cNvSpPr>
            <a:spLocks noGrp="1"/>
          </p:cNvSpPr>
          <p:nvPr>
            <p:ph type="body" sz="quarter" idx="16"/>
          </p:nvPr>
        </p:nvSpPr>
        <p:spPr>
          <a:solidFill>
            <a:schemeClr val="bg1"/>
          </a:solidFill>
        </p:spPr>
        <p:txBody>
          <a:bodyPr>
            <a:normAutofit fontScale="85000" lnSpcReduction="10000"/>
          </a:bodyPr>
          <a:lstStyle/>
          <a:p>
            <a:r>
              <a:rPr lang="en-US" dirty="0"/>
              <a:t>Linked Data Implementations</a:t>
            </a:r>
          </a:p>
        </p:txBody>
      </p:sp>
      <p:sp>
        <p:nvSpPr>
          <p:cNvPr id="37" name="Text Placeholder 36"/>
          <p:cNvSpPr>
            <a:spLocks noGrp="1"/>
          </p:cNvSpPr>
          <p:nvPr>
            <p:ph type="body" sz="quarter" idx="17"/>
          </p:nvPr>
        </p:nvSpPr>
        <p:spPr/>
        <p:txBody>
          <a:bodyPr/>
          <a:lstStyle/>
          <a:p>
            <a:r>
              <a:rPr lang="en-US" dirty="0"/>
              <a:t>Karen Smith-Yoshimura	</a:t>
            </a:r>
          </a:p>
        </p:txBody>
      </p:sp>
      <p:sp>
        <p:nvSpPr>
          <p:cNvPr id="38" name="Text Placeholder 37"/>
          <p:cNvSpPr>
            <a:spLocks noGrp="1"/>
          </p:cNvSpPr>
          <p:nvPr>
            <p:ph type="body" sz="quarter" idx="18"/>
          </p:nvPr>
        </p:nvSpPr>
        <p:spPr/>
        <p:txBody>
          <a:bodyPr/>
          <a:lstStyle/>
          <a:p>
            <a:r>
              <a:rPr lang="en-US" dirty="0"/>
              <a:t>Senior Program Officer</a:t>
            </a:r>
          </a:p>
        </p:txBody>
      </p:sp>
      <p:pic>
        <p:nvPicPr>
          <p:cNvPr id="5" name="Picture 6" descr="http://www.oclc.org/content/dam/research/images/people/smith-yoshimur-lis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2279" y="180474"/>
            <a:ext cx="1047870" cy="138874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 5"/>
          <p:cNvGraphicFramePr/>
          <p:nvPr>
            <p:extLst>
              <p:ext uri="{D42A27DB-BD31-4B8C-83A1-F6EECF244321}">
                <p14:modId xmlns:p14="http://schemas.microsoft.com/office/powerpoint/2010/main" val="1549587397"/>
              </p:ext>
            </p:extLst>
          </p:nvPr>
        </p:nvGraphicFramePr>
        <p:xfrm>
          <a:off x="4330810" y="4085289"/>
          <a:ext cx="3517127" cy="16873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8608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056415" y="79938"/>
            <a:ext cx="7037075" cy="984885"/>
          </a:xfrm>
          <a:prstGeom prst="rect">
            <a:avLst/>
          </a:prstGeom>
          <a:ln>
            <a:noFill/>
          </a:ln>
        </p:spPr>
        <p:txBody>
          <a:bodyP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300" dirty="0">
                <a:solidFill>
                  <a:srgbClr val="1F497D"/>
                </a:solidFill>
              </a:rPr>
              <a:t>International Linked Data Surveys for Implementers </a:t>
            </a:r>
          </a:p>
        </p:txBody>
      </p:sp>
      <p:pic>
        <p:nvPicPr>
          <p:cNvPr id="4" name="Picture 3"/>
          <p:cNvPicPr>
            <a:picLocks noChangeAspect="1"/>
          </p:cNvPicPr>
          <p:nvPr/>
        </p:nvPicPr>
        <p:blipFill>
          <a:blip r:embed="rId3"/>
          <a:stretch>
            <a:fillRect/>
          </a:stretch>
        </p:blipFill>
        <p:spPr>
          <a:xfrm>
            <a:off x="1894384" y="1064823"/>
            <a:ext cx="5361134" cy="783023"/>
          </a:xfrm>
          <a:prstGeom prst="rect">
            <a:avLst/>
          </a:prstGeom>
        </p:spPr>
      </p:pic>
      <p:pic>
        <p:nvPicPr>
          <p:cNvPr id="5" name="Picture 4"/>
          <p:cNvPicPr>
            <a:picLocks noChangeAspect="1"/>
          </p:cNvPicPr>
          <p:nvPr/>
        </p:nvPicPr>
        <p:blipFill>
          <a:blip r:embed="rId4"/>
          <a:stretch>
            <a:fillRect/>
          </a:stretch>
        </p:blipFill>
        <p:spPr>
          <a:xfrm>
            <a:off x="1250724" y="1847845"/>
            <a:ext cx="4017993" cy="3200678"/>
          </a:xfrm>
          <a:prstGeom prst="rect">
            <a:avLst/>
          </a:prstGeom>
        </p:spPr>
      </p:pic>
      <p:pic>
        <p:nvPicPr>
          <p:cNvPr id="6" name="Picture 5"/>
          <p:cNvPicPr>
            <a:picLocks noChangeAspect="1"/>
          </p:cNvPicPr>
          <p:nvPr/>
        </p:nvPicPr>
        <p:blipFill>
          <a:blip r:embed="rId5"/>
          <a:stretch>
            <a:fillRect/>
          </a:stretch>
        </p:blipFill>
        <p:spPr>
          <a:xfrm>
            <a:off x="3571215" y="3122401"/>
            <a:ext cx="1697502" cy="2709145"/>
          </a:xfrm>
          <a:prstGeom prst="rect">
            <a:avLst/>
          </a:prstGeom>
        </p:spPr>
      </p:pic>
      <p:pic>
        <p:nvPicPr>
          <p:cNvPr id="7" name="Picture 6"/>
          <p:cNvPicPr>
            <a:picLocks noChangeAspect="1"/>
          </p:cNvPicPr>
          <p:nvPr/>
        </p:nvPicPr>
        <p:blipFill>
          <a:blip r:embed="rId6"/>
          <a:stretch>
            <a:fillRect/>
          </a:stretch>
        </p:blipFill>
        <p:spPr>
          <a:xfrm>
            <a:off x="4419966" y="2832731"/>
            <a:ext cx="1708933" cy="2554826"/>
          </a:xfrm>
          <a:prstGeom prst="rect">
            <a:avLst/>
          </a:prstGeom>
        </p:spPr>
      </p:pic>
      <p:pic>
        <p:nvPicPr>
          <p:cNvPr id="8" name="Picture 7"/>
          <p:cNvPicPr>
            <a:picLocks noChangeAspect="1"/>
          </p:cNvPicPr>
          <p:nvPr/>
        </p:nvPicPr>
        <p:blipFill>
          <a:blip r:embed="rId7"/>
          <a:stretch>
            <a:fillRect/>
          </a:stretch>
        </p:blipFill>
        <p:spPr>
          <a:xfrm>
            <a:off x="5071988" y="1922184"/>
            <a:ext cx="1720364" cy="2571973"/>
          </a:xfrm>
          <a:prstGeom prst="rect">
            <a:avLst/>
          </a:prstGeom>
        </p:spPr>
      </p:pic>
      <p:pic>
        <p:nvPicPr>
          <p:cNvPr id="9" name="Picture 8"/>
          <p:cNvPicPr>
            <a:picLocks noChangeAspect="1"/>
          </p:cNvPicPr>
          <p:nvPr/>
        </p:nvPicPr>
        <p:blipFill>
          <a:blip r:embed="rId8"/>
          <a:stretch>
            <a:fillRect/>
          </a:stretch>
        </p:blipFill>
        <p:spPr>
          <a:xfrm>
            <a:off x="5940743" y="3058492"/>
            <a:ext cx="1703218" cy="2103302"/>
          </a:xfrm>
          <a:prstGeom prst="rect">
            <a:avLst/>
          </a:prstGeom>
        </p:spPr>
      </p:pic>
      <p:pic>
        <p:nvPicPr>
          <p:cNvPr id="10" name="Picture 9"/>
          <p:cNvPicPr>
            <a:picLocks noChangeAspect="1"/>
          </p:cNvPicPr>
          <p:nvPr/>
        </p:nvPicPr>
        <p:blipFill>
          <a:blip r:embed="rId9"/>
          <a:stretch>
            <a:fillRect/>
          </a:stretch>
        </p:blipFill>
        <p:spPr>
          <a:xfrm>
            <a:off x="6401704" y="1922184"/>
            <a:ext cx="1691786" cy="2280482"/>
          </a:xfrm>
          <a:prstGeom prst="rect">
            <a:avLst/>
          </a:prstGeom>
        </p:spPr>
      </p:pic>
    </p:spTree>
    <p:extLst>
      <p:ext uri="{BB962C8B-B14F-4D97-AF65-F5344CB8AC3E}">
        <p14:creationId xmlns:p14="http://schemas.microsoft.com/office/powerpoint/2010/main" val="2953207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056415" y="79938"/>
            <a:ext cx="7037075" cy="984885"/>
          </a:xfrm>
          <a:prstGeom prst="rect">
            <a:avLst/>
          </a:prstGeom>
          <a:ln>
            <a:noFill/>
          </a:ln>
        </p:spPr>
        <p:txBody>
          <a:bodyP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300" dirty="0">
                <a:solidFill>
                  <a:srgbClr val="1F497D"/>
                </a:solidFill>
              </a:rPr>
              <a:t>International Linked Data Surveys for Implementers </a:t>
            </a:r>
          </a:p>
        </p:txBody>
      </p:sp>
      <p:graphicFrame>
        <p:nvGraphicFramePr>
          <p:cNvPr id="2" name="Diagram 1"/>
          <p:cNvGraphicFramePr/>
          <p:nvPr>
            <p:extLst>
              <p:ext uri="{D42A27DB-BD31-4B8C-83A1-F6EECF244321}">
                <p14:modId xmlns:p14="http://schemas.microsoft.com/office/powerpoint/2010/main" val="1225955617"/>
              </p:ext>
            </p:extLst>
          </p:nvPr>
        </p:nvGraphicFramePr>
        <p:xfrm>
          <a:off x="2088573" y="1239737"/>
          <a:ext cx="4426527" cy="30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2576945" y="4217628"/>
            <a:ext cx="4756430" cy="461665"/>
          </a:xfrm>
          <a:prstGeom prst="rect">
            <a:avLst/>
          </a:prstGeom>
          <a:noFill/>
        </p:spPr>
        <p:txBody>
          <a:bodyPr wrap="none" rtlCol="0">
            <a:spAutoFit/>
          </a:bodyPr>
          <a:lstStyle/>
          <a:p>
            <a:r>
              <a:rPr lang="en-US" sz="2400" dirty="0"/>
              <a:t>Number of institutional responses</a:t>
            </a:r>
          </a:p>
        </p:txBody>
      </p:sp>
      <p:sp>
        <p:nvSpPr>
          <p:cNvPr id="4" name="TextBox 3"/>
          <p:cNvSpPr txBox="1"/>
          <p:nvPr/>
        </p:nvSpPr>
        <p:spPr>
          <a:xfrm>
            <a:off x="3916395" y="2421935"/>
            <a:ext cx="817853" cy="830997"/>
          </a:xfrm>
          <a:prstGeom prst="rect">
            <a:avLst/>
          </a:prstGeom>
          <a:noFill/>
        </p:spPr>
        <p:txBody>
          <a:bodyPr wrap="none" rtlCol="0">
            <a:spAutoFit/>
          </a:bodyPr>
          <a:lstStyle/>
          <a:p>
            <a:r>
              <a:rPr lang="en-US" sz="2400" dirty="0"/>
              <a:t>Both</a:t>
            </a:r>
          </a:p>
          <a:p>
            <a:r>
              <a:rPr lang="en-US" sz="2400" dirty="0"/>
              <a:t>29</a:t>
            </a:r>
          </a:p>
        </p:txBody>
      </p:sp>
    </p:spTree>
    <p:extLst>
      <p:ext uri="{BB962C8B-B14F-4D97-AF65-F5344CB8AC3E}">
        <p14:creationId xmlns:p14="http://schemas.microsoft.com/office/powerpoint/2010/main" val="4093352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56415" y="79938"/>
            <a:ext cx="7037075" cy="984885"/>
          </a:xfrm>
          <a:prstGeom prst="rect">
            <a:avLst/>
          </a:prstGeom>
          <a:ln>
            <a:noFill/>
          </a:ln>
        </p:spPr>
        <p:txBody>
          <a:bodyP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300" dirty="0">
                <a:solidFill>
                  <a:srgbClr val="1F497D"/>
                </a:solidFill>
              </a:rPr>
              <a:t>Geographic breakdown of 90 responding institutions </a:t>
            </a:r>
          </a:p>
        </p:txBody>
      </p:sp>
      <p:sp>
        <p:nvSpPr>
          <p:cNvPr id="4" name="TextBox 3"/>
          <p:cNvSpPr txBox="1"/>
          <p:nvPr/>
        </p:nvSpPr>
        <p:spPr>
          <a:xfrm>
            <a:off x="5896895" y="1851189"/>
            <a:ext cx="1947969" cy="830997"/>
          </a:xfrm>
          <a:prstGeom prst="rect">
            <a:avLst/>
          </a:prstGeom>
          <a:noFill/>
        </p:spPr>
        <p:txBody>
          <a:bodyPr wrap="none" rtlCol="0">
            <a:spAutoFit/>
          </a:bodyPr>
          <a:lstStyle/>
          <a:p>
            <a:r>
              <a:rPr lang="en-US" sz="2400" dirty="0"/>
              <a:t>20 countries </a:t>
            </a:r>
          </a:p>
          <a:p>
            <a:r>
              <a:rPr lang="en-US" sz="2400" dirty="0"/>
              <a:t>represented</a:t>
            </a:r>
          </a:p>
        </p:txBody>
      </p:sp>
      <p:graphicFrame>
        <p:nvGraphicFramePr>
          <p:cNvPr id="5" name="Chart 4"/>
          <p:cNvGraphicFramePr>
            <a:graphicFrameLocks/>
          </p:cNvGraphicFramePr>
          <p:nvPr>
            <p:extLst>
              <p:ext uri="{D42A27DB-BD31-4B8C-83A1-F6EECF244321}">
                <p14:modId xmlns:p14="http://schemas.microsoft.com/office/powerpoint/2010/main" val="3726991128"/>
              </p:ext>
            </p:extLst>
          </p:nvPr>
        </p:nvGraphicFramePr>
        <p:xfrm>
          <a:off x="1889760" y="1064823"/>
          <a:ext cx="4061460" cy="36118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53941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3002315917"/>
              </p:ext>
            </p:extLst>
          </p:nvPr>
        </p:nvGraphicFramePr>
        <p:xfrm>
          <a:off x="1232452" y="868680"/>
          <a:ext cx="6608528" cy="3603308"/>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1"/>
          <p:cNvSpPr txBox="1">
            <a:spLocks/>
          </p:cNvSpPr>
          <p:nvPr/>
        </p:nvSpPr>
        <p:spPr>
          <a:xfrm>
            <a:off x="1056415" y="79938"/>
            <a:ext cx="7037075" cy="984885"/>
          </a:xfrm>
          <a:prstGeom prst="rect">
            <a:avLst/>
          </a:prstGeom>
          <a:ln>
            <a:noFill/>
          </a:ln>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300" dirty="0">
                <a:solidFill>
                  <a:srgbClr val="1F497D"/>
                </a:solidFill>
              </a:rPr>
              <a:t>2015 responding institutions by type</a:t>
            </a:r>
          </a:p>
        </p:txBody>
      </p:sp>
    </p:spTree>
    <p:extLst>
      <p:ext uri="{BB962C8B-B14F-4D97-AF65-F5344CB8AC3E}">
        <p14:creationId xmlns:p14="http://schemas.microsoft.com/office/powerpoint/2010/main" val="3136435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954742037"/>
              </p:ext>
            </p:extLst>
          </p:nvPr>
        </p:nvGraphicFramePr>
        <p:xfrm>
          <a:off x="849087" y="1314450"/>
          <a:ext cx="6477543" cy="2674621"/>
        </p:xfrm>
        <a:graphic>
          <a:graphicData uri="http://schemas.openxmlformats.org/drawingml/2006/table">
            <a:tbl>
              <a:tblPr firstRow="1" firstCol="1" bandRow="1">
                <a:tableStyleId>{5C22544A-7EE6-4342-B048-85BDC9FD1C3A}</a:tableStyleId>
              </a:tblPr>
              <a:tblGrid>
                <a:gridCol w="3587301">
                  <a:extLst>
                    <a:ext uri="{9D8B030D-6E8A-4147-A177-3AD203B41FA5}">
                      <a16:colId xmlns:a16="http://schemas.microsoft.com/office/drawing/2014/main" val="20000"/>
                    </a:ext>
                  </a:extLst>
                </a:gridCol>
                <a:gridCol w="1445121">
                  <a:extLst>
                    <a:ext uri="{9D8B030D-6E8A-4147-A177-3AD203B41FA5}">
                      <a16:colId xmlns:a16="http://schemas.microsoft.com/office/drawing/2014/main" val="20001"/>
                    </a:ext>
                  </a:extLst>
                </a:gridCol>
                <a:gridCol w="1445121">
                  <a:extLst>
                    <a:ext uri="{9D8B030D-6E8A-4147-A177-3AD203B41FA5}">
                      <a16:colId xmlns:a16="http://schemas.microsoft.com/office/drawing/2014/main" val="20002"/>
                    </a:ext>
                  </a:extLst>
                </a:gridCol>
              </a:tblGrid>
              <a:tr h="428626">
                <a:tc>
                  <a:txBody>
                    <a:bodyPr/>
                    <a:lstStyle/>
                    <a:p>
                      <a:pPr algn="l">
                        <a:lnSpc>
                          <a:spcPct val="107000"/>
                        </a:lnSpc>
                      </a:pPr>
                      <a:endParaRPr lang="en-US" sz="800" dirty="0">
                        <a:effectLst/>
                        <a:latin typeface="Calibri" panose="020F0502020204030204" pitchFamily="34" charset="0"/>
                      </a:endParaRPr>
                    </a:p>
                  </a:txBody>
                  <a:tcPr marL="51435" marR="51435" marT="0" marB="0" anchor="ctr">
                    <a:solidFill>
                      <a:srgbClr val="AE2573"/>
                    </a:solidFill>
                  </a:tcPr>
                </a:tc>
                <a:tc>
                  <a:txBody>
                    <a:bodyPr/>
                    <a:lstStyle/>
                    <a:p>
                      <a:pPr marL="0" marR="0" algn="ctr">
                        <a:lnSpc>
                          <a:spcPct val="107000"/>
                        </a:lnSpc>
                        <a:spcBef>
                          <a:spcPts val="0"/>
                        </a:spcBef>
                        <a:spcAft>
                          <a:spcPts val="800"/>
                        </a:spcAft>
                      </a:pPr>
                      <a:r>
                        <a:rPr lang="en-US" sz="2400" dirty="0">
                          <a:effectLst/>
                        </a:rPr>
                        <a:t>2015</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AE2573"/>
                    </a:solidFill>
                  </a:tcPr>
                </a:tc>
                <a:tc>
                  <a:txBody>
                    <a:bodyPr/>
                    <a:lstStyle/>
                    <a:p>
                      <a:pPr marL="0" marR="0" algn="ctr">
                        <a:lnSpc>
                          <a:spcPct val="107000"/>
                        </a:lnSpc>
                        <a:spcBef>
                          <a:spcPts val="0"/>
                        </a:spcBef>
                        <a:spcAft>
                          <a:spcPts val="800"/>
                        </a:spcAft>
                      </a:pPr>
                      <a:r>
                        <a:rPr lang="en-US" sz="2400" dirty="0">
                          <a:effectLst/>
                        </a:rPr>
                        <a:t>2014</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AE2573"/>
                    </a:solidFill>
                  </a:tcPr>
                </a:tc>
                <a:extLst>
                  <a:ext uri="{0D108BD9-81ED-4DB2-BD59-A6C34878D82A}">
                    <a16:rowId xmlns:a16="http://schemas.microsoft.com/office/drawing/2014/main" val="10000"/>
                  </a:ext>
                </a:extLst>
              </a:tr>
              <a:tr h="457200">
                <a:tc>
                  <a:txBody>
                    <a:bodyPr/>
                    <a:lstStyle/>
                    <a:p>
                      <a:pPr marL="0" marR="0" algn="r">
                        <a:lnSpc>
                          <a:spcPct val="107000"/>
                        </a:lnSpc>
                        <a:spcBef>
                          <a:spcPts val="0"/>
                        </a:spcBef>
                        <a:spcAft>
                          <a:spcPts val="800"/>
                        </a:spcAft>
                      </a:pPr>
                      <a:r>
                        <a:rPr lang="en-US" sz="2100" dirty="0">
                          <a:effectLst/>
                        </a:rPr>
                        <a:t>Not yet in production</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r">
                        <a:lnSpc>
                          <a:spcPct val="107000"/>
                        </a:lnSpc>
                        <a:spcBef>
                          <a:spcPts val="0"/>
                        </a:spcBef>
                        <a:spcAft>
                          <a:spcPts val="800"/>
                        </a:spcAft>
                      </a:pPr>
                      <a:r>
                        <a:rPr lang="en-US" sz="2100" dirty="0">
                          <a:effectLst/>
                        </a:rPr>
                        <a:t>37</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r">
                        <a:lnSpc>
                          <a:spcPct val="107000"/>
                        </a:lnSpc>
                        <a:spcBef>
                          <a:spcPts val="0"/>
                        </a:spcBef>
                        <a:spcAft>
                          <a:spcPts val="800"/>
                        </a:spcAft>
                      </a:pPr>
                      <a:r>
                        <a:rPr lang="en-US" sz="2100" dirty="0">
                          <a:effectLst/>
                        </a:rPr>
                        <a:t>27</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0001"/>
                  </a:ext>
                </a:extLst>
              </a:tr>
              <a:tr h="457200">
                <a:tc>
                  <a:txBody>
                    <a:bodyPr/>
                    <a:lstStyle/>
                    <a:p>
                      <a:pPr marL="0" marR="0" algn="r">
                        <a:lnSpc>
                          <a:spcPct val="107000"/>
                        </a:lnSpc>
                        <a:spcBef>
                          <a:spcPts val="0"/>
                        </a:spcBef>
                        <a:spcAft>
                          <a:spcPts val="800"/>
                        </a:spcAft>
                      </a:pPr>
                      <a:r>
                        <a:rPr lang="en-US" sz="2100" dirty="0">
                          <a:effectLst/>
                        </a:rPr>
                        <a:t>Less than one year</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r">
                        <a:lnSpc>
                          <a:spcPct val="107000"/>
                        </a:lnSpc>
                        <a:spcBef>
                          <a:spcPts val="0"/>
                        </a:spcBef>
                        <a:spcAft>
                          <a:spcPts val="800"/>
                        </a:spcAft>
                      </a:pPr>
                      <a:r>
                        <a:rPr lang="en-US" sz="2100" dirty="0">
                          <a:effectLst/>
                        </a:rPr>
                        <a:t>19</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r">
                        <a:lnSpc>
                          <a:spcPct val="107000"/>
                        </a:lnSpc>
                        <a:spcBef>
                          <a:spcPts val="0"/>
                        </a:spcBef>
                        <a:spcAft>
                          <a:spcPts val="800"/>
                        </a:spcAft>
                      </a:pPr>
                      <a:r>
                        <a:rPr lang="en-US" sz="2100" dirty="0">
                          <a:effectLst/>
                        </a:rPr>
                        <a:t>13</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0002"/>
                  </a:ext>
                </a:extLst>
              </a:tr>
              <a:tr h="874395">
                <a:tc>
                  <a:txBody>
                    <a:bodyPr/>
                    <a:lstStyle/>
                    <a:p>
                      <a:pPr marL="0" marR="0" algn="r">
                        <a:lnSpc>
                          <a:spcPct val="107000"/>
                        </a:lnSpc>
                        <a:spcBef>
                          <a:spcPts val="0"/>
                        </a:spcBef>
                        <a:spcAft>
                          <a:spcPts val="800"/>
                        </a:spcAft>
                      </a:pPr>
                      <a:r>
                        <a:rPr lang="en-US" sz="2100" dirty="0">
                          <a:effectLst/>
                        </a:rPr>
                        <a:t>More than one year, less than two years</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r">
                        <a:lnSpc>
                          <a:spcPct val="107000"/>
                        </a:lnSpc>
                        <a:spcBef>
                          <a:spcPts val="0"/>
                        </a:spcBef>
                        <a:spcAft>
                          <a:spcPts val="800"/>
                        </a:spcAft>
                      </a:pPr>
                      <a:r>
                        <a:rPr lang="en-US" sz="2100" dirty="0">
                          <a:effectLst/>
                        </a:rPr>
                        <a:t>10</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r">
                        <a:lnSpc>
                          <a:spcPct val="107000"/>
                        </a:lnSpc>
                        <a:spcBef>
                          <a:spcPts val="0"/>
                        </a:spcBef>
                        <a:spcAft>
                          <a:spcPts val="800"/>
                        </a:spcAft>
                      </a:pPr>
                      <a:r>
                        <a:rPr lang="en-US" sz="2100" dirty="0">
                          <a:effectLst/>
                        </a:rPr>
                        <a:t>12</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0003"/>
                  </a:ext>
                </a:extLst>
              </a:tr>
              <a:tr h="457200">
                <a:tc>
                  <a:txBody>
                    <a:bodyPr/>
                    <a:lstStyle/>
                    <a:p>
                      <a:pPr marL="0" marR="0" algn="r">
                        <a:lnSpc>
                          <a:spcPct val="107000"/>
                        </a:lnSpc>
                        <a:spcBef>
                          <a:spcPts val="0"/>
                        </a:spcBef>
                        <a:spcAft>
                          <a:spcPts val="800"/>
                        </a:spcAft>
                      </a:pPr>
                      <a:r>
                        <a:rPr lang="en-US" sz="2100" dirty="0">
                          <a:effectLst/>
                        </a:rPr>
                        <a:t>More than two years</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r">
                        <a:lnSpc>
                          <a:spcPct val="107000"/>
                        </a:lnSpc>
                        <a:spcBef>
                          <a:spcPts val="0"/>
                        </a:spcBef>
                        <a:spcAft>
                          <a:spcPts val="800"/>
                        </a:spcAft>
                      </a:pPr>
                      <a:r>
                        <a:rPr lang="en-US" sz="2100" dirty="0">
                          <a:effectLst/>
                        </a:rPr>
                        <a:t>46</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r">
                        <a:lnSpc>
                          <a:spcPct val="107000"/>
                        </a:lnSpc>
                        <a:spcBef>
                          <a:spcPts val="0"/>
                        </a:spcBef>
                        <a:spcAft>
                          <a:spcPts val="800"/>
                        </a:spcAft>
                      </a:pPr>
                      <a:r>
                        <a:rPr lang="en-US" sz="2100" dirty="0">
                          <a:effectLst/>
                        </a:rPr>
                        <a:t>24</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0004"/>
                  </a:ext>
                </a:extLst>
              </a:tr>
            </a:tbl>
          </a:graphicData>
        </a:graphic>
      </p:graphicFrame>
      <p:sp>
        <p:nvSpPr>
          <p:cNvPr id="3" name="Title 1"/>
          <p:cNvSpPr txBox="1">
            <a:spLocks/>
          </p:cNvSpPr>
          <p:nvPr/>
        </p:nvSpPr>
        <p:spPr>
          <a:xfrm>
            <a:off x="1056415" y="79938"/>
            <a:ext cx="7037075" cy="984885"/>
          </a:xfrm>
          <a:prstGeom prst="rect">
            <a:avLst/>
          </a:prstGeom>
          <a:ln>
            <a:noFill/>
          </a:ln>
        </p:spPr>
        <p:txBody>
          <a:bodyP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300" dirty="0">
                <a:solidFill>
                  <a:srgbClr val="1F497D"/>
                </a:solidFill>
              </a:rPr>
              <a:t>How long linked data project or service in production</a:t>
            </a:r>
          </a:p>
        </p:txBody>
      </p:sp>
      <p:sp>
        <p:nvSpPr>
          <p:cNvPr id="4" name="TextBox 3"/>
          <p:cNvSpPr txBox="1"/>
          <p:nvPr/>
        </p:nvSpPr>
        <p:spPr>
          <a:xfrm>
            <a:off x="3345011" y="4007865"/>
            <a:ext cx="835037" cy="461665"/>
          </a:xfrm>
          <a:prstGeom prst="rect">
            <a:avLst/>
          </a:prstGeom>
          <a:noFill/>
        </p:spPr>
        <p:txBody>
          <a:bodyPr wrap="none" rtlCol="0">
            <a:spAutoFit/>
          </a:bodyPr>
          <a:lstStyle/>
          <a:p>
            <a:r>
              <a:rPr lang="en-US" sz="2400" dirty="0"/>
              <a:t>Total</a:t>
            </a:r>
          </a:p>
        </p:txBody>
      </p:sp>
      <p:sp>
        <p:nvSpPr>
          <p:cNvPr id="6" name="TextBox 5"/>
          <p:cNvSpPr txBox="1"/>
          <p:nvPr/>
        </p:nvSpPr>
        <p:spPr>
          <a:xfrm>
            <a:off x="5232374" y="4007864"/>
            <a:ext cx="676404" cy="461665"/>
          </a:xfrm>
          <a:prstGeom prst="rect">
            <a:avLst/>
          </a:prstGeom>
          <a:noFill/>
        </p:spPr>
        <p:txBody>
          <a:bodyPr wrap="none" rtlCol="0">
            <a:spAutoFit/>
          </a:bodyPr>
          <a:lstStyle/>
          <a:p>
            <a:r>
              <a:rPr lang="en-US" sz="2400" dirty="0"/>
              <a:t>112</a:t>
            </a:r>
          </a:p>
        </p:txBody>
      </p:sp>
      <p:sp>
        <p:nvSpPr>
          <p:cNvPr id="7" name="TextBox 6"/>
          <p:cNvSpPr txBox="1"/>
          <p:nvPr/>
        </p:nvSpPr>
        <p:spPr>
          <a:xfrm>
            <a:off x="6675972" y="3989070"/>
            <a:ext cx="697627" cy="461665"/>
          </a:xfrm>
          <a:prstGeom prst="rect">
            <a:avLst/>
          </a:prstGeom>
          <a:noFill/>
        </p:spPr>
        <p:txBody>
          <a:bodyPr wrap="none" rtlCol="0">
            <a:spAutoFit/>
          </a:bodyPr>
          <a:lstStyle/>
          <a:p>
            <a:r>
              <a:rPr lang="en-US" sz="2400" dirty="0"/>
              <a:t>  76</a:t>
            </a:r>
          </a:p>
        </p:txBody>
      </p:sp>
      <p:sp>
        <p:nvSpPr>
          <p:cNvPr id="8" name="TextBox 7"/>
          <p:cNvSpPr txBox="1"/>
          <p:nvPr/>
        </p:nvSpPr>
        <p:spPr>
          <a:xfrm>
            <a:off x="5451816" y="4322661"/>
            <a:ext cx="524503" cy="461665"/>
          </a:xfrm>
          <a:prstGeom prst="rect">
            <a:avLst/>
          </a:prstGeom>
          <a:noFill/>
        </p:spPr>
        <p:txBody>
          <a:bodyPr wrap="none" rtlCol="0">
            <a:spAutoFit/>
          </a:bodyPr>
          <a:lstStyle/>
          <a:p>
            <a:r>
              <a:rPr lang="en-US" sz="2400" b="1" dirty="0">
                <a:solidFill>
                  <a:schemeClr val="accent6"/>
                </a:solidFill>
              </a:rPr>
              <a:t>    </a:t>
            </a:r>
            <a:endParaRPr lang="en-US" sz="2400" b="1" dirty="0">
              <a:solidFill>
                <a:srgbClr val="AE2573"/>
              </a:solidFill>
            </a:endParaRPr>
          </a:p>
        </p:txBody>
      </p:sp>
    </p:spTree>
    <p:extLst>
      <p:ext uri="{BB962C8B-B14F-4D97-AF65-F5344CB8AC3E}">
        <p14:creationId xmlns:p14="http://schemas.microsoft.com/office/powerpoint/2010/main" val="754410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b="0" dirty="0">
                <a:latin typeface="+mj-lt"/>
              </a:rPr>
              <a:t>How linked data is used</a:t>
            </a:r>
          </a:p>
        </p:txBody>
      </p:sp>
      <p:graphicFrame>
        <p:nvGraphicFramePr>
          <p:cNvPr id="3" name="Table 2"/>
          <p:cNvGraphicFramePr>
            <a:graphicFrameLocks noGrp="1"/>
          </p:cNvGraphicFramePr>
          <p:nvPr>
            <p:extLst>
              <p:ext uri="{D42A27DB-BD31-4B8C-83A1-F6EECF244321}">
                <p14:modId xmlns:p14="http://schemas.microsoft.com/office/powerpoint/2010/main" val="375221028"/>
              </p:ext>
            </p:extLst>
          </p:nvPr>
        </p:nvGraphicFramePr>
        <p:xfrm>
          <a:off x="821095" y="1388123"/>
          <a:ext cx="6792686" cy="2397000"/>
        </p:xfrm>
        <a:graphic>
          <a:graphicData uri="http://schemas.openxmlformats.org/drawingml/2006/table">
            <a:tbl>
              <a:tblPr firstRow="1" firstCol="1" bandRow="1">
                <a:tableStyleId>{5C22544A-7EE6-4342-B048-85BDC9FD1C3A}</a:tableStyleId>
              </a:tblPr>
              <a:tblGrid>
                <a:gridCol w="3714038">
                  <a:extLst>
                    <a:ext uri="{9D8B030D-6E8A-4147-A177-3AD203B41FA5}">
                      <a16:colId xmlns:a16="http://schemas.microsoft.com/office/drawing/2014/main" val="20000"/>
                    </a:ext>
                  </a:extLst>
                </a:gridCol>
                <a:gridCol w="1421808">
                  <a:extLst>
                    <a:ext uri="{9D8B030D-6E8A-4147-A177-3AD203B41FA5}">
                      <a16:colId xmlns:a16="http://schemas.microsoft.com/office/drawing/2014/main" val="20001"/>
                    </a:ext>
                  </a:extLst>
                </a:gridCol>
                <a:gridCol w="1656840">
                  <a:extLst>
                    <a:ext uri="{9D8B030D-6E8A-4147-A177-3AD203B41FA5}">
                      <a16:colId xmlns:a16="http://schemas.microsoft.com/office/drawing/2014/main" val="20002"/>
                    </a:ext>
                  </a:extLst>
                </a:gridCol>
              </a:tblGrid>
              <a:tr h="342424">
                <a:tc>
                  <a:txBody>
                    <a:bodyPr/>
                    <a:lstStyle/>
                    <a:p>
                      <a:pPr marL="0" marR="0">
                        <a:lnSpc>
                          <a:spcPct val="107000"/>
                        </a:lnSpc>
                        <a:spcBef>
                          <a:spcPts val="0"/>
                        </a:spcBef>
                        <a:spcAft>
                          <a:spcPts val="800"/>
                        </a:spcAft>
                      </a:pPr>
                      <a:r>
                        <a:rPr lang="en-US" sz="2100" dirty="0">
                          <a:effectLst/>
                        </a:rPr>
                        <a:t> </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solidFill>
                      <a:srgbClr val="AE2573"/>
                    </a:solidFill>
                  </a:tcPr>
                </a:tc>
                <a:tc>
                  <a:txBody>
                    <a:bodyPr/>
                    <a:lstStyle/>
                    <a:p>
                      <a:pPr marL="0" marR="0" algn="ctr">
                        <a:lnSpc>
                          <a:spcPct val="107000"/>
                        </a:lnSpc>
                        <a:spcBef>
                          <a:spcPts val="0"/>
                        </a:spcBef>
                        <a:spcAft>
                          <a:spcPts val="800"/>
                        </a:spcAft>
                      </a:pPr>
                      <a:r>
                        <a:rPr lang="en-US" sz="2100" dirty="0">
                          <a:effectLst/>
                        </a:rPr>
                        <a:t>2015</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AE2573"/>
                    </a:solidFill>
                  </a:tcPr>
                </a:tc>
                <a:tc>
                  <a:txBody>
                    <a:bodyPr/>
                    <a:lstStyle/>
                    <a:p>
                      <a:pPr marL="0" marR="0" algn="ctr">
                        <a:lnSpc>
                          <a:spcPct val="107000"/>
                        </a:lnSpc>
                        <a:spcBef>
                          <a:spcPts val="0"/>
                        </a:spcBef>
                        <a:spcAft>
                          <a:spcPts val="800"/>
                        </a:spcAft>
                      </a:pPr>
                      <a:r>
                        <a:rPr lang="en-US" sz="2100" dirty="0">
                          <a:effectLst/>
                        </a:rPr>
                        <a:t>2014</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AE2573"/>
                    </a:solidFill>
                  </a:tcPr>
                </a:tc>
                <a:extLst>
                  <a:ext uri="{0D108BD9-81ED-4DB2-BD59-A6C34878D82A}">
                    <a16:rowId xmlns:a16="http://schemas.microsoft.com/office/drawing/2014/main" val="10000"/>
                  </a:ext>
                </a:extLst>
              </a:tr>
              <a:tr h="684848">
                <a:tc>
                  <a:txBody>
                    <a:bodyPr/>
                    <a:lstStyle/>
                    <a:p>
                      <a:pPr marL="0" marR="0">
                        <a:lnSpc>
                          <a:spcPct val="107000"/>
                        </a:lnSpc>
                        <a:spcBef>
                          <a:spcPts val="0"/>
                        </a:spcBef>
                        <a:spcAft>
                          <a:spcPts val="800"/>
                        </a:spcAft>
                      </a:pPr>
                      <a:r>
                        <a:rPr lang="en-US" sz="2100" dirty="0">
                          <a:effectLst/>
                        </a:rPr>
                        <a:t>Consume linked data</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r">
                        <a:lnSpc>
                          <a:spcPct val="107000"/>
                        </a:lnSpc>
                        <a:spcBef>
                          <a:spcPts val="0"/>
                        </a:spcBef>
                        <a:spcAft>
                          <a:spcPts val="800"/>
                        </a:spcAft>
                      </a:pPr>
                      <a:r>
                        <a:rPr lang="en-US" sz="2100" dirty="0">
                          <a:effectLst/>
                        </a:rPr>
                        <a:t>38</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r">
                        <a:lnSpc>
                          <a:spcPct val="107000"/>
                        </a:lnSpc>
                        <a:spcBef>
                          <a:spcPts val="0"/>
                        </a:spcBef>
                        <a:spcAft>
                          <a:spcPts val="800"/>
                        </a:spcAft>
                      </a:pPr>
                      <a:r>
                        <a:rPr lang="en-US" sz="2100" dirty="0">
                          <a:effectLst/>
                        </a:rPr>
                        <a:t>25</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0001"/>
                  </a:ext>
                </a:extLst>
              </a:tr>
              <a:tr h="684848">
                <a:tc>
                  <a:txBody>
                    <a:bodyPr/>
                    <a:lstStyle/>
                    <a:p>
                      <a:pPr marL="0" marR="0">
                        <a:lnSpc>
                          <a:spcPct val="107000"/>
                        </a:lnSpc>
                        <a:spcBef>
                          <a:spcPts val="0"/>
                        </a:spcBef>
                        <a:spcAft>
                          <a:spcPts val="800"/>
                        </a:spcAft>
                      </a:pPr>
                      <a:r>
                        <a:rPr lang="en-US" sz="2100" dirty="0">
                          <a:effectLst/>
                        </a:rPr>
                        <a:t>Publish linked data</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r">
                        <a:lnSpc>
                          <a:spcPct val="107000"/>
                        </a:lnSpc>
                        <a:spcBef>
                          <a:spcPts val="0"/>
                        </a:spcBef>
                        <a:spcAft>
                          <a:spcPts val="800"/>
                        </a:spcAft>
                      </a:pPr>
                      <a:r>
                        <a:rPr lang="en-US" sz="2100" dirty="0">
                          <a:effectLst/>
                        </a:rPr>
                        <a:t>10</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r">
                        <a:lnSpc>
                          <a:spcPct val="107000"/>
                        </a:lnSpc>
                        <a:spcBef>
                          <a:spcPts val="0"/>
                        </a:spcBef>
                        <a:spcAft>
                          <a:spcPts val="800"/>
                        </a:spcAft>
                      </a:pPr>
                      <a:r>
                        <a:rPr lang="en-US" sz="2100" dirty="0">
                          <a:effectLst/>
                        </a:rPr>
                        <a:t>4</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0002"/>
                  </a:ext>
                </a:extLst>
              </a:tr>
              <a:tr h="684848">
                <a:tc>
                  <a:txBody>
                    <a:bodyPr/>
                    <a:lstStyle/>
                    <a:p>
                      <a:pPr marL="0" marR="0" algn="l">
                        <a:lnSpc>
                          <a:spcPct val="107000"/>
                        </a:lnSpc>
                        <a:spcBef>
                          <a:spcPts val="0"/>
                        </a:spcBef>
                        <a:spcAft>
                          <a:spcPts val="800"/>
                        </a:spcAft>
                      </a:pPr>
                      <a:r>
                        <a:rPr lang="en-US" sz="2100" dirty="0">
                          <a:effectLst/>
                        </a:rPr>
                        <a:t>Both consume &amp; publish</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0000"/>
                    </a:solidFill>
                  </a:tcPr>
                </a:tc>
                <a:tc>
                  <a:txBody>
                    <a:bodyPr/>
                    <a:lstStyle/>
                    <a:p>
                      <a:pPr marL="0" marR="0" algn="r">
                        <a:lnSpc>
                          <a:spcPct val="107000"/>
                        </a:lnSpc>
                        <a:spcBef>
                          <a:spcPts val="0"/>
                        </a:spcBef>
                        <a:spcAft>
                          <a:spcPts val="800"/>
                        </a:spcAft>
                      </a:pPr>
                      <a:r>
                        <a:rPr lang="en-US" sz="2100" dirty="0">
                          <a:effectLst/>
                        </a:rPr>
                        <a:t>64</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r">
                        <a:lnSpc>
                          <a:spcPct val="107000"/>
                        </a:lnSpc>
                        <a:spcBef>
                          <a:spcPts val="0"/>
                        </a:spcBef>
                        <a:spcAft>
                          <a:spcPts val="800"/>
                        </a:spcAft>
                      </a:pPr>
                      <a:r>
                        <a:rPr lang="en-US" sz="2100" dirty="0">
                          <a:effectLst/>
                        </a:rPr>
                        <a:t>47</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187988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156027250"/>
              </p:ext>
            </p:extLst>
          </p:nvPr>
        </p:nvGraphicFramePr>
        <p:xfrm>
          <a:off x="680902" y="345856"/>
          <a:ext cx="7446060" cy="3826640"/>
        </p:xfrm>
        <a:graphic>
          <a:graphicData uri="http://schemas.openxmlformats.org/drawingml/2006/table">
            <a:tbl>
              <a:tblPr firstRow="1" firstCol="1" bandRow="1">
                <a:tableStyleId>{93296810-A885-4BE3-A3E7-6D5BEEA58F35}</a:tableStyleId>
              </a:tblPr>
              <a:tblGrid>
                <a:gridCol w="5635922">
                  <a:extLst>
                    <a:ext uri="{9D8B030D-6E8A-4147-A177-3AD203B41FA5}">
                      <a16:colId xmlns:a16="http://schemas.microsoft.com/office/drawing/2014/main" val="20000"/>
                    </a:ext>
                  </a:extLst>
                </a:gridCol>
                <a:gridCol w="793102">
                  <a:extLst>
                    <a:ext uri="{9D8B030D-6E8A-4147-A177-3AD203B41FA5}">
                      <a16:colId xmlns:a16="http://schemas.microsoft.com/office/drawing/2014/main" val="20001"/>
                    </a:ext>
                  </a:extLst>
                </a:gridCol>
                <a:gridCol w="1017036">
                  <a:extLst>
                    <a:ext uri="{9D8B030D-6E8A-4147-A177-3AD203B41FA5}">
                      <a16:colId xmlns:a16="http://schemas.microsoft.com/office/drawing/2014/main" val="20002"/>
                    </a:ext>
                  </a:extLst>
                </a:gridCol>
              </a:tblGrid>
              <a:tr h="690484">
                <a:tc>
                  <a:txBody>
                    <a:bodyPr/>
                    <a:lstStyle/>
                    <a:p>
                      <a:pPr marL="0" marR="0">
                        <a:lnSpc>
                          <a:spcPct val="107000"/>
                        </a:lnSpc>
                        <a:spcBef>
                          <a:spcPts val="0"/>
                        </a:spcBef>
                        <a:spcAft>
                          <a:spcPts val="0"/>
                        </a:spcAft>
                      </a:pPr>
                      <a:r>
                        <a:rPr lang="en-US" sz="2400" dirty="0">
                          <a:effectLst/>
                        </a:rPr>
                        <a:t>Reasons for publishing linked data</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solidFill>
                      <a:srgbClr val="00B0F0"/>
                    </a:solidFill>
                  </a:tcPr>
                </a:tc>
                <a:tc>
                  <a:txBody>
                    <a:bodyPr/>
                    <a:lstStyle/>
                    <a:p>
                      <a:pPr marL="0" marR="0" algn="r">
                        <a:lnSpc>
                          <a:spcPct val="107000"/>
                        </a:lnSpc>
                        <a:spcBef>
                          <a:spcPts val="0"/>
                        </a:spcBef>
                        <a:spcAft>
                          <a:spcPts val="0"/>
                        </a:spcAft>
                      </a:pPr>
                      <a:r>
                        <a:rPr lang="en-US" sz="2100" dirty="0">
                          <a:effectLst/>
                        </a:rPr>
                        <a:t>2015</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solidFill>
                      <a:srgbClr val="00B0F0"/>
                    </a:solidFill>
                  </a:tcPr>
                </a:tc>
                <a:tc>
                  <a:txBody>
                    <a:bodyPr/>
                    <a:lstStyle/>
                    <a:p>
                      <a:pPr marL="0" marR="0" algn="r">
                        <a:lnSpc>
                          <a:spcPct val="107000"/>
                        </a:lnSpc>
                        <a:spcBef>
                          <a:spcPts val="0"/>
                        </a:spcBef>
                        <a:spcAft>
                          <a:spcPts val="0"/>
                        </a:spcAft>
                      </a:pPr>
                      <a:r>
                        <a:rPr lang="en-US" sz="2100" dirty="0">
                          <a:effectLst/>
                        </a:rPr>
                        <a:t>2014</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solidFill>
                      <a:srgbClr val="00B0F0"/>
                    </a:solidFill>
                  </a:tcPr>
                </a:tc>
                <a:extLst>
                  <a:ext uri="{0D108BD9-81ED-4DB2-BD59-A6C34878D82A}">
                    <a16:rowId xmlns:a16="http://schemas.microsoft.com/office/drawing/2014/main" val="10000"/>
                  </a:ext>
                </a:extLst>
              </a:tr>
              <a:tr h="548640">
                <a:tc>
                  <a:txBody>
                    <a:bodyPr/>
                    <a:lstStyle/>
                    <a:p>
                      <a:pPr marL="0" marR="0">
                        <a:lnSpc>
                          <a:spcPct val="107000"/>
                        </a:lnSpc>
                        <a:spcBef>
                          <a:spcPts val="0"/>
                        </a:spcBef>
                        <a:spcAft>
                          <a:spcPts val="0"/>
                        </a:spcAft>
                      </a:pPr>
                      <a:r>
                        <a:rPr lang="en-US" sz="2100" dirty="0">
                          <a:effectLst/>
                        </a:rPr>
                        <a:t>Expose to larger audience on the Web</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r">
                        <a:lnSpc>
                          <a:spcPct val="107000"/>
                        </a:lnSpc>
                        <a:spcBef>
                          <a:spcPts val="0"/>
                        </a:spcBef>
                        <a:spcAft>
                          <a:spcPts val="0"/>
                        </a:spcAft>
                      </a:pPr>
                      <a:r>
                        <a:rPr lang="en-US" sz="2100" dirty="0">
                          <a:effectLst/>
                        </a:rPr>
                        <a:t>67</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r">
                        <a:lnSpc>
                          <a:spcPct val="107000"/>
                        </a:lnSpc>
                        <a:spcBef>
                          <a:spcPts val="0"/>
                        </a:spcBef>
                        <a:spcAft>
                          <a:spcPts val="0"/>
                        </a:spcAft>
                      </a:pPr>
                      <a:r>
                        <a:rPr lang="en-US" sz="2100" dirty="0">
                          <a:effectLst/>
                        </a:rPr>
                        <a:t>45</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10001"/>
                  </a:ext>
                </a:extLst>
              </a:tr>
              <a:tr h="731520">
                <a:tc>
                  <a:txBody>
                    <a:bodyPr/>
                    <a:lstStyle/>
                    <a:p>
                      <a:pPr marL="0" marR="0">
                        <a:lnSpc>
                          <a:spcPct val="107000"/>
                        </a:lnSpc>
                        <a:spcBef>
                          <a:spcPts val="0"/>
                        </a:spcBef>
                        <a:spcAft>
                          <a:spcPts val="0"/>
                        </a:spcAft>
                      </a:pPr>
                      <a:r>
                        <a:rPr lang="en-US" sz="2100" dirty="0">
                          <a:effectLst/>
                        </a:rPr>
                        <a:t>Demonstrate what could be done with datasets as linked data</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r">
                        <a:lnSpc>
                          <a:spcPct val="107000"/>
                        </a:lnSpc>
                        <a:spcBef>
                          <a:spcPts val="0"/>
                        </a:spcBef>
                        <a:spcAft>
                          <a:spcPts val="0"/>
                        </a:spcAft>
                      </a:pPr>
                      <a:r>
                        <a:rPr lang="en-US" sz="2100" dirty="0">
                          <a:effectLst/>
                        </a:rPr>
                        <a:t>59</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r">
                        <a:lnSpc>
                          <a:spcPct val="107000"/>
                        </a:lnSpc>
                        <a:spcBef>
                          <a:spcPts val="0"/>
                        </a:spcBef>
                        <a:spcAft>
                          <a:spcPts val="0"/>
                        </a:spcAft>
                      </a:pPr>
                      <a:r>
                        <a:rPr lang="en-US" sz="2100" dirty="0">
                          <a:effectLst/>
                        </a:rPr>
                        <a:t>41</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10002"/>
                  </a:ext>
                </a:extLst>
              </a:tr>
              <a:tr h="822960">
                <a:tc>
                  <a:txBody>
                    <a:bodyPr/>
                    <a:lstStyle/>
                    <a:p>
                      <a:pPr marL="0" marR="0">
                        <a:lnSpc>
                          <a:spcPct val="107000"/>
                        </a:lnSpc>
                        <a:spcBef>
                          <a:spcPts val="0"/>
                        </a:spcBef>
                        <a:spcAft>
                          <a:spcPts val="0"/>
                        </a:spcAft>
                      </a:pPr>
                      <a:r>
                        <a:rPr lang="en-US" sz="2100" dirty="0">
                          <a:effectLst/>
                        </a:rPr>
                        <a:t>Heard about linked data and wanted to try it out by exposing our data as linked data.</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r">
                        <a:lnSpc>
                          <a:spcPct val="107000"/>
                        </a:lnSpc>
                        <a:spcBef>
                          <a:spcPts val="0"/>
                        </a:spcBef>
                        <a:spcAft>
                          <a:spcPts val="0"/>
                        </a:spcAft>
                      </a:pPr>
                      <a:r>
                        <a:rPr lang="en-US" sz="2100" dirty="0">
                          <a:effectLst/>
                        </a:rPr>
                        <a:t>43</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r">
                        <a:lnSpc>
                          <a:spcPct val="107000"/>
                        </a:lnSpc>
                        <a:spcBef>
                          <a:spcPts val="0"/>
                        </a:spcBef>
                        <a:spcAft>
                          <a:spcPts val="0"/>
                        </a:spcAft>
                      </a:pPr>
                      <a:r>
                        <a:rPr lang="en-US" sz="2100" dirty="0">
                          <a:effectLst/>
                        </a:rPr>
                        <a:t>21</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10003"/>
                  </a:ext>
                </a:extLst>
              </a:tr>
              <a:tr h="1033036">
                <a:tc>
                  <a:txBody>
                    <a:bodyPr/>
                    <a:lstStyle/>
                    <a:p>
                      <a:pPr marL="0" marR="0">
                        <a:lnSpc>
                          <a:spcPct val="107000"/>
                        </a:lnSpc>
                        <a:spcBef>
                          <a:spcPts val="0"/>
                        </a:spcBef>
                        <a:spcAft>
                          <a:spcPts val="0"/>
                        </a:spcAft>
                      </a:pPr>
                      <a:r>
                        <a:rPr lang="en-US" sz="2100" dirty="0">
                          <a:effectLst/>
                        </a:rPr>
                        <a:t>See if publishing linked data would improve our Search Engine Optimization (SEO.)</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r">
                        <a:lnSpc>
                          <a:spcPct val="107000"/>
                        </a:lnSpc>
                        <a:spcBef>
                          <a:spcPts val="0"/>
                        </a:spcBef>
                        <a:spcAft>
                          <a:spcPts val="0"/>
                        </a:spcAft>
                      </a:pPr>
                      <a:r>
                        <a:rPr lang="en-US" sz="2100" dirty="0">
                          <a:effectLst/>
                        </a:rPr>
                        <a:t>29</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r">
                        <a:lnSpc>
                          <a:spcPct val="107000"/>
                        </a:lnSpc>
                        <a:spcBef>
                          <a:spcPts val="0"/>
                        </a:spcBef>
                        <a:spcAft>
                          <a:spcPts val="0"/>
                        </a:spcAft>
                      </a:pPr>
                      <a:r>
                        <a:rPr lang="en-US" sz="2100" dirty="0">
                          <a:effectLst/>
                        </a:rPr>
                        <a:t>9</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10004"/>
                  </a:ext>
                </a:extLst>
              </a:tr>
            </a:tbl>
          </a:graphicData>
        </a:graphic>
      </p:graphicFrame>
      <p:sp>
        <p:nvSpPr>
          <p:cNvPr id="9" name="TextBox 8"/>
          <p:cNvSpPr txBox="1"/>
          <p:nvPr/>
        </p:nvSpPr>
        <p:spPr>
          <a:xfrm>
            <a:off x="7372369" y="4689744"/>
            <a:ext cx="485600" cy="738664"/>
          </a:xfrm>
          <a:prstGeom prst="rect">
            <a:avLst/>
          </a:prstGeom>
          <a:noFill/>
        </p:spPr>
        <p:txBody>
          <a:bodyPr wrap="square" rtlCol="0">
            <a:spAutoFit/>
          </a:bodyPr>
          <a:lstStyle/>
          <a:p>
            <a:r>
              <a:rPr lang="en-US" sz="2100" dirty="0">
                <a:solidFill>
                  <a:srgbClr val="AE2573"/>
                </a:solidFill>
              </a:rPr>
              <a:t>		</a:t>
            </a:r>
          </a:p>
        </p:txBody>
      </p:sp>
    </p:spTree>
    <p:extLst>
      <p:ext uri="{BB962C8B-B14F-4D97-AF65-F5344CB8AC3E}">
        <p14:creationId xmlns:p14="http://schemas.microsoft.com/office/powerpoint/2010/main" val="1152673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056415" y="79938"/>
            <a:ext cx="7037075" cy="984885"/>
          </a:xfrm>
          <a:prstGeom prst="rect">
            <a:avLst/>
          </a:prstGeom>
          <a:ln>
            <a:noFill/>
          </a:ln>
        </p:spPr>
        <p:txBody>
          <a:bodyP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300" dirty="0">
                <a:solidFill>
                  <a:srgbClr val="1F497D"/>
                </a:solidFill>
              </a:rPr>
              <a:t>Types of data published as linked data</a:t>
            </a:r>
          </a:p>
        </p:txBody>
      </p:sp>
      <p:graphicFrame>
        <p:nvGraphicFramePr>
          <p:cNvPr id="4" name="Chart 3"/>
          <p:cNvGraphicFramePr>
            <a:graphicFrameLocks/>
          </p:cNvGraphicFramePr>
          <p:nvPr>
            <p:extLst>
              <p:ext uri="{D42A27DB-BD31-4B8C-83A1-F6EECF244321}">
                <p14:modId xmlns:p14="http://schemas.microsoft.com/office/powerpoint/2010/main" val="1967130551"/>
              </p:ext>
            </p:extLst>
          </p:nvPr>
        </p:nvGraphicFramePr>
        <p:xfrm>
          <a:off x="634482" y="935698"/>
          <a:ext cx="7366518" cy="351845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64036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oclc.org/content/dam/research/images/publications/strength-rluk-cov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0219" y="2178980"/>
            <a:ext cx="1894031" cy="24522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oclc.org/content/dam/research/images/publications/isni-co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675" y="143124"/>
            <a:ext cx="1717237" cy="22233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6981283" y="143124"/>
            <a:ext cx="1731296" cy="2223370"/>
          </a:xfrm>
          <a:prstGeom prst="rect">
            <a:avLst/>
          </a:prstGeom>
        </p:spPr>
      </p:pic>
      <p:sp>
        <p:nvSpPr>
          <p:cNvPr id="7" name="Rectangle 6"/>
          <p:cNvSpPr/>
          <p:nvPr/>
        </p:nvSpPr>
        <p:spPr>
          <a:xfrm>
            <a:off x="38265" y="2712455"/>
            <a:ext cx="3077026" cy="1477328"/>
          </a:xfrm>
          <a:prstGeom prst="rect">
            <a:avLst/>
          </a:prstGeom>
        </p:spPr>
        <p:txBody>
          <a:bodyPr wrap="square">
            <a:spAutoFit/>
          </a:bodyPr>
          <a:lstStyle/>
          <a:p>
            <a:r>
              <a:rPr lang="en-US" sz="1600" i="1" dirty="0"/>
              <a:t>Addressing the Challenges with Organizational Identifiers and ISNI</a:t>
            </a:r>
            <a:endParaRPr lang="en-US" sz="1600" dirty="0"/>
          </a:p>
          <a:p>
            <a:pPr marL="285750" indent="-285750">
              <a:buFont typeface="Arial" panose="020B0604020202020204" pitchFamily="34" charset="0"/>
              <a:buChar char="•"/>
            </a:pPr>
            <a:r>
              <a:rPr lang="en-US" sz="1400" dirty="0"/>
              <a:t>Why organizational identifiers are important </a:t>
            </a:r>
          </a:p>
          <a:p>
            <a:pPr marL="285750" indent="-285750">
              <a:buFont typeface="Arial" panose="020B0604020202020204" pitchFamily="34" charset="0"/>
              <a:buChar char="•"/>
            </a:pPr>
            <a:r>
              <a:rPr lang="en-US" sz="1400" dirty="0"/>
              <a:t>Benefits of ISNI membership </a:t>
            </a:r>
          </a:p>
        </p:txBody>
      </p:sp>
      <p:sp>
        <p:nvSpPr>
          <p:cNvPr id="8" name="Rectangle 7"/>
          <p:cNvSpPr/>
          <p:nvPr/>
        </p:nvSpPr>
        <p:spPr>
          <a:xfrm>
            <a:off x="2137813" y="332321"/>
            <a:ext cx="4572000" cy="1723549"/>
          </a:xfrm>
          <a:prstGeom prst="rect">
            <a:avLst/>
          </a:prstGeom>
        </p:spPr>
        <p:txBody>
          <a:bodyPr>
            <a:spAutoFit/>
          </a:bodyPr>
          <a:lstStyle/>
          <a:p>
            <a:r>
              <a:rPr lang="en-US" sz="1600" i="1" dirty="0"/>
              <a:t>Strength in Numbers: The Research Libraries UK (RLUK) Collective Collection</a:t>
            </a:r>
          </a:p>
          <a:p>
            <a:pPr marL="285750" indent="-285750">
              <a:buFont typeface="Arial" panose="020B0604020202020204" pitchFamily="34" charset="0"/>
              <a:buChar char="•"/>
            </a:pPr>
            <a:r>
              <a:rPr lang="en-US" sz="1400" dirty="0"/>
              <a:t>Detailed characterization of the collective collection of the RLUK membership, with special emphasis on print books</a:t>
            </a:r>
          </a:p>
          <a:p>
            <a:pPr marL="285750" indent="-285750">
              <a:buFont typeface="Arial" panose="020B0604020202020204" pitchFamily="34" charset="0"/>
              <a:buChar char="•"/>
            </a:pPr>
            <a:r>
              <a:rPr lang="en-US" sz="1400" dirty="0"/>
              <a:t>Compares RLUK to ARL collective collection</a:t>
            </a:r>
          </a:p>
          <a:p>
            <a:endParaRPr lang="en-US" dirty="0"/>
          </a:p>
        </p:txBody>
      </p:sp>
      <p:sp>
        <p:nvSpPr>
          <p:cNvPr id="9" name="Rectangle 8"/>
          <p:cNvSpPr/>
          <p:nvPr/>
        </p:nvSpPr>
        <p:spPr>
          <a:xfrm>
            <a:off x="5615671" y="2684750"/>
            <a:ext cx="3528329" cy="1908215"/>
          </a:xfrm>
          <a:prstGeom prst="rect">
            <a:avLst/>
          </a:prstGeom>
        </p:spPr>
        <p:txBody>
          <a:bodyPr wrap="square">
            <a:spAutoFit/>
          </a:bodyPr>
          <a:lstStyle/>
          <a:p>
            <a:r>
              <a:rPr lang="en-US" sz="1600" i="1" dirty="0"/>
              <a:t>The Library in the Life of the User Annotated Bibliography </a:t>
            </a:r>
          </a:p>
          <a:p>
            <a:pPr marL="285750" indent="-285750">
              <a:buFont typeface="Arial" panose="020B0604020202020204" pitchFamily="34" charset="0"/>
              <a:buChar char="•"/>
            </a:pPr>
            <a:r>
              <a:rPr lang="en-US" sz="1400" dirty="0"/>
              <a:t>Builds on the </a:t>
            </a:r>
            <a:r>
              <a:rPr lang="en-US" sz="1400" i="1" dirty="0"/>
              <a:t>Library in the Life of the User</a:t>
            </a:r>
            <a:r>
              <a:rPr lang="en-US" sz="1400" dirty="0"/>
              <a:t> report &amp; a related symposium</a:t>
            </a:r>
          </a:p>
          <a:p>
            <a:pPr marL="285750" indent="-285750">
              <a:buFont typeface="Arial" panose="020B0604020202020204" pitchFamily="34" charset="0"/>
              <a:buChar char="•"/>
            </a:pPr>
            <a:r>
              <a:rPr lang="en-US" sz="1400" dirty="0"/>
              <a:t>Annotated list of resources to help leaders advocate for, plan, and execute user-centered library services</a:t>
            </a:r>
          </a:p>
          <a:p>
            <a:endParaRPr lang="en-US" sz="1600" dirty="0"/>
          </a:p>
        </p:txBody>
      </p:sp>
      <p:pic>
        <p:nvPicPr>
          <p:cNvPr id="10" name="Picture 4" descr="Ralph LeV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5291" y="3220010"/>
            <a:ext cx="510068" cy="6759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ttp://www.oclc.org/content/dam/research/images/people/lavoie-list.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15291" y="3955257"/>
            <a:ext cx="510068" cy="67599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http://www.oclc.org/content/dam/research/images/people/smith-yoshimur-list.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880" y="1870376"/>
            <a:ext cx="465710" cy="6172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Lynn Silipigni Connaway, Ph.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09813" y="1154758"/>
            <a:ext cx="476951" cy="63210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www.oclc.org/content/dam/research/images/people/hood-list.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11140" y="1841658"/>
            <a:ext cx="475624" cy="630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0544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par>
                                <p:cTn id="22" presetID="22" presetClass="entr" presetSubtype="8"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par>
                                <p:cTn id="25" presetID="22" presetClass="entr" presetSubtype="8"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par>
                                <p:cTn id="28" presetID="22" presetClass="entr" presetSubtype="8"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011389026"/>
              </p:ext>
            </p:extLst>
          </p:nvPr>
        </p:nvGraphicFramePr>
        <p:xfrm>
          <a:off x="690466" y="117088"/>
          <a:ext cx="7660432" cy="4274411"/>
        </p:xfrm>
        <a:graphic>
          <a:graphicData uri="http://schemas.openxmlformats.org/drawingml/2006/table">
            <a:tbl>
              <a:tblPr firstRow="1" firstCol="1" bandRow="1">
                <a:tableStyleId>{00A15C55-8517-42AA-B614-E9B94910E393}</a:tableStyleId>
              </a:tblPr>
              <a:tblGrid>
                <a:gridCol w="5638145">
                  <a:extLst>
                    <a:ext uri="{9D8B030D-6E8A-4147-A177-3AD203B41FA5}">
                      <a16:colId xmlns:a16="http://schemas.microsoft.com/office/drawing/2014/main" val="20000"/>
                    </a:ext>
                  </a:extLst>
                </a:gridCol>
                <a:gridCol w="1018673">
                  <a:extLst>
                    <a:ext uri="{9D8B030D-6E8A-4147-A177-3AD203B41FA5}">
                      <a16:colId xmlns:a16="http://schemas.microsoft.com/office/drawing/2014/main" val="20001"/>
                    </a:ext>
                  </a:extLst>
                </a:gridCol>
                <a:gridCol w="1003614">
                  <a:extLst>
                    <a:ext uri="{9D8B030D-6E8A-4147-A177-3AD203B41FA5}">
                      <a16:colId xmlns:a16="http://schemas.microsoft.com/office/drawing/2014/main" val="20002"/>
                    </a:ext>
                  </a:extLst>
                </a:gridCol>
              </a:tblGrid>
              <a:tr h="553947">
                <a:tc>
                  <a:txBody>
                    <a:bodyPr/>
                    <a:lstStyle/>
                    <a:p>
                      <a:pPr marL="0" marR="0">
                        <a:lnSpc>
                          <a:spcPct val="107000"/>
                        </a:lnSpc>
                        <a:spcBef>
                          <a:spcPts val="0"/>
                        </a:spcBef>
                        <a:spcAft>
                          <a:spcPts val="0"/>
                        </a:spcAft>
                      </a:pPr>
                      <a:r>
                        <a:rPr lang="en-US" sz="2400" dirty="0">
                          <a:effectLst/>
                        </a:rPr>
                        <a:t>Reasons for consuming linked data</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solidFill>
                      <a:srgbClr val="00B0F0"/>
                    </a:solidFill>
                  </a:tcPr>
                </a:tc>
                <a:tc>
                  <a:txBody>
                    <a:bodyPr/>
                    <a:lstStyle/>
                    <a:p>
                      <a:pPr marL="0" marR="0" algn="r">
                        <a:lnSpc>
                          <a:spcPct val="107000"/>
                        </a:lnSpc>
                        <a:spcBef>
                          <a:spcPts val="0"/>
                        </a:spcBef>
                        <a:spcAft>
                          <a:spcPts val="0"/>
                        </a:spcAft>
                      </a:pPr>
                      <a:r>
                        <a:rPr lang="en-US" sz="2400" dirty="0">
                          <a:effectLst/>
                        </a:rPr>
                        <a:t>2015</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solidFill>
                      <a:srgbClr val="00B0F0"/>
                    </a:solidFill>
                  </a:tcPr>
                </a:tc>
                <a:tc>
                  <a:txBody>
                    <a:bodyPr/>
                    <a:lstStyle/>
                    <a:p>
                      <a:pPr marL="0" marR="0" algn="r">
                        <a:lnSpc>
                          <a:spcPct val="107000"/>
                        </a:lnSpc>
                        <a:spcBef>
                          <a:spcPts val="0"/>
                        </a:spcBef>
                        <a:spcAft>
                          <a:spcPts val="0"/>
                        </a:spcAft>
                      </a:pPr>
                      <a:r>
                        <a:rPr lang="en-US" sz="2400" dirty="0">
                          <a:effectLst/>
                        </a:rPr>
                        <a:t>2014</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solidFill>
                      <a:srgbClr val="00B0F0"/>
                    </a:solidFill>
                  </a:tcPr>
                </a:tc>
                <a:extLst>
                  <a:ext uri="{0D108BD9-81ED-4DB2-BD59-A6C34878D82A}">
                    <a16:rowId xmlns:a16="http://schemas.microsoft.com/office/drawing/2014/main" val="10000"/>
                  </a:ext>
                </a:extLst>
              </a:tr>
              <a:tr h="457200">
                <a:tc>
                  <a:txBody>
                    <a:bodyPr/>
                    <a:lstStyle/>
                    <a:p>
                      <a:pPr marL="0" marR="0">
                        <a:lnSpc>
                          <a:spcPct val="107000"/>
                        </a:lnSpc>
                        <a:spcBef>
                          <a:spcPts val="0"/>
                        </a:spcBef>
                        <a:spcAft>
                          <a:spcPts val="0"/>
                        </a:spcAft>
                      </a:pPr>
                      <a:r>
                        <a:rPr lang="en-US" sz="1800" dirty="0">
                          <a:effectLst/>
                        </a:rPr>
                        <a:t>Provide our users with a richer experience.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r">
                        <a:lnSpc>
                          <a:spcPct val="107000"/>
                        </a:lnSpc>
                        <a:spcBef>
                          <a:spcPts val="0"/>
                        </a:spcBef>
                        <a:spcAft>
                          <a:spcPts val="0"/>
                        </a:spcAft>
                      </a:pPr>
                      <a:r>
                        <a:rPr lang="en-US" sz="1800" dirty="0">
                          <a:effectLst/>
                        </a:rPr>
                        <a:t>51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r">
                        <a:lnSpc>
                          <a:spcPct val="107000"/>
                        </a:lnSpc>
                        <a:spcBef>
                          <a:spcPts val="0"/>
                        </a:spcBef>
                        <a:spcAft>
                          <a:spcPts val="0"/>
                        </a:spcAft>
                      </a:pPr>
                      <a:r>
                        <a:rPr lang="en-US" sz="1800" dirty="0">
                          <a:effectLst/>
                        </a:rPr>
                        <a:t>35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10001"/>
                  </a:ext>
                </a:extLst>
              </a:tr>
              <a:tr h="587216">
                <a:tc>
                  <a:txBody>
                    <a:bodyPr/>
                    <a:lstStyle/>
                    <a:p>
                      <a:pPr marL="0" marR="0">
                        <a:lnSpc>
                          <a:spcPct val="107000"/>
                        </a:lnSpc>
                        <a:spcBef>
                          <a:spcPts val="0"/>
                        </a:spcBef>
                        <a:spcAft>
                          <a:spcPts val="0"/>
                        </a:spcAft>
                      </a:pPr>
                      <a:r>
                        <a:rPr lang="en-US" sz="1800" dirty="0">
                          <a:effectLst/>
                        </a:rPr>
                        <a:t>Enhance our own data by consuming linked data from other sources.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r">
                        <a:lnSpc>
                          <a:spcPct val="107000"/>
                        </a:lnSpc>
                        <a:spcBef>
                          <a:spcPts val="0"/>
                        </a:spcBef>
                        <a:spcAft>
                          <a:spcPts val="0"/>
                        </a:spcAft>
                      </a:pPr>
                      <a:r>
                        <a:rPr lang="en-US" sz="1800" dirty="0">
                          <a:effectLst/>
                        </a:rPr>
                        <a:t>50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r">
                        <a:lnSpc>
                          <a:spcPct val="107000"/>
                        </a:lnSpc>
                        <a:spcBef>
                          <a:spcPts val="0"/>
                        </a:spcBef>
                        <a:spcAft>
                          <a:spcPts val="0"/>
                        </a:spcAft>
                      </a:pPr>
                      <a:r>
                        <a:rPr lang="en-US" sz="1800" dirty="0">
                          <a:effectLst/>
                        </a:rPr>
                        <a:t>37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10002"/>
                  </a:ext>
                </a:extLst>
              </a:tr>
              <a:tr h="457200">
                <a:tc>
                  <a:txBody>
                    <a:bodyPr/>
                    <a:lstStyle/>
                    <a:p>
                      <a:pPr marL="0" marR="0">
                        <a:lnSpc>
                          <a:spcPct val="107000"/>
                        </a:lnSpc>
                        <a:spcBef>
                          <a:spcPts val="0"/>
                        </a:spcBef>
                        <a:spcAft>
                          <a:spcPts val="0"/>
                        </a:spcAft>
                      </a:pPr>
                      <a:r>
                        <a:rPr lang="en-US" sz="1800" dirty="0">
                          <a:effectLst/>
                        </a:rPr>
                        <a:t>More effective internal metadata management.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r">
                        <a:lnSpc>
                          <a:spcPct val="107000"/>
                        </a:lnSpc>
                        <a:spcBef>
                          <a:spcPts val="0"/>
                        </a:spcBef>
                        <a:spcAft>
                          <a:spcPts val="0"/>
                        </a:spcAft>
                      </a:pPr>
                      <a:r>
                        <a:rPr lang="en-US" sz="1800" dirty="0">
                          <a:effectLst/>
                        </a:rPr>
                        <a:t>32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r">
                        <a:lnSpc>
                          <a:spcPct val="107000"/>
                        </a:lnSpc>
                        <a:spcBef>
                          <a:spcPts val="0"/>
                        </a:spcBef>
                        <a:spcAft>
                          <a:spcPts val="0"/>
                        </a:spcAft>
                      </a:pPr>
                      <a:r>
                        <a:rPr lang="en-US" sz="1800" dirty="0">
                          <a:effectLst/>
                        </a:rPr>
                        <a:t>16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10003"/>
                  </a:ext>
                </a:extLst>
              </a:tr>
              <a:tr h="457200">
                <a:tc>
                  <a:txBody>
                    <a:bodyPr/>
                    <a:lstStyle/>
                    <a:p>
                      <a:pPr marL="0" marR="0">
                        <a:lnSpc>
                          <a:spcPct val="107000"/>
                        </a:lnSpc>
                        <a:spcBef>
                          <a:spcPts val="0"/>
                        </a:spcBef>
                        <a:spcAft>
                          <a:spcPts val="0"/>
                        </a:spcAft>
                      </a:pPr>
                      <a:r>
                        <a:rPr lang="en-US" sz="1800" dirty="0">
                          <a:effectLst/>
                        </a:rPr>
                        <a:t>Greater accuracy and scope in our search results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r">
                        <a:lnSpc>
                          <a:spcPct val="107000"/>
                        </a:lnSpc>
                        <a:spcBef>
                          <a:spcPts val="0"/>
                        </a:spcBef>
                        <a:spcAft>
                          <a:spcPts val="0"/>
                        </a:spcAft>
                      </a:pPr>
                      <a:r>
                        <a:rPr lang="en-US" sz="1800" dirty="0">
                          <a:effectLst/>
                        </a:rPr>
                        <a:t>27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r">
                        <a:lnSpc>
                          <a:spcPct val="107000"/>
                        </a:lnSpc>
                        <a:spcBef>
                          <a:spcPts val="0"/>
                        </a:spcBef>
                        <a:spcAft>
                          <a:spcPts val="0"/>
                        </a:spcAft>
                      </a:pPr>
                      <a:r>
                        <a:rPr lang="en-US" sz="1800" dirty="0">
                          <a:effectLst/>
                        </a:rPr>
                        <a:t>12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10004"/>
                  </a:ext>
                </a:extLst>
              </a:tr>
              <a:tr h="587216">
                <a:tc>
                  <a:txBody>
                    <a:bodyPr/>
                    <a:lstStyle/>
                    <a:p>
                      <a:pPr marL="0" marR="0">
                        <a:lnSpc>
                          <a:spcPct val="107000"/>
                        </a:lnSpc>
                        <a:spcBef>
                          <a:spcPts val="0"/>
                        </a:spcBef>
                        <a:spcAft>
                          <a:spcPts val="0"/>
                        </a:spcAft>
                      </a:pPr>
                      <a:r>
                        <a:rPr lang="en-US" sz="1800" dirty="0">
                          <a:effectLst/>
                        </a:rPr>
                        <a:t>See if consuming linked data would improve our Search Engine Optimization (SEO).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r">
                        <a:lnSpc>
                          <a:spcPct val="107000"/>
                        </a:lnSpc>
                        <a:spcBef>
                          <a:spcPts val="0"/>
                        </a:spcBef>
                        <a:spcAft>
                          <a:spcPts val="0"/>
                        </a:spcAft>
                      </a:pPr>
                      <a:r>
                        <a:rPr lang="en-US" sz="1800" dirty="0">
                          <a:effectLst/>
                        </a:rPr>
                        <a:t>19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r">
                        <a:lnSpc>
                          <a:spcPct val="107000"/>
                        </a:lnSpc>
                        <a:spcBef>
                          <a:spcPts val="0"/>
                        </a:spcBef>
                        <a:spcAft>
                          <a:spcPts val="0"/>
                        </a:spcAft>
                      </a:pPr>
                      <a:r>
                        <a:rPr lang="en-US" sz="1800" dirty="0">
                          <a:effectLst/>
                        </a:rPr>
                        <a:t>12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10005"/>
                  </a:ext>
                </a:extLst>
              </a:tr>
              <a:tr h="587216">
                <a:tc>
                  <a:txBody>
                    <a:bodyPr/>
                    <a:lstStyle/>
                    <a:p>
                      <a:pPr marL="0" marR="0">
                        <a:lnSpc>
                          <a:spcPct val="107000"/>
                        </a:lnSpc>
                        <a:spcBef>
                          <a:spcPts val="0"/>
                        </a:spcBef>
                        <a:spcAft>
                          <a:spcPts val="0"/>
                        </a:spcAft>
                      </a:pPr>
                      <a:r>
                        <a:rPr lang="en-US" sz="1800" dirty="0">
                          <a:effectLst/>
                        </a:rPr>
                        <a:t>Experiment with combining different types of data into a single triple store.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r">
                        <a:lnSpc>
                          <a:spcPct val="107000"/>
                        </a:lnSpc>
                        <a:spcBef>
                          <a:spcPts val="0"/>
                        </a:spcBef>
                        <a:spcAft>
                          <a:spcPts val="0"/>
                        </a:spcAft>
                      </a:pPr>
                      <a:r>
                        <a:rPr lang="en-US" sz="1800" dirty="0">
                          <a:effectLst/>
                        </a:rPr>
                        <a:t>17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r">
                        <a:lnSpc>
                          <a:spcPct val="107000"/>
                        </a:lnSpc>
                        <a:spcBef>
                          <a:spcPts val="0"/>
                        </a:spcBef>
                        <a:spcAft>
                          <a:spcPts val="0"/>
                        </a:spcAft>
                      </a:pPr>
                      <a:r>
                        <a:rPr lang="en-US" sz="1800" dirty="0">
                          <a:effectLst/>
                        </a:rPr>
                        <a:t>15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10006"/>
                  </a:ext>
                </a:extLst>
              </a:tr>
              <a:tr h="587216">
                <a:tc>
                  <a:txBody>
                    <a:bodyPr/>
                    <a:lstStyle/>
                    <a:p>
                      <a:pPr marL="0" marR="0">
                        <a:lnSpc>
                          <a:spcPct val="107000"/>
                        </a:lnSpc>
                        <a:spcBef>
                          <a:spcPts val="0"/>
                        </a:spcBef>
                        <a:spcAft>
                          <a:spcPts val="0"/>
                        </a:spcAft>
                      </a:pPr>
                      <a:r>
                        <a:rPr lang="en-US" sz="1800" dirty="0">
                          <a:effectLst/>
                        </a:rPr>
                        <a:t>Heard about linked data and wanted to try it out by using linked data sources.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r">
                        <a:lnSpc>
                          <a:spcPct val="107000"/>
                        </a:lnSpc>
                        <a:spcBef>
                          <a:spcPts val="0"/>
                        </a:spcBef>
                        <a:spcAft>
                          <a:spcPts val="0"/>
                        </a:spcAft>
                      </a:pPr>
                      <a:r>
                        <a:rPr lang="en-US" sz="1800" dirty="0">
                          <a:effectLst/>
                        </a:rPr>
                        <a:t>17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r">
                        <a:lnSpc>
                          <a:spcPct val="107000"/>
                        </a:lnSpc>
                        <a:spcBef>
                          <a:spcPts val="0"/>
                        </a:spcBef>
                        <a:spcAft>
                          <a:spcPts val="0"/>
                        </a:spcAft>
                      </a:pPr>
                      <a:r>
                        <a:rPr lang="en-US" sz="1800" dirty="0">
                          <a:effectLst/>
                        </a:rPr>
                        <a:t>13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875426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379444" y="831061"/>
            <a:ext cx="6271357" cy="1200329"/>
          </a:xfrm>
        </p:spPr>
        <p:txBody>
          <a:bodyPr/>
          <a:lstStyle/>
          <a:p>
            <a:r>
              <a:rPr lang="en-US" dirty="0"/>
              <a:t>Some examples In production </a:t>
            </a:r>
          </a:p>
        </p:txBody>
      </p:sp>
      <p:sp>
        <p:nvSpPr>
          <p:cNvPr id="3" name="Text Placeholder 2"/>
          <p:cNvSpPr>
            <a:spLocks noGrp="1"/>
          </p:cNvSpPr>
          <p:nvPr>
            <p:ph type="body" sz="quarter" idx="11"/>
          </p:nvPr>
        </p:nvSpPr>
        <p:spPr/>
        <p:txBody>
          <a:bodyPr/>
          <a:lstStyle/>
          <a:p>
            <a:endParaRPr lang="en-US" dirty="0"/>
          </a:p>
        </p:txBody>
      </p:sp>
      <p:sp>
        <p:nvSpPr>
          <p:cNvPr id="4" name="Text Placeholder 3"/>
          <p:cNvSpPr>
            <a:spLocks noGrp="1"/>
          </p:cNvSpPr>
          <p:nvPr>
            <p:ph type="body" sz="quarter" idx="12"/>
          </p:nvPr>
        </p:nvSpPr>
        <p:spPr>
          <a:xfrm>
            <a:off x="7524156" y="638176"/>
            <a:ext cx="198834" cy="4074629"/>
          </a:xfrm>
        </p:spPr>
        <p:txBody>
          <a:bodyPr/>
          <a:lstStyle/>
          <a:p>
            <a:endParaRPr lang="en-US" dirty="0"/>
          </a:p>
        </p:txBody>
      </p:sp>
    </p:spTree>
    <p:extLst>
      <p:ext uri="{BB962C8B-B14F-4D97-AF65-F5344CB8AC3E}">
        <p14:creationId xmlns:p14="http://schemas.microsoft.com/office/powerpoint/2010/main" val="2715288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mithyok\AppData\Local\Temp\SNAGHTMLe2f9f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5" y="-1"/>
            <a:ext cx="6175307" cy="60672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47658" y="3535135"/>
            <a:ext cx="1704313" cy="300082"/>
          </a:xfrm>
          <a:prstGeom prst="rect">
            <a:avLst/>
          </a:prstGeom>
          <a:noFill/>
        </p:spPr>
        <p:txBody>
          <a:bodyPr wrap="none" rtlCol="0">
            <a:spAutoFit/>
          </a:bodyPr>
          <a:lstStyle/>
          <a:p>
            <a:r>
              <a:rPr lang="en-US" sz="1350" dirty="0">
                <a:hlinkClick r:id="rId4"/>
              </a:rPr>
              <a:t>http://bnb.data.bl.uk</a:t>
            </a:r>
            <a:endParaRPr lang="en-US" sz="1350" dirty="0"/>
          </a:p>
        </p:txBody>
      </p:sp>
    </p:spTree>
    <p:extLst>
      <p:ext uri="{BB962C8B-B14F-4D97-AF65-F5344CB8AC3E}">
        <p14:creationId xmlns:p14="http://schemas.microsoft.com/office/powerpoint/2010/main" val="424208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 0 L 0 -0.25 E" pathEditMode="relative" ptsTypes="">
                                      <p:cBhvr>
                                        <p:cTn id="6" dur="2000" fill="hold"/>
                                        <p:tgtEl>
                                          <p:spTgt spid="307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91220" y="-937564"/>
            <a:ext cx="7729636" cy="7369559"/>
          </a:xfrm>
          <a:prstGeom prst="rect">
            <a:avLst/>
          </a:prstGeom>
        </p:spPr>
      </p:pic>
      <p:sp>
        <p:nvSpPr>
          <p:cNvPr id="3" name="TextBox 2"/>
          <p:cNvSpPr txBox="1"/>
          <p:nvPr/>
        </p:nvSpPr>
        <p:spPr>
          <a:xfrm>
            <a:off x="3159456" y="2747215"/>
            <a:ext cx="2675797" cy="300082"/>
          </a:xfrm>
          <a:prstGeom prst="rect">
            <a:avLst/>
          </a:prstGeom>
          <a:noFill/>
        </p:spPr>
        <p:txBody>
          <a:bodyPr wrap="none" rtlCol="0">
            <a:spAutoFit/>
          </a:bodyPr>
          <a:lstStyle/>
          <a:p>
            <a:r>
              <a:rPr lang="en-US" sz="1350" dirty="0">
                <a:hlinkClick r:id="rId4"/>
              </a:rPr>
              <a:t>http://www.dnb.de/EN/entityfacts</a:t>
            </a:r>
            <a:endParaRPr lang="en-US" sz="1350" dirty="0"/>
          </a:p>
        </p:txBody>
      </p:sp>
    </p:spTree>
    <p:extLst>
      <p:ext uri="{BB962C8B-B14F-4D97-AF65-F5344CB8AC3E}">
        <p14:creationId xmlns:p14="http://schemas.microsoft.com/office/powerpoint/2010/main" val="326909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4.72222E-6 -6.17284E-7 L 4.72222E-6 -0.25 " pathEditMode="relative" rAng="0" ptsTypes="AA">
                                      <p:cBhvr>
                                        <p:cTn id="6" dur="2000" fill="hold"/>
                                        <p:tgtEl>
                                          <p:spTgt spid="2"/>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9210" y="0"/>
            <a:ext cx="5850115" cy="51435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375305"/>
            <a:ext cx="6858000" cy="4392890"/>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5529413" y="4817347"/>
            <a:ext cx="1550424" cy="300082"/>
          </a:xfrm>
          <a:prstGeom prst="rect">
            <a:avLst/>
          </a:prstGeom>
          <a:noFill/>
        </p:spPr>
        <p:txBody>
          <a:bodyPr wrap="none" rtlCol="0">
            <a:spAutoFit/>
          </a:bodyPr>
          <a:lstStyle/>
          <a:p>
            <a:r>
              <a:rPr lang="en-US" sz="1350" dirty="0">
                <a:hlinkClick r:id="rId5"/>
              </a:rPr>
              <a:t>http://kn.ndl.go.jp/</a:t>
            </a:r>
            <a:endParaRPr lang="en-US" sz="1350" dirty="0"/>
          </a:p>
        </p:txBody>
      </p:sp>
    </p:spTree>
    <p:extLst>
      <p:ext uri="{BB962C8B-B14F-4D97-AF65-F5344CB8AC3E}">
        <p14:creationId xmlns:p14="http://schemas.microsoft.com/office/powerpoint/2010/main" val="388082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66482" y="0"/>
            <a:ext cx="5171380" cy="5078561"/>
          </a:xfrm>
          <a:prstGeom prst="rect">
            <a:avLst/>
          </a:prstGeom>
        </p:spPr>
      </p:pic>
    </p:spTree>
    <p:extLst>
      <p:ext uri="{BB962C8B-B14F-4D97-AF65-F5344CB8AC3E}">
        <p14:creationId xmlns:p14="http://schemas.microsoft.com/office/powerpoint/2010/main" val="3810476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1241" y="-19401"/>
            <a:ext cx="6858000" cy="367581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1241" y="865050"/>
            <a:ext cx="6621518" cy="4147070"/>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4690242" y="611134"/>
            <a:ext cx="1627369" cy="276999"/>
          </a:xfrm>
          <a:prstGeom prst="rect">
            <a:avLst/>
          </a:prstGeom>
          <a:noFill/>
        </p:spPr>
        <p:txBody>
          <a:bodyPr wrap="none" rtlCol="0">
            <a:spAutoFit/>
          </a:bodyPr>
          <a:lstStyle/>
          <a:p>
            <a:r>
              <a:rPr lang="en-US" sz="1200" dirty="0">
                <a:hlinkClick r:id="rId5"/>
              </a:rPr>
              <a:t>https://linkedjazz.org</a:t>
            </a:r>
            <a:r>
              <a:rPr lang="en-US" sz="1200" dirty="0"/>
              <a:t>/</a:t>
            </a:r>
          </a:p>
        </p:txBody>
      </p:sp>
    </p:spTree>
    <p:extLst>
      <p:ext uri="{BB962C8B-B14F-4D97-AF65-F5344CB8AC3E}">
        <p14:creationId xmlns:p14="http://schemas.microsoft.com/office/powerpoint/2010/main" val="71057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21247" y="1095450"/>
            <a:ext cx="6514751" cy="4006334"/>
          </a:xfrm>
          <a:prstGeom prst="rect">
            <a:avLst/>
          </a:prstGeom>
        </p:spPr>
      </p:pic>
      <p:pic>
        <p:nvPicPr>
          <p:cNvPr id="3" name="Picture 2"/>
          <p:cNvPicPr>
            <a:picLocks noChangeAspect="1"/>
          </p:cNvPicPr>
          <p:nvPr/>
        </p:nvPicPr>
        <p:blipFill>
          <a:blip r:embed="rId4"/>
          <a:stretch>
            <a:fillRect/>
          </a:stretch>
        </p:blipFill>
        <p:spPr>
          <a:xfrm>
            <a:off x="5936061" y="75271"/>
            <a:ext cx="1943269" cy="743015"/>
          </a:xfrm>
          <a:prstGeom prst="rect">
            <a:avLst/>
          </a:prstGeom>
        </p:spPr>
      </p:pic>
      <p:sp>
        <p:nvSpPr>
          <p:cNvPr id="6" name="Rectangle 5"/>
          <p:cNvSpPr/>
          <p:nvPr/>
        </p:nvSpPr>
        <p:spPr>
          <a:xfrm>
            <a:off x="1356691" y="181404"/>
            <a:ext cx="4656482" cy="830997"/>
          </a:xfrm>
          <a:prstGeom prst="rect">
            <a:avLst/>
          </a:prstGeom>
        </p:spPr>
        <p:txBody>
          <a:bodyPr wrap="square">
            <a:spAutoFit/>
          </a:bodyPr>
          <a:lstStyle/>
          <a:p>
            <a:r>
              <a:rPr lang="en-US" sz="2400" dirty="0">
                <a:solidFill>
                  <a:srgbClr val="1F497D"/>
                </a:solidFill>
                <a:latin typeface="+mj-lt"/>
              </a:rPr>
              <a:t>North Rhine-Westphalian Library Service Center</a:t>
            </a:r>
          </a:p>
        </p:txBody>
      </p:sp>
    </p:spTree>
    <p:extLst>
      <p:ext uri="{BB962C8B-B14F-4D97-AF65-F5344CB8AC3E}">
        <p14:creationId xmlns:p14="http://schemas.microsoft.com/office/powerpoint/2010/main" val="1658552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2962" y="180211"/>
            <a:ext cx="4609419" cy="2468880"/>
          </a:xfrm>
          <a:prstGeom prst="rect">
            <a:avLst/>
          </a:prstGeom>
        </p:spPr>
      </p:pic>
      <p:pic>
        <p:nvPicPr>
          <p:cNvPr id="3" name="Picture 2"/>
          <p:cNvPicPr>
            <a:picLocks noChangeAspect="1"/>
          </p:cNvPicPr>
          <p:nvPr/>
        </p:nvPicPr>
        <p:blipFill>
          <a:blip r:embed="rId4"/>
          <a:stretch>
            <a:fillRect/>
          </a:stretch>
        </p:blipFill>
        <p:spPr>
          <a:xfrm>
            <a:off x="3" y="2618928"/>
            <a:ext cx="1430246" cy="510051"/>
          </a:xfrm>
          <a:prstGeom prst="rect">
            <a:avLst/>
          </a:prstGeom>
        </p:spPr>
      </p:pic>
      <p:pic>
        <p:nvPicPr>
          <p:cNvPr id="5" name="Picture 2" descr="C:\Users\smithyok\AppData\Local\Temp\SNAGHTML582a7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962" y="3128979"/>
            <a:ext cx="5220915" cy="21261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smithyok\AppData\Local\Temp\SNAGHTML5f844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86100" y="192063"/>
            <a:ext cx="3757900" cy="496379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74546" y="2375569"/>
            <a:ext cx="5455340" cy="769441"/>
          </a:xfrm>
          <a:prstGeom prst="rect">
            <a:avLst/>
          </a:prstGeom>
          <a:noFill/>
        </p:spPr>
        <p:txBody>
          <a:bodyPr wrap="none" rtlCol="0">
            <a:spAutoFit/>
          </a:bodyPr>
          <a:lstStyle/>
          <a:p>
            <a:r>
              <a:rPr lang="en-US" sz="4400" dirty="0">
                <a:solidFill>
                  <a:srgbClr val="FF0000"/>
                </a:solidFill>
              </a:rPr>
              <a:t>Over 20 billion triples</a:t>
            </a:r>
          </a:p>
        </p:txBody>
      </p:sp>
    </p:spTree>
    <p:extLst>
      <p:ext uri="{BB962C8B-B14F-4D97-AF65-F5344CB8AC3E}">
        <p14:creationId xmlns:p14="http://schemas.microsoft.com/office/powerpoint/2010/main" val="2336767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60429865"/>
              </p:ext>
            </p:extLst>
          </p:nvPr>
        </p:nvGraphicFramePr>
        <p:xfrm>
          <a:off x="296779" y="171450"/>
          <a:ext cx="6766961" cy="4760217"/>
        </p:xfrm>
        <a:graphic>
          <a:graphicData uri="http://schemas.openxmlformats.org/drawingml/2006/table">
            <a:tbl>
              <a:tblPr firstRow="1" firstCol="1" bandRow="1">
                <a:tableStyleId>{00A15C55-8517-42AA-B614-E9B94910E393}</a:tableStyleId>
              </a:tblPr>
              <a:tblGrid>
                <a:gridCol w="5983705">
                  <a:extLst>
                    <a:ext uri="{9D8B030D-6E8A-4147-A177-3AD203B41FA5}">
                      <a16:colId xmlns:a16="http://schemas.microsoft.com/office/drawing/2014/main" val="20000"/>
                    </a:ext>
                  </a:extLst>
                </a:gridCol>
                <a:gridCol w="783256">
                  <a:extLst>
                    <a:ext uri="{9D8B030D-6E8A-4147-A177-3AD203B41FA5}">
                      <a16:colId xmlns:a16="http://schemas.microsoft.com/office/drawing/2014/main" val="20001"/>
                    </a:ext>
                  </a:extLst>
                </a:gridCol>
              </a:tblGrid>
              <a:tr h="608585">
                <a:tc>
                  <a:txBody>
                    <a:bodyPr/>
                    <a:lstStyle/>
                    <a:p>
                      <a:pPr marL="0" marR="0">
                        <a:lnSpc>
                          <a:spcPct val="107000"/>
                        </a:lnSpc>
                        <a:spcBef>
                          <a:spcPts val="0"/>
                        </a:spcBef>
                        <a:spcAft>
                          <a:spcPts val="0"/>
                        </a:spcAft>
                      </a:pPr>
                      <a:r>
                        <a:rPr lang="en-US" sz="2300" dirty="0">
                          <a:effectLst/>
                          <a:latin typeface="+mj-lt"/>
                        </a:rPr>
                        <a:t>2015 linked data sources most consumed</a:t>
                      </a:r>
                      <a:endParaRPr lang="en-US" sz="2300" dirty="0">
                        <a:effectLst/>
                        <a:latin typeface="+mj-lt"/>
                        <a:ea typeface="Calibri" panose="020F0502020204030204" pitchFamily="34" charset="0"/>
                        <a:cs typeface="Times New Roman" panose="02020603050405020304" pitchFamily="18" charset="0"/>
                      </a:endParaRPr>
                    </a:p>
                  </a:txBody>
                  <a:tcPr marL="51435" marR="51435" marT="0" marB="0" anchor="b">
                    <a:solidFill>
                      <a:srgbClr val="00B0F0"/>
                    </a:solidFill>
                  </a:tcPr>
                </a:tc>
                <a:tc>
                  <a:txBody>
                    <a:bodyPr/>
                    <a:lstStyle/>
                    <a:p>
                      <a:pPr marL="0" marR="0" algn="r">
                        <a:lnSpc>
                          <a:spcPct val="107000"/>
                        </a:lnSpc>
                        <a:spcBef>
                          <a:spcPts val="0"/>
                        </a:spcBef>
                        <a:spcAft>
                          <a:spcPts val="0"/>
                        </a:spcAft>
                      </a:pPr>
                      <a:r>
                        <a:rPr lang="en-US" sz="2300" dirty="0">
                          <a:effectLst/>
                          <a:latin typeface="+mj-lt"/>
                        </a:rPr>
                        <a:t>2015</a:t>
                      </a:r>
                      <a:endParaRPr lang="en-US" sz="2300" dirty="0">
                        <a:effectLst/>
                        <a:latin typeface="+mj-lt"/>
                        <a:ea typeface="Calibri" panose="020F0502020204030204" pitchFamily="34" charset="0"/>
                        <a:cs typeface="Times New Roman" panose="02020603050405020304" pitchFamily="18" charset="0"/>
                      </a:endParaRPr>
                    </a:p>
                  </a:txBody>
                  <a:tcPr marL="51435" marR="51435" marT="0" marB="0" anchor="b">
                    <a:solidFill>
                      <a:srgbClr val="00B0F0"/>
                    </a:solidFill>
                  </a:tcPr>
                </a:tc>
                <a:extLst>
                  <a:ext uri="{0D108BD9-81ED-4DB2-BD59-A6C34878D82A}">
                    <a16:rowId xmlns:a16="http://schemas.microsoft.com/office/drawing/2014/main" val="10000"/>
                  </a:ext>
                </a:extLst>
              </a:tr>
              <a:tr h="411480">
                <a:tc>
                  <a:txBody>
                    <a:bodyPr/>
                    <a:lstStyle/>
                    <a:p>
                      <a:pPr marL="0" marR="0">
                        <a:lnSpc>
                          <a:spcPct val="107000"/>
                        </a:lnSpc>
                        <a:spcBef>
                          <a:spcPts val="0"/>
                        </a:spcBef>
                        <a:spcAft>
                          <a:spcPts val="0"/>
                        </a:spcAft>
                      </a:pPr>
                      <a:r>
                        <a:rPr lang="en-US" sz="1800" dirty="0">
                          <a:effectLst/>
                        </a:rPr>
                        <a:t>VIAF (Virtual International Authority File)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r">
                        <a:lnSpc>
                          <a:spcPct val="107000"/>
                        </a:lnSpc>
                        <a:spcBef>
                          <a:spcPts val="0"/>
                        </a:spcBef>
                        <a:spcAft>
                          <a:spcPts val="0"/>
                        </a:spcAft>
                      </a:pPr>
                      <a:r>
                        <a:rPr lang="en-US" sz="1800" dirty="0">
                          <a:effectLst/>
                        </a:rPr>
                        <a:t>41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10001"/>
                  </a:ext>
                </a:extLst>
              </a:tr>
              <a:tr h="365760">
                <a:tc>
                  <a:txBody>
                    <a:bodyPr/>
                    <a:lstStyle/>
                    <a:p>
                      <a:pPr marL="0" marR="0">
                        <a:lnSpc>
                          <a:spcPct val="107000"/>
                        </a:lnSpc>
                        <a:spcBef>
                          <a:spcPts val="0"/>
                        </a:spcBef>
                        <a:spcAft>
                          <a:spcPts val="0"/>
                        </a:spcAft>
                      </a:pPr>
                      <a:r>
                        <a:rPr lang="en-US" sz="1800" dirty="0">
                          <a:effectLst/>
                        </a:rPr>
                        <a:t>DBpedia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r">
                        <a:lnSpc>
                          <a:spcPct val="107000"/>
                        </a:lnSpc>
                        <a:spcBef>
                          <a:spcPts val="0"/>
                        </a:spcBef>
                        <a:spcAft>
                          <a:spcPts val="0"/>
                        </a:spcAft>
                      </a:pPr>
                      <a:r>
                        <a:rPr lang="en-US" sz="1800" dirty="0">
                          <a:effectLst/>
                        </a:rPr>
                        <a:t>36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10002"/>
                  </a:ext>
                </a:extLst>
              </a:tr>
              <a:tr h="331473">
                <a:tc>
                  <a:txBody>
                    <a:bodyPr/>
                    <a:lstStyle/>
                    <a:p>
                      <a:pPr marL="0" marR="0">
                        <a:lnSpc>
                          <a:spcPct val="107000"/>
                        </a:lnSpc>
                        <a:spcBef>
                          <a:spcPts val="0"/>
                        </a:spcBef>
                        <a:spcAft>
                          <a:spcPts val="0"/>
                        </a:spcAft>
                      </a:pPr>
                      <a:r>
                        <a:rPr lang="en-US" sz="1800" dirty="0">
                          <a:effectLst/>
                        </a:rPr>
                        <a:t>GeoNames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r">
                        <a:lnSpc>
                          <a:spcPct val="107000"/>
                        </a:lnSpc>
                        <a:spcBef>
                          <a:spcPts val="0"/>
                        </a:spcBef>
                        <a:spcAft>
                          <a:spcPts val="0"/>
                        </a:spcAft>
                      </a:pPr>
                      <a:r>
                        <a:rPr lang="en-US" sz="1800" dirty="0">
                          <a:effectLst/>
                        </a:rPr>
                        <a:t>35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10003"/>
                  </a:ext>
                </a:extLst>
              </a:tr>
              <a:tr h="411480">
                <a:tc>
                  <a:txBody>
                    <a:bodyPr/>
                    <a:lstStyle/>
                    <a:p>
                      <a:pPr marL="0" marR="0">
                        <a:lnSpc>
                          <a:spcPct val="107000"/>
                        </a:lnSpc>
                        <a:spcBef>
                          <a:spcPts val="0"/>
                        </a:spcBef>
                        <a:spcAft>
                          <a:spcPts val="0"/>
                        </a:spcAft>
                      </a:pPr>
                      <a:r>
                        <a:rPr lang="en-US" sz="2000" dirty="0">
                          <a:effectLst/>
                        </a:rPr>
                        <a:t>id.loc.gov</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r">
                        <a:lnSpc>
                          <a:spcPct val="107000"/>
                        </a:lnSpc>
                        <a:spcBef>
                          <a:spcPts val="0"/>
                        </a:spcBef>
                        <a:spcAft>
                          <a:spcPts val="0"/>
                        </a:spcAft>
                      </a:pPr>
                      <a:r>
                        <a:rPr lang="en-US" sz="1800" dirty="0">
                          <a:effectLst/>
                        </a:rPr>
                        <a:t>35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10004"/>
                  </a:ext>
                </a:extLst>
              </a:tr>
              <a:tr h="365760">
                <a:tc>
                  <a:txBody>
                    <a:bodyPr/>
                    <a:lstStyle/>
                    <a:p>
                      <a:pPr marL="0" marR="0">
                        <a:lnSpc>
                          <a:spcPct val="107000"/>
                        </a:lnSpc>
                        <a:spcBef>
                          <a:spcPts val="0"/>
                        </a:spcBef>
                        <a:spcAft>
                          <a:spcPts val="0"/>
                        </a:spcAft>
                      </a:pPr>
                      <a:r>
                        <a:rPr lang="en-US" sz="1800" dirty="0">
                          <a:effectLst/>
                        </a:rPr>
                        <a:t>Resources we convert to linked data ourselves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solidFill>
                      <a:srgbClr val="FF0000"/>
                    </a:solidFill>
                  </a:tcPr>
                </a:tc>
                <a:tc>
                  <a:txBody>
                    <a:bodyPr/>
                    <a:lstStyle/>
                    <a:p>
                      <a:pPr marL="0" marR="0" algn="r">
                        <a:lnSpc>
                          <a:spcPct val="107000"/>
                        </a:lnSpc>
                        <a:spcBef>
                          <a:spcPts val="0"/>
                        </a:spcBef>
                        <a:spcAft>
                          <a:spcPts val="0"/>
                        </a:spcAft>
                      </a:pPr>
                      <a:r>
                        <a:rPr lang="en-US" sz="1800" dirty="0">
                          <a:effectLst/>
                        </a:rPr>
                        <a:t>17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10005"/>
                  </a:ext>
                </a:extLst>
              </a:tr>
              <a:tr h="411480">
                <a:tc>
                  <a:txBody>
                    <a:bodyPr/>
                    <a:lstStyle/>
                    <a:p>
                      <a:pPr marL="0" marR="0">
                        <a:lnSpc>
                          <a:spcPct val="107000"/>
                        </a:lnSpc>
                        <a:spcBef>
                          <a:spcPts val="0"/>
                        </a:spcBef>
                        <a:spcAft>
                          <a:spcPts val="0"/>
                        </a:spcAft>
                      </a:pPr>
                      <a:r>
                        <a:rPr lang="en-US" sz="1800" dirty="0">
                          <a:effectLst/>
                        </a:rPr>
                        <a:t>Getty's AAT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r">
                        <a:lnSpc>
                          <a:spcPct val="107000"/>
                        </a:lnSpc>
                        <a:spcBef>
                          <a:spcPts val="0"/>
                        </a:spcBef>
                        <a:spcAft>
                          <a:spcPts val="0"/>
                        </a:spcAft>
                      </a:pPr>
                      <a:r>
                        <a:rPr lang="en-US" sz="1800" dirty="0">
                          <a:effectLst/>
                        </a:rPr>
                        <a:t>16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10006"/>
                  </a:ext>
                </a:extLst>
              </a:tr>
              <a:tr h="411480">
                <a:tc>
                  <a:txBody>
                    <a:bodyPr/>
                    <a:lstStyle/>
                    <a:p>
                      <a:pPr marL="0" marR="0">
                        <a:lnSpc>
                          <a:spcPct val="107000"/>
                        </a:lnSpc>
                        <a:spcBef>
                          <a:spcPts val="0"/>
                        </a:spcBef>
                        <a:spcAft>
                          <a:spcPts val="0"/>
                        </a:spcAft>
                      </a:pPr>
                      <a:r>
                        <a:rPr lang="en-US" sz="1800" dirty="0">
                          <a:effectLst/>
                        </a:rPr>
                        <a:t>FAST (Faceted Application of Subject Terminology)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r">
                        <a:lnSpc>
                          <a:spcPct val="107000"/>
                        </a:lnSpc>
                        <a:spcBef>
                          <a:spcPts val="0"/>
                        </a:spcBef>
                        <a:spcAft>
                          <a:spcPts val="0"/>
                        </a:spcAft>
                      </a:pPr>
                      <a:r>
                        <a:rPr lang="en-US" sz="1800" dirty="0">
                          <a:effectLst/>
                        </a:rPr>
                        <a:t>15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10007"/>
                  </a:ext>
                </a:extLst>
              </a:tr>
              <a:tr h="411480">
                <a:tc>
                  <a:txBody>
                    <a:bodyPr/>
                    <a:lstStyle/>
                    <a:p>
                      <a:pPr marL="0" marR="0">
                        <a:lnSpc>
                          <a:spcPct val="107000"/>
                        </a:lnSpc>
                        <a:spcBef>
                          <a:spcPts val="0"/>
                        </a:spcBef>
                        <a:spcAft>
                          <a:spcPts val="0"/>
                        </a:spcAft>
                      </a:pPr>
                      <a:r>
                        <a:rPr lang="en-US" sz="1800" dirty="0">
                          <a:effectLst/>
                        </a:rPr>
                        <a:t>WorldCat.org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r">
                        <a:lnSpc>
                          <a:spcPct val="107000"/>
                        </a:lnSpc>
                        <a:spcBef>
                          <a:spcPts val="0"/>
                        </a:spcBef>
                        <a:spcAft>
                          <a:spcPts val="0"/>
                        </a:spcAft>
                      </a:pPr>
                      <a:r>
                        <a:rPr lang="en-US" sz="1800" dirty="0">
                          <a:effectLst/>
                        </a:rPr>
                        <a:t>15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10008"/>
                  </a:ext>
                </a:extLst>
              </a:tr>
              <a:tr h="411480">
                <a:tc>
                  <a:txBody>
                    <a:bodyPr/>
                    <a:lstStyle/>
                    <a:p>
                      <a:pPr marL="0" marR="0">
                        <a:lnSpc>
                          <a:spcPct val="107000"/>
                        </a:lnSpc>
                        <a:spcBef>
                          <a:spcPts val="0"/>
                        </a:spcBef>
                        <a:spcAft>
                          <a:spcPts val="0"/>
                        </a:spcAft>
                      </a:pPr>
                      <a:r>
                        <a:rPr lang="en-US" sz="1800" dirty="0">
                          <a:effectLst/>
                        </a:rPr>
                        <a:t>data.bnf.fr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r">
                        <a:lnSpc>
                          <a:spcPct val="107000"/>
                        </a:lnSpc>
                        <a:spcBef>
                          <a:spcPts val="0"/>
                        </a:spcBef>
                        <a:spcAft>
                          <a:spcPts val="0"/>
                        </a:spcAft>
                      </a:pPr>
                      <a:r>
                        <a:rPr lang="en-US" sz="1800" dirty="0">
                          <a:effectLst/>
                        </a:rPr>
                        <a:t>12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10009"/>
                  </a:ext>
                </a:extLst>
              </a:tr>
              <a:tr h="619759">
                <a:tc>
                  <a:txBody>
                    <a:bodyPr/>
                    <a:lstStyle/>
                    <a:p>
                      <a:pPr marL="0" marR="0" indent="0" algn="l" defTabSz="457200" rtl="0" eaLnBrk="1" fontAlgn="auto" latinLnBrk="0" hangingPunct="1">
                        <a:lnSpc>
                          <a:spcPct val="107000"/>
                        </a:lnSpc>
                        <a:spcBef>
                          <a:spcPts val="0"/>
                        </a:spcBef>
                        <a:spcAft>
                          <a:spcPts val="0"/>
                        </a:spcAft>
                        <a:buClrTx/>
                        <a:buSzTx/>
                        <a:buFontTx/>
                        <a:buNone/>
                        <a:tabLst/>
                        <a:defRPr/>
                      </a:pPr>
                      <a:r>
                        <a:rPr lang="en-US" sz="1800" dirty="0">
                          <a:effectLst/>
                        </a:rPr>
                        <a:t>Deutsche National Bib Linked Data Service</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indent="0" algn="r" defTabSz="457200" rtl="0" eaLnBrk="1" fontAlgn="auto" latinLnBrk="0" hangingPunct="1">
                        <a:lnSpc>
                          <a:spcPct val="107000"/>
                        </a:lnSpc>
                        <a:spcBef>
                          <a:spcPts val="0"/>
                        </a:spcBef>
                        <a:spcAft>
                          <a:spcPts val="0"/>
                        </a:spcAft>
                        <a:buClrTx/>
                        <a:buSzTx/>
                        <a:buFontTx/>
                        <a:buNone/>
                        <a:tabLst/>
                        <a:defRPr/>
                      </a:pPr>
                      <a:r>
                        <a:rPr lang="en-US" sz="1800" dirty="0">
                          <a:effectLst/>
                        </a:rPr>
                        <a:t>12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r">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0010"/>
                  </a:ext>
                </a:extLst>
              </a:tr>
            </a:tbl>
          </a:graphicData>
        </a:graphic>
      </p:graphicFrame>
      <p:sp>
        <p:nvSpPr>
          <p:cNvPr id="3" name="5-Point Star 2"/>
          <p:cNvSpPr/>
          <p:nvPr/>
        </p:nvSpPr>
        <p:spPr>
          <a:xfrm>
            <a:off x="7049453" y="3076014"/>
            <a:ext cx="411480" cy="411480"/>
          </a:xfrm>
          <a:prstGeom prst="star5">
            <a:avLst/>
          </a:prstGeom>
          <a:solidFill>
            <a:srgbClr val="F6BE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 name="5-Point Star 3"/>
          <p:cNvSpPr/>
          <p:nvPr/>
        </p:nvSpPr>
        <p:spPr>
          <a:xfrm>
            <a:off x="7088852" y="2603832"/>
            <a:ext cx="411480" cy="411480"/>
          </a:xfrm>
          <a:prstGeom prst="star5">
            <a:avLst/>
          </a:prstGeom>
          <a:solidFill>
            <a:srgbClr val="F6BE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5" name="5-Point Star 4"/>
          <p:cNvSpPr/>
          <p:nvPr/>
        </p:nvSpPr>
        <p:spPr>
          <a:xfrm>
            <a:off x="7063740" y="722888"/>
            <a:ext cx="411480" cy="411480"/>
          </a:xfrm>
          <a:prstGeom prst="star5">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5-Point Star 5"/>
          <p:cNvSpPr/>
          <p:nvPr/>
        </p:nvSpPr>
        <p:spPr>
          <a:xfrm>
            <a:off x="7088852" y="3476294"/>
            <a:ext cx="411480" cy="411480"/>
          </a:xfrm>
          <a:prstGeom prst="star5">
            <a:avLst/>
          </a:prstGeom>
          <a:solidFill>
            <a:srgbClr val="F6BE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7" name="5-Point Star 6"/>
          <p:cNvSpPr/>
          <p:nvPr/>
        </p:nvSpPr>
        <p:spPr>
          <a:xfrm>
            <a:off x="7088852" y="3875571"/>
            <a:ext cx="411480" cy="411480"/>
          </a:xfrm>
          <a:prstGeom prst="star5">
            <a:avLst/>
          </a:prstGeom>
          <a:solidFill>
            <a:srgbClr val="F6BE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9" name="5-Point Star 8"/>
          <p:cNvSpPr/>
          <p:nvPr/>
        </p:nvSpPr>
        <p:spPr>
          <a:xfrm>
            <a:off x="7049453" y="4282927"/>
            <a:ext cx="411480" cy="411480"/>
          </a:xfrm>
          <a:prstGeom prst="star5">
            <a:avLst/>
          </a:prstGeom>
          <a:solidFill>
            <a:srgbClr val="F6BE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5-Point Star 9"/>
          <p:cNvSpPr/>
          <p:nvPr/>
        </p:nvSpPr>
        <p:spPr>
          <a:xfrm>
            <a:off x="7088852" y="1869100"/>
            <a:ext cx="411480" cy="411480"/>
          </a:xfrm>
          <a:prstGeom prst="star5">
            <a:avLst/>
          </a:prstGeom>
          <a:solidFill>
            <a:srgbClr val="F6BE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803159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p:txBody>
          <a:bodyPr/>
          <a:lstStyle/>
          <a:p>
            <a:endParaRPr lang="en-US" dirty="0"/>
          </a:p>
        </p:txBody>
      </p:sp>
      <p:sp>
        <p:nvSpPr>
          <p:cNvPr id="7" name="Text Placeholder 6"/>
          <p:cNvSpPr>
            <a:spLocks noGrp="1"/>
          </p:cNvSpPr>
          <p:nvPr>
            <p:ph type="body" sz="quarter" idx="14"/>
          </p:nvPr>
        </p:nvSpPr>
        <p:spPr/>
        <p:txBody>
          <a:bodyPr/>
          <a:lstStyle/>
          <a:p>
            <a:endParaRPr lang="en-US" dirty="0"/>
          </a:p>
        </p:txBody>
      </p:sp>
      <p:sp>
        <p:nvSpPr>
          <p:cNvPr id="3" name="Text Placeholder 2"/>
          <p:cNvSpPr>
            <a:spLocks noGrp="1"/>
          </p:cNvSpPr>
          <p:nvPr>
            <p:ph type="body" sz="quarter" idx="11"/>
          </p:nvPr>
        </p:nvSpPr>
        <p:spPr>
          <a:xfrm>
            <a:off x="23989" y="3991993"/>
            <a:ext cx="6153150" cy="715580"/>
          </a:xfrm>
        </p:spPr>
        <p:txBody>
          <a:bodyPr/>
          <a:lstStyle/>
          <a:p>
            <a:r>
              <a:rPr lang="en-US" dirty="0"/>
              <a:t>Visitors and Residents app</a:t>
            </a:r>
          </a:p>
        </p:txBody>
      </p:sp>
      <p:sp>
        <p:nvSpPr>
          <p:cNvPr id="5" name="Text Placeholder 4"/>
          <p:cNvSpPr>
            <a:spLocks noGrp="1"/>
          </p:cNvSpPr>
          <p:nvPr>
            <p:ph type="body" sz="quarter" idx="12"/>
          </p:nvPr>
        </p:nvSpPr>
        <p:spPr>
          <a:xfrm>
            <a:off x="534917" y="4440493"/>
            <a:ext cx="5610225" cy="264319"/>
          </a:xfrm>
        </p:spPr>
        <p:txBody>
          <a:bodyPr/>
          <a:lstStyle/>
          <a:p>
            <a:r>
              <a:rPr lang="en-US" u="sng" dirty="0">
                <a:hlinkClick r:id="rId3"/>
              </a:rPr>
              <a:t>http://experimental.worldcat.org/vandrmapping/signIn</a:t>
            </a:r>
            <a:endParaRPr lang="en-US" dirty="0"/>
          </a:p>
          <a:p>
            <a:endParaRPr lang="en-US" dirty="0"/>
          </a:p>
        </p:txBody>
      </p:sp>
      <p:pic>
        <p:nvPicPr>
          <p:cNvPr id="10" name="Picture Placeholder 9"/>
          <p:cNvPicPr>
            <a:picLocks noGrp="1" noChangeAspect="1"/>
          </p:cNvPicPr>
          <p:nvPr>
            <p:ph type="pic" sz="quarter" idx="10"/>
          </p:nvPr>
        </p:nvPicPr>
        <p:blipFill rotWithShape="1">
          <a:blip r:embed="rId4"/>
          <a:srcRect l="50463" t="889" r="33148" b="24741"/>
          <a:stretch/>
        </p:blipFill>
        <p:spPr>
          <a:xfrm>
            <a:off x="294975" y="232865"/>
            <a:ext cx="2557953" cy="3627380"/>
          </a:xfrm>
          <a:prstGeom prst="rect">
            <a:avLst/>
          </a:prstGeom>
          <a:ln>
            <a:solidFill>
              <a:schemeClr val="bg1">
                <a:lumMod val="75000"/>
              </a:schemeClr>
            </a:solidFill>
          </a:ln>
        </p:spPr>
      </p:pic>
      <p:sp>
        <p:nvSpPr>
          <p:cNvPr id="11" name="Rectangle 10"/>
          <p:cNvSpPr/>
          <p:nvPr/>
        </p:nvSpPr>
        <p:spPr>
          <a:xfrm>
            <a:off x="2978423" y="152400"/>
            <a:ext cx="4572000" cy="1200329"/>
          </a:xfrm>
          <a:prstGeom prst="rect">
            <a:avLst/>
          </a:prstGeom>
        </p:spPr>
        <p:txBody>
          <a:bodyPr>
            <a:spAutoFit/>
          </a:bodyPr>
          <a:lstStyle/>
          <a:p>
            <a:r>
              <a:rPr lang="en-US" dirty="0"/>
              <a:t>An application designed to help people map out where they fall on the Visitors and Residents spectrum in the use of various services and applications</a:t>
            </a:r>
          </a:p>
        </p:txBody>
      </p:sp>
      <p:pic>
        <p:nvPicPr>
          <p:cNvPr id="3082" name="Picture 10" descr="http://image.slidesharecdn.com/meeting-the-needs-of-digital-visitors-educause-2013-131112094930-phpapp01/95/meeting-the-needs-of-digital-visitors-and-residents-developing-engagement-with-institutional-services-8-638.jpg?cb=138425216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2488" y="1505468"/>
            <a:ext cx="3150030" cy="2364992"/>
          </a:xfrm>
          <a:prstGeom prst="rect">
            <a:avLst/>
          </a:prstGeom>
          <a:solidFill>
            <a:schemeClr val="tx1"/>
          </a:solidFill>
          <a:ln>
            <a:solidFill>
              <a:schemeClr val="tx1"/>
            </a:solidFill>
          </a:ln>
        </p:spPr>
      </p:pic>
      <p:pic>
        <p:nvPicPr>
          <p:cNvPr id="2050" name="Picture 2" descr="William Harvey, Ph.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67453" y="2934031"/>
            <a:ext cx="620038" cy="8217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694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82"/>
                                        </p:tgtEl>
                                        <p:attrNameLst>
                                          <p:attrName>style.visibility</p:attrName>
                                        </p:attrNameLst>
                                      </p:cBhvr>
                                      <p:to>
                                        <p:strVal val="visible"/>
                                      </p:to>
                                    </p:set>
                                    <p:animEffect transition="in" filter="randombar(horizontal)">
                                      <p:cBhvr>
                                        <p:cTn id="7" dur="500"/>
                                        <p:tgtEl>
                                          <p:spTgt spid="3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Advice from the implementers</a:t>
            </a:r>
          </a:p>
        </p:txBody>
      </p:sp>
      <p:sp>
        <p:nvSpPr>
          <p:cNvPr id="3" name="Text Placeholder 2"/>
          <p:cNvSpPr>
            <a:spLocks noGrp="1"/>
          </p:cNvSpPr>
          <p:nvPr>
            <p:ph type="body" sz="quarter" idx="12"/>
          </p:nvPr>
        </p:nvSpPr>
        <p:spPr/>
        <p:txBody>
          <a:bodyPr/>
          <a:lstStyle/>
          <a:p>
            <a:r>
              <a:rPr lang="en-US" dirty="0"/>
              <a:t>Focus on what you want to achieve, not technical stuff</a:t>
            </a:r>
          </a:p>
          <a:p>
            <a:pPr lvl="1"/>
            <a:r>
              <a:rPr lang="en-US" dirty="0"/>
              <a:t>Model data that solves your use cases</a:t>
            </a:r>
          </a:p>
          <a:p>
            <a:r>
              <a:rPr lang="en-US" dirty="0"/>
              <a:t>Add distinctive value: Build on what you have others don’t	</a:t>
            </a:r>
          </a:p>
          <a:p>
            <a:pPr lvl="1"/>
            <a:r>
              <a:rPr lang="en-US" dirty="0"/>
              <a:t>Pick a problem you can solve</a:t>
            </a:r>
          </a:p>
          <a:p>
            <a:r>
              <a:rPr lang="en-US" dirty="0"/>
              <a:t>Have a good understanding of linked data structure, available ontologies and your own data</a:t>
            </a:r>
          </a:p>
          <a:p>
            <a:pPr lvl="1"/>
            <a:r>
              <a:rPr lang="en-US" dirty="0"/>
              <a:t>Consume your own published data</a:t>
            </a:r>
          </a:p>
          <a:p>
            <a:r>
              <a:rPr lang="en-US" dirty="0"/>
              <a:t>Just do it!</a:t>
            </a:r>
          </a:p>
        </p:txBody>
      </p:sp>
    </p:spTree>
    <p:extLst>
      <p:ext uri="{BB962C8B-B14F-4D97-AF65-F5344CB8AC3E}">
        <p14:creationId xmlns:p14="http://schemas.microsoft.com/office/powerpoint/2010/main" val="3830389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56415" y="79938"/>
            <a:ext cx="7037075" cy="647679"/>
          </a:xfrm>
          <a:prstGeom prst="rect">
            <a:avLst/>
          </a:prstGeom>
          <a:ln>
            <a:noFill/>
          </a:ln>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300" dirty="0">
                <a:solidFill>
                  <a:srgbClr val="1F497D"/>
                </a:solidFill>
              </a:rPr>
              <a:t>Full details of responses </a:t>
            </a:r>
          </a:p>
        </p:txBody>
      </p:sp>
      <p:sp>
        <p:nvSpPr>
          <p:cNvPr id="5" name="TextBox 4"/>
          <p:cNvSpPr txBox="1"/>
          <p:nvPr/>
        </p:nvSpPr>
        <p:spPr>
          <a:xfrm>
            <a:off x="1143000" y="739784"/>
            <a:ext cx="6423103" cy="715581"/>
          </a:xfrm>
          <a:prstGeom prst="rect">
            <a:avLst/>
          </a:prstGeom>
          <a:noFill/>
        </p:spPr>
        <p:txBody>
          <a:bodyPr wrap="square" rtlCol="0">
            <a:spAutoFit/>
          </a:bodyPr>
          <a:lstStyle/>
          <a:p>
            <a:r>
              <a:rPr lang="en-US" sz="1350" dirty="0">
                <a:hlinkClick r:id="rId3"/>
              </a:rPr>
              <a:t>http://www.oclc.org/content/dam/research/activities/linkeddata/oclc-research-linked-data-implementers-survey-2014.xlsx</a:t>
            </a:r>
            <a:endParaRPr lang="en-US" sz="1350" dirty="0"/>
          </a:p>
          <a:p>
            <a:endParaRPr lang="en-US" sz="1350" dirty="0"/>
          </a:p>
        </p:txBody>
      </p:sp>
      <p:pic>
        <p:nvPicPr>
          <p:cNvPr id="6" name="Picture 5"/>
          <p:cNvPicPr>
            <a:picLocks noChangeAspect="1"/>
          </p:cNvPicPr>
          <p:nvPr/>
        </p:nvPicPr>
        <p:blipFill>
          <a:blip r:embed="rId4"/>
          <a:stretch>
            <a:fillRect/>
          </a:stretch>
        </p:blipFill>
        <p:spPr>
          <a:xfrm>
            <a:off x="-834115" y="1432281"/>
            <a:ext cx="8927604" cy="3086368"/>
          </a:xfrm>
          <a:prstGeom prst="rect">
            <a:avLst/>
          </a:prstGeom>
        </p:spPr>
      </p:pic>
    </p:spTree>
    <p:extLst>
      <p:ext uri="{BB962C8B-B14F-4D97-AF65-F5344CB8AC3E}">
        <p14:creationId xmlns:p14="http://schemas.microsoft.com/office/powerpoint/2010/main" val="2551595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Placeholder 35"/>
          <p:cNvSpPr>
            <a:spLocks noGrp="1"/>
          </p:cNvSpPr>
          <p:nvPr>
            <p:ph type="body" sz="quarter" idx="16"/>
          </p:nvPr>
        </p:nvSpPr>
        <p:spPr/>
        <p:txBody>
          <a:bodyPr anchor="ctr">
            <a:normAutofit fontScale="70000" lnSpcReduction="20000"/>
          </a:bodyPr>
          <a:lstStyle/>
          <a:p>
            <a:pPr algn="ctr"/>
            <a:r>
              <a:rPr lang="en-US" dirty="0"/>
              <a:t>Scaling Supercharged Storytimes</a:t>
            </a:r>
          </a:p>
        </p:txBody>
      </p:sp>
      <p:sp>
        <p:nvSpPr>
          <p:cNvPr id="37" name="Text Placeholder 36"/>
          <p:cNvSpPr>
            <a:spLocks noGrp="1"/>
          </p:cNvSpPr>
          <p:nvPr>
            <p:ph type="body" sz="quarter" idx="17"/>
          </p:nvPr>
        </p:nvSpPr>
        <p:spPr/>
        <p:txBody>
          <a:bodyPr/>
          <a:lstStyle/>
          <a:p>
            <a:r>
              <a:rPr lang="en-US" dirty="0"/>
              <a:t>Sharon Streams</a:t>
            </a:r>
          </a:p>
        </p:txBody>
      </p:sp>
      <p:sp>
        <p:nvSpPr>
          <p:cNvPr id="38" name="Text Placeholder 37"/>
          <p:cNvSpPr>
            <a:spLocks noGrp="1"/>
          </p:cNvSpPr>
          <p:nvPr>
            <p:ph type="body" sz="quarter" idx="18"/>
          </p:nvPr>
        </p:nvSpPr>
        <p:spPr/>
        <p:txBody>
          <a:bodyPr/>
          <a:lstStyle/>
          <a:p>
            <a:r>
              <a:rPr lang="en-US" dirty="0"/>
              <a:t>Director, WebJunction | OCLC Research</a:t>
            </a:r>
          </a:p>
          <a:p>
            <a:endParaRPr lang="en-US" dirty="0"/>
          </a:p>
        </p:txBody>
      </p:sp>
      <p:pic>
        <p:nvPicPr>
          <p:cNvPr id="5" name="Picture 8" descr="http://www.oclc.org/content/dam/WebJunction/Images/webjunction/sharon-streams-headshot.jpg"/>
          <p:cNvPicPr>
            <a:picLocks noChangeAspect="1" noChangeArrowheads="1"/>
          </p:cNvPicPr>
          <p:nvPr/>
        </p:nvPicPr>
        <p:blipFill rotWithShape="1">
          <a:blip r:embed="rId3">
            <a:extLst>
              <a:ext uri="{28A0092B-C50C-407E-A947-70E740481C1C}">
                <a14:useLocalDpi xmlns:a14="http://schemas.microsoft.com/office/drawing/2010/main" val="0"/>
              </a:ext>
            </a:extLst>
          </a:blip>
          <a:srcRect t="8242" b="1"/>
          <a:stretch/>
        </p:blipFill>
        <p:spPr bwMode="auto">
          <a:xfrm>
            <a:off x="7792278" y="204058"/>
            <a:ext cx="1039474" cy="1333017"/>
          </a:xfrm>
          <a:prstGeom prst="rect">
            <a:avLst/>
          </a:prstGeom>
          <a:noFill/>
          <a:ln>
            <a:noFill/>
          </a:ln>
          <a:extLst>
            <a:ext uri="{909E8E84-426E-40DD-AFC4-6F175D3DCCD1}">
              <a14:hiddenFill xmlns:a14="http://schemas.microsoft.com/office/drawing/2010/main">
                <a:solidFill>
                  <a:srgbClr val="FFFFFF"/>
                </a:solidFill>
              </a14:hiddenFill>
            </a:ext>
          </a:extLst>
        </p:spPr>
      </p:pic>
      <p:graphicFrame>
        <p:nvGraphicFramePr>
          <p:cNvPr id="6" name="Diagram 5"/>
          <p:cNvGraphicFramePr/>
          <p:nvPr>
            <p:extLst>
              <p:ext uri="{D42A27DB-BD31-4B8C-83A1-F6EECF244321}">
                <p14:modId xmlns:p14="http://schemas.microsoft.com/office/powerpoint/2010/main" val="4172613364"/>
              </p:ext>
            </p:extLst>
          </p:nvPr>
        </p:nvGraphicFramePr>
        <p:xfrm>
          <a:off x="4330810" y="4085289"/>
          <a:ext cx="3517127" cy="16873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8608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951619732"/>
              </p:ext>
            </p:extLst>
          </p:nvPr>
        </p:nvGraphicFramePr>
        <p:xfrm>
          <a:off x="2812869" y="304800"/>
          <a:ext cx="5426881" cy="39825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Left Brace 19"/>
          <p:cNvSpPr/>
          <p:nvPr/>
        </p:nvSpPr>
        <p:spPr>
          <a:xfrm>
            <a:off x="2771469" y="1287482"/>
            <a:ext cx="503498" cy="1263316"/>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b="1" dirty="0">
              <a:ln w="22225">
                <a:solidFill>
                  <a:srgbClr val="236192"/>
                </a:solidFill>
                <a:prstDash val="solid"/>
              </a:ln>
              <a:solidFill>
                <a:schemeClr val="accent1"/>
              </a:solidFill>
            </a:endParaRPr>
          </a:p>
        </p:txBody>
      </p:sp>
      <p:sp>
        <p:nvSpPr>
          <p:cNvPr id="21" name="Rounded Rectangle 20"/>
          <p:cNvSpPr/>
          <p:nvPr/>
        </p:nvSpPr>
        <p:spPr>
          <a:xfrm>
            <a:off x="1066652" y="1540355"/>
            <a:ext cx="1684117" cy="757570"/>
          </a:xfrm>
          <a:prstGeom prst="roundRect">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257175" indent="-257175">
              <a:buFont typeface="+mj-lt"/>
              <a:buAutoNum type="arabicPeriod"/>
            </a:pPr>
            <a:r>
              <a:rPr lang="en-US" sz="1050" dirty="0">
                <a:solidFill>
                  <a:schemeClr val="tx1"/>
                </a:solidFill>
              </a:rPr>
              <a:t>Health</a:t>
            </a:r>
          </a:p>
          <a:p>
            <a:pPr marL="257175" indent="-257175">
              <a:buFont typeface="+mj-lt"/>
              <a:buAutoNum type="arabicPeriod"/>
            </a:pPr>
            <a:r>
              <a:rPr lang="en-US" sz="1050" dirty="0">
                <a:solidFill>
                  <a:schemeClr val="tx1"/>
                </a:solidFill>
              </a:rPr>
              <a:t>Lifelong Learning</a:t>
            </a:r>
          </a:p>
          <a:p>
            <a:pPr marL="257175" indent="-257175">
              <a:buFont typeface="+mj-lt"/>
              <a:buAutoNum type="arabicPeriod"/>
            </a:pPr>
            <a:r>
              <a:rPr lang="en-US" sz="1050" dirty="0">
                <a:solidFill>
                  <a:schemeClr val="tx1"/>
                </a:solidFill>
              </a:rPr>
              <a:t>Economic Success</a:t>
            </a:r>
          </a:p>
          <a:p>
            <a:r>
              <a:rPr lang="en-US" sz="1050" dirty="0">
                <a:solidFill>
                  <a:schemeClr val="tx1"/>
                </a:solidFill>
              </a:rPr>
              <a:t>etc.</a:t>
            </a: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59580" y="2458403"/>
            <a:ext cx="2515689" cy="503138"/>
          </a:xfrm>
          <a:prstGeom prst="rect">
            <a:avLst/>
          </a:prstGeom>
        </p:spPr>
      </p:pic>
    </p:spTree>
    <p:extLst>
      <p:ext uri="{BB962C8B-B14F-4D97-AF65-F5344CB8AC3E}">
        <p14:creationId xmlns:p14="http://schemas.microsoft.com/office/powerpoint/2010/main" val="3962041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p:cNvSpPr txBox="1">
            <a:spLocks/>
          </p:cNvSpPr>
          <p:nvPr/>
        </p:nvSpPr>
        <p:spPr>
          <a:xfrm>
            <a:off x="2269035" y="767060"/>
            <a:ext cx="4602361" cy="51483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800" dirty="0">
              <a:solidFill>
                <a:srgbClr val="000000"/>
              </a:solidFill>
            </a:endParaRPr>
          </a:p>
        </p:txBody>
      </p:sp>
      <p:sp>
        <p:nvSpPr>
          <p:cNvPr id="8" name="TextBox 7"/>
          <p:cNvSpPr txBox="1"/>
          <p:nvPr/>
        </p:nvSpPr>
        <p:spPr>
          <a:xfrm>
            <a:off x="426720" y="853381"/>
            <a:ext cx="7269480" cy="1015663"/>
          </a:xfrm>
          <a:prstGeom prst="rect">
            <a:avLst/>
          </a:prstGeom>
          <a:noFill/>
        </p:spPr>
        <p:txBody>
          <a:bodyPr wrap="square" rtlCol="0">
            <a:spAutoFit/>
          </a:bodyPr>
          <a:lstStyle/>
          <a:p>
            <a:pPr>
              <a:lnSpc>
                <a:spcPct val="150000"/>
              </a:lnSpc>
            </a:pPr>
            <a:r>
              <a:rPr lang="en-US" sz="2000" dirty="0"/>
              <a:t>Young children need to build essential early literacy skills.</a:t>
            </a:r>
          </a:p>
          <a:p>
            <a:pPr>
              <a:lnSpc>
                <a:spcPct val="150000"/>
              </a:lnSpc>
            </a:pPr>
            <a:r>
              <a:rPr lang="en-US" sz="2000" dirty="0"/>
              <a:t>Public library staff need to know they are making a difference.</a:t>
            </a:r>
            <a:endParaRPr lang="en-US" sz="2000" i="1" dirty="0"/>
          </a:p>
        </p:txBody>
      </p:sp>
      <p:sp>
        <p:nvSpPr>
          <p:cNvPr id="9" name="Text Placeholder 8"/>
          <p:cNvSpPr>
            <a:spLocks noGrp="1"/>
          </p:cNvSpPr>
          <p:nvPr>
            <p:ph type="body" sz="quarter" idx="13"/>
          </p:nvPr>
        </p:nvSpPr>
        <p:spPr/>
        <p:txBody>
          <a:bodyPr/>
          <a:lstStyle/>
          <a:p>
            <a:r>
              <a:rPr lang="en-US" dirty="0"/>
              <a:t>The Need</a:t>
            </a:r>
          </a:p>
          <a:p>
            <a:endParaRPr lang="en-US" dirty="0"/>
          </a:p>
        </p:txBody>
      </p:sp>
      <p:pic>
        <p:nvPicPr>
          <p:cNvPr id="1026" name="Picture 2" descr="eliza_dres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4141" y="1996820"/>
            <a:ext cx="4243139" cy="2278000"/>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1" name="Rectangle 10"/>
          <p:cNvSpPr/>
          <p:nvPr/>
        </p:nvSpPr>
        <p:spPr>
          <a:xfrm rot="16200000">
            <a:off x="5346031" y="2951153"/>
            <a:ext cx="2278000" cy="369332"/>
          </a:xfrm>
          <a:prstGeom prst="rect">
            <a:avLst/>
          </a:prstGeom>
        </p:spPr>
        <p:txBody>
          <a:bodyPr wrap="square">
            <a:spAutoFit/>
          </a:bodyPr>
          <a:lstStyle/>
          <a:p>
            <a:r>
              <a:rPr lang="en-US" sz="900" dirty="0"/>
              <a:t>Photo credit: Project VIEWS: </a:t>
            </a:r>
            <a:r>
              <a:rPr lang="en-US" sz="900" dirty="0">
                <a:hlinkClick r:id="rId4"/>
              </a:rPr>
              <a:t>http://views2.ischool.uw.edu</a:t>
            </a:r>
            <a:r>
              <a:rPr lang="en-US" sz="900" dirty="0"/>
              <a:t> </a:t>
            </a:r>
          </a:p>
        </p:txBody>
      </p:sp>
    </p:spTree>
    <p:extLst>
      <p:ext uri="{BB962C8B-B14F-4D97-AF65-F5344CB8AC3E}">
        <p14:creationId xmlns:p14="http://schemas.microsoft.com/office/powerpoint/2010/main" val="344002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p:cNvSpPr txBox="1">
            <a:spLocks/>
          </p:cNvSpPr>
          <p:nvPr/>
        </p:nvSpPr>
        <p:spPr>
          <a:xfrm>
            <a:off x="2269035" y="723813"/>
            <a:ext cx="4602361" cy="51483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800" dirty="0">
              <a:solidFill>
                <a:srgbClr val="000000"/>
              </a:solidFill>
            </a:endParaRPr>
          </a:p>
        </p:txBody>
      </p:sp>
      <p:sp>
        <p:nvSpPr>
          <p:cNvPr id="5" name="Text Placeholder 4"/>
          <p:cNvSpPr>
            <a:spLocks noGrp="1"/>
          </p:cNvSpPr>
          <p:nvPr>
            <p:ph type="body" sz="quarter" idx="13"/>
          </p:nvPr>
        </p:nvSpPr>
        <p:spPr/>
        <p:txBody>
          <a:bodyPr/>
          <a:lstStyle/>
          <a:p>
            <a:r>
              <a:rPr lang="en-US" dirty="0"/>
              <a:t>The Research</a:t>
            </a:r>
          </a:p>
        </p:txBody>
      </p:sp>
      <p:pic>
        <p:nvPicPr>
          <p:cNvPr id="7" name="Content Placeholder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60360" y="1382930"/>
            <a:ext cx="4122086" cy="505642"/>
          </a:xfrm>
          <a:prstGeom prst="rect">
            <a:avLst/>
          </a:prstGeom>
        </p:spPr>
      </p:pic>
      <p:sp>
        <p:nvSpPr>
          <p:cNvPr id="10" name="TextBox 9"/>
          <p:cNvSpPr txBox="1"/>
          <p:nvPr/>
        </p:nvSpPr>
        <p:spPr>
          <a:xfrm>
            <a:off x="424940" y="1888572"/>
            <a:ext cx="4004791" cy="1823576"/>
          </a:xfrm>
          <a:prstGeom prst="rect">
            <a:avLst/>
          </a:prstGeom>
          <a:noFill/>
        </p:spPr>
        <p:txBody>
          <a:bodyPr wrap="square" rtlCol="0">
            <a:spAutoFit/>
          </a:bodyPr>
          <a:lstStyle/>
          <a:p>
            <a:endParaRPr lang="en-US" sz="1350" dirty="0"/>
          </a:p>
          <a:p>
            <a:pPr defTabSz="685800">
              <a:defRPr/>
            </a:pPr>
            <a:r>
              <a:rPr lang="en-US" sz="2400" dirty="0"/>
              <a:t>“Do </a:t>
            </a:r>
            <a:r>
              <a:rPr lang="en-US" sz="2400" b="1" dirty="0"/>
              <a:t>library storytimes </a:t>
            </a:r>
            <a:r>
              <a:rPr lang="en-US" sz="2400" dirty="0"/>
              <a:t>help young children develop early literacy skills?”</a:t>
            </a:r>
            <a:endParaRPr lang="en-US" sz="2400" b="1" dirty="0"/>
          </a:p>
          <a:p>
            <a:endParaRPr lang="en-US" sz="1350" dirty="0"/>
          </a:p>
          <a:p>
            <a:pPr marL="214313" indent="-214313">
              <a:buFont typeface="Arial" panose="020B0604020202020204" pitchFamily="34" charset="0"/>
              <a:buChar char="•"/>
            </a:pPr>
            <a:endParaRPr lang="en-US" sz="135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7772" y="797214"/>
            <a:ext cx="2844674" cy="477113"/>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0266" y="2177142"/>
            <a:ext cx="4052180" cy="2312126"/>
          </a:xfrm>
          <a:prstGeom prst="rect">
            <a:avLst/>
          </a:prstGeom>
        </p:spPr>
      </p:pic>
    </p:spTree>
    <p:extLst>
      <p:ext uri="{BB962C8B-B14F-4D97-AF65-F5344CB8AC3E}">
        <p14:creationId xmlns:p14="http://schemas.microsoft.com/office/powerpoint/2010/main" val="1755400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p:cNvSpPr txBox="1">
            <a:spLocks/>
          </p:cNvSpPr>
          <p:nvPr/>
        </p:nvSpPr>
        <p:spPr>
          <a:xfrm>
            <a:off x="2269035" y="767060"/>
            <a:ext cx="4602361" cy="51483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800" dirty="0">
              <a:solidFill>
                <a:srgbClr val="000000"/>
              </a:solidFill>
            </a:endParaRPr>
          </a:p>
        </p:txBody>
      </p:sp>
      <p:sp>
        <p:nvSpPr>
          <p:cNvPr id="9" name="Text Placeholder 8"/>
          <p:cNvSpPr>
            <a:spLocks noGrp="1"/>
          </p:cNvSpPr>
          <p:nvPr>
            <p:ph type="body" sz="quarter" idx="13"/>
          </p:nvPr>
        </p:nvSpPr>
        <p:spPr/>
        <p:txBody>
          <a:bodyPr/>
          <a:lstStyle/>
          <a:p>
            <a:r>
              <a:rPr lang="en-US" dirty="0"/>
              <a:t>The Research</a:t>
            </a:r>
          </a:p>
        </p:txBody>
      </p:sp>
      <p:sp>
        <p:nvSpPr>
          <p:cNvPr id="10" name="TextBox 9"/>
          <p:cNvSpPr txBox="1"/>
          <p:nvPr/>
        </p:nvSpPr>
        <p:spPr>
          <a:xfrm>
            <a:off x="1709183" y="3068523"/>
            <a:ext cx="6172200" cy="507831"/>
          </a:xfrm>
          <a:prstGeom prst="rect">
            <a:avLst/>
          </a:prstGeom>
          <a:noFill/>
        </p:spPr>
        <p:txBody>
          <a:bodyPr wrap="square" rtlCol="0">
            <a:spAutoFit/>
          </a:bodyPr>
          <a:lstStyle/>
          <a:p>
            <a:endParaRPr lang="en-US" sz="1350" dirty="0"/>
          </a:p>
          <a:p>
            <a:pPr marL="214313" indent="-214313">
              <a:buFont typeface="Arial" panose="020B0604020202020204" pitchFamily="34" charset="0"/>
              <a:buChar char="•"/>
            </a:pPr>
            <a:endParaRPr lang="en-US" sz="1350" dirty="0"/>
          </a:p>
        </p:txBody>
      </p:sp>
      <p:sp>
        <p:nvSpPr>
          <p:cNvPr id="8" name="Rectangle 7"/>
          <p:cNvSpPr/>
          <p:nvPr/>
        </p:nvSpPr>
        <p:spPr>
          <a:xfrm>
            <a:off x="843099" y="1037637"/>
            <a:ext cx="7627075" cy="3577903"/>
          </a:xfrm>
          <a:prstGeom prst="rect">
            <a:avLst/>
          </a:prstGeom>
        </p:spPr>
        <p:txBody>
          <a:bodyPr wrap="square">
            <a:spAutoFit/>
          </a:bodyPr>
          <a:lstStyle/>
          <a:p>
            <a:r>
              <a:rPr lang="en-US" sz="3600" dirty="0"/>
              <a:t>“A </a:t>
            </a:r>
            <a:r>
              <a:rPr lang="en-US" sz="3600" b="1" dirty="0"/>
              <a:t>purposeful focus </a:t>
            </a:r>
            <a:r>
              <a:rPr lang="en-US" sz="3600" dirty="0"/>
              <a:t>on </a:t>
            </a:r>
            <a:r>
              <a:rPr lang="en-US" sz="3600" b="1" dirty="0"/>
              <a:t>early literacy concepts </a:t>
            </a:r>
            <a:r>
              <a:rPr lang="en-US" sz="3600" dirty="0"/>
              <a:t>in storytimes </a:t>
            </a:r>
            <a:r>
              <a:rPr lang="en-US" sz="3600" b="1" dirty="0"/>
              <a:t>makes a difference</a:t>
            </a:r>
            <a:r>
              <a:rPr lang="en-US" sz="3600" dirty="0"/>
              <a:t> on the program and the children’s early literacy behaviors”</a:t>
            </a:r>
          </a:p>
          <a:p>
            <a:endParaRPr lang="en-US" sz="3600" b="1" dirty="0"/>
          </a:p>
          <a:p>
            <a:endParaRPr lang="en-US" sz="1050" dirty="0"/>
          </a:p>
        </p:txBody>
      </p:sp>
      <p:sp>
        <p:nvSpPr>
          <p:cNvPr id="13" name="TextBox 12"/>
          <p:cNvSpPr txBox="1"/>
          <p:nvPr/>
        </p:nvSpPr>
        <p:spPr>
          <a:xfrm>
            <a:off x="5716186" y="3668638"/>
            <a:ext cx="2620736" cy="784830"/>
          </a:xfrm>
          <a:prstGeom prst="rect">
            <a:avLst/>
          </a:prstGeom>
          <a:noFill/>
        </p:spPr>
        <p:txBody>
          <a:bodyPr wrap="square" rtlCol="0">
            <a:spAutoFit/>
          </a:bodyPr>
          <a:lstStyle/>
          <a:p>
            <a:r>
              <a:rPr lang="en-US" dirty="0"/>
              <a:t>̶ VIEWS2</a:t>
            </a:r>
          </a:p>
          <a:p>
            <a:endParaRPr lang="en-US" sz="900" dirty="0">
              <a:hlinkClick r:id="rId3"/>
            </a:endParaRPr>
          </a:p>
          <a:p>
            <a:r>
              <a:rPr lang="en-US" sz="900" dirty="0">
                <a:hlinkClick r:id="rId3"/>
              </a:rPr>
              <a:t>http://views2.ischool.uw.edu/welcome-directors/</a:t>
            </a:r>
            <a:endParaRPr lang="en-US" sz="900" dirty="0"/>
          </a:p>
          <a:p>
            <a:endParaRPr lang="en-US" sz="900" dirty="0"/>
          </a:p>
        </p:txBody>
      </p:sp>
    </p:spTree>
    <p:extLst>
      <p:ext uri="{BB962C8B-B14F-4D97-AF65-F5344CB8AC3E}">
        <p14:creationId xmlns:p14="http://schemas.microsoft.com/office/powerpoint/2010/main" val="4031857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prstGeom prst="rect">
            <a:avLst/>
          </a:prstGeom>
        </p:spPr>
        <p:txBody>
          <a:bodyPr/>
          <a:lstStyle/>
          <a:p>
            <a:r>
              <a:rPr lang="en-US" dirty="0"/>
              <a:t>Research moves to practice</a:t>
            </a:r>
          </a:p>
          <a:p>
            <a:endParaRPr lang="en-US" dirty="0">
              <a:solidFill>
                <a:schemeClr val="tx2"/>
              </a:solidFill>
            </a:endParaRPr>
          </a:p>
        </p:txBody>
      </p:sp>
      <p:sp>
        <p:nvSpPr>
          <p:cNvPr id="3" name="Text Placeholder 2"/>
          <p:cNvSpPr>
            <a:spLocks noGrp="1"/>
          </p:cNvSpPr>
          <p:nvPr>
            <p:ph type="body" sz="quarter" idx="4294967295"/>
          </p:nvPr>
        </p:nvSpPr>
        <p:spPr>
          <a:xfrm>
            <a:off x="368782" y="950428"/>
            <a:ext cx="8237538" cy="3582987"/>
          </a:xfrm>
          <a:prstGeom prst="rect">
            <a:avLst/>
          </a:prstGeom>
        </p:spPr>
        <p:txBody>
          <a:bodyPr/>
          <a:lstStyle/>
          <a:p>
            <a:pPr marL="0" indent="0">
              <a:buNone/>
            </a:pPr>
            <a:r>
              <a:rPr lang="en-US" sz="2400" dirty="0"/>
              <a:t>Provide an online orientation and community of practice for storytime practitioners. Scale.</a:t>
            </a:r>
          </a:p>
          <a:p>
            <a:pPr marL="0" indent="0">
              <a:buNone/>
            </a:pPr>
            <a:endParaRPr lang="en-US" dirty="0">
              <a:solidFill>
                <a:schemeClr val="accent1"/>
              </a:solid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61379" y="1782841"/>
            <a:ext cx="4324182" cy="1918163"/>
          </a:xfrm>
          <a:prstGeom prst="rect">
            <a:avLst/>
          </a:prstGeom>
        </p:spPr>
      </p:pic>
      <p:pic>
        <p:nvPicPr>
          <p:cNvPr id="6" name="Picture 2" descr="http://www.webjunction.org/content/dam/WebJunction/Images/webjunction/2015-02/supercharged-logos-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3012" y="3782503"/>
            <a:ext cx="5689078" cy="734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393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sz="3600" dirty="0"/>
              <a:t>Peer Learning Community</a:t>
            </a:r>
          </a:p>
        </p:txBody>
      </p:sp>
      <p:grpSp>
        <p:nvGrpSpPr>
          <p:cNvPr id="5" name="Group 4"/>
          <p:cNvGrpSpPr/>
          <p:nvPr/>
        </p:nvGrpSpPr>
        <p:grpSpPr>
          <a:xfrm>
            <a:off x="723900" y="982980"/>
            <a:ext cx="4662874" cy="3340741"/>
            <a:chOff x="1885951" y="2084174"/>
            <a:chExt cx="5591491" cy="3573676"/>
          </a:xfrm>
        </p:grpSpPr>
        <p:sp>
          <p:nvSpPr>
            <p:cNvPr id="6" name="Left-Right Arrow 5"/>
            <p:cNvSpPr/>
            <p:nvPr/>
          </p:nvSpPr>
          <p:spPr>
            <a:xfrm rot="6965802">
              <a:off x="5979869" y="4035760"/>
              <a:ext cx="340583" cy="141294"/>
            </a:xfrm>
            <a:prstGeom prst="lef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solidFill>
                  <a:prstClr val="white"/>
                </a:solidFill>
              </a:endParaRPr>
            </a:p>
          </p:txBody>
        </p:sp>
        <p:grpSp>
          <p:nvGrpSpPr>
            <p:cNvPr id="7" name="Group 6"/>
            <p:cNvGrpSpPr/>
            <p:nvPr/>
          </p:nvGrpSpPr>
          <p:grpSpPr>
            <a:xfrm>
              <a:off x="1885951" y="2084174"/>
              <a:ext cx="5591491" cy="3573676"/>
              <a:chOff x="1885951" y="2084174"/>
              <a:chExt cx="5591491" cy="3573676"/>
            </a:xfrm>
          </p:grpSpPr>
          <p:sp>
            <p:nvSpPr>
              <p:cNvPr id="9" name="Left-Right Arrow 8"/>
              <p:cNvSpPr/>
              <p:nvPr/>
            </p:nvSpPr>
            <p:spPr>
              <a:xfrm rot="19763542">
                <a:off x="3269796" y="2218187"/>
                <a:ext cx="340583" cy="141294"/>
              </a:xfrm>
              <a:prstGeom prst="lef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solidFill>
                    <a:prstClr val="white"/>
                  </a:solidFill>
                </a:endParaRPr>
              </a:p>
            </p:txBody>
          </p:sp>
          <p:sp>
            <p:nvSpPr>
              <p:cNvPr id="10" name="Left-Right Arrow 9"/>
              <p:cNvSpPr/>
              <p:nvPr/>
            </p:nvSpPr>
            <p:spPr>
              <a:xfrm rot="1913180">
                <a:off x="5534247" y="2220619"/>
                <a:ext cx="340583" cy="141294"/>
              </a:xfrm>
              <a:prstGeom prst="lef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solidFill>
                    <a:prstClr val="white"/>
                  </a:solidFill>
                </a:endParaRPr>
              </a:p>
            </p:txBody>
          </p:sp>
          <p:grpSp>
            <p:nvGrpSpPr>
              <p:cNvPr id="11" name="Group 10"/>
              <p:cNvGrpSpPr/>
              <p:nvPr/>
            </p:nvGrpSpPr>
            <p:grpSpPr>
              <a:xfrm>
                <a:off x="1885951" y="2084174"/>
                <a:ext cx="5591491" cy="3573676"/>
                <a:chOff x="1885951" y="2084174"/>
                <a:chExt cx="5591491" cy="3573676"/>
              </a:xfrm>
            </p:grpSpPr>
            <p:grpSp>
              <p:nvGrpSpPr>
                <p:cNvPr id="12" name="Group 11"/>
                <p:cNvGrpSpPr/>
                <p:nvPr/>
              </p:nvGrpSpPr>
              <p:grpSpPr>
                <a:xfrm>
                  <a:off x="3769877" y="2084174"/>
                  <a:ext cx="1631418" cy="984511"/>
                  <a:chOff x="577277" y="1646586"/>
                  <a:chExt cx="2900298" cy="1750241"/>
                </a:xfrm>
              </p:grpSpPr>
              <p:pic>
                <p:nvPicPr>
                  <p:cNvPr id="29" name="Picture 2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02866" y="1646586"/>
                    <a:ext cx="2430991" cy="777307"/>
                  </a:xfrm>
                  <a:prstGeom prst="rect">
                    <a:avLst/>
                  </a:prstGeom>
                </p:spPr>
              </p:pic>
              <p:sp>
                <p:nvSpPr>
                  <p:cNvPr id="30" name="TextBox 29"/>
                  <p:cNvSpPr txBox="1"/>
                  <p:nvPr/>
                </p:nvSpPr>
                <p:spPr>
                  <a:xfrm>
                    <a:off x="577277" y="2423890"/>
                    <a:ext cx="2900298" cy="972937"/>
                  </a:xfrm>
                  <a:prstGeom prst="rect">
                    <a:avLst/>
                  </a:prstGeom>
                  <a:noFill/>
                </p:spPr>
                <p:txBody>
                  <a:bodyPr wrap="square" rtlCol="0">
                    <a:spAutoFit/>
                  </a:bodyPr>
                  <a:lstStyle/>
                  <a:p>
                    <a:pPr algn="ctr"/>
                    <a:r>
                      <a:rPr lang="en-US" sz="760" b="1" dirty="0">
                        <a:solidFill>
                          <a:srgbClr val="0046AD"/>
                        </a:solidFill>
                      </a:rPr>
                      <a:t>early literacy concepts </a:t>
                    </a:r>
                    <a:br>
                      <a:rPr lang="en-US" sz="760" b="1" dirty="0">
                        <a:solidFill>
                          <a:srgbClr val="0046AD"/>
                        </a:solidFill>
                      </a:rPr>
                    </a:br>
                    <a:r>
                      <a:rPr lang="en-US" sz="760" b="1" dirty="0">
                        <a:solidFill>
                          <a:srgbClr val="0046AD"/>
                        </a:solidFill>
                      </a:rPr>
                      <a:t>and tools</a:t>
                    </a:r>
                  </a:p>
                </p:txBody>
              </p:sp>
            </p:grpSp>
            <p:grpSp>
              <p:nvGrpSpPr>
                <p:cNvPr id="13" name="Group 12"/>
                <p:cNvGrpSpPr/>
                <p:nvPr/>
              </p:nvGrpSpPr>
              <p:grpSpPr>
                <a:xfrm>
                  <a:off x="2191053" y="2636253"/>
                  <a:ext cx="1287376" cy="1276900"/>
                  <a:chOff x="1863204" y="1498913"/>
                  <a:chExt cx="2288668" cy="2270043"/>
                </a:xfrm>
              </p:grpSpPr>
              <p:sp>
                <p:nvSpPr>
                  <p:cNvPr id="27" name="TextBox 26"/>
                  <p:cNvSpPr txBox="1"/>
                  <p:nvPr/>
                </p:nvSpPr>
                <p:spPr>
                  <a:xfrm>
                    <a:off x="1956531" y="3148529"/>
                    <a:ext cx="2195341" cy="620427"/>
                  </a:xfrm>
                  <a:prstGeom prst="rect">
                    <a:avLst/>
                  </a:prstGeom>
                  <a:noFill/>
                </p:spPr>
                <p:txBody>
                  <a:bodyPr wrap="square" rtlCol="0">
                    <a:spAutoFit/>
                  </a:bodyPr>
                  <a:lstStyle/>
                  <a:p>
                    <a:pPr algn="ctr"/>
                    <a:r>
                      <a:rPr lang="en-US" sz="760" b="1" dirty="0">
                        <a:solidFill>
                          <a:schemeClr val="accent3"/>
                        </a:solidFill>
                      </a:rPr>
                      <a:t>Live online sessions</a:t>
                    </a:r>
                  </a:p>
                </p:txBody>
              </p:sp>
              <p:pic>
                <p:nvPicPr>
                  <p:cNvPr id="28" name="Picture 27"/>
                  <p:cNvPicPr>
                    <a:picLocks noChangeAspect="1"/>
                  </p:cNvPicPr>
                  <p:nvPr/>
                </p:nvPicPr>
                <p:blipFill>
                  <a:blip r:embed="rId4" cstate="email">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863204" y="1498913"/>
                    <a:ext cx="2288668" cy="1640008"/>
                  </a:xfrm>
                  <a:prstGeom prst="rect">
                    <a:avLst/>
                  </a:prstGeom>
                </p:spPr>
              </p:pic>
            </p:grpSp>
            <p:grpSp>
              <p:nvGrpSpPr>
                <p:cNvPr id="14" name="Group 13"/>
                <p:cNvGrpSpPr/>
                <p:nvPr/>
              </p:nvGrpSpPr>
              <p:grpSpPr>
                <a:xfrm>
                  <a:off x="1885951" y="2671006"/>
                  <a:ext cx="5591491" cy="2986844"/>
                  <a:chOff x="1885951" y="2671006"/>
                  <a:chExt cx="5591491" cy="2986844"/>
                </a:xfrm>
              </p:grpSpPr>
              <p:grpSp>
                <p:nvGrpSpPr>
                  <p:cNvPr id="15" name="Group 14"/>
                  <p:cNvGrpSpPr/>
                  <p:nvPr/>
                </p:nvGrpSpPr>
                <p:grpSpPr>
                  <a:xfrm>
                    <a:off x="5525300" y="2671006"/>
                    <a:ext cx="1383229" cy="1147099"/>
                    <a:chOff x="9237785" y="1454540"/>
                    <a:chExt cx="2459073" cy="2039287"/>
                  </a:xfrm>
                </p:grpSpPr>
                <p:pic>
                  <p:nvPicPr>
                    <p:cNvPr id="25" name="Picture 24"/>
                    <p:cNvPicPr>
                      <a:picLocks noChangeAspect="1"/>
                    </p:cNvPicPr>
                    <p:nvPr/>
                  </p:nvPicPr>
                  <p:blipFill>
                    <a:blip r:embed="rId5" cstate="email">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695704" y="1454540"/>
                      <a:ext cx="1676545" cy="1196444"/>
                    </a:xfrm>
                    <a:prstGeom prst="rect">
                      <a:avLst/>
                    </a:prstGeom>
                  </p:spPr>
                </p:pic>
                <p:sp>
                  <p:nvSpPr>
                    <p:cNvPr id="26" name="TextBox 25"/>
                    <p:cNvSpPr txBox="1"/>
                    <p:nvPr/>
                  </p:nvSpPr>
                  <p:spPr>
                    <a:xfrm>
                      <a:off x="9237785" y="2650982"/>
                      <a:ext cx="2459073" cy="842845"/>
                    </a:xfrm>
                    <a:prstGeom prst="rect">
                      <a:avLst/>
                    </a:prstGeom>
                    <a:noFill/>
                  </p:spPr>
                  <p:txBody>
                    <a:bodyPr wrap="square" rtlCol="0">
                      <a:spAutoFit/>
                    </a:bodyPr>
                    <a:lstStyle/>
                    <a:p>
                      <a:pPr algn="ctr"/>
                      <a:r>
                        <a:rPr lang="en-US" sz="760" b="1" dirty="0">
                          <a:solidFill>
                            <a:schemeClr val="accent3"/>
                          </a:solidFill>
                        </a:rPr>
                        <a:t>Supercharged Central </a:t>
                      </a:r>
                    </a:p>
                    <a:p>
                      <a:pPr algn="ctr"/>
                      <a:r>
                        <a:rPr lang="en-US" sz="760" b="1" dirty="0">
                          <a:solidFill>
                            <a:schemeClr val="accent3"/>
                          </a:solidFill>
                        </a:rPr>
                        <a:t>online communit</a:t>
                      </a:r>
                      <a:r>
                        <a:rPr lang="en-US" sz="760" b="1" dirty="0">
                          <a:solidFill>
                            <a:srgbClr val="008080"/>
                          </a:solidFill>
                        </a:rPr>
                        <a:t>y </a:t>
                      </a:r>
                    </a:p>
                  </p:txBody>
                </p:sp>
              </p:grpSp>
              <p:grpSp>
                <p:nvGrpSpPr>
                  <p:cNvPr id="16" name="Group 15"/>
                  <p:cNvGrpSpPr/>
                  <p:nvPr/>
                </p:nvGrpSpPr>
                <p:grpSpPr>
                  <a:xfrm>
                    <a:off x="2674249" y="3933921"/>
                    <a:ext cx="3822674" cy="1334727"/>
                    <a:chOff x="2041665" y="4447528"/>
                    <a:chExt cx="5096898" cy="1779636"/>
                  </a:xfrm>
                </p:grpSpPr>
                <p:grpSp>
                  <p:nvGrpSpPr>
                    <p:cNvPr id="18" name="Group 17"/>
                    <p:cNvGrpSpPr/>
                    <p:nvPr/>
                  </p:nvGrpSpPr>
                  <p:grpSpPr>
                    <a:xfrm>
                      <a:off x="2041665" y="4864039"/>
                      <a:ext cx="5096898" cy="1363125"/>
                      <a:chOff x="3025346" y="3744095"/>
                      <a:chExt cx="3188042" cy="852617"/>
                    </a:xfrm>
                  </p:grpSpPr>
                  <p:pic>
                    <p:nvPicPr>
                      <p:cNvPr id="23" name="Picture 22"/>
                      <p:cNvPicPr>
                        <a:picLocks noChangeAspect="1"/>
                      </p:cNvPicPr>
                      <p:nvPr/>
                    </p:nvPicPr>
                    <p:blipFill rotWithShape="1">
                      <a:blip r:embed="rId6" cstate="email">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3025346" y="3744095"/>
                        <a:ext cx="1594021" cy="852617"/>
                      </a:xfrm>
                      <a:prstGeom prst="rect">
                        <a:avLst/>
                      </a:prstGeom>
                    </p:spPr>
                  </p:pic>
                  <p:pic>
                    <p:nvPicPr>
                      <p:cNvPr id="24" name="Picture 23"/>
                      <p:cNvPicPr>
                        <a:picLocks noChangeAspect="1"/>
                      </p:cNvPicPr>
                      <p:nvPr/>
                    </p:nvPicPr>
                    <p:blipFill rotWithShape="1">
                      <a:blip r:embed="rId7" cstate="email">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4619367" y="3744095"/>
                        <a:ext cx="1594021" cy="852617"/>
                      </a:xfrm>
                      <a:prstGeom prst="rect">
                        <a:avLst/>
                      </a:prstGeom>
                    </p:spPr>
                  </p:pic>
                </p:grpSp>
                <p:sp>
                  <p:nvSpPr>
                    <p:cNvPr id="19" name="Rectangle 18"/>
                    <p:cNvSpPr/>
                    <p:nvPr/>
                  </p:nvSpPr>
                  <p:spPr>
                    <a:xfrm>
                      <a:off x="5596021" y="4871248"/>
                      <a:ext cx="730964" cy="298508"/>
                    </a:xfrm>
                    <a:prstGeom prst="rect">
                      <a:avLst/>
                    </a:prstGeom>
                  </p:spPr>
                  <p:txBody>
                    <a:bodyPr wrap="none">
                      <a:spAutoFit/>
                    </a:bodyPr>
                    <a:lstStyle/>
                    <a:p>
                      <a:r>
                        <a:rPr lang="en-US" sz="760" b="1" dirty="0">
                          <a:solidFill>
                            <a:schemeClr val="accent6">
                              <a:lumMod val="75000"/>
                            </a:schemeClr>
                          </a:solidFill>
                        </a:rPr>
                        <a:t>Share</a:t>
                      </a:r>
                      <a:endParaRPr lang="en-US" sz="760" dirty="0">
                        <a:solidFill>
                          <a:schemeClr val="accent6">
                            <a:lumMod val="75000"/>
                          </a:schemeClr>
                        </a:solidFill>
                      </a:endParaRPr>
                    </a:p>
                  </p:txBody>
                </p:sp>
                <p:sp>
                  <p:nvSpPr>
                    <p:cNvPr id="20" name="Rectangle 19"/>
                    <p:cNvSpPr/>
                    <p:nvPr/>
                  </p:nvSpPr>
                  <p:spPr>
                    <a:xfrm>
                      <a:off x="2965656" y="4871248"/>
                      <a:ext cx="905249" cy="298508"/>
                    </a:xfrm>
                    <a:prstGeom prst="rect">
                      <a:avLst/>
                    </a:prstGeom>
                  </p:spPr>
                  <p:txBody>
                    <a:bodyPr wrap="none">
                      <a:spAutoFit/>
                    </a:bodyPr>
                    <a:lstStyle/>
                    <a:p>
                      <a:r>
                        <a:rPr lang="en-US" sz="760" b="1" dirty="0">
                          <a:solidFill>
                            <a:schemeClr val="accent6">
                              <a:lumMod val="75000"/>
                            </a:schemeClr>
                          </a:solidFill>
                        </a:rPr>
                        <a:t>Practice</a:t>
                      </a:r>
                      <a:endParaRPr lang="en-US" sz="760" dirty="0">
                        <a:solidFill>
                          <a:schemeClr val="accent6">
                            <a:lumMod val="75000"/>
                          </a:schemeClr>
                        </a:solidFill>
                      </a:endParaRPr>
                    </a:p>
                  </p:txBody>
                </p:sp>
                <p:sp>
                  <p:nvSpPr>
                    <p:cNvPr id="21" name="Rectangle 20"/>
                    <p:cNvSpPr/>
                    <p:nvPr/>
                  </p:nvSpPr>
                  <p:spPr>
                    <a:xfrm>
                      <a:off x="4139184" y="4556259"/>
                      <a:ext cx="815544" cy="298508"/>
                    </a:xfrm>
                    <a:prstGeom prst="rect">
                      <a:avLst/>
                    </a:prstGeom>
                  </p:spPr>
                  <p:txBody>
                    <a:bodyPr wrap="none">
                      <a:spAutoFit/>
                    </a:bodyPr>
                    <a:lstStyle/>
                    <a:p>
                      <a:r>
                        <a:rPr lang="en-US" sz="760" b="1" dirty="0">
                          <a:solidFill>
                            <a:schemeClr val="accent6">
                              <a:lumMod val="75000"/>
                            </a:schemeClr>
                          </a:solidFill>
                        </a:rPr>
                        <a:t>Reflect</a:t>
                      </a:r>
                      <a:endParaRPr lang="en-US" sz="760" dirty="0">
                        <a:solidFill>
                          <a:schemeClr val="accent6">
                            <a:lumMod val="75000"/>
                          </a:schemeClr>
                        </a:solidFill>
                      </a:endParaRPr>
                    </a:p>
                  </p:txBody>
                </p:sp>
                <p:sp>
                  <p:nvSpPr>
                    <p:cNvPr id="22" name="Cloud Callout 21"/>
                    <p:cNvSpPr/>
                    <p:nvPr/>
                  </p:nvSpPr>
                  <p:spPr>
                    <a:xfrm>
                      <a:off x="3908562" y="4447528"/>
                      <a:ext cx="1233885" cy="567098"/>
                    </a:xfrm>
                    <a:prstGeom prst="cloudCallout">
                      <a:avLst>
                        <a:gd name="adj1" fmla="val 54545"/>
                        <a:gd name="adj2" fmla="val 37568"/>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solidFill>
                          <a:prstClr val="white"/>
                        </a:solidFill>
                      </a:endParaRPr>
                    </a:p>
                  </p:txBody>
                </p:sp>
              </p:grpSp>
              <p:sp>
                <p:nvSpPr>
                  <p:cNvPr id="17" name="Rectangle 16"/>
                  <p:cNvSpPr/>
                  <p:nvPr/>
                </p:nvSpPr>
                <p:spPr>
                  <a:xfrm>
                    <a:off x="1885951" y="5390086"/>
                    <a:ext cx="5591491" cy="26776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n w="0"/>
                        <a:solidFill>
                          <a:schemeClr val="bg1"/>
                        </a:solidFill>
                      </a:rPr>
                      <a:t>Facilitated instruction + individual practice + peer-to-peer sharing and reflection</a:t>
                    </a:r>
                  </a:p>
                </p:txBody>
              </p:sp>
            </p:grpSp>
          </p:grpSp>
        </p:grpSp>
        <p:sp>
          <p:nvSpPr>
            <p:cNvPr id="8" name="Left-Right Arrow 7"/>
            <p:cNvSpPr/>
            <p:nvPr/>
          </p:nvSpPr>
          <p:spPr>
            <a:xfrm rot="14563911">
              <a:off x="2688365" y="4075935"/>
              <a:ext cx="340583" cy="141294"/>
            </a:xfrm>
            <a:prstGeom prst="lef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solidFill>
                  <a:prstClr val="white"/>
                </a:solidFill>
              </a:endParaRPr>
            </a:p>
          </p:txBody>
        </p:sp>
      </p:grpSp>
      <p:sp>
        <p:nvSpPr>
          <p:cNvPr id="3" name="TextBox 2"/>
          <p:cNvSpPr txBox="1"/>
          <p:nvPr/>
        </p:nvSpPr>
        <p:spPr>
          <a:xfrm>
            <a:off x="5768434" y="1006533"/>
            <a:ext cx="2974269" cy="2800767"/>
          </a:xfrm>
          <a:prstGeom prst="rect">
            <a:avLst/>
          </a:prstGeom>
          <a:noFill/>
        </p:spPr>
        <p:txBody>
          <a:bodyPr wrap="square" rtlCol="0">
            <a:spAutoFit/>
          </a:bodyPr>
          <a:lstStyle/>
          <a:p>
            <a:r>
              <a:rPr lang="en-US" sz="1600" i="1" dirty="0"/>
              <a:t>“The online community allows me to share resources with others who may have more experience than me, and not feel intimidated.” </a:t>
            </a:r>
          </a:p>
          <a:p>
            <a:endParaRPr lang="en-US" sz="1600" i="1" dirty="0"/>
          </a:p>
          <a:p>
            <a:endParaRPr lang="en-US" sz="1600" i="1" dirty="0"/>
          </a:p>
          <a:p>
            <a:endParaRPr lang="en-US" sz="1600" i="1" dirty="0"/>
          </a:p>
          <a:p>
            <a:r>
              <a:rPr lang="en-US" sz="1600" i="1" dirty="0"/>
              <a:t>“We learn from our peers best. </a:t>
            </a:r>
          </a:p>
          <a:p>
            <a:r>
              <a:rPr lang="en-US" sz="1600" i="1" dirty="0"/>
              <a:t>They motivate us and provide the "spark" to try new things.”</a:t>
            </a:r>
          </a:p>
        </p:txBody>
      </p:sp>
    </p:spTree>
    <p:extLst>
      <p:ext uri="{BB962C8B-B14F-4D97-AF65-F5344CB8AC3E}">
        <p14:creationId xmlns:p14="http://schemas.microsoft.com/office/powerpoint/2010/main" val="2187075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sz="3600" dirty="0"/>
              <a:t>Building Capacity</a:t>
            </a:r>
          </a:p>
        </p:txBody>
      </p:sp>
      <p:graphicFrame>
        <p:nvGraphicFramePr>
          <p:cNvPr id="5" name="Diagram 4"/>
          <p:cNvGraphicFramePr/>
          <p:nvPr>
            <p:extLst>
              <p:ext uri="{D42A27DB-BD31-4B8C-83A1-F6EECF244321}">
                <p14:modId xmlns:p14="http://schemas.microsoft.com/office/powerpoint/2010/main" val="1663800438"/>
              </p:ext>
            </p:extLst>
          </p:nvPr>
        </p:nvGraphicFramePr>
        <p:xfrm>
          <a:off x="693688" y="906338"/>
          <a:ext cx="4106912" cy="33988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79971" y="906338"/>
            <a:ext cx="2613409" cy="3398881"/>
          </a:xfrm>
          <a:prstGeom prst="rect">
            <a:avLst/>
          </a:prstGeom>
        </p:spPr>
      </p:pic>
      <p:sp>
        <p:nvSpPr>
          <p:cNvPr id="6" name="TextBox 5"/>
          <p:cNvSpPr txBox="1"/>
          <p:nvPr/>
        </p:nvSpPr>
        <p:spPr>
          <a:xfrm rot="16200000">
            <a:off x="7044623" y="3160753"/>
            <a:ext cx="2128346" cy="230832"/>
          </a:xfrm>
          <a:prstGeom prst="rect">
            <a:avLst/>
          </a:prstGeom>
          <a:noFill/>
        </p:spPr>
        <p:txBody>
          <a:bodyPr wrap="square" rtlCol="0">
            <a:spAutoFit/>
          </a:bodyPr>
          <a:lstStyle/>
          <a:p>
            <a:r>
              <a:rPr lang="en-US" sz="900" i="1" dirty="0"/>
              <a:t>Public domain publicity still </a:t>
            </a:r>
          </a:p>
        </p:txBody>
      </p:sp>
    </p:spTree>
    <p:extLst>
      <p:ext uri="{BB962C8B-B14F-4D97-AF65-F5344CB8AC3E}">
        <p14:creationId xmlns:p14="http://schemas.microsoft.com/office/powerpoint/2010/main" val="3901974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theme1.xml><?xml version="1.0" encoding="utf-8"?>
<a:theme xmlns:a="http://schemas.openxmlformats.org/drawingml/2006/main" name="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350515AF1295244B26E4E6D23BF0BEB" ma:contentTypeVersion="60" ma:contentTypeDescription="Create a new document." ma:contentTypeScope="" ma:versionID="2182c7ffd52be6ef2a193619713caf9d">
  <xsd:schema xmlns:xsd="http://www.w3.org/2001/XMLSchema" xmlns:xs="http://www.w3.org/2001/XMLSchema" xmlns:p="http://schemas.microsoft.com/office/2006/metadata/properties" xmlns:ns2="6b67d80f-331f-4b51-b18e-81b8c101c29d" targetNamespace="http://schemas.microsoft.com/office/2006/metadata/properties" ma:root="true" ma:fieldsID="edee739e05629a46dacfdb14ce93b61c" ns2:_="">
    <xsd:import namespace="6b67d80f-331f-4b51-b18e-81b8c101c29d"/>
    <xsd:element name="properties">
      <xsd:complexType>
        <xsd:sequence>
          <xsd:element name="documentManagement">
            <xsd:complexType>
              <xsd:all>
                <xsd:element ref="ns2:SharedWithUsers" minOccurs="0"/>
                <xsd:element ref="ns2:SharingHintHash"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67d80f-331f-4b51-b18e-81b8c101c29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e1e867eb-0ccf-46b3-a8be-678a344b5681" ContentTypeId="0x0101" PreviousValue="false"/>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756F94C-CFB2-4279-884E-A14DC7CD94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67d80f-331f-4b51-b18e-81b8c101c2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F593AE6-1AD2-44A9-9585-67BB81296102}">
  <ds:schemaRefs>
    <ds:schemaRef ds:uri="Microsoft.SharePoint.Taxonomy.ContentTypeSync"/>
  </ds:schemaRefs>
</ds:datastoreItem>
</file>

<file path=customXml/itemProps3.xml><?xml version="1.0" encoding="utf-8"?>
<ds:datastoreItem xmlns:ds="http://schemas.openxmlformats.org/officeDocument/2006/customXml" ds:itemID="{E7E988F0-95B4-4FCA-A550-26E1636850FD}">
  <ds:schemaRefs>
    <ds:schemaRef ds:uri="http://purl.org/dc/terms/"/>
    <ds:schemaRef ds:uri="http://schemas.openxmlformats.org/package/2006/metadata/core-properties"/>
    <ds:schemaRef ds:uri="http://purl.org/dc/dcmitype/"/>
    <ds:schemaRef ds:uri="6b67d80f-331f-4b51-b18e-81b8c101c29d"/>
    <ds:schemaRef ds:uri="http://purl.org/dc/elements/1.1/"/>
    <ds:schemaRef ds:uri="http://schemas.microsoft.com/office/2006/documentManagement/types"/>
    <ds:schemaRef ds:uri="http://schemas.microsoft.com/office/infopath/2007/PartnerControls"/>
    <ds:schemaRef ds:uri="http://schemas.microsoft.com/office/2006/metadata/properties"/>
    <ds:schemaRef ds:uri="http://www.w3.org/XML/1998/namespace"/>
  </ds:schemaRefs>
</ds:datastoreItem>
</file>

<file path=customXml/itemProps4.xml><?xml version="1.0" encoding="utf-8"?>
<ds:datastoreItem xmlns:ds="http://schemas.openxmlformats.org/officeDocument/2006/customXml" ds:itemID="{595F8081-E4B0-4ACB-86C3-2F58A415E77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19315</TotalTime>
  <Words>5375</Words>
  <Application>Microsoft Office PowerPoint</Application>
  <PresentationFormat>On-screen Show (16:9)</PresentationFormat>
  <Paragraphs>741</Paragraphs>
  <Slides>103</Slides>
  <Notes>72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103</vt:i4>
      </vt:variant>
    </vt:vector>
  </HeadingPairs>
  <TitlesOfParts>
    <vt:vector size="110" baseType="lpstr">
      <vt:lpstr>ＭＳ Ｐゴシック</vt:lpstr>
      <vt:lpstr>Arial</vt:lpstr>
      <vt:lpstr>Calibri</vt:lpstr>
      <vt:lpstr>Times New Roman</vt:lpstr>
      <vt:lpstr>Wingdings</vt:lpstr>
      <vt:lpstr>Nonconfidential</vt:lpstr>
      <vt:lpstr>Confidential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Old Apples vs New Oranges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Now in Beta Testing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oclc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OCLC Research 2016 ALA Annual staff briefing</dc:title>
  <dc:creator>childree@oclc.org;dooleyj@oclc.org;massied@oclc.org;smithyok@oclc.org;streamss@oclc.org</dc:creator>
  <cp:keywords>ALA Annual</cp:keywords>
  <cp:lastModifiedBy>Eric Childress</cp:lastModifiedBy>
  <cp:revision>224</cp:revision>
  <dcterms:created xsi:type="dcterms:W3CDTF">2015-04-17T19:58:50Z</dcterms:created>
  <dcterms:modified xsi:type="dcterms:W3CDTF">2016-06-24T03:00:45Z</dcterms:modified>
  <cp:category>Presentations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0x010100A350515AF1295244B26E4E6D23BF0BEB</vt:lpwstr>
  </property>
</Properties>
</file>