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0264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52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53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39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16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51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51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129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892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9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Indexed on catalog; makes searching better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to interact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goals</a:t>
            </a:r>
          </a:p>
        </p:txBody>
      </p:sp>
    </p:spTree>
    <p:extLst>
      <p:ext uri="{BB962C8B-B14F-4D97-AF65-F5344CB8AC3E}">
        <p14:creationId xmlns:p14="http://schemas.microsoft.com/office/powerpoint/2010/main" val="86046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87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45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60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92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isaacs@nar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Calibri"/>
                <a:ea typeface="Calibri"/>
                <a:cs typeface="Calibri"/>
                <a:sym typeface="Calibri"/>
              </a:rPr>
              <a:t>Harnessing the Power of the Crowd: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Crowdsourcing and Community Engagement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at the National Archives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743275" y="3765050"/>
            <a:ext cx="5801700" cy="10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Suzanne Isaacs, Community Manager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National Archives Catalog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suzanne.isaacs@nara.gov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http://www.archives.gov/citizen-archivist/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Screen Shot 2016-03-28 at 10.25.4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75" y="141375"/>
            <a:ext cx="8793723" cy="48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 descr="Screen Shot 2016-03-28 at 10.26.2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50" y="164175"/>
            <a:ext cx="8774201" cy="481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4001" cy="362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087" y="1975162"/>
            <a:ext cx="2752725" cy="32480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8" name="Shape 178"/>
          <p:cNvSpPr txBox="1"/>
          <p:nvPr/>
        </p:nvSpPr>
        <p:spPr>
          <a:xfrm>
            <a:off x="78075" y="1493275"/>
            <a:ext cx="1444500" cy="172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9" name="Shape 179"/>
          <p:cNvCxnSpPr>
            <a:stCxn id="178" idx="3"/>
          </p:cNvCxnSpPr>
          <p:nvPr/>
        </p:nvCxnSpPr>
        <p:spPr>
          <a:xfrm>
            <a:off x="1522575" y="2356975"/>
            <a:ext cx="1141800" cy="649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420"/>
            <a:ext cx="9143998" cy="498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200" y="1599875"/>
            <a:ext cx="2278499" cy="268847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 descr="Newsletter 07-14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99" y="172375"/>
            <a:ext cx="4429649" cy="49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669425" y="1963725"/>
            <a:ext cx="4287300" cy="13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Read this newsletter and subscribe: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http://eepurl.com/b83mb9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History Hub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651" y="37175"/>
            <a:ext cx="4991550" cy="43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439425" y="4581300"/>
            <a:ext cx="2760000" cy="3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https://historyhub.archives.gov/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History Hub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0775" y="0"/>
            <a:ext cx="9314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2165200" y="1877125"/>
            <a:ext cx="5213100" cy="130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Suzanne Isaacs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suzanne.isaacs@nara.gov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Community Managers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9275"/>
            <a:ext cx="4769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first in line to help customers engage with the Catalog.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work to create an environment that encourages communication and participation with the records in our catalog.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get records and information out to users.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take information in; developing a feedback loop of awareness and engagement that expands the audience for our holdings.</a:t>
            </a:r>
          </a:p>
        </p:txBody>
      </p:sp>
      <p:pic>
        <p:nvPicPr>
          <p:cNvPr id="107" name="Shape 107" descr="SI and MD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674" y="1342875"/>
            <a:ext cx="2999449" cy="23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258150" y="3756775"/>
            <a:ext cx="2995800" cy="3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Meredith Doviak &amp; Suzanne Isaacs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11900" y="122525"/>
            <a:ext cx="8620500" cy="64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We Transcribing and Tagging?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11900" y="819825"/>
            <a:ext cx="4414200" cy="337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Access Happen – Expand access through higher quality information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with Customers – Use engagement to develop a community with anyone interested in our records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800" y="458474"/>
            <a:ext cx="2899325" cy="37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Citizen Archivist Dashboard - National Archives</a:t>
            </a:r>
          </a:p>
        </p:txBody>
      </p:sp>
      <p:pic>
        <p:nvPicPr>
          <p:cNvPr id="121" name="Shape 121" descr="CAD bann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99" y="1174587"/>
            <a:ext cx="6716424" cy="3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934825" y="4664775"/>
            <a:ext cx="4284900" cy="3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http://www.archives.gov/citizen-archivist/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Catalog Homepage 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077" y="0"/>
            <a:ext cx="727184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179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pic>
        <p:nvPicPr>
          <p:cNvPr id="133" name="Shape 133" descr="Screen Shot 2016-03-28 at 9.58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94" y="997775"/>
            <a:ext cx="4140604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Screen Shot 2016-03-28 at 10.07.36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594" y="997774"/>
            <a:ext cx="4321305" cy="38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0" y="4659275"/>
            <a:ext cx="4620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http://www.archives.gov/citizen-archivist/transcribe/missions.html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Screen Shot 2016-03-28 at 10.09.3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349" y="297200"/>
            <a:ext cx="4923925" cy="43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968350" y="4717650"/>
            <a:ext cx="49239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http://www.archives.gov/citizen-archivist/tag/missions.html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 descr="Screen Shot 2016-03-28 at 10.24.2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25" y="0"/>
            <a:ext cx="8819375" cy="5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Screen Shot 2016-03-28 at 10.25.2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00" y="12225"/>
            <a:ext cx="8802759" cy="513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174</Words>
  <Application>Microsoft Office PowerPoint</Application>
  <PresentationFormat>On-screen Show (16:9)</PresentationFormat>
  <Paragraphs>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simple-light-2</vt:lpstr>
      <vt:lpstr>simple-light-2</vt:lpstr>
      <vt:lpstr>PowerPoint Presentation</vt:lpstr>
      <vt:lpstr>Community Managers</vt:lpstr>
      <vt:lpstr>Why are We Transcribing and Tagging?</vt:lpstr>
      <vt:lpstr>Citizen Archivist Dashboard - National Archives</vt:lpstr>
      <vt:lpstr>PowerPoint Presentation</vt:lpstr>
      <vt:lpstr>Transcription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Isaacs</dc:creator>
  <dc:description/>
  <cp:lastModifiedBy>McNicol,Jeanette</cp:lastModifiedBy>
  <cp:revision>6</cp:revision>
  <dcterms:modified xsi:type="dcterms:W3CDTF">2016-07-21T18:48:10Z</dcterms:modified>
</cp:coreProperties>
</file>