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ppt/slideLayouts/slideLayout10.xml" ContentType="application/vnd.openxmlformats-officedocument.presentationml.slideLayout+xml"/>
  <Override PartName="/ppt/theme/theme10.xml" ContentType="application/vnd.openxmlformats-officedocument.theme+xml"/>
  <Override PartName="/ppt/slideLayouts/slideLayout11.xml" ContentType="application/vnd.openxmlformats-officedocument.presentationml.slideLayout+xml"/>
  <Override PartName="/ppt/theme/theme11.xml" ContentType="application/vnd.openxmlformats-officedocument.theme+xml"/>
  <Override PartName="/ppt/slideLayouts/slideLayout12.xml" ContentType="application/vnd.openxmlformats-officedocument.presentationml.slideLayout+xml"/>
  <Override PartName="/ppt/theme/theme12.xml" ContentType="application/vnd.openxmlformats-officedocument.theme+xml"/>
  <Override PartName="/ppt/slideLayouts/slideLayout13.xml" ContentType="application/vnd.openxmlformats-officedocument.presentationml.slideLayout+xml"/>
  <Override PartName="/ppt/theme/theme13.xml" ContentType="application/vnd.openxmlformats-officedocument.theme+xml"/>
  <Override PartName="/ppt/slideLayouts/slideLayout14.xml" ContentType="application/vnd.openxmlformats-officedocument.presentationml.slideLayout+xml"/>
  <Override PartName="/ppt/theme/theme14.xml" ContentType="application/vnd.openxmlformats-officedocument.theme+xml"/>
  <Override PartName="/ppt/theme/theme1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 id="2147483682" r:id="rId2"/>
    <p:sldMasterId id="2147483684" r:id="rId3"/>
    <p:sldMasterId id="2147483686" r:id="rId4"/>
    <p:sldMasterId id="2147483688" r:id="rId5"/>
    <p:sldMasterId id="2147483690" r:id="rId6"/>
    <p:sldMasterId id="2147483692" r:id="rId7"/>
    <p:sldMasterId id="2147483694" r:id="rId8"/>
    <p:sldMasterId id="2147483696" r:id="rId9"/>
    <p:sldMasterId id="2147483698" r:id="rId10"/>
    <p:sldMasterId id="2147483700" r:id="rId11"/>
    <p:sldMasterId id="2147483702" r:id="rId12"/>
    <p:sldMasterId id="2147483704" r:id="rId13"/>
    <p:sldMasterId id="2147483706" r:id="rId14"/>
  </p:sldMasterIdLst>
  <p:notesMasterIdLst>
    <p:notesMasterId r:id="rId29"/>
  </p:notesMasterIdLst>
  <p:sldIdLst>
    <p:sldId id="285" r:id="rId15"/>
    <p:sldId id="286" r:id="rId16"/>
    <p:sldId id="287" r:id="rId17"/>
    <p:sldId id="288" r:id="rId18"/>
    <p:sldId id="289" r:id="rId19"/>
    <p:sldId id="290" r:id="rId20"/>
    <p:sldId id="291" r:id="rId21"/>
    <p:sldId id="292" r:id="rId22"/>
    <p:sldId id="293" r:id="rId23"/>
    <p:sldId id="294" r:id="rId24"/>
    <p:sldId id="295" r:id="rId25"/>
    <p:sldId id="296" r:id="rId26"/>
    <p:sldId id="297" r:id="rId27"/>
    <p:sldId id="298" r:id="rId28"/>
  </p:sldIdLst>
  <p:sldSz cx="9144000" cy="6858000" type="screen4x3"/>
  <p:notesSz cx="6950075" cy="9236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9" autoAdjust="0"/>
    <p:restoredTop sz="96076" autoAdjust="0"/>
  </p:normalViewPr>
  <p:slideViewPr>
    <p:cSldViewPr>
      <p:cViewPr varScale="1">
        <p:scale>
          <a:sx n="106" d="100"/>
          <a:sy n="106" d="100"/>
        </p:scale>
        <p:origin x="87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4.xml"/><Relationship Id="rId26" Type="http://schemas.openxmlformats.org/officeDocument/2006/relationships/slide" Target="slides/slide12.xml"/><Relationship Id="rId3" Type="http://schemas.openxmlformats.org/officeDocument/2006/relationships/slideMaster" Target="slideMasters/slideMaster3.xml"/><Relationship Id="rId21" Type="http://schemas.openxmlformats.org/officeDocument/2006/relationships/slide" Target="slides/slide7.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2.xml"/><Relationship Id="rId20" Type="http://schemas.openxmlformats.org/officeDocument/2006/relationships/slide" Target="slides/slide6.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0.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slide" Target="slides/slide14.xml"/><Relationship Id="rId10" Type="http://schemas.openxmlformats.org/officeDocument/2006/relationships/slideMaster" Target="slideMasters/slideMaster10.xml"/><Relationship Id="rId19" Type="http://schemas.openxmlformats.org/officeDocument/2006/relationships/slide" Target="slides/slide5.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11699" cy="461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92" tIns="46246" rIns="92492" bIns="46246" numCol="1" anchor="t" anchorCtr="0" compatLnSpc="1">
            <a:prstTxWarp prst="textNoShape">
              <a:avLst/>
            </a:prstTxWarp>
          </a:bodyPr>
          <a:lstStyle>
            <a:lvl1pPr>
              <a:defRPr sz="1200" smtClean="0"/>
            </a:lvl1pPr>
          </a:lstStyle>
          <a:p>
            <a:pPr>
              <a:defRPr/>
            </a:pPr>
            <a:endParaRPr lang="en-US" altLang="en-US"/>
          </a:p>
        </p:txBody>
      </p:sp>
      <p:sp>
        <p:nvSpPr>
          <p:cNvPr id="17411" name="Rectangle 3"/>
          <p:cNvSpPr>
            <a:spLocks noGrp="1" noChangeArrowheads="1"/>
          </p:cNvSpPr>
          <p:nvPr>
            <p:ph type="dt" idx="1"/>
          </p:nvPr>
        </p:nvSpPr>
        <p:spPr bwMode="auto">
          <a:xfrm>
            <a:off x="3936768" y="0"/>
            <a:ext cx="3011699" cy="461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92" tIns="46246" rIns="92492" bIns="46246" numCol="1" anchor="t" anchorCtr="0" compatLnSpc="1">
            <a:prstTxWarp prst="textNoShape">
              <a:avLst/>
            </a:prstTxWarp>
          </a:bodyPr>
          <a:lstStyle>
            <a:lvl1pPr algn="r">
              <a:defRPr sz="1200" smtClean="0"/>
            </a:lvl1pPr>
          </a:lstStyle>
          <a:p>
            <a:pPr>
              <a:defRPr/>
            </a:pPr>
            <a:endParaRPr lang="en-US" altLang="en-US"/>
          </a:p>
        </p:txBody>
      </p:sp>
      <p:sp>
        <p:nvSpPr>
          <p:cNvPr id="23556" name="Rectangle 4"/>
          <p:cNvSpPr>
            <a:spLocks noGrp="1" noRot="1" noChangeAspect="1" noChangeArrowheads="1" noTextEdit="1"/>
          </p:cNvSpPr>
          <p:nvPr>
            <p:ph type="sldImg" idx="2"/>
          </p:nvPr>
        </p:nvSpPr>
        <p:spPr bwMode="auto">
          <a:xfrm>
            <a:off x="1165225" y="692150"/>
            <a:ext cx="4619625" cy="34639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695008" y="4387136"/>
            <a:ext cx="5560060" cy="4156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92" tIns="46246" rIns="92492" bIns="46246"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17414" name="Rectangle 6"/>
          <p:cNvSpPr>
            <a:spLocks noGrp="1" noChangeArrowheads="1"/>
          </p:cNvSpPr>
          <p:nvPr>
            <p:ph type="ftr" sz="quarter" idx="4"/>
          </p:nvPr>
        </p:nvSpPr>
        <p:spPr bwMode="auto">
          <a:xfrm>
            <a:off x="0" y="8772668"/>
            <a:ext cx="3011699" cy="461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92" tIns="46246" rIns="92492" bIns="46246" numCol="1" anchor="b" anchorCtr="0" compatLnSpc="1">
            <a:prstTxWarp prst="textNoShape">
              <a:avLst/>
            </a:prstTxWarp>
          </a:bodyPr>
          <a:lstStyle>
            <a:lvl1pPr>
              <a:defRPr sz="1200" smtClean="0"/>
            </a:lvl1pPr>
          </a:lstStyle>
          <a:p>
            <a:pPr>
              <a:defRPr/>
            </a:pPr>
            <a:endParaRPr lang="en-US" altLang="en-US"/>
          </a:p>
        </p:txBody>
      </p:sp>
      <p:sp>
        <p:nvSpPr>
          <p:cNvPr id="17415" name="Rectangle 7"/>
          <p:cNvSpPr>
            <a:spLocks noGrp="1" noChangeArrowheads="1"/>
          </p:cNvSpPr>
          <p:nvPr>
            <p:ph type="sldNum" sz="quarter" idx="5"/>
          </p:nvPr>
        </p:nvSpPr>
        <p:spPr bwMode="auto">
          <a:xfrm>
            <a:off x="3936768" y="8772668"/>
            <a:ext cx="3011699" cy="461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92" tIns="46246" rIns="92492" bIns="46246" numCol="1" anchor="b" anchorCtr="0" compatLnSpc="1">
            <a:prstTxWarp prst="textNoShape">
              <a:avLst/>
            </a:prstTxWarp>
          </a:bodyPr>
          <a:lstStyle>
            <a:lvl1pPr algn="r">
              <a:defRPr sz="1200" smtClean="0"/>
            </a:lvl1pPr>
          </a:lstStyle>
          <a:p>
            <a:pPr>
              <a:defRPr/>
            </a:pPr>
            <a:fld id="{8B7151FF-C41D-411E-A748-D26A72446C02}" type="slidenum">
              <a:rPr lang="en-US" altLang="en-US"/>
              <a:pPr>
                <a:defRPr/>
              </a:pPr>
              <a:t>‹#›</a:t>
            </a:fld>
            <a:endParaRPr lang="en-US" altLang="en-US"/>
          </a:p>
        </p:txBody>
      </p:sp>
    </p:spTree>
    <p:extLst>
      <p:ext uri="{BB962C8B-B14F-4D97-AF65-F5344CB8AC3E}">
        <p14:creationId xmlns:p14="http://schemas.microsoft.com/office/powerpoint/2010/main" val="25405202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B7151FF-C41D-411E-A748-D26A72446C02}" type="slidenum">
              <a:rPr lang="en-US" altLang="en-US" smtClean="0"/>
              <a:pPr>
                <a:defRPr/>
              </a:pPr>
              <a:t>1</a:t>
            </a:fld>
            <a:endParaRPr lang="en-US" altLang="en-US"/>
          </a:p>
        </p:txBody>
      </p:sp>
    </p:spTree>
    <p:extLst>
      <p:ext uri="{BB962C8B-B14F-4D97-AF65-F5344CB8AC3E}">
        <p14:creationId xmlns:p14="http://schemas.microsoft.com/office/powerpoint/2010/main" val="2430331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aseline="-25000">
                <a:solidFill>
                  <a:schemeClr val="tx1"/>
                </a:solidFill>
                <a:latin typeface="Arial" panose="020B0604020202020204" pitchFamily="34" charset="0"/>
                <a:ea typeface="MS PGothic" panose="020B0600070205080204" pitchFamily="34" charset="-128"/>
              </a:defRPr>
            </a:lvl1pPr>
            <a:lvl2pPr marL="742950" indent="-285750">
              <a:defRPr sz="2400" baseline="-25000">
                <a:solidFill>
                  <a:schemeClr val="tx1"/>
                </a:solidFill>
                <a:latin typeface="Arial" panose="020B0604020202020204" pitchFamily="34" charset="0"/>
                <a:ea typeface="MS PGothic" panose="020B0600070205080204" pitchFamily="34" charset="-128"/>
              </a:defRPr>
            </a:lvl2pPr>
            <a:lvl3pPr marL="1143000" indent="-228600">
              <a:defRPr sz="2400" baseline="-25000">
                <a:solidFill>
                  <a:schemeClr val="tx1"/>
                </a:solidFill>
                <a:latin typeface="Arial" panose="020B0604020202020204" pitchFamily="34" charset="0"/>
                <a:ea typeface="MS PGothic" panose="020B0600070205080204" pitchFamily="34" charset="-128"/>
              </a:defRPr>
            </a:lvl3pPr>
            <a:lvl4pPr marL="1600200" indent="-228600">
              <a:defRPr sz="2400" baseline="-25000">
                <a:solidFill>
                  <a:schemeClr val="tx1"/>
                </a:solidFill>
                <a:latin typeface="Arial" panose="020B0604020202020204" pitchFamily="34" charset="0"/>
                <a:ea typeface="MS PGothic" panose="020B0600070205080204" pitchFamily="34" charset="-128"/>
              </a:defRPr>
            </a:lvl4pPr>
            <a:lvl5pPr marL="2057400" indent="-228600">
              <a:defRPr sz="2400" baseline="-25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9pPr>
          </a:lstStyle>
          <a:p>
            <a:fld id="{17F5BAB7-6F62-41CC-836A-D994F24D65B5}" type="slidenum">
              <a:rPr lang="en-US" altLang="en-US" sz="1200" baseline="0" smtClean="0">
                <a:solidFill>
                  <a:srgbClr val="000000"/>
                </a:solidFill>
              </a:rPr>
              <a:pPr/>
              <a:t>3</a:t>
            </a:fld>
            <a:endParaRPr lang="en-US" altLang="en-US" sz="1200" baseline="0" smtClean="0">
              <a:solidFill>
                <a:srgbClr val="000000"/>
              </a:solidFill>
            </a:endParaRPr>
          </a:p>
        </p:txBody>
      </p:sp>
    </p:spTree>
    <p:extLst>
      <p:ext uri="{BB962C8B-B14F-4D97-AF65-F5344CB8AC3E}">
        <p14:creationId xmlns:p14="http://schemas.microsoft.com/office/powerpoint/2010/main" val="2254851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anose="020B0604020202020204" pitchFamily="34" charset="0"/>
              </a:rPr>
              <a:t>Interviews were conducted in the area in which students typically studied.</a:t>
            </a:r>
          </a:p>
          <a:p>
            <a:r>
              <a:rPr lang="en-US" altLang="en-US" dirty="0" smtClean="0">
                <a:latin typeface="Arial" panose="020B0604020202020204" pitchFamily="34" charset="0"/>
              </a:rPr>
              <a:t>Idea to interview former students to identify what helped them finish their studies or leave their studies.</a:t>
            </a:r>
          </a:p>
          <a:p>
            <a:endParaRPr lang="en-US" altLang="en-US" dirty="0" smtClean="0">
              <a:latin typeface="Arial" panose="020B0604020202020204" pitchFamily="34" charset="0"/>
            </a:endParaRPr>
          </a:p>
          <a:p>
            <a:r>
              <a:rPr lang="en-US" altLang="en-US" dirty="0" smtClean="0">
                <a:latin typeface="Arial" panose="020B0604020202020204" pitchFamily="34" charset="0"/>
              </a:rPr>
              <a:t>Interviews conducted from January through March.  $25 gift cards for participating.  </a:t>
            </a:r>
          </a:p>
          <a:p>
            <a:r>
              <a:rPr lang="en-US" altLang="en-US" dirty="0" smtClean="0">
                <a:latin typeface="Arial" panose="020B0604020202020204" pitchFamily="34" charset="0"/>
              </a:rPr>
              <a:t>Transcription took a month (paid outside company)</a:t>
            </a:r>
          </a:p>
          <a:p>
            <a:r>
              <a:rPr lang="en-US" altLang="en-US" dirty="0" smtClean="0">
                <a:latin typeface="Arial" panose="020B0604020202020204" pitchFamily="34" charset="0"/>
              </a:rPr>
              <a:t>Coding took three months with a smaller group of 5 members.  Report written over two months. (Lots of time involved!!)</a:t>
            </a:r>
          </a:p>
          <a:p>
            <a:endParaRPr lang="en-US" altLang="en-US" dirty="0" smtClean="0">
              <a:latin typeface="Arial" panose="020B0604020202020204" pitchFamily="34" charset="0"/>
            </a:endParaRPr>
          </a:p>
          <a:p>
            <a:r>
              <a:rPr lang="en-US" altLang="en-US" dirty="0" smtClean="0">
                <a:latin typeface="Arial" panose="020B0604020202020204" pitchFamily="34" charset="0"/>
              </a:rPr>
              <a:t>Presented results to GSAS Deans, Head of Teaching and Learning Center, other library staff and managers, at  Humanities forum on Campus.  Uploaded into digital repository.</a:t>
            </a:r>
          </a:p>
          <a:p>
            <a:endParaRPr lang="en-US" altLang="en-US" dirty="0" smtClean="0">
              <a:latin typeface="Arial" panose="020B0604020202020204" pitchFamily="34" charset="0"/>
            </a:endParaRPr>
          </a:p>
          <a:p>
            <a:r>
              <a:rPr lang="en-US" altLang="en-US" dirty="0" smtClean="0">
                <a:latin typeface="Arial" panose="020B0604020202020204" pitchFamily="34" charset="0"/>
              </a:rPr>
              <a:t>A committee has been created to work on meeting some of the challenges identified.  Start with low hanging fruit.  </a:t>
            </a:r>
            <a:endParaRPr lang="en-US" altLang="en-US" dirty="0" smtClean="0">
              <a:latin typeface="Arial" panose="020B0604020202020204" pitchFamily="34" charset="0"/>
            </a:endParaRPr>
          </a:p>
        </p:txBody>
      </p:sp>
      <p:sp>
        <p:nvSpPr>
          <p:cNvPr id="10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aseline="-25000">
                <a:solidFill>
                  <a:schemeClr val="tx1"/>
                </a:solidFill>
                <a:latin typeface="Arial" panose="020B0604020202020204" pitchFamily="34" charset="0"/>
                <a:ea typeface="MS PGothic" panose="020B0600070205080204" pitchFamily="34" charset="-128"/>
              </a:defRPr>
            </a:lvl1pPr>
            <a:lvl2pPr marL="742950" indent="-285750">
              <a:defRPr sz="2400" baseline="-25000">
                <a:solidFill>
                  <a:schemeClr val="tx1"/>
                </a:solidFill>
                <a:latin typeface="Arial" panose="020B0604020202020204" pitchFamily="34" charset="0"/>
                <a:ea typeface="MS PGothic" panose="020B0600070205080204" pitchFamily="34" charset="-128"/>
              </a:defRPr>
            </a:lvl2pPr>
            <a:lvl3pPr marL="1143000" indent="-228600">
              <a:defRPr sz="2400" baseline="-25000">
                <a:solidFill>
                  <a:schemeClr val="tx1"/>
                </a:solidFill>
                <a:latin typeface="Arial" panose="020B0604020202020204" pitchFamily="34" charset="0"/>
                <a:ea typeface="MS PGothic" panose="020B0600070205080204" pitchFamily="34" charset="-128"/>
              </a:defRPr>
            </a:lvl3pPr>
            <a:lvl4pPr marL="1600200" indent="-228600">
              <a:defRPr sz="2400" baseline="-25000">
                <a:solidFill>
                  <a:schemeClr val="tx1"/>
                </a:solidFill>
                <a:latin typeface="Arial" panose="020B0604020202020204" pitchFamily="34" charset="0"/>
                <a:ea typeface="MS PGothic" panose="020B0600070205080204" pitchFamily="34" charset="-128"/>
              </a:defRPr>
            </a:lvl4pPr>
            <a:lvl5pPr marL="2057400" indent="-228600">
              <a:defRPr sz="2400" baseline="-25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9pPr>
          </a:lstStyle>
          <a:p>
            <a:fld id="{511D4AB5-BB6B-4C24-8AAC-26BA8560A509}" type="slidenum">
              <a:rPr lang="en-US" altLang="en-US" sz="1200" baseline="0" smtClean="0">
                <a:solidFill>
                  <a:srgbClr val="000000"/>
                </a:solidFill>
              </a:rPr>
              <a:pPr/>
              <a:t>4</a:t>
            </a:fld>
            <a:endParaRPr lang="en-US" altLang="en-US" sz="1200" baseline="0" smtClean="0">
              <a:solidFill>
                <a:srgbClr val="000000"/>
              </a:solidFill>
            </a:endParaRPr>
          </a:p>
        </p:txBody>
      </p:sp>
    </p:spTree>
    <p:extLst>
      <p:ext uri="{BB962C8B-B14F-4D97-AF65-F5344CB8AC3E}">
        <p14:creationId xmlns:p14="http://schemas.microsoft.com/office/powerpoint/2010/main" val="27904957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anose="020B0604020202020204" pitchFamily="34" charset="0"/>
              </a:rPr>
              <a:t>Borrow Direct and Scan &amp; Deliver are very popular.  ILL is problematic. Anything service that will save them time is invaluable.  Will bypass library services if too complicated or time consuming.  (too many links; items missing or </a:t>
            </a:r>
            <a:r>
              <a:rPr lang="en-US" altLang="en-US" dirty="0" err="1" smtClean="0">
                <a:latin typeface="Arial" panose="020B0604020202020204" pitchFamily="34" charset="0"/>
              </a:rPr>
              <a:t>misshelved</a:t>
            </a:r>
            <a:r>
              <a:rPr lang="en-US" altLang="en-US" dirty="0" smtClean="0">
                <a:latin typeface="Arial" panose="020B0604020202020204" pitchFamily="34" charset="0"/>
              </a:rPr>
              <a:t>)</a:t>
            </a:r>
          </a:p>
          <a:p>
            <a:endParaRPr lang="en-US" altLang="en-US" dirty="0" smtClean="0">
              <a:latin typeface="Arial" panose="020B0604020202020204" pitchFamily="34" charset="0"/>
            </a:endParaRPr>
          </a:p>
          <a:p>
            <a:r>
              <a:rPr lang="en-US" altLang="en-US" dirty="0" smtClean="0">
                <a:latin typeface="Arial" panose="020B0604020202020204" pitchFamily="34" charset="0"/>
              </a:rPr>
              <a:t>Preference to work with physical books although like portability of </a:t>
            </a:r>
            <a:r>
              <a:rPr lang="en-US" altLang="en-US" dirty="0" err="1" smtClean="0">
                <a:latin typeface="Arial" panose="020B0604020202020204" pitchFamily="34" charset="0"/>
              </a:rPr>
              <a:t>ejournals</a:t>
            </a:r>
            <a:r>
              <a:rPr lang="en-US" altLang="en-US" dirty="0" smtClean="0">
                <a:latin typeface="Arial" panose="020B0604020202020204" pitchFamily="34" charset="0"/>
              </a:rPr>
              <a:t>. </a:t>
            </a:r>
          </a:p>
          <a:p>
            <a:r>
              <a:rPr lang="en-US" altLang="en-US" dirty="0" smtClean="0">
                <a:latin typeface="Arial" panose="020B0604020202020204" pitchFamily="34" charset="0"/>
              </a:rPr>
              <a:t>Problems with film study center and microfilm reading room.</a:t>
            </a:r>
          </a:p>
          <a:p>
            <a:endParaRPr lang="en-US" altLang="en-US" dirty="0" smtClean="0">
              <a:latin typeface="Arial" panose="020B0604020202020204" pitchFamily="34" charset="0"/>
            </a:endParaRPr>
          </a:p>
          <a:p>
            <a:r>
              <a:rPr lang="en-US" altLang="en-US" dirty="0" smtClean="0">
                <a:latin typeface="Arial" panose="020B0604020202020204" pitchFamily="34" charset="0"/>
              </a:rPr>
              <a:t>Materials in reading room.  Small programs all using same materials.  </a:t>
            </a:r>
          </a:p>
          <a:p>
            <a:r>
              <a:rPr lang="en-US" altLang="en-US" dirty="0" smtClean="0">
                <a:latin typeface="Arial" panose="020B0604020202020204" pitchFamily="34" charset="0"/>
              </a:rPr>
              <a:t>Library hours are in line with undergrads.  </a:t>
            </a:r>
          </a:p>
          <a:p>
            <a:endParaRPr lang="en-US" altLang="en-US" dirty="0" smtClean="0">
              <a:latin typeface="Arial" panose="020B0604020202020204" pitchFamily="34" charset="0"/>
            </a:endParaRPr>
          </a:p>
          <a:p>
            <a:r>
              <a:rPr lang="en-US" altLang="en-US" dirty="0" smtClean="0">
                <a:latin typeface="Arial" panose="020B0604020202020204" pitchFamily="34" charset="0"/>
              </a:rPr>
              <a:t>Don</a:t>
            </a:r>
            <a:r>
              <a:rPr lang="ja-JP" altLang="en-US" dirty="0" smtClean="0">
                <a:latin typeface="Arial" panose="020B0604020202020204" pitchFamily="34" charset="0"/>
              </a:rPr>
              <a:t>’</a:t>
            </a:r>
            <a:r>
              <a:rPr lang="en-US" altLang="ja-JP" dirty="0" smtClean="0">
                <a:latin typeface="Arial" panose="020B0604020202020204" pitchFamily="34" charset="0"/>
              </a:rPr>
              <a:t>t always understand how to use archives/special collections outside of Yale.  Not always clear what these collections have.  Waste time and money travelling there if not sure.  Can cost a lot of money to make copies of materials at other collections.  Many take photographs of materials.  </a:t>
            </a:r>
          </a:p>
          <a:p>
            <a:r>
              <a:rPr lang="en-US" altLang="en-US" dirty="0" smtClean="0">
                <a:latin typeface="Arial" panose="020B0604020202020204" pitchFamily="34" charset="0"/>
              </a:rPr>
              <a:t>Getting grants to travel.  Spending time applying for grants.  </a:t>
            </a:r>
          </a:p>
        </p:txBody>
      </p:sp>
      <p:sp>
        <p:nvSpPr>
          <p:cNvPr id="15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aseline="-25000">
                <a:solidFill>
                  <a:schemeClr val="tx1"/>
                </a:solidFill>
                <a:latin typeface="Arial" panose="020B0604020202020204" pitchFamily="34" charset="0"/>
                <a:ea typeface="MS PGothic" panose="020B0600070205080204" pitchFamily="34" charset="-128"/>
              </a:defRPr>
            </a:lvl1pPr>
            <a:lvl2pPr marL="742950" indent="-285750">
              <a:defRPr sz="2400" baseline="-25000">
                <a:solidFill>
                  <a:schemeClr val="tx1"/>
                </a:solidFill>
                <a:latin typeface="Arial" panose="020B0604020202020204" pitchFamily="34" charset="0"/>
                <a:ea typeface="MS PGothic" panose="020B0600070205080204" pitchFamily="34" charset="-128"/>
              </a:defRPr>
            </a:lvl2pPr>
            <a:lvl3pPr marL="1143000" indent="-228600">
              <a:defRPr sz="2400" baseline="-25000">
                <a:solidFill>
                  <a:schemeClr val="tx1"/>
                </a:solidFill>
                <a:latin typeface="Arial" panose="020B0604020202020204" pitchFamily="34" charset="0"/>
                <a:ea typeface="MS PGothic" panose="020B0600070205080204" pitchFamily="34" charset="-128"/>
              </a:defRPr>
            </a:lvl3pPr>
            <a:lvl4pPr marL="1600200" indent="-228600">
              <a:defRPr sz="2400" baseline="-25000">
                <a:solidFill>
                  <a:schemeClr val="tx1"/>
                </a:solidFill>
                <a:latin typeface="Arial" panose="020B0604020202020204" pitchFamily="34" charset="0"/>
                <a:ea typeface="MS PGothic" panose="020B0600070205080204" pitchFamily="34" charset="-128"/>
              </a:defRPr>
            </a:lvl4pPr>
            <a:lvl5pPr marL="2057400" indent="-228600">
              <a:defRPr sz="2400" baseline="-25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9pPr>
          </a:lstStyle>
          <a:p>
            <a:fld id="{A9BE4AD0-3F2B-4451-9D6F-99C8685A2523}" type="slidenum">
              <a:rPr lang="en-US" altLang="en-US" sz="1200" baseline="0" smtClean="0">
                <a:solidFill>
                  <a:srgbClr val="000000"/>
                </a:solidFill>
              </a:rPr>
              <a:pPr/>
              <a:t>8</a:t>
            </a:fld>
            <a:endParaRPr lang="en-US" altLang="en-US" sz="1200" baseline="0" smtClean="0">
              <a:solidFill>
                <a:srgbClr val="000000"/>
              </a:solidFill>
            </a:endParaRPr>
          </a:p>
        </p:txBody>
      </p:sp>
    </p:spTree>
    <p:extLst>
      <p:ext uri="{BB962C8B-B14F-4D97-AF65-F5344CB8AC3E}">
        <p14:creationId xmlns:p14="http://schemas.microsoft.com/office/powerpoint/2010/main" val="3278081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lvl="1">
              <a:defRPr/>
            </a:pPr>
            <a:r>
              <a:rPr lang="en-US" sz="1650" dirty="0" smtClean="0">
                <a:ea typeface="ＭＳ Ｐゴシック" pitchFamily="-105" charset="-128"/>
              </a:rPr>
              <a:t>Scan key parts of books borrowed through Borrow Direct or ILL (due to short borrowing periods)</a:t>
            </a:r>
          </a:p>
          <a:p>
            <a:pPr lvl="1">
              <a:defRPr/>
            </a:pPr>
            <a:r>
              <a:rPr lang="en-US" sz="1650" dirty="0" smtClean="0">
                <a:ea typeface="ＭＳ Ｐゴシック" pitchFamily="-105" charset="-128"/>
              </a:rPr>
              <a:t>Create bibliographies in Excel or Word</a:t>
            </a:r>
          </a:p>
          <a:p>
            <a:pPr lvl="1">
              <a:defRPr/>
            </a:pPr>
            <a:r>
              <a:rPr lang="en-US" sz="1650" dirty="0" smtClean="0">
                <a:ea typeface="ＭＳ Ｐゴシック" pitchFamily="-105" charset="-128"/>
              </a:rPr>
              <a:t>Again, many students prefer to work from printouts, while they like the </a:t>
            </a:r>
            <a:r>
              <a:rPr lang="en-US" sz="1650" dirty="0" err="1" smtClean="0">
                <a:ea typeface="ＭＳ Ｐゴシック" pitchFamily="-105" charset="-128"/>
              </a:rPr>
              <a:t>searchability</a:t>
            </a:r>
            <a:r>
              <a:rPr lang="en-US" sz="1650" dirty="0" smtClean="0">
                <a:ea typeface="ＭＳ Ｐゴシック" pitchFamily="-105" charset="-128"/>
              </a:rPr>
              <a:t> of the digital</a:t>
            </a:r>
          </a:p>
          <a:p>
            <a:pPr>
              <a:defRPr/>
            </a:pPr>
            <a:endParaRPr lang="en-US" dirty="0">
              <a:ea typeface="ＭＳ Ｐゴシック" pitchFamily="-105" charset="-128"/>
            </a:endParaRPr>
          </a:p>
        </p:txBody>
      </p:sp>
      <p:sp>
        <p:nvSpPr>
          <p:cNvPr id="18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aseline="-25000">
                <a:solidFill>
                  <a:schemeClr val="tx1"/>
                </a:solidFill>
                <a:latin typeface="Arial" panose="020B0604020202020204" pitchFamily="34" charset="0"/>
                <a:ea typeface="MS PGothic" panose="020B0600070205080204" pitchFamily="34" charset="-128"/>
              </a:defRPr>
            </a:lvl1pPr>
            <a:lvl2pPr marL="742950" indent="-285750">
              <a:defRPr sz="2400" baseline="-25000">
                <a:solidFill>
                  <a:schemeClr val="tx1"/>
                </a:solidFill>
                <a:latin typeface="Arial" panose="020B0604020202020204" pitchFamily="34" charset="0"/>
                <a:ea typeface="MS PGothic" panose="020B0600070205080204" pitchFamily="34" charset="-128"/>
              </a:defRPr>
            </a:lvl2pPr>
            <a:lvl3pPr marL="1143000" indent="-228600">
              <a:defRPr sz="2400" baseline="-25000">
                <a:solidFill>
                  <a:schemeClr val="tx1"/>
                </a:solidFill>
                <a:latin typeface="Arial" panose="020B0604020202020204" pitchFamily="34" charset="0"/>
                <a:ea typeface="MS PGothic" panose="020B0600070205080204" pitchFamily="34" charset="-128"/>
              </a:defRPr>
            </a:lvl3pPr>
            <a:lvl4pPr marL="1600200" indent="-228600">
              <a:defRPr sz="2400" baseline="-25000">
                <a:solidFill>
                  <a:schemeClr val="tx1"/>
                </a:solidFill>
                <a:latin typeface="Arial" panose="020B0604020202020204" pitchFamily="34" charset="0"/>
                <a:ea typeface="MS PGothic" panose="020B0600070205080204" pitchFamily="34" charset="-128"/>
              </a:defRPr>
            </a:lvl4pPr>
            <a:lvl5pPr marL="2057400" indent="-228600">
              <a:defRPr sz="2400" baseline="-25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9pPr>
          </a:lstStyle>
          <a:p>
            <a:fld id="{B4C1B0AA-8FC4-49DD-898B-DAF52596AAA3}" type="slidenum">
              <a:rPr lang="en-US" altLang="en-US" sz="1200" baseline="0" smtClean="0">
                <a:solidFill>
                  <a:srgbClr val="000000"/>
                </a:solidFill>
              </a:rPr>
              <a:pPr/>
              <a:t>10</a:t>
            </a:fld>
            <a:endParaRPr lang="en-US" altLang="en-US" sz="1200" baseline="0" smtClean="0">
              <a:solidFill>
                <a:srgbClr val="000000"/>
              </a:solidFill>
            </a:endParaRPr>
          </a:p>
        </p:txBody>
      </p:sp>
    </p:spTree>
    <p:extLst>
      <p:ext uri="{BB962C8B-B14F-4D97-AF65-F5344CB8AC3E}">
        <p14:creationId xmlns:p14="http://schemas.microsoft.com/office/powerpoint/2010/main" val="42860658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How to manage time when it is less structured. Procrastination.</a:t>
            </a:r>
          </a:p>
          <a:p>
            <a:r>
              <a:rPr lang="en-US" altLang="en-US" smtClean="0">
                <a:latin typeface="Arial" panose="020B0604020202020204" pitchFamily="34" charset="0"/>
              </a:rPr>
              <a:t>Isolation when writing</a:t>
            </a:r>
          </a:p>
          <a:p>
            <a:r>
              <a:rPr lang="en-US" altLang="en-US" smtClean="0">
                <a:latin typeface="Arial" panose="020B0604020202020204" pitchFamily="34" charset="0"/>
              </a:rPr>
              <a:t>Advantage to starting good research habits early on in career.</a:t>
            </a:r>
          </a:p>
          <a:p>
            <a:endParaRPr lang="en-US" altLang="en-US" smtClean="0">
              <a:latin typeface="Arial" panose="020B0604020202020204" pitchFamily="34" charset="0"/>
            </a:endParaRPr>
          </a:p>
          <a:p>
            <a:r>
              <a:rPr lang="en-US" altLang="en-US" smtClean="0">
                <a:latin typeface="Arial" panose="020B0604020202020204" pitchFamily="34" charset="0"/>
              </a:rPr>
              <a:t>No clear boundaries on amount of time and work teaching should take.  </a:t>
            </a:r>
          </a:p>
          <a:p>
            <a:endParaRPr lang="en-US" altLang="en-US" smtClean="0">
              <a:latin typeface="Arial" panose="020B0604020202020204" pitchFamily="34" charset="0"/>
            </a:endParaRPr>
          </a:p>
          <a:p>
            <a:r>
              <a:rPr lang="en-US" altLang="en-US" smtClean="0">
                <a:latin typeface="Arial" panose="020B0604020202020204" pitchFamily="34" charset="0"/>
              </a:rPr>
              <a:t>Difficulty moving on from research to writing.  How much research is enough research.  </a:t>
            </a:r>
            <a:r>
              <a:rPr lang="ja-JP" altLang="en-US" smtClean="0">
                <a:latin typeface="Arial" panose="020B0604020202020204" pitchFamily="34" charset="0"/>
              </a:rPr>
              <a:t>“</a:t>
            </a:r>
            <a:r>
              <a:rPr lang="en-US" altLang="ja-JP" smtClean="0">
                <a:latin typeface="Arial" panose="020B0604020202020204" pitchFamily="34" charset="0"/>
              </a:rPr>
              <a:t>red herring worm hole</a:t>
            </a:r>
            <a:r>
              <a:rPr lang="ja-JP" altLang="en-US" smtClean="0">
                <a:latin typeface="Arial" panose="020B0604020202020204" pitchFamily="34" charset="0"/>
              </a:rPr>
              <a:t>”</a:t>
            </a:r>
            <a:r>
              <a:rPr lang="en-US" altLang="ja-JP" smtClean="0">
                <a:latin typeface="Arial" panose="020B0604020202020204" pitchFamily="34" charset="0"/>
              </a:rPr>
              <a:t> Very difficult when advisor not expert in student</a:t>
            </a:r>
            <a:r>
              <a:rPr lang="ja-JP" altLang="en-US" smtClean="0">
                <a:latin typeface="Arial" panose="020B0604020202020204" pitchFamily="34" charset="0"/>
              </a:rPr>
              <a:t>’</a:t>
            </a:r>
            <a:r>
              <a:rPr lang="en-US" altLang="ja-JP" smtClean="0">
                <a:latin typeface="Arial" panose="020B0604020202020204" pitchFamily="34" charset="0"/>
              </a:rPr>
              <a:t>s topic. </a:t>
            </a:r>
          </a:p>
          <a:p>
            <a:r>
              <a:rPr lang="en-US" altLang="en-US" smtClean="0">
                <a:latin typeface="Arial" panose="020B0604020202020204" pitchFamily="34" charset="0"/>
              </a:rPr>
              <a:t>Developing networks is important.</a:t>
            </a:r>
          </a:p>
          <a:p>
            <a:pPr eaLnBrk="1" hangingPunct="1">
              <a:spcBef>
                <a:spcPct val="0"/>
              </a:spcBef>
            </a:pPr>
            <a:r>
              <a:rPr lang="en-US" altLang="en-US" smtClean="0">
                <a:latin typeface="Arial" panose="020B0604020202020204" pitchFamily="34" charset="0"/>
              </a:rPr>
              <a:t>Dissertation boot camps/ peer buddies</a:t>
            </a:r>
          </a:p>
          <a:p>
            <a:endParaRPr lang="en-US" altLang="en-US" smtClean="0">
              <a:latin typeface="Arial" panose="020B0604020202020204" pitchFamily="34" charset="0"/>
            </a:endParaRPr>
          </a:p>
        </p:txBody>
      </p:sp>
      <p:sp>
        <p:nvSpPr>
          <p:cNvPr id="215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aseline="-25000">
                <a:solidFill>
                  <a:schemeClr val="tx1"/>
                </a:solidFill>
                <a:latin typeface="Arial" panose="020B0604020202020204" pitchFamily="34" charset="0"/>
                <a:ea typeface="MS PGothic" panose="020B0600070205080204" pitchFamily="34" charset="-128"/>
              </a:defRPr>
            </a:lvl1pPr>
            <a:lvl2pPr marL="742950" indent="-285750">
              <a:defRPr sz="2400" baseline="-25000">
                <a:solidFill>
                  <a:schemeClr val="tx1"/>
                </a:solidFill>
                <a:latin typeface="Arial" panose="020B0604020202020204" pitchFamily="34" charset="0"/>
                <a:ea typeface="MS PGothic" panose="020B0600070205080204" pitchFamily="34" charset="-128"/>
              </a:defRPr>
            </a:lvl2pPr>
            <a:lvl3pPr marL="1143000" indent="-228600">
              <a:defRPr sz="2400" baseline="-25000">
                <a:solidFill>
                  <a:schemeClr val="tx1"/>
                </a:solidFill>
                <a:latin typeface="Arial" panose="020B0604020202020204" pitchFamily="34" charset="0"/>
                <a:ea typeface="MS PGothic" panose="020B0600070205080204" pitchFamily="34" charset="-128"/>
              </a:defRPr>
            </a:lvl3pPr>
            <a:lvl4pPr marL="1600200" indent="-228600">
              <a:defRPr sz="2400" baseline="-25000">
                <a:solidFill>
                  <a:schemeClr val="tx1"/>
                </a:solidFill>
                <a:latin typeface="Arial" panose="020B0604020202020204" pitchFamily="34" charset="0"/>
                <a:ea typeface="MS PGothic" panose="020B0600070205080204" pitchFamily="34" charset="-128"/>
              </a:defRPr>
            </a:lvl4pPr>
            <a:lvl5pPr marL="2057400" indent="-228600">
              <a:defRPr sz="2400" baseline="-25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9pPr>
          </a:lstStyle>
          <a:p>
            <a:fld id="{F8D0562D-A025-4996-8C63-2EB7D3FA4428}" type="slidenum">
              <a:rPr lang="en-US" altLang="en-US" sz="1200" baseline="0" smtClean="0">
                <a:solidFill>
                  <a:srgbClr val="000000"/>
                </a:solidFill>
              </a:rPr>
              <a:pPr/>
              <a:t>12</a:t>
            </a:fld>
            <a:endParaRPr lang="en-US" altLang="en-US" sz="1200" baseline="0" smtClean="0">
              <a:solidFill>
                <a:srgbClr val="000000"/>
              </a:solidFill>
            </a:endParaRPr>
          </a:p>
        </p:txBody>
      </p:sp>
    </p:spTree>
    <p:extLst>
      <p:ext uri="{BB962C8B-B14F-4D97-AF65-F5344CB8AC3E}">
        <p14:creationId xmlns:p14="http://schemas.microsoft.com/office/powerpoint/2010/main" val="1053857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Most humanities departments do not have offices for phd students. </a:t>
            </a:r>
          </a:p>
          <a:p>
            <a:endParaRPr lang="en-US" altLang="en-US" smtClean="0">
              <a:latin typeface="Arial" panose="020B0604020202020204" pitchFamily="34" charset="0"/>
            </a:endParaRPr>
          </a:p>
          <a:p>
            <a:r>
              <a:rPr lang="en-US" altLang="en-US" smtClean="0">
                <a:latin typeface="Arial" panose="020B0604020202020204" pitchFamily="34" charset="0"/>
              </a:rPr>
              <a:t>Library committee working on recommendations- improving ILL; hours; useful software such as Scriveners; working more closely with teaching and learning center; information no using resources abroad; space for grad students?</a:t>
            </a:r>
          </a:p>
        </p:txBody>
      </p:sp>
      <p:sp>
        <p:nvSpPr>
          <p:cNvPr id="24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aseline="-25000">
                <a:solidFill>
                  <a:schemeClr val="tx1"/>
                </a:solidFill>
                <a:latin typeface="Arial" panose="020B0604020202020204" pitchFamily="34" charset="0"/>
                <a:ea typeface="MS PGothic" panose="020B0600070205080204" pitchFamily="34" charset="-128"/>
              </a:defRPr>
            </a:lvl1pPr>
            <a:lvl2pPr marL="742950" indent="-285750">
              <a:defRPr sz="2400" baseline="-25000">
                <a:solidFill>
                  <a:schemeClr val="tx1"/>
                </a:solidFill>
                <a:latin typeface="Arial" panose="020B0604020202020204" pitchFamily="34" charset="0"/>
                <a:ea typeface="MS PGothic" panose="020B0600070205080204" pitchFamily="34" charset="-128"/>
              </a:defRPr>
            </a:lvl2pPr>
            <a:lvl3pPr marL="1143000" indent="-228600">
              <a:defRPr sz="2400" baseline="-25000">
                <a:solidFill>
                  <a:schemeClr val="tx1"/>
                </a:solidFill>
                <a:latin typeface="Arial" panose="020B0604020202020204" pitchFamily="34" charset="0"/>
                <a:ea typeface="MS PGothic" panose="020B0600070205080204" pitchFamily="34" charset="-128"/>
              </a:defRPr>
            </a:lvl3pPr>
            <a:lvl4pPr marL="1600200" indent="-228600">
              <a:defRPr sz="2400" baseline="-25000">
                <a:solidFill>
                  <a:schemeClr val="tx1"/>
                </a:solidFill>
                <a:latin typeface="Arial" panose="020B0604020202020204" pitchFamily="34" charset="0"/>
                <a:ea typeface="MS PGothic" panose="020B0600070205080204" pitchFamily="34" charset="-128"/>
              </a:defRPr>
            </a:lvl4pPr>
            <a:lvl5pPr marL="2057400" indent="-228600">
              <a:defRPr sz="2400" baseline="-25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9pPr>
          </a:lstStyle>
          <a:p>
            <a:fld id="{A9CE9401-6AA7-4770-A5C0-6EABE9FADBA5}" type="slidenum">
              <a:rPr lang="en-US" altLang="en-US" sz="1200" baseline="0" smtClean="0">
                <a:solidFill>
                  <a:srgbClr val="000000"/>
                </a:solidFill>
              </a:rPr>
              <a:pPr/>
              <a:t>14</a:t>
            </a:fld>
            <a:endParaRPr lang="en-US" altLang="en-US" sz="1200" baseline="0" smtClean="0">
              <a:solidFill>
                <a:srgbClr val="000000"/>
              </a:solidFill>
            </a:endParaRPr>
          </a:p>
        </p:txBody>
      </p:sp>
    </p:spTree>
    <p:extLst>
      <p:ext uri="{BB962C8B-B14F-4D97-AF65-F5344CB8AC3E}">
        <p14:creationId xmlns:p14="http://schemas.microsoft.com/office/powerpoint/2010/main" val="9055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AFE312C7-CBBA-45F1-B946-D998A2FBD798}" type="slidenum">
              <a:rPr lang="en-US" altLang="en-US"/>
              <a:pPr>
                <a:defRPr/>
              </a:pPr>
              <a:t>‹#›</a:t>
            </a:fld>
            <a:endParaRPr lang="en-US" altLang="en-US">
              <a:solidFill>
                <a:srgbClr val="808080"/>
              </a:solidFill>
            </a:endParaRPr>
          </a:p>
        </p:txBody>
      </p:sp>
    </p:spTree>
    <p:extLst>
      <p:ext uri="{BB962C8B-B14F-4D97-AF65-F5344CB8AC3E}">
        <p14:creationId xmlns:p14="http://schemas.microsoft.com/office/powerpoint/2010/main" val="885948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EAABC79E-ED69-4778-9FE9-C93A6B3125F7}" type="slidenum">
              <a:rPr lang="en-US" altLang="en-US"/>
              <a:pPr>
                <a:defRPr/>
              </a:pPr>
              <a:t>‹#›</a:t>
            </a:fld>
            <a:endParaRPr lang="en-US" altLang="en-US">
              <a:solidFill>
                <a:srgbClr val="808080"/>
              </a:solidFill>
            </a:endParaRPr>
          </a:p>
        </p:txBody>
      </p:sp>
    </p:spTree>
    <p:extLst>
      <p:ext uri="{BB962C8B-B14F-4D97-AF65-F5344CB8AC3E}">
        <p14:creationId xmlns:p14="http://schemas.microsoft.com/office/powerpoint/2010/main" val="2872682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EAABC79E-ED69-4778-9FE9-C93A6B3125F7}" type="slidenum">
              <a:rPr lang="en-US" altLang="en-US"/>
              <a:pPr>
                <a:defRPr/>
              </a:pPr>
              <a:t>‹#›</a:t>
            </a:fld>
            <a:endParaRPr lang="en-US" altLang="en-US">
              <a:solidFill>
                <a:srgbClr val="808080"/>
              </a:solidFill>
            </a:endParaRPr>
          </a:p>
        </p:txBody>
      </p:sp>
    </p:spTree>
    <p:extLst>
      <p:ext uri="{BB962C8B-B14F-4D97-AF65-F5344CB8AC3E}">
        <p14:creationId xmlns:p14="http://schemas.microsoft.com/office/powerpoint/2010/main" val="4501173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EAABC79E-ED69-4778-9FE9-C93A6B3125F7}" type="slidenum">
              <a:rPr lang="en-US" altLang="en-US"/>
              <a:pPr>
                <a:defRPr/>
              </a:pPr>
              <a:t>‹#›</a:t>
            </a:fld>
            <a:endParaRPr lang="en-US" altLang="en-US">
              <a:solidFill>
                <a:srgbClr val="808080"/>
              </a:solidFill>
            </a:endParaRPr>
          </a:p>
        </p:txBody>
      </p:sp>
    </p:spTree>
    <p:extLst>
      <p:ext uri="{BB962C8B-B14F-4D97-AF65-F5344CB8AC3E}">
        <p14:creationId xmlns:p14="http://schemas.microsoft.com/office/powerpoint/2010/main" val="508071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Unbulleted List">
    <p:spTree>
      <p:nvGrpSpPr>
        <p:cNvPr id="1" name=""/>
        <p:cNvGrpSpPr/>
        <p:nvPr/>
      </p:nvGrpSpPr>
      <p:grpSpPr>
        <a:xfrm>
          <a:off x="0" y="0"/>
          <a:ext cx="0" cy="0"/>
          <a:chOff x="0" y="0"/>
          <a:chExt cx="0" cy="0"/>
        </a:xfrm>
      </p:grpSpPr>
      <p:sp>
        <p:nvSpPr>
          <p:cNvPr id="12" name="Text Placeholder 11"/>
          <p:cNvSpPr>
            <a:spLocks noGrp="1"/>
          </p:cNvSpPr>
          <p:nvPr>
            <p:ph type="body" sz="quarter" idx="14"/>
          </p:nvPr>
        </p:nvSpPr>
        <p:spPr>
          <a:xfrm>
            <a:off x="801592" y="808324"/>
            <a:ext cx="7556578" cy="630942"/>
          </a:xfrm>
          <a:prstGeom prst="rect">
            <a:avLst/>
          </a:prstGeom>
        </p:spPr>
        <p:txBody>
          <a:bodyPr>
            <a:spAutoFit/>
          </a:bodyPr>
          <a:lstStyle>
            <a:lvl1pPr marL="0" indent="0" algn="l">
              <a:lnSpc>
                <a:spcPct val="120000"/>
              </a:lnSpc>
              <a:spcBef>
                <a:spcPts val="0"/>
              </a:spcBef>
              <a:buFontTx/>
              <a:buNone/>
              <a:defRPr sz="3000" baseline="0">
                <a:solidFill>
                  <a:schemeClr val="tx1"/>
                </a:solidFill>
              </a:defRPr>
            </a:lvl1pPr>
          </a:lstStyle>
          <a:p>
            <a:pPr lvl="0"/>
            <a:r>
              <a:rPr lang="en-US" smtClean="0"/>
              <a:t>Click to edit Master text styles</a:t>
            </a:r>
          </a:p>
        </p:txBody>
      </p:sp>
      <p:sp>
        <p:nvSpPr>
          <p:cNvPr id="15" name="Text Placeholder 9"/>
          <p:cNvSpPr>
            <a:spLocks noGrp="1"/>
          </p:cNvSpPr>
          <p:nvPr>
            <p:ph type="body" sz="quarter" idx="15"/>
          </p:nvPr>
        </p:nvSpPr>
        <p:spPr>
          <a:xfrm>
            <a:off x="801592" y="1509964"/>
            <a:ext cx="7556578" cy="4389120"/>
          </a:xfrm>
          <a:prstGeom prst="rect">
            <a:avLst/>
          </a:prstGeom>
        </p:spPr>
        <p:txBody>
          <a:bodyPr>
            <a:noAutofit/>
          </a:bodyPr>
          <a:lstStyle>
            <a:lvl1pPr marL="0" marR="0" indent="0" algn="l" defTabSz="457200" rtl="0" eaLnBrk="1" fontAlgn="auto" latinLnBrk="0" hangingPunct="1">
              <a:lnSpc>
                <a:spcPct val="140000"/>
              </a:lnSpc>
              <a:spcBef>
                <a:spcPts val="0"/>
              </a:spcBef>
              <a:spcAft>
                <a:spcPts val="0"/>
              </a:spcAft>
              <a:buClrTx/>
              <a:buSzPct val="90000"/>
              <a:buFontTx/>
              <a:buNone/>
              <a:tabLst/>
              <a:defRPr sz="2000" baseline="0">
                <a:solidFill>
                  <a:schemeClr val="tx1"/>
                </a:solidFill>
              </a:defRPr>
            </a:lvl1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29073569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Unbulleted List">
    <p:spTree>
      <p:nvGrpSpPr>
        <p:cNvPr id="1" name=""/>
        <p:cNvGrpSpPr/>
        <p:nvPr/>
      </p:nvGrpSpPr>
      <p:grpSpPr>
        <a:xfrm>
          <a:off x="0" y="0"/>
          <a:ext cx="0" cy="0"/>
          <a:chOff x="0" y="0"/>
          <a:chExt cx="0" cy="0"/>
        </a:xfrm>
      </p:grpSpPr>
      <p:sp>
        <p:nvSpPr>
          <p:cNvPr id="12" name="Text Placeholder 11"/>
          <p:cNvSpPr>
            <a:spLocks noGrp="1"/>
          </p:cNvSpPr>
          <p:nvPr>
            <p:ph type="body" sz="quarter" idx="14"/>
          </p:nvPr>
        </p:nvSpPr>
        <p:spPr>
          <a:xfrm>
            <a:off x="801592" y="808324"/>
            <a:ext cx="7556578" cy="630942"/>
          </a:xfrm>
          <a:prstGeom prst="rect">
            <a:avLst/>
          </a:prstGeom>
        </p:spPr>
        <p:txBody>
          <a:bodyPr>
            <a:spAutoFit/>
          </a:bodyPr>
          <a:lstStyle>
            <a:lvl1pPr marL="0" indent="0" algn="l">
              <a:lnSpc>
                <a:spcPct val="120000"/>
              </a:lnSpc>
              <a:spcBef>
                <a:spcPts val="0"/>
              </a:spcBef>
              <a:buFontTx/>
              <a:buNone/>
              <a:defRPr sz="3000" baseline="0">
                <a:solidFill>
                  <a:schemeClr val="tx1"/>
                </a:solidFill>
              </a:defRPr>
            </a:lvl1pPr>
          </a:lstStyle>
          <a:p>
            <a:pPr lvl="0"/>
            <a:r>
              <a:rPr lang="en-US" smtClean="0"/>
              <a:t>Click to edit Master text styles</a:t>
            </a:r>
          </a:p>
        </p:txBody>
      </p:sp>
      <p:sp>
        <p:nvSpPr>
          <p:cNvPr id="15" name="Text Placeholder 9"/>
          <p:cNvSpPr>
            <a:spLocks noGrp="1"/>
          </p:cNvSpPr>
          <p:nvPr>
            <p:ph type="body" sz="quarter" idx="15"/>
          </p:nvPr>
        </p:nvSpPr>
        <p:spPr>
          <a:xfrm>
            <a:off x="801592" y="1509964"/>
            <a:ext cx="7556578" cy="4389120"/>
          </a:xfrm>
          <a:prstGeom prst="rect">
            <a:avLst/>
          </a:prstGeom>
        </p:spPr>
        <p:txBody>
          <a:bodyPr>
            <a:noAutofit/>
          </a:bodyPr>
          <a:lstStyle>
            <a:lvl1pPr marL="0" marR="0" indent="0" algn="l" defTabSz="457200" rtl="0" eaLnBrk="1" fontAlgn="auto" latinLnBrk="0" hangingPunct="1">
              <a:lnSpc>
                <a:spcPct val="140000"/>
              </a:lnSpc>
              <a:spcBef>
                <a:spcPts val="0"/>
              </a:spcBef>
              <a:spcAft>
                <a:spcPts val="0"/>
              </a:spcAft>
              <a:buClrTx/>
              <a:buSzPct val="90000"/>
              <a:buFontTx/>
              <a:buNone/>
              <a:tabLst/>
              <a:defRPr sz="2000" baseline="0">
                <a:solidFill>
                  <a:schemeClr val="tx1"/>
                </a:solidFill>
              </a:defRPr>
            </a:lvl1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1338353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Unbulleted List">
    <p:spTree>
      <p:nvGrpSpPr>
        <p:cNvPr id="1" name=""/>
        <p:cNvGrpSpPr/>
        <p:nvPr/>
      </p:nvGrpSpPr>
      <p:grpSpPr>
        <a:xfrm>
          <a:off x="0" y="0"/>
          <a:ext cx="0" cy="0"/>
          <a:chOff x="0" y="0"/>
          <a:chExt cx="0" cy="0"/>
        </a:xfrm>
      </p:grpSpPr>
      <p:sp>
        <p:nvSpPr>
          <p:cNvPr id="12" name="Text Placeholder 11"/>
          <p:cNvSpPr>
            <a:spLocks noGrp="1"/>
          </p:cNvSpPr>
          <p:nvPr>
            <p:ph type="body" sz="quarter" idx="14"/>
          </p:nvPr>
        </p:nvSpPr>
        <p:spPr>
          <a:xfrm>
            <a:off x="801592" y="808324"/>
            <a:ext cx="7556578" cy="630942"/>
          </a:xfrm>
          <a:prstGeom prst="rect">
            <a:avLst/>
          </a:prstGeom>
        </p:spPr>
        <p:txBody>
          <a:bodyPr>
            <a:spAutoFit/>
          </a:bodyPr>
          <a:lstStyle>
            <a:lvl1pPr marL="0" indent="0" algn="l">
              <a:lnSpc>
                <a:spcPct val="120000"/>
              </a:lnSpc>
              <a:spcBef>
                <a:spcPts val="0"/>
              </a:spcBef>
              <a:buFontTx/>
              <a:buNone/>
              <a:defRPr sz="3000" baseline="0">
                <a:solidFill>
                  <a:schemeClr val="tx1"/>
                </a:solidFill>
              </a:defRPr>
            </a:lvl1pPr>
          </a:lstStyle>
          <a:p>
            <a:pPr lvl="0"/>
            <a:r>
              <a:rPr lang="en-US" smtClean="0"/>
              <a:t>Click to edit Master text styles</a:t>
            </a:r>
          </a:p>
        </p:txBody>
      </p:sp>
      <p:sp>
        <p:nvSpPr>
          <p:cNvPr id="15" name="Text Placeholder 9"/>
          <p:cNvSpPr>
            <a:spLocks noGrp="1"/>
          </p:cNvSpPr>
          <p:nvPr>
            <p:ph type="body" sz="quarter" idx="15"/>
          </p:nvPr>
        </p:nvSpPr>
        <p:spPr>
          <a:xfrm>
            <a:off x="801592" y="1509964"/>
            <a:ext cx="7556578" cy="4389120"/>
          </a:xfrm>
          <a:prstGeom prst="rect">
            <a:avLst/>
          </a:prstGeom>
        </p:spPr>
        <p:txBody>
          <a:bodyPr>
            <a:noAutofit/>
          </a:bodyPr>
          <a:lstStyle>
            <a:lvl1pPr marL="0" marR="0" indent="0" algn="l" defTabSz="457200" rtl="0" eaLnBrk="1" fontAlgn="auto" latinLnBrk="0" hangingPunct="1">
              <a:lnSpc>
                <a:spcPct val="140000"/>
              </a:lnSpc>
              <a:spcBef>
                <a:spcPts val="0"/>
              </a:spcBef>
              <a:spcAft>
                <a:spcPts val="0"/>
              </a:spcAft>
              <a:buClrTx/>
              <a:buSzPct val="90000"/>
              <a:buFontTx/>
              <a:buNone/>
              <a:tabLst/>
              <a:defRPr sz="2000" baseline="0">
                <a:solidFill>
                  <a:schemeClr val="tx1"/>
                </a:solidFill>
              </a:defRPr>
            </a:lvl1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3114106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EAABC79E-ED69-4778-9FE9-C93A6B3125F7}" type="slidenum">
              <a:rPr lang="en-US" altLang="en-US"/>
              <a:pPr>
                <a:defRPr/>
              </a:pPr>
              <a:t>‹#›</a:t>
            </a:fld>
            <a:endParaRPr lang="en-US" altLang="en-US">
              <a:solidFill>
                <a:srgbClr val="808080"/>
              </a:solidFill>
            </a:endParaRPr>
          </a:p>
        </p:txBody>
      </p:sp>
    </p:spTree>
    <p:extLst>
      <p:ext uri="{BB962C8B-B14F-4D97-AF65-F5344CB8AC3E}">
        <p14:creationId xmlns:p14="http://schemas.microsoft.com/office/powerpoint/2010/main" val="3513949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EAABC79E-ED69-4778-9FE9-C93A6B3125F7}" type="slidenum">
              <a:rPr lang="en-US" altLang="en-US"/>
              <a:pPr>
                <a:defRPr/>
              </a:pPr>
              <a:t>‹#›</a:t>
            </a:fld>
            <a:endParaRPr lang="en-US" altLang="en-US">
              <a:solidFill>
                <a:srgbClr val="808080"/>
              </a:solidFill>
            </a:endParaRPr>
          </a:p>
        </p:txBody>
      </p:sp>
    </p:spTree>
    <p:extLst>
      <p:ext uri="{BB962C8B-B14F-4D97-AF65-F5344CB8AC3E}">
        <p14:creationId xmlns:p14="http://schemas.microsoft.com/office/powerpoint/2010/main" val="2355002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Unbulleted List">
    <p:spTree>
      <p:nvGrpSpPr>
        <p:cNvPr id="1" name=""/>
        <p:cNvGrpSpPr/>
        <p:nvPr/>
      </p:nvGrpSpPr>
      <p:grpSpPr>
        <a:xfrm>
          <a:off x="0" y="0"/>
          <a:ext cx="0" cy="0"/>
          <a:chOff x="0" y="0"/>
          <a:chExt cx="0" cy="0"/>
        </a:xfrm>
      </p:grpSpPr>
      <p:sp>
        <p:nvSpPr>
          <p:cNvPr id="12" name="Text Placeholder 11"/>
          <p:cNvSpPr>
            <a:spLocks noGrp="1"/>
          </p:cNvSpPr>
          <p:nvPr>
            <p:ph type="body" sz="quarter" idx="14"/>
          </p:nvPr>
        </p:nvSpPr>
        <p:spPr>
          <a:xfrm>
            <a:off x="801592" y="808324"/>
            <a:ext cx="7556578" cy="630942"/>
          </a:xfrm>
          <a:prstGeom prst="rect">
            <a:avLst/>
          </a:prstGeom>
        </p:spPr>
        <p:txBody>
          <a:bodyPr>
            <a:spAutoFit/>
          </a:bodyPr>
          <a:lstStyle>
            <a:lvl1pPr marL="0" indent="0" algn="l">
              <a:lnSpc>
                <a:spcPct val="120000"/>
              </a:lnSpc>
              <a:spcBef>
                <a:spcPts val="0"/>
              </a:spcBef>
              <a:buFontTx/>
              <a:buNone/>
              <a:defRPr sz="3000" baseline="0">
                <a:solidFill>
                  <a:schemeClr val="tx1"/>
                </a:solidFill>
              </a:defRPr>
            </a:lvl1pPr>
          </a:lstStyle>
          <a:p>
            <a:pPr lvl="0"/>
            <a:r>
              <a:rPr lang="en-US" smtClean="0"/>
              <a:t>Click to edit Master text styles</a:t>
            </a:r>
          </a:p>
        </p:txBody>
      </p:sp>
      <p:sp>
        <p:nvSpPr>
          <p:cNvPr id="15" name="Text Placeholder 9"/>
          <p:cNvSpPr>
            <a:spLocks noGrp="1"/>
          </p:cNvSpPr>
          <p:nvPr>
            <p:ph type="body" sz="quarter" idx="15"/>
          </p:nvPr>
        </p:nvSpPr>
        <p:spPr>
          <a:xfrm>
            <a:off x="801592" y="1509964"/>
            <a:ext cx="7556578" cy="4389120"/>
          </a:xfrm>
          <a:prstGeom prst="rect">
            <a:avLst/>
          </a:prstGeom>
        </p:spPr>
        <p:txBody>
          <a:bodyPr>
            <a:noAutofit/>
          </a:bodyPr>
          <a:lstStyle>
            <a:lvl1pPr marL="0" marR="0" indent="0" algn="l" defTabSz="457200" rtl="0" eaLnBrk="1" fontAlgn="auto" latinLnBrk="0" hangingPunct="1">
              <a:lnSpc>
                <a:spcPct val="140000"/>
              </a:lnSpc>
              <a:spcBef>
                <a:spcPts val="0"/>
              </a:spcBef>
              <a:spcAft>
                <a:spcPts val="0"/>
              </a:spcAft>
              <a:buClrTx/>
              <a:buSzPct val="90000"/>
              <a:buFontTx/>
              <a:buNone/>
              <a:tabLst/>
              <a:defRPr sz="2000" baseline="0">
                <a:solidFill>
                  <a:schemeClr val="tx1"/>
                </a:solidFill>
              </a:defRPr>
            </a:lvl1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621547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Unbulleted List">
    <p:spTree>
      <p:nvGrpSpPr>
        <p:cNvPr id="1" name=""/>
        <p:cNvGrpSpPr/>
        <p:nvPr/>
      </p:nvGrpSpPr>
      <p:grpSpPr>
        <a:xfrm>
          <a:off x="0" y="0"/>
          <a:ext cx="0" cy="0"/>
          <a:chOff x="0" y="0"/>
          <a:chExt cx="0" cy="0"/>
        </a:xfrm>
      </p:grpSpPr>
      <p:sp>
        <p:nvSpPr>
          <p:cNvPr id="12" name="Text Placeholder 11"/>
          <p:cNvSpPr>
            <a:spLocks noGrp="1"/>
          </p:cNvSpPr>
          <p:nvPr>
            <p:ph type="body" sz="quarter" idx="14"/>
          </p:nvPr>
        </p:nvSpPr>
        <p:spPr>
          <a:xfrm>
            <a:off x="801592" y="808324"/>
            <a:ext cx="7556578" cy="630942"/>
          </a:xfrm>
          <a:prstGeom prst="rect">
            <a:avLst/>
          </a:prstGeom>
        </p:spPr>
        <p:txBody>
          <a:bodyPr>
            <a:spAutoFit/>
          </a:bodyPr>
          <a:lstStyle>
            <a:lvl1pPr marL="0" indent="0" algn="l">
              <a:lnSpc>
                <a:spcPct val="120000"/>
              </a:lnSpc>
              <a:spcBef>
                <a:spcPts val="0"/>
              </a:spcBef>
              <a:buFontTx/>
              <a:buNone/>
              <a:defRPr sz="3000" baseline="0">
                <a:solidFill>
                  <a:schemeClr val="tx1"/>
                </a:solidFill>
              </a:defRPr>
            </a:lvl1pPr>
          </a:lstStyle>
          <a:p>
            <a:pPr lvl="0"/>
            <a:r>
              <a:rPr lang="en-US" smtClean="0"/>
              <a:t>Click to edit Master text styles</a:t>
            </a:r>
          </a:p>
        </p:txBody>
      </p:sp>
      <p:sp>
        <p:nvSpPr>
          <p:cNvPr id="15" name="Text Placeholder 9"/>
          <p:cNvSpPr>
            <a:spLocks noGrp="1"/>
          </p:cNvSpPr>
          <p:nvPr>
            <p:ph type="body" sz="quarter" idx="15"/>
          </p:nvPr>
        </p:nvSpPr>
        <p:spPr>
          <a:xfrm>
            <a:off x="801592" y="1509964"/>
            <a:ext cx="7556578" cy="4389120"/>
          </a:xfrm>
          <a:prstGeom prst="rect">
            <a:avLst/>
          </a:prstGeom>
        </p:spPr>
        <p:txBody>
          <a:bodyPr>
            <a:noAutofit/>
          </a:bodyPr>
          <a:lstStyle>
            <a:lvl1pPr marL="0" marR="0" indent="0" algn="l" defTabSz="457200" rtl="0" eaLnBrk="1" fontAlgn="auto" latinLnBrk="0" hangingPunct="1">
              <a:lnSpc>
                <a:spcPct val="140000"/>
              </a:lnSpc>
              <a:spcBef>
                <a:spcPts val="0"/>
              </a:spcBef>
              <a:spcAft>
                <a:spcPts val="0"/>
              </a:spcAft>
              <a:buClrTx/>
              <a:buSzPct val="90000"/>
              <a:buFontTx/>
              <a:buNone/>
              <a:tabLst/>
              <a:defRPr sz="2000" baseline="0">
                <a:solidFill>
                  <a:schemeClr val="tx1"/>
                </a:solidFill>
              </a:defRPr>
            </a:lvl1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3243342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EAABC79E-ED69-4778-9FE9-C93A6B3125F7}" type="slidenum">
              <a:rPr lang="en-US" altLang="en-US"/>
              <a:pPr>
                <a:defRPr/>
              </a:pPr>
              <a:t>‹#›</a:t>
            </a:fld>
            <a:endParaRPr lang="en-US" altLang="en-US">
              <a:solidFill>
                <a:srgbClr val="808080"/>
              </a:solidFill>
            </a:endParaRPr>
          </a:p>
        </p:txBody>
      </p:sp>
    </p:spTree>
    <p:extLst>
      <p:ext uri="{BB962C8B-B14F-4D97-AF65-F5344CB8AC3E}">
        <p14:creationId xmlns:p14="http://schemas.microsoft.com/office/powerpoint/2010/main" val="183011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EAABC79E-ED69-4778-9FE9-C93A6B3125F7}" type="slidenum">
              <a:rPr lang="en-US" altLang="en-US"/>
              <a:pPr>
                <a:defRPr/>
              </a:pPr>
              <a:t>‹#›</a:t>
            </a:fld>
            <a:endParaRPr lang="en-US" altLang="en-US">
              <a:solidFill>
                <a:srgbClr val="808080"/>
              </a:solidFill>
            </a:endParaRPr>
          </a:p>
        </p:txBody>
      </p:sp>
    </p:spTree>
    <p:extLst>
      <p:ext uri="{BB962C8B-B14F-4D97-AF65-F5344CB8AC3E}">
        <p14:creationId xmlns:p14="http://schemas.microsoft.com/office/powerpoint/2010/main" val="3645439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EAABC79E-ED69-4778-9FE9-C93A6B3125F7}" type="slidenum">
              <a:rPr lang="en-US" altLang="en-US"/>
              <a:pPr>
                <a:defRPr/>
              </a:pPr>
              <a:t>‹#›</a:t>
            </a:fld>
            <a:endParaRPr lang="en-US" altLang="en-US">
              <a:solidFill>
                <a:srgbClr val="808080"/>
              </a:solidFill>
            </a:endParaRPr>
          </a:p>
        </p:txBody>
      </p:sp>
    </p:spTree>
    <p:extLst>
      <p:ext uri="{BB962C8B-B14F-4D97-AF65-F5344CB8AC3E}">
        <p14:creationId xmlns:p14="http://schemas.microsoft.com/office/powerpoint/2010/main" val="6759274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0.xml"/><Relationship Id="rId1" Type="http://schemas.openxmlformats.org/officeDocument/2006/relationships/slideLayout" Target="../slideLayouts/slideLayout10.xml"/></Relationships>
</file>

<file path=ppt/slideMasters/_rels/slideMaster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1.xml"/><Relationship Id="rId1" Type="http://schemas.openxmlformats.org/officeDocument/2006/relationships/slideLayout" Target="../slideLayouts/slideLayout11.xml"/></Relationships>
</file>

<file path=ppt/slideMasters/_rels/slideMaster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2.xml"/><Relationship Id="rId1" Type="http://schemas.openxmlformats.org/officeDocument/2006/relationships/slideLayout" Target="../slideLayouts/slideLayout12.xml"/></Relationships>
</file>

<file path=ppt/slideMasters/_rels/slideMaster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3.xml"/><Relationship Id="rId1" Type="http://schemas.openxmlformats.org/officeDocument/2006/relationships/slideLayout" Target="../slideLayouts/slideLayout13.xml"/></Relationships>
</file>

<file path=ppt/slideMasters/_rels/slideMaster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4.xml"/><Relationship Id="rId1"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6.xml"/><Relationship Id="rId1" Type="http://schemas.openxmlformats.org/officeDocument/2006/relationships/slideLayout" Target="../slideLayouts/slideLayout6.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9.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0175" y="76200"/>
            <a:ext cx="7772400" cy="685800"/>
          </a:xfrm>
          <a:prstGeom prst="rect">
            <a:avLst/>
          </a:prstGeom>
          <a:noFill/>
          <a:ln>
            <a:noFill/>
          </a:ln>
          <a:effectLst>
            <a:outerShdw blurRad="63500" dist="12700" dir="2700000" algn="ctr" rotWithShape="0">
              <a:srgbClr val="000000">
                <a:alpha val="25000"/>
              </a:srgbClr>
            </a:outerShdw>
          </a:effectLst>
          <a:extLst>
            <a:ext uri="{909E8E84-426E-40dd-AFC4-6F175D3DCCD1}"/>
            <a:ext uri="{91240B29-F687-4f45-9708-019B960494DF}"/>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25413" y="990600"/>
            <a:ext cx="8856662"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128588" y="6400800"/>
            <a:ext cx="1905000" cy="304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aseline="0">
                <a:solidFill>
                  <a:srgbClr val="B2B2B2"/>
                </a:solidFill>
                <a:latin typeface="Georgia" panose="02040502050405020303" pitchFamily="18" charset="0"/>
              </a:defRPr>
            </a:lvl1pPr>
          </a:lstStyle>
          <a:p>
            <a:pPr eaLnBrk="0" hangingPunct="0">
              <a:defRPr/>
            </a:pPr>
            <a:fld id="{64EF8FA5-6A70-4C6A-B11A-F22FED3A3B27}" type="slidenum">
              <a:rPr lang="en-US" altLang="en-US"/>
              <a:pPr eaLnBrk="0" hangingPunct="0">
                <a:defRPr/>
              </a:pPr>
              <a:t>‹#›</a:t>
            </a:fld>
            <a:endParaRPr lang="en-US" altLang="en-US">
              <a:solidFill>
                <a:srgbClr val="808080"/>
              </a:solidFill>
            </a:endParaRPr>
          </a:p>
        </p:txBody>
      </p:sp>
    </p:spTree>
    <p:extLst>
      <p:ext uri="{BB962C8B-B14F-4D97-AF65-F5344CB8AC3E}">
        <p14:creationId xmlns:p14="http://schemas.microsoft.com/office/powerpoint/2010/main" val="1045582479"/>
      </p:ext>
    </p:extLst>
  </p:cSld>
  <p:clrMap bg1="lt1" tx1="dk1" bg2="lt2" tx2="dk2" accent1="accent1" accent2="accent2" accent3="accent3" accent4="accent4" accent5="accent5" accent6="accent6" hlink="hlink" folHlink="folHlink"/>
  <p:sldLayoutIdLst>
    <p:sldLayoutId id="2147483681" r:id="rId1"/>
  </p:sldLayoutIdLst>
  <p:hf hdr="0" ftr="0" dt="0"/>
  <p:txStyles>
    <p:titleStyle>
      <a:lvl1pPr algn="l" rtl="0" eaLnBrk="0" fontAlgn="base" hangingPunct="0">
        <a:spcBef>
          <a:spcPct val="0"/>
        </a:spcBef>
        <a:spcAft>
          <a:spcPct val="0"/>
        </a:spcAft>
        <a:defRPr sz="3000">
          <a:solidFill>
            <a:srgbClr val="F3F3F3"/>
          </a:solidFill>
          <a:latin typeface="+mj-lt"/>
          <a:ea typeface="MS PGothic" panose="020B0600070205080204" pitchFamily="34" charset="-128"/>
          <a:cs typeface="+mj-cs"/>
        </a:defRPr>
      </a:lvl1pPr>
      <a:lvl2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2pPr>
      <a:lvl3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3pPr>
      <a:lvl4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4pPr>
      <a:lvl5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5pPr>
      <a:lvl6pPr marL="4572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6pPr>
      <a:lvl7pPr marL="9144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7pPr>
      <a:lvl8pPr marL="13716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8pPr>
      <a:lvl9pPr marL="18288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lr>
          <a:srgbClr val="6E7BBD"/>
        </a:buClr>
        <a:buChar char="•"/>
        <a:defRPr sz="24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5pPr>
      <a:lvl6pPr marL="2514600" indent="-228600" algn="l" rtl="0" fontAlgn="base">
        <a:spcBef>
          <a:spcPct val="20000"/>
        </a:spcBef>
        <a:spcAft>
          <a:spcPct val="0"/>
        </a:spcAft>
        <a:buChar char="»"/>
        <a:defRPr>
          <a:solidFill>
            <a:srgbClr val="686868"/>
          </a:solidFill>
          <a:latin typeface="+mj-lt"/>
          <a:ea typeface="+mn-ea"/>
        </a:defRPr>
      </a:lvl6pPr>
      <a:lvl7pPr marL="2971800" indent="-228600" algn="l" rtl="0" fontAlgn="base">
        <a:spcBef>
          <a:spcPct val="20000"/>
        </a:spcBef>
        <a:spcAft>
          <a:spcPct val="0"/>
        </a:spcAft>
        <a:buChar char="»"/>
        <a:defRPr>
          <a:solidFill>
            <a:srgbClr val="686868"/>
          </a:solidFill>
          <a:latin typeface="+mj-lt"/>
          <a:ea typeface="+mn-ea"/>
        </a:defRPr>
      </a:lvl7pPr>
      <a:lvl8pPr marL="3429000" indent="-228600" algn="l" rtl="0" fontAlgn="base">
        <a:spcBef>
          <a:spcPct val="20000"/>
        </a:spcBef>
        <a:spcAft>
          <a:spcPct val="0"/>
        </a:spcAft>
        <a:buChar char="»"/>
        <a:defRPr>
          <a:solidFill>
            <a:srgbClr val="686868"/>
          </a:solidFill>
          <a:latin typeface="+mj-lt"/>
          <a:ea typeface="+mn-ea"/>
        </a:defRPr>
      </a:lvl8pPr>
      <a:lvl9pPr marL="3886200" indent="-228600" algn="l" rtl="0" fontAlgn="base">
        <a:spcBef>
          <a:spcPct val="20000"/>
        </a:spcBef>
        <a:spcAft>
          <a:spcPct val="0"/>
        </a:spcAft>
        <a:buChar char="»"/>
        <a:defRPr>
          <a:solidFill>
            <a:srgbClr val="686868"/>
          </a:solidFill>
          <a:latin typeface="+mj-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0175" y="76200"/>
            <a:ext cx="7772400" cy="685800"/>
          </a:xfrm>
          <a:prstGeom prst="rect">
            <a:avLst/>
          </a:prstGeom>
          <a:noFill/>
          <a:ln>
            <a:noFill/>
          </a:ln>
          <a:effectLst>
            <a:outerShdw blurRad="63500" dist="12700" dir="2700000" algn="ctr" rotWithShape="0">
              <a:srgbClr val="000000">
                <a:alpha val="25000"/>
              </a:srgbClr>
            </a:outerShdw>
          </a:effectLst>
          <a:extLst>
            <a:ext uri="{909E8E84-426E-40dd-AFC4-6F175D3DCCD1}"/>
            <a:ext uri="{91240B29-F687-4f45-9708-019B960494DF}"/>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25413" y="990600"/>
            <a:ext cx="8856662"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128588" y="6400800"/>
            <a:ext cx="1905000" cy="304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aseline="0">
                <a:solidFill>
                  <a:srgbClr val="B2B2B2"/>
                </a:solidFill>
                <a:latin typeface="Georgia" panose="02040502050405020303" pitchFamily="18" charset="0"/>
              </a:defRPr>
            </a:lvl1pPr>
          </a:lstStyle>
          <a:p>
            <a:pPr eaLnBrk="0" hangingPunct="0">
              <a:defRPr/>
            </a:pPr>
            <a:fld id="{64EF8FA5-6A70-4C6A-B11A-F22FED3A3B27}" type="slidenum">
              <a:rPr lang="en-US" altLang="en-US"/>
              <a:pPr eaLnBrk="0" hangingPunct="0">
                <a:defRPr/>
              </a:pPr>
              <a:t>‹#›</a:t>
            </a:fld>
            <a:endParaRPr lang="en-US" altLang="en-US">
              <a:solidFill>
                <a:srgbClr val="808080"/>
              </a:solidFill>
            </a:endParaRPr>
          </a:p>
        </p:txBody>
      </p:sp>
    </p:spTree>
    <p:extLst>
      <p:ext uri="{BB962C8B-B14F-4D97-AF65-F5344CB8AC3E}">
        <p14:creationId xmlns:p14="http://schemas.microsoft.com/office/powerpoint/2010/main" val="1042452609"/>
      </p:ext>
    </p:extLst>
  </p:cSld>
  <p:clrMap bg1="lt1" tx1="dk1" bg2="lt2" tx2="dk2" accent1="accent1" accent2="accent2" accent3="accent3" accent4="accent4" accent5="accent5" accent6="accent6" hlink="hlink" folHlink="folHlink"/>
  <p:sldLayoutIdLst>
    <p:sldLayoutId id="2147483699" r:id="rId1"/>
  </p:sldLayoutIdLst>
  <p:hf hdr="0" ftr="0" dt="0"/>
  <p:txStyles>
    <p:titleStyle>
      <a:lvl1pPr algn="l" rtl="0" eaLnBrk="0" fontAlgn="base" hangingPunct="0">
        <a:spcBef>
          <a:spcPct val="0"/>
        </a:spcBef>
        <a:spcAft>
          <a:spcPct val="0"/>
        </a:spcAft>
        <a:defRPr sz="3000">
          <a:solidFill>
            <a:srgbClr val="F3F3F3"/>
          </a:solidFill>
          <a:latin typeface="+mj-lt"/>
          <a:ea typeface="MS PGothic" panose="020B0600070205080204" pitchFamily="34" charset="-128"/>
          <a:cs typeface="+mj-cs"/>
        </a:defRPr>
      </a:lvl1pPr>
      <a:lvl2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2pPr>
      <a:lvl3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3pPr>
      <a:lvl4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4pPr>
      <a:lvl5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5pPr>
      <a:lvl6pPr marL="4572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6pPr>
      <a:lvl7pPr marL="9144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7pPr>
      <a:lvl8pPr marL="13716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8pPr>
      <a:lvl9pPr marL="18288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lr>
          <a:srgbClr val="6E7BBD"/>
        </a:buClr>
        <a:buChar char="•"/>
        <a:defRPr sz="24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5pPr>
      <a:lvl6pPr marL="2514600" indent="-228600" algn="l" rtl="0" fontAlgn="base">
        <a:spcBef>
          <a:spcPct val="20000"/>
        </a:spcBef>
        <a:spcAft>
          <a:spcPct val="0"/>
        </a:spcAft>
        <a:buChar char="»"/>
        <a:defRPr>
          <a:solidFill>
            <a:srgbClr val="686868"/>
          </a:solidFill>
          <a:latin typeface="+mj-lt"/>
          <a:ea typeface="+mn-ea"/>
        </a:defRPr>
      </a:lvl6pPr>
      <a:lvl7pPr marL="2971800" indent="-228600" algn="l" rtl="0" fontAlgn="base">
        <a:spcBef>
          <a:spcPct val="20000"/>
        </a:spcBef>
        <a:spcAft>
          <a:spcPct val="0"/>
        </a:spcAft>
        <a:buChar char="»"/>
        <a:defRPr>
          <a:solidFill>
            <a:srgbClr val="686868"/>
          </a:solidFill>
          <a:latin typeface="+mj-lt"/>
          <a:ea typeface="+mn-ea"/>
        </a:defRPr>
      </a:lvl7pPr>
      <a:lvl8pPr marL="3429000" indent="-228600" algn="l" rtl="0" fontAlgn="base">
        <a:spcBef>
          <a:spcPct val="20000"/>
        </a:spcBef>
        <a:spcAft>
          <a:spcPct val="0"/>
        </a:spcAft>
        <a:buChar char="»"/>
        <a:defRPr>
          <a:solidFill>
            <a:srgbClr val="686868"/>
          </a:solidFill>
          <a:latin typeface="+mj-lt"/>
          <a:ea typeface="+mn-ea"/>
        </a:defRPr>
      </a:lvl8pPr>
      <a:lvl9pPr marL="3886200" indent="-228600" algn="l" rtl="0" fontAlgn="base">
        <a:spcBef>
          <a:spcPct val="20000"/>
        </a:spcBef>
        <a:spcAft>
          <a:spcPct val="0"/>
        </a:spcAft>
        <a:buChar char="»"/>
        <a:defRPr>
          <a:solidFill>
            <a:srgbClr val="686868"/>
          </a:solidFill>
          <a:latin typeface="+mj-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0175" y="76200"/>
            <a:ext cx="7772400" cy="685800"/>
          </a:xfrm>
          <a:prstGeom prst="rect">
            <a:avLst/>
          </a:prstGeom>
          <a:noFill/>
          <a:ln>
            <a:noFill/>
          </a:ln>
          <a:effectLst>
            <a:outerShdw blurRad="63500" dist="12700" dir="2700000" algn="ctr" rotWithShape="0">
              <a:srgbClr val="000000">
                <a:alpha val="25000"/>
              </a:srgbClr>
            </a:outerShdw>
          </a:effectLst>
          <a:extLst>
            <a:ext uri="{909E8E84-426E-40dd-AFC4-6F175D3DCCD1}"/>
            <a:ext uri="{91240B29-F687-4f45-9708-019B960494DF}"/>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25413" y="990600"/>
            <a:ext cx="8856662"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128588" y="6400800"/>
            <a:ext cx="1905000" cy="304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aseline="0">
                <a:solidFill>
                  <a:srgbClr val="B2B2B2"/>
                </a:solidFill>
                <a:latin typeface="Georgia" panose="02040502050405020303" pitchFamily="18" charset="0"/>
              </a:defRPr>
            </a:lvl1pPr>
          </a:lstStyle>
          <a:p>
            <a:pPr eaLnBrk="0" hangingPunct="0">
              <a:defRPr/>
            </a:pPr>
            <a:fld id="{64EF8FA5-6A70-4C6A-B11A-F22FED3A3B27}" type="slidenum">
              <a:rPr lang="en-US" altLang="en-US"/>
              <a:pPr eaLnBrk="0" hangingPunct="0">
                <a:defRPr/>
              </a:pPr>
              <a:t>‹#›</a:t>
            </a:fld>
            <a:endParaRPr lang="en-US" altLang="en-US">
              <a:solidFill>
                <a:srgbClr val="808080"/>
              </a:solidFill>
            </a:endParaRPr>
          </a:p>
        </p:txBody>
      </p:sp>
    </p:spTree>
    <p:extLst>
      <p:ext uri="{BB962C8B-B14F-4D97-AF65-F5344CB8AC3E}">
        <p14:creationId xmlns:p14="http://schemas.microsoft.com/office/powerpoint/2010/main" val="898390517"/>
      </p:ext>
    </p:extLst>
  </p:cSld>
  <p:clrMap bg1="lt1" tx1="dk1" bg2="lt2" tx2="dk2" accent1="accent1" accent2="accent2" accent3="accent3" accent4="accent4" accent5="accent5" accent6="accent6" hlink="hlink" folHlink="folHlink"/>
  <p:sldLayoutIdLst>
    <p:sldLayoutId id="2147483701" r:id="rId1"/>
  </p:sldLayoutIdLst>
  <p:hf hdr="0" ftr="0" dt="0"/>
  <p:txStyles>
    <p:titleStyle>
      <a:lvl1pPr algn="l" rtl="0" eaLnBrk="0" fontAlgn="base" hangingPunct="0">
        <a:spcBef>
          <a:spcPct val="0"/>
        </a:spcBef>
        <a:spcAft>
          <a:spcPct val="0"/>
        </a:spcAft>
        <a:defRPr sz="3000">
          <a:solidFill>
            <a:srgbClr val="F3F3F3"/>
          </a:solidFill>
          <a:latin typeface="+mj-lt"/>
          <a:ea typeface="MS PGothic" panose="020B0600070205080204" pitchFamily="34" charset="-128"/>
          <a:cs typeface="+mj-cs"/>
        </a:defRPr>
      </a:lvl1pPr>
      <a:lvl2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2pPr>
      <a:lvl3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3pPr>
      <a:lvl4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4pPr>
      <a:lvl5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5pPr>
      <a:lvl6pPr marL="4572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6pPr>
      <a:lvl7pPr marL="9144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7pPr>
      <a:lvl8pPr marL="13716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8pPr>
      <a:lvl9pPr marL="18288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lr>
          <a:srgbClr val="6E7BBD"/>
        </a:buClr>
        <a:buChar char="•"/>
        <a:defRPr sz="24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5pPr>
      <a:lvl6pPr marL="2514600" indent="-228600" algn="l" rtl="0" fontAlgn="base">
        <a:spcBef>
          <a:spcPct val="20000"/>
        </a:spcBef>
        <a:spcAft>
          <a:spcPct val="0"/>
        </a:spcAft>
        <a:buChar char="»"/>
        <a:defRPr>
          <a:solidFill>
            <a:srgbClr val="686868"/>
          </a:solidFill>
          <a:latin typeface="+mj-lt"/>
          <a:ea typeface="+mn-ea"/>
        </a:defRPr>
      </a:lvl6pPr>
      <a:lvl7pPr marL="2971800" indent="-228600" algn="l" rtl="0" fontAlgn="base">
        <a:spcBef>
          <a:spcPct val="20000"/>
        </a:spcBef>
        <a:spcAft>
          <a:spcPct val="0"/>
        </a:spcAft>
        <a:buChar char="»"/>
        <a:defRPr>
          <a:solidFill>
            <a:srgbClr val="686868"/>
          </a:solidFill>
          <a:latin typeface="+mj-lt"/>
          <a:ea typeface="+mn-ea"/>
        </a:defRPr>
      </a:lvl7pPr>
      <a:lvl8pPr marL="3429000" indent="-228600" algn="l" rtl="0" fontAlgn="base">
        <a:spcBef>
          <a:spcPct val="20000"/>
        </a:spcBef>
        <a:spcAft>
          <a:spcPct val="0"/>
        </a:spcAft>
        <a:buChar char="»"/>
        <a:defRPr>
          <a:solidFill>
            <a:srgbClr val="686868"/>
          </a:solidFill>
          <a:latin typeface="+mj-lt"/>
          <a:ea typeface="+mn-ea"/>
        </a:defRPr>
      </a:lvl8pPr>
      <a:lvl9pPr marL="3886200" indent="-228600" algn="l" rtl="0" fontAlgn="base">
        <a:spcBef>
          <a:spcPct val="20000"/>
        </a:spcBef>
        <a:spcAft>
          <a:spcPct val="0"/>
        </a:spcAft>
        <a:buChar char="»"/>
        <a:defRPr>
          <a:solidFill>
            <a:srgbClr val="686868"/>
          </a:solidFill>
          <a:latin typeface="+mj-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0175" y="76200"/>
            <a:ext cx="7772400" cy="685800"/>
          </a:xfrm>
          <a:prstGeom prst="rect">
            <a:avLst/>
          </a:prstGeom>
          <a:noFill/>
          <a:ln>
            <a:noFill/>
          </a:ln>
          <a:effectLst>
            <a:outerShdw blurRad="63500" dist="12700" dir="2700000" algn="ctr" rotWithShape="0">
              <a:srgbClr val="000000">
                <a:alpha val="25000"/>
              </a:srgbClr>
            </a:outerShdw>
          </a:effectLst>
          <a:extLst>
            <a:ext uri="{909E8E84-426E-40dd-AFC4-6F175D3DCCD1}"/>
            <a:ext uri="{91240B29-F687-4f45-9708-019B960494DF}"/>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25413" y="990600"/>
            <a:ext cx="8856662"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128588" y="6400800"/>
            <a:ext cx="1905000" cy="304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aseline="0">
                <a:solidFill>
                  <a:srgbClr val="B2B2B2"/>
                </a:solidFill>
                <a:latin typeface="Georgia" panose="02040502050405020303" pitchFamily="18" charset="0"/>
              </a:defRPr>
            </a:lvl1pPr>
          </a:lstStyle>
          <a:p>
            <a:pPr eaLnBrk="0" hangingPunct="0">
              <a:defRPr/>
            </a:pPr>
            <a:fld id="{64EF8FA5-6A70-4C6A-B11A-F22FED3A3B27}" type="slidenum">
              <a:rPr lang="en-US" altLang="en-US"/>
              <a:pPr eaLnBrk="0" hangingPunct="0">
                <a:defRPr/>
              </a:pPr>
              <a:t>‹#›</a:t>
            </a:fld>
            <a:endParaRPr lang="en-US" altLang="en-US">
              <a:solidFill>
                <a:srgbClr val="808080"/>
              </a:solidFill>
            </a:endParaRPr>
          </a:p>
        </p:txBody>
      </p:sp>
    </p:spTree>
    <p:extLst>
      <p:ext uri="{BB962C8B-B14F-4D97-AF65-F5344CB8AC3E}">
        <p14:creationId xmlns:p14="http://schemas.microsoft.com/office/powerpoint/2010/main" val="2900294245"/>
      </p:ext>
    </p:extLst>
  </p:cSld>
  <p:clrMap bg1="lt1" tx1="dk1" bg2="lt2" tx2="dk2" accent1="accent1" accent2="accent2" accent3="accent3" accent4="accent4" accent5="accent5" accent6="accent6" hlink="hlink" folHlink="folHlink"/>
  <p:sldLayoutIdLst>
    <p:sldLayoutId id="2147483703" r:id="rId1"/>
  </p:sldLayoutIdLst>
  <p:hf hdr="0" ftr="0" dt="0"/>
  <p:txStyles>
    <p:titleStyle>
      <a:lvl1pPr algn="l" rtl="0" eaLnBrk="0" fontAlgn="base" hangingPunct="0">
        <a:spcBef>
          <a:spcPct val="0"/>
        </a:spcBef>
        <a:spcAft>
          <a:spcPct val="0"/>
        </a:spcAft>
        <a:defRPr sz="3000">
          <a:solidFill>
            <a:srgbClr val="F3F3F3"/>
          </a:solidFill>
          <a:latin typeface="+mj-lt"/>
          <a:ea typeface="MS PGothic" panose="020B0600070205080204" pitchFamily="34" charset="-128"/>
          <a:cs typeface="+mj-cs"/>
        </a:defRPr>
      </a:lvl1pPr>
      <a:lvl2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2pPr>
      <a:lvl3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3pPr>
      <a:lvl4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4pPr>
      <a:lvl5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5pPr>
      <a:lvl6pPr marL="4572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6pPr>
      <a:lvl7pPr marL="9144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7pPr>
      <a:lvl8pPr marL="13716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8pPr>
      <a:lvl9pPr marL="18288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lr>
          <a:srgbClr val="6E7BBD"/>
        </a:buClr>
        <a:buChar char="•"/>
        <a:defRPr sz="24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5pPr>
      <a:lvl6pPr marL="2514600" indent="-228600" algn="l" rtl="0" fontAlgn="base">
        <a:spcBef>
          <a:spcPct val="20000"/>
        </a:spcBef>
        <a:spcAft>
          <a:spcPct val="0"/>
        </a:spcAft>
        <a:buChar char="»"/>
        <a:defRPr>
          <a:solidFill>
            <a:srgbClr val="686868"/>
          </a:solidFill>
          <a:latin typeface="+mj-lt"/>
          <a:ea typeface="+mn-ea"/>
        </a:defRPr>
      </a:lvl6pPr>
      <a:lvl7pPr marL="2971800" indent="-228600" algn="l" rtl="0" fontAlgn="base">
        <a:spcBef>
          <a:spcPct val="20000"/>
        </a:spcBef>
        <a:spcAft>
          <a:spcPct val="0"/>
        </a:spcAft>
        <a:buChar char="»"/>
        <a:defRPr>
          <a:solidFill>
            <a:srgbClr val="686868"/>
          </a:solidFill>
          <a:latin typeface="+mj-lt"/>
          <a:ea typeface="+mn-ea"/>
        </a:defRPr>
      </a:lvl7pPr>
      <a:lvl8pPr marL="3429000" indent="-228600" algn="l" rtl="0" fontAlgn="base">
        <a:spcBef>
          <a:spcPct val="20000"/>
        </a:spcBef>
        <a:spcAft>
          <a:spcPct val="0"/>
        </a:spcAft>
        <a:buChar char="»"/>
        <a:defRPr>
          <a:solidFill>
            <a:srgbClr val="686868"/>
          </a:solidFill>
          <a:latin typeface="+mj-lt"/>
          <a:ea typeface="+mn-ea"/>
        </a:defRPr>
      </a:lvl8pPr>
      <a:lvl9pPr marL="3886200" indent="-228600" algn="l" rtl="0" fontAlgn="base">
        <a:spcBef>
          <a:spcPct val="20000"/>
        </a:spcBef>
        <a:spcAft>
          <a:spcPct val="0"/>
        </a:spcAft>
        <a:buChar char="»"/>
        <a:defRPr>
          <a:solidFill>
            <a:srgbClr val="686868"/>
          </a:solidFill>
          <a:latin typeface="+mj-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0175" y="76200"/>
            <a:ext cx="7772400" cy="685800"/>
          </a:xfrm>
          <a:prstGeom prst="rect">
            <a:avLst/>
          </a:prstGeom>
          <a:noFill/>
          <a:ln>
            <a:noFill/>
          </a:ln>
          <a:effectLst>
            <a:outerShdw blurRad="63500" dist="12700" dir="2700000" algn="ctr" rotWithShape="0">
              <a:srgbClr val="000000">
                <a:alpha val="25000"/>
              </a:srgbClr>
            </a:outerShdw>
          </a:effectLst>
          <a:extLst>
            <a:ext uri="{909E8E84-426E-40dd-AFC4-6F175D3DCCD1}"/>
            <a:ext uri="{91240B29-F687-4f45-9708-019B960494DF}"/>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25413" y="990600"/>
            <a:ext cx="8856662"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128588" y="6400800"/>
            <a:ext cx="1905000" cy="304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aseline="0">
                <a:solidFill>
                  <a:srgbClr val="B2B2B2"/>
                </a:solidFill>
                <a:latin typeface="Georgia" panose="02040502050405020303" pitchFamily="18" charset="0"/>
              </a:defRPr>
            </a:lvl1pPr>
          </a:lstStyle>
          <a:p>
            <a:pPr eaLnBrk="0" hangingPunct="0">
              <a:defRPr/>
            </a:pPr>
            <a:fld id="{64EF8FA5-6A70-4C6A-B11A-F22FED3A3B27}" type="slidenum">
              <a:rPr lang="en-US" altLang="en-US"/>
              <a:pPr eaLnBrk="0" hangingPunct="0">
                <a:defRPr/>
              </a:pPr>
              <a:t>‹#›</a:t>
            </a:fld>
            <a:endParaRPr lang="en-US" altLang="en-US">
              <a:solidFill>
                <a:srgbClr val="808080"/>
              </a:solidFill>
            </a:endParaRPr>
          </a:p>
        </p:txBody>
      </p:sp>
    </p:spTree>
    <p:extLst>
      <p:ext uri="{BB962C8B-B14F-4D97-AF65-F5344CB8AC3E}">
        <p14:creationId xmlns:p14="http://schemas.microsoft.com/office/powerpoint/2010/main" val="1738874202"/>
      </p:ext>
    </p:extLst>
  </p:cSld>
  <p:clrMap bg1="lt1" tx1="dk1" bg2="lt2" tx2="dk2" accent1="accent1" accent2="accent2" accent3="accent3" accent4="accent4" accent5="accent5" accent6="accent6" hlink="hlink" folHlink="folHlink"/>
  <p:sldLayoutIdLst>
    <p:sldLayoutId id="2147483705" r:id="rId1"/>
  </p:sldLayoutIdLst>
  <p:hf hdr="0" ftr="0" dt="0"/>
  <p:txStyles>
    <p:titleStyle>
      <a:lvl1pPr algn="l" rtl="0" eaLnBrk="0" fontAlgn="base" hangingPunct="0">
        <a:spcBef>
          <a:spcPct val="0"/>
        </a:spcBef>
        <a:spcAft>
          <a:spcPct val="0"/>
        </a:spcAft>
        <a:defRPr sz="3000">
          <a:solidFill>
            <a:srgbClr val="F3F3F3"/>
          </a:solidFill>
          <a:latin typeface="+mj-lt"/>
          <a:ea typeface="MS PGothic" panose="020B0600070205080204" pitchFamily="34" charset="-128"/>
          <a:cs typeface="+mj-cs"/>
        </a:defRPr>
      </a:lvl1pPr>
      <a:lvl2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2pPr>
      <a:lvl3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3pPr>
      <a:lvl4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4pPr>
      <a:lvl5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5pPr>
      <a:lvl6pPr marL="4572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6pPr>
      <a:lvl7pPr marL="9144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7pPr>
      <a:lvl8pPr marL="13716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8pPr>
      <a:lvl9pPr marL="18288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lr>
          <a:srgbClr val="6E7BBD"/>
        </a:buClr>
        <a:buChar char="•"/>
        <a:defRPr sz="24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5pPr>
      <a:lvl6pPr marL="2514600" indent="-228600" algn="l" rtl="0" fontAlgn="base">
        <a:spcBef>
          <a:spcPct val="20000"/>
        </a:spcBef>
        <a:spcAft>
          <a:spcPct val="0"/>
        </a:spcAft>
        <a:buChar char="»"/>
        <a:defRPr>
          <a:solidFill>
            <a:srgbClr val="686868"/>
          </a:solidFill>
          <a:latin typeface="+mj-lt"/>
          <a:ea typeface="+mn-ea"/>
        </a:defRPr>
      </a:lvl6pPr>
      <a:lvl7pPr marL="2971800" indent="-228600" algn="l" rtl="0" fontAlgn="base">
        <a:spcBef>
          <a:spcPct val="20000"/>
        </a:spcBef>
        <a:spcAft>
          <a:spcPct val="0"/>
        </a:spcAft>
        <a:buChar char="»"/>
        <a:defRPr>
          <a:solidFill>
            <a:srgbClr val="686868"/>
          </a:solidFill>
          <a:latin typeface="+mj-lt"/>
          <a:ea typeface="+mn-ea"/>
        </a:defRPr>
      </a:lvl7pPr>
      <a:lvl8pPr marL="3429000" indent="-228600" algn="l" rtl="0" fontAlgn="base">
        <a:spcBef>
          <a:spcPct val="20000"/>
        </a:spcBef>
        <a:spcAft>
          <a:spcPct val="0"/>
        </a:spcAft>
        <a:buChar char="»"/>
        <a:defRPr>
          <a:solidFill>
            <a:srgbClr val="686868"/>
          </a:solidFill>
          <a:latin typeface="+mj-lt"/>
          <a:ea typeface="+mn-ea"/>
        </a:defRPr>
      </a:lvl8pPr>
      <a:lvl9pPr marL="3886200" indent="-228600" algn="l" rtl="0" fontAlgn="base">
        <a:spcBef>
          <a:spcPct val="20000"/>
        </a:spcBef>
        <a:spcAft>
          <a:spcPct val="0"/>
        </a:spcAft>
        <a:buChar char="»"/>
        <a:defRPr>
          <a:solidFill>
            <a:srgbClr val="686868"/>
          </a:solidFill>
          <a:latin typeface="+mj-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0175" y="76200"/>
            <a:ext cx="7772400" cy="685800"/>
          </a:xfrm>
          <a:prstGeom prst="rect">
            <a:avLst/>
          </a:prstGeom>
          <a:noFill/>
          <a:ln>
            <a:noFill/>
          </a:ln>
          <a:effectLst>
            <a:outerShdw blurRad="63500" dist="12700" dir="2700000" algn="ctr" rotWithShape="0">
              <a:srgbClr val="000000">
                <a:alpha val="25000"/>
              </a:srgbClr>
            </a:outerShdw>
          </a:effectLst>
          <a:extLst>
            <a:ext uri="{909E8E84-426E-40dd-AFC4-6F175D3DCCD1}"/>
            <a:ext uri="{91240B29-F687-4f45-9708-019B960494DF}"/>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25413" y="990600"/>
            <a:ext cx="8856662"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128588" y="6400800"/>
            <a:ext cx="1905000" cy="304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aseline="0">
                <a:solidFill>
                  <a:srgbClr val="B2B2B2"/>
                </a:solidFill>
                <a:latin typeface="Georgia" panose="02040502050405020303" pitchFamily="18" charset="0"/>
              </a:defRPr>
            </a:lvl1pPr>
          </a:lstStyle>
          <a:p>
            <a:pPr eaLnBrk="0" hangingPunct="0">
              <a:defRPr/>
            </a:pPr>
            <a:fld id="{64EF8FA5-6A70-4C6A-B11A-F22FED3A3B27}" type="slidenum">
              <a:rPr lang="en-US" altLang="en-US"/>
              <a:pPr eaLnBrk="0" hangingPunct="0">
                <a:defRPr/>
              </a:pPr>
              <a:t>‹#›</a:t>
            </a:fld>
            <a:endParaRPr lang="en-US" altLang="en-US">
              <a:solidFill>
                <a:srgbClr val="808080"/>
              </a:solidFill>
            </a:endParaRPr>
          </a:p>
        </p:txBody>
      </p:sp>
    </p:spTree>
    <p:extLst>
      <p:ext uri="{BB962C8B-B14F-4D97-AF65-F5344CB8AC3E}">
        <p14:creationId xmlns:p14="http://schemas.microsoft.com/office/powerpoint/2010/main" val="3881566009"/>
      </p:ext>
    </p:extLst>
  </p:cSld>
  <p:clrMap bg1="lt1" tx1="dk1" bg2="lt2" tx2="dk2" accent1="accent1" accent2="accent2" accent3="accent3" accent4="accent4" accent5="accent5" accent6="accent6" hlink="hlink" folHlink="folHlink"/>
  <p:sldLayoutIdLst>
    <p:sldLayoutId id="2147483707" r:id="rId1"/>
  </p:sldLayoutIdLst>
  <p:hf hdr="0" ftr="0" dt="0"/>
  <p:txStyles>
    <p:titleStyle>
      <a:lvl1pPr algn="l" rtl="0" eaLnBrk="0" fontAlgn="base" hangingPunct="0">
        <a:spcBef>
          <a:spcPct val="0"/>
        </a:spcBef>
        <a:spcAft>
          <a:spcPct val="0"/>
        </a:spcAft>
        <a:defRPr sz="3000">
          <a:solidFill>
            <a:srgbClr val="F3F3F3"/>
          </a:solidFill>
          <a:latin typeface="+mj-lt"/>
          <a:ea typeface="MS PGothic" panose="020B0600070205080204" pitchFamily="34" charset="-128"/>
          <a:cs typeface="+mj-cs"/>
        </a:defRPr>
      </a:lvl1pPr>
      <a:lvl2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2pPr>
      <a:lvl3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3pPr>
      <a:lvl4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4pPr>
      <a:lvl5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5pPr>
      <a:lvl6pPr marL="4572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6pPr>
      <a:lvl7pPr marL="9144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7pPr>
      <a:lvl8pPr marL="13716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8pPr>
      <a:lvl9pPr marL="18288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lr>
          <a:srgbClr val="6E7BBD"/>
        </a:buClr>
        <a:buChar char="•"/>
        <a:defRPr sz="24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5pPr>
      <a:lvl6pPr marL="2514600" indent="-228600" algn="l" rtl="0" fontAlgn="base">
        <a:spcBef>
          <a:spcPct val="20000"/>
        </a:spcBef>
        <a:spcAft>
          <a:spcPct val="0"/>
        </a:spcAft>
        <a:buChar char="»"/>
        <a:defRPr>
          <a:solidFill>
            <a:srgbClr val="686868"/>
          </a:solidFill>
          <a:latin typeface="+mj-lt"/>
          <a:ea typeface="+mn-ea"/>
        </a:defRPr>
      </a:lvl6pPr>
      <a:lvl7pPr marL="2971800" indent="-228600" algn="l" rtl="0" fontAlgn="base">
        <a:spcBef>
          <a:spcPct val="20000"/>
        </a:spcBef>
        <a:spcAft>
          <a:spcPct val="0"/>
        </a:spcAft>
        <a:buChar char="»"/>
        <a:defRPr>
          <a:solidFill>
            <a:srgbClr val="686868"/>
          </a:solidFill>
          <a:latin typeface="+mj-lt"/>
          <a:ea typeface="+mn-ea"/>
        </a:defRPr>
      </a:lvl7pPr>
      <a:lvl8pPr marL="3429000" indent="-228600" algn="l" rtl="0" fontAlgn="base">
        <a:spcBef>
          <a:spcPct val="20000"/>
        </a:spcBef>
        <a:spcAft>
          <a:spcPct val="0"/>
        </a:spcAft>
        <a:buChar char="»"/>
        <a:defRPr>
          <a:solidFill>
            <a:srgbClr val="686868"/>
          </a:solidFill>
          <a:latin typeface="+mj-lt"/>
          <a:ea typeface="+mn-ea"/>
        </a:defRPr>
      </a:lvl8pPr>
      <a:lvl9pPr marL="3886200" indent="-228600" algn="l" rtl="0" fontAlgn="base">
        <a:spcBef>
          <a:spcPct val="20000"/>
        </a:spcBef>
        <a:spcAft>
          <a:spcPct val="0"/>
        </a:spcAft>
        <a:buChar char="»"/>
        <a:defRPr>
          <a:solidFill>
            <a:srgbClr val="686868"/>
          </a:solidFill>
          <a:latin typeface="+mj-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0175" y="76200"/>
            <a:ext cx="7772400" cy="685800"/>
          </a:xfrm>
          <a:prstGeom prst="rect">
            <a:avLst/>
          </a:prstGeom>
          <a:noFill/>
          <a:ln>
            <a:noFill/>
          </a:ln>
          <a:effectLst>
            <a:outerShdw blurRad="63500" dist="12700" dir="2700000" algn="ctr" rotWithShape="0">
              <a:srgbClr val="000000">
                <a:alpha val="25000"/>
              </a:srgbClr>
            </a:outerShdw>
          </a:effectLst>
          <a:extLst>
            <a:ext uri="{909E8E84-426E-40dd-AFC4-6F175D3DCCD1}"/>
            <a:ext uri="{91240B29-F687-4f45-9708-019B960494DF}"/>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25413" y="990600"/>
            <a:ext cx="8856662"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128588" y="6400800"/>
            <a:ext cx="1905000" cy="304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aseline="0">
                <a:solidFill>
                  <a:srgbClr val="B2B2B2"/>
                </a:solidFill>
                <a:latin typeface="Georgia" panose="02040502050405020303" pitchFamily="18" charset="0"/>
              </a:defRPr>
            </a:lvl1pPr>
          </a:lstStyle>
          <a:p>
            <a:pPr eaLnBrk="0" hangingPunct="0">
              <a:defRPr/>
            </a:pPr>
            <a:fld id="{64EF8FA5-6A70-4C6A-B11A-F22FED3A3B27}" type="slidenum">
              <a:rPr lang="en-US" altLang="en-US"/>
              <a:pPr eaLnBrk="0" hangingPunct="0">
                <a:defRPr/>
              </a:pPr>
              <a:t>‹#›</a:t>
            </a:fld>
            <a:endParaRPr lang="en-US" altLang="en-US">
              <a:solidFill>
                <a:srgbClr val="808080"/>
              </a:solidFill>
            </a:endParaRPr>
          </a:p>
        </p:txBody>
      </p:sp>
    </p:spTree>
    <p:extLst>
      <p:ext uri="{BB962C8B-B14F-4D97-AF65-F5344CB8AC3E}">
        <p14:creationId xmlns:p14="http://schemas.microsoft.com/office/powerpoint/2010/main" val="2642070523"/>
      </p:ext>
    </p:extLst>
  </p:cSld>
  <p:clrMap bg1="lt1" tx1="dk1" bg2="lt2" tx2="dk2" accent1="accent1" accent2="accent2" accent3="accent3" accent4="accent4" accent5="accent5" accent6="accent6" hlink="hlink" folHlink="folHlink"/>
  <p:sldLayoutIdLst>
    <p:sldLayoutId id="2147483683" r:id="rId1"/>
  </p:sldLayoutIdLst>
  <p:hf hdr="0" ftr="0" dt="0"/>
  <p:txStyles>
    <p:titleStyle>
      <a:lvl1pPr algn="l" rtl="0" eaLnBrk="0" fontAlgn="base" hangingPunct="0">
        <a:spcBef>
          <a:spcPct val="0"/>
        </a:spcBef>
        <a:spcAft>
          <a:spcPct val="0"/>
        </a:spcAft>
        <a:defRPr sz="3000">
          <a:solidFill>
            <a:srgbClr val="F3F3F3"/>
          </a:solidFill>
          <a:latin typeface="+mj-lt"/>
          <a:ea typeface="MS PGothic" panose="020B0600070205080204" pitchFamily="34" charset="-128"/>
          <a:cs typeface="+mj-cs"/>
        </a:defRPr>
      </a:lvl1pPr>
      <a:lvl2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2pPr>
      <a:lvl3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3pPr>
      <a:lvl4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4pPr>
      <a:lvl5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5pPr>
      <a:lvl6pPr marL="4572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6pPr>
      <a:lvl7pPr marL="9144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7pPr>
      <a:lvl8pPr marL="13716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8pPr>
      <a:lvl9pPr marL="18288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lr>
          <a:srgbClr val="6E7BBD"/>
        </a:buClr>
        <a:buChar char="•"/>
        <a:defRPr sz="24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5pPr>
      <a:lvl6pPr marL="2514600" indent="-228600" algn="l" rtl="0" fontAlgn="base">
        <a:spcBef>
          <a:spcPct val="20000"/>
        </a:spcBef>
        <a:spcAft>
          <a:spcPct val="0"/>
        </a:spcAft>
        <a:buChar char="»"/>
        <a:defRPr>
          <a:solidFill>
            <a:srgbClr val="686868"/>
          </a:solidFill>
          <a:latin typeface="+mj-lt"/>
          <a:ea typeface="+mn-ea"/>
        </a:defRPr>
      </a:lvl6pPr>
      <a:lvl7pPr marL="2971800" indent="-228600" algn="l" rtl="0" fontAlgn="base">
        <a:spcBef>
          <a:spcPct val="20000"/>
        </a:spcBef>
        <a:spcAft>
          <a:spcPct val="0"/>
        </a:spcAft>
        <a:buChar char="»"/>
        <a:defRPr>
          <a:solidFill>
            <a:srgbClr val="686868"/>
          </a:solidFill>
          <a:latin typeface="+mj-lt"/>
          <a:ea typeface="+mn-ea"/>
        </a:defRPr>
      </a:lvl7pPr>
      <a:lvl8pPr marL="3429000" indent="-228600" algn="l" rtl="0" fontAlgn="base">
        <a:spcBef>
          <a:spcPct val="20000"/>
        </a:spcBef>
        <a:spcAft>
          <a:spcPct val="0"/>
        </a:spcAft>
        <a:buChar char="»"/>
        <a:defRPr>
          <a:solidFill>
            <a:srgbClr val="686868"/>
          </a:solidFill>
          <a:latin typeface="+mj-lt"/>
          <a:ea typeface="+mn-ea"/>
        </a:defRPr>
      </a:lvl8pPr>
      <a:lvl9pPr marL="3886200" indent="-228600" algn="l" rtl="0" fontAlgn="base">
        <a:spcBef>
          <a:spcPct val="20000"/>
        </a:spcBef>
        <a:spcAft>
          <a:spcPct val="0"/>
        </a:spcAft>
        <a:buChar char="»"/>
        <a:defRPr>
          <a:solidFill>
            <a:srgbClr val="686868"/>
          </a:solidFill>
          <a:latin typeface="+mj-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0175" y="76200"/>
            <a:ext cx="7772400" cy="685800"/>
          </a:xfrm>
          <a:prstGeom prst="rect">
            <a:avLst/>
          </a:prstGeom>
          <a:noFill/>
          <a:ln>
            <a:noFill/>
          </a:ln>
          <a:effectLst>
            <a:outerShdw blurRad="63500" dist="12700" dir="2700000" algn="ctr" rotWithShape="0">
              <a:srgbClr val="000000">
                <a:alpha val="25000"/>
              </a:srgbClr>
            </a:outerShdw>
          </a:effectLst>
          <a:extLst>
            <a:ext uri="{909E8E84-426E-40dd-AFC4-6F175D3DCCD1}"/>
            <a:ext uri="{91240B29-F687-4f45-9708-019B960494DF}"/>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25413" y="990600"/>
            <a:ext cx="8856662"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128588" y="6400800"/>
            <a:ext cx="1905000" cy="304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aseline="0">
                <a:solidFill>
                  <a:srgbClr val="B2B2B2"/>
                </a:solidFill>
                <a:latin typeface="Georgia" panose="02040502050405020303" pitchFamily="18" charset="0"/>
              </a:defRPr>
            </a:lvl1pPr>
          </a:lstStyle>
          <a:p>
            <a:pPr eaLnBrk="0" hangingPunct="0">
              <a:defRPr/>
            </a:pPr>
            <a:fld id="{64EF8FA5-6A70-4C6A-B11A-F22FED3A3B27}" type="slidenum">
              <a:rPr lang="en-US" altLang="en-US"/>
              <a:pPr eaLnBrk="0" hangingPunct="0">
                <a:defRPr/>
              </a:pPr>
              <a:t>‹#›</a:t>
            </a:fld>
            <a:endParaRPr lang="en-US" altLang="en-US">
              <a:solidFill>
                <a:srgbClr val="808080"/>
              </a:solidFill>
            </a:endParaRPr>
          </a:p>
        </p:txBody>
      </p:sp>
    </p:spTree>
    <p:extLst>
      <p:ext uri="{BB962C8B-B14F-4D97-AF65-F5344CB8AC3E}">
        <p14:creationId xmlns:p14="http://schemas.microsoft.com/office/powerpoint/2010/main" val="2131667314"/>
      </p:ext>
    </p:extLst>
  </p:cSld>
  <p:clrMap bg1="lt1" tx1="dk1" bg2="lt2" tx2="dk2" accent1="accent1" accent2="accent2" accent3="accent3" accent4="accent4" accent5="accent5" accent6="accent6" hlink="hlink" folHlink="folHlink"/>
  <p:sldLayoutIdLst>
    <p:sldLayoutId id="2147483685" r:id="rId1"/>
  </p:sldLayoutIdLst>
  <p:hf hdr="0" ftr="0" dt="0"/>
  <p:txStyles>
    <p:titleStyle>
      <a:lvl1pPr algn="l" rtl="0" eaLnBrk="0" fontAlgn="base" hangingPunct="0">
        <a:spcBef>
          <a:spcPct val="0"/>
        </a:spcBef>
        <a:spcAft>
          <a:spcPct val="0"/>
        </a:spcAft>
        <a:defRPr sz="3000">
          <a:solidFill>
            <a:srgbClr val="F3F3F3"/>
          </a:solidFill>
          <a:latin typeface="+mj-lt"/>
          <a:ea typeface="MS PGothic" panose="020B0600070205080204" pitchFamily="34" charset="-128"/>
          <a:cs typeface="+mj-cs"/>
        </a:defRPr>
      </a:lvl1pPr>
      <a:lvl2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2pPr>
      <a:lvl3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3pPr>
      <a:lvl4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4pPr>
      <a:lvl5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5pPr>
      <a:lvl6pPr marL="4572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6pPr>
      <a:lvl7pPr marL="9144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7pPr>
      <a:lvl8pPr marL="13716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8pPr>
      <a:lvl9pPr marL="18288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lr>
          <a:srgbClr val="6E7BBD"/>
        </a:buClr>
        <a:buChar char="•"/>
        <a:defRPr sz="24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5pPr>
      <a:lvl6pPr marL="2514600" indent="-228600" algn="l" rtl="0" fontAlgn="base">
        <a:spcBef>
          <a:spcPct val="20000"/>
        </a:spcBef>
        <a:spcAft>
          <a:spcPct val="0"/>
        </a:spcAft>
        <a:buChar char="»"/>
        <a:defRPr>
          <a:solidFill>
            <a:srgbClr val="686868"/>
          </a:solidFill>
          <a:latin typeface="+mj-lt"/>
          <a:ea typeface="+mn-ea"/>
        </a:defRPr>
      </a:lvl6pPr>
      <a:lvl7pPr marL="2971800" indent="-228600" algn="l" rtl="0" fontAlgn="base">
        <a:spcBef>
          <a:spcPct val="20000"/>
        </a:spcBef>
        <a:spcAft>
          <a:spcPct val="0"/>
        </a:spcAft>
        <a:buChar char="»"/>
        <a:defRPr>
          <a:solidFill>
            <a:srgbClr val="686868"/>
          </a:solidFill>
          <a:latin typeface="+mj-lt"/>
          <a:ea typeface="+mn-ea"/>
        </a:defRPr>
      </a:lvl7pPr>
      <a:lvl8pPr marL="3429000" indent="-228600" algn="l" rtl="0" fontAlgn="base">
        <a:spcBef>
          <a:spcPct val="20000"/>
        </a:spcBef>
        <a:spcAft>
          <a:spcPct val="0"/>
        </a:spcAft>
        <a:buChar char="»"/>
        <a:defRPr>
          <a:solidFill>
            <a:srgbClr val="686868"/>
          </a:solidFill>
          <a:latin typeface="+mj-lt"/>
          <a:ea typeface="+mn-ea"/>
        </a:defRPr>
      </a:lvl8pPr>
      <a:lvl9pPr marL="3886200" indent="-228600" algn="l" rtl="0" fontAlgn="base">
        <a:spcBef>
          <a:spcPct val="20000"/>
        </a:spcBef>
        <a:spcAft>
          <a:spcPct val="0"/>
        </a:spcAft>
        <a:buChar char="»"/>
        <a:defRPr>
          <a:solidFill>
            <a:srgbClr val="686868"/>
          </a:solidFill>
          <a:latin typeface="+mj-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0175" y="76200"/>
            <a:ext cx="7772400" cy="685800"/>
          </a:xfrm>
          <a:prstGeom prst="rect">
            <a:avLst/>
          </a:prstGeom>
          <a:noFill/>
          <a:ln>
            <a:noFill/>
          </a:ln>
          <a:effectLst>
            <a:outerShdw blurRad="63500" dist="12700" dir="2700000" algn="ctr" rotWithShape="0">
              <a:srgbClr val="000000">
                <a:alpha val="25000"/>
              </a:srgbClr>
            </a:outerShdw>
          </a:effectLst>
          <a:extLst>
            <a:ext uri="{909E8E84-426E-40dd-AFC4-6F175D3DCCD1}"/>
            <a:ext uri="{91240B29-F687-4f45-9708-019B960494DF}"/>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25413" y="990600"/>
            <a:ext cx="8856662"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128588" y="6400800"/>
            <a:ext cx="1905000" cy="304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aseline="0">
                <a:solidFill>
                  <a:srgbClr val="B2B2B2"/>
                </a:solidFill>
                <a:latin typeface="Georgia" panose="02040502050405020303" pitchFamily="18" charset="0"/>
              </a:defRPr>
            </a:lvl1pPr>
          </a:lstStyle>
          <a:p>
            <a:pPr eaLnBrk="0" hangingPunct="0">
              <a:defRPr/>
            </a:pPr>
            <a:fld id="{64EF8FA5-6A70-4C6A-B11A-F22FED3A3B27}" type="slidenum">
              <a:rPr lang="en-US" altLang="en-US"/>
              <a:pPr eaLnBrk="0" hangingPunct="0">
                <a:defRPr/>
              </a:pPr>
              <a:t>‹#›</a:t>
            </a:fld>
            <a:endParaRPr lang="en-US" altLang="en-US">
              <a:solidFill>
                <a:srgbClr val="808080"/>
              </a:solidFill>
            </a:endParaRPr>
          </a:p>
        </p:txBody>
      </p:sp>
    </p:spTree>
    <p:extLst>
      <p:ext uri="{BB962C8B-B14F-4D97-AF65-F5344CB8AC3E}">
        <p14:creationId xmlns:p14="http://schemas.microsoft.com/office/powerpoint/2010/main" val="3750216163"/>
      </p:ext>
    </p:extLst>
  </p:cSld>
  <p:clrMap bg1="lt1" tx1="dk1" bg2="lt2" tx2="dk2" accent1="accent1" accent2="accent2" accent3="accent3" accent4="accent4" accent5="accent5" accent6="accent6" hlink="hlink" folHlink="folHlink"/>
  <p:sldLayoutIdLst>
    <p:sldLayoutId id="2147483687" r:id="rId1"/>
  </p:sldLayoutIdLst>
  <p:hf hdr="0" ftr="0" dt="0"/>
  <p:txStyles>
    <p:titleStyle>
      <a:lvl1pPr algn="l" rtl="0" eaLnBrk="0" fontAlgn="base" hangingPunct="0">
        <a:spcBef>
          <a:spcPct val="0"/>
        </a:spcBef>
        <a:spcAft>
          <a:spcPct val="0"/>
        </a:spcAft>
        <a:defRPr sz="3000">
          <a:solidFill>
            <a:srgbClr val="F3F3F3"/>
          </a:solidFill>
          <a:latin typeface="+mj-lt"/>
          <a:ea typeface="MS PGothic" panose="020B0600070205080204" pitchFamily="34" charset="-128"/>
          <a:cs typeface="+mj-cs"/>
        </a:defRPr>
      </a:lvl1pPr>
      <a:lvl2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2pPr>
      <a:lvl3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3pPr>
      <a:lvl4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4pPr>
      <a:lvl5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5pPr>
      <a:lvl6pPr marL="4572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6pPr>
      <a:lvl7pPr marL="9144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7pPr>
      <a:lvl8pPr marL="13716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8pPr>
      <a:lvl9pPr marL="18288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lr>
          <a:srgbClr val="6E7BBD"/>
        </a:buClr>
        <a:buChar char="•"/>
        <a:defRPr sz="24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5pPr>
      <a:lvl6pPr marL="2514600" indent="-228600" algn="l" rtl="0" fontAlgn="base">
        <a:spcBef>
          <a:spcPct val="20000"/>
        </a:spcBef>
        <a:spcAft>
          <a:spcPct val="0"/>
        </a:spcAft>
        <a:buChar char="»"/>
        <a:defRPr>
          <a:solidFill>
            <a:srgbClr val="686868"/>
          </a:solidFill>
          <a:latin typeface="+mj-lt"/>
          <a:ea typeface="+mn-ea"/>
        </a:defRPr>
      </a:lvl6pPr>
      <a:lvl7pPr marL="2971800" indent="-228600" algn="l" rtl="0" fontAlgn="base">
        <a:spcBef>
          <a:spcPct val="20000"/>
        </a:spcBef>
        <a:spcAft>
          <a:spcPct val="0"/>
        </a:spcAft>
        <a:buChar char="»"/>
        <a:defRPr>
          <a:solidFill>
            <a:srgbClr val="686868"/>
          </a:solidFill>
          <a:latin typeface="+mj-lt"/>
          <a:ea typeface="+mn-ea"/>
        </a:defRPr>
      </a:lvl7pPr>
      <a:lvl8pPr marL="3429000" indent="-228600" algn="l" rtl="0" fontAlgn="base">
        <a:spcBef>
          <a:spcPct val="20000"/>
        </a:spcBef>
        <a:spcAft>
          <a:spcPct val="0"/>
        </a:spcAft>
        <a:buChar char="»"/>
        <a:defRPr>
          <a:solidFill>
            <a:srgbClr val="686868"/>
          </a:solidFill>
          <a:latin typeface="+mj-lt"/>
          <a:ea typeface="+mn-ea"/>
        </a:defRPr>
      </a:lvl8pPr>
      <a:lvl9pPr marL="3886200" indent="-228600" algn="l" rtl="0" fontAlgn="base">
        <a:spcBef>
          <a:spcPct val="20000"/>
        </a:spcBef>
        <a:spcAft>
          <a:spcPct val="0"/>
        </a:spcAft>
        <a:buChar char="»"/>
        <a:defRPr>
          <a:solidFill>
            <a:srgbClr val="686868"/>
          </a:solidFill>
          <a:latin typeface="+mj-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0175" y="76200"/>
            <a:ext cx="7772400" cy="685800"/>
          </a:xfrm>
          <a:prstGeom prst="rect">
            <a:avLst/>
          </a:prstGeom>
          <a:noFill/>
          <a:ln>
            <a:noFill/>
          </a:ln>
          <a:effectLst>
            <a:outerShdw blurRad="63500" dist="12700" dir="2700000" algn="ctr" rotWithShape="0">
              <a:srgbClr val="000000">
                <a:alpha val="25000"/>
              </a:srgbClr>
            </a:outerShdw>
          </a:effectLst>
          <a:extLst>
            <a:ext uri="{909E8E84-426E-40dd-AFC4-6F175D3DCCD1}"/>
            <a:ext uri="{91240B29-F687-4f45-9708-019B960494DF}"/>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25413" y="990600"/>
            <a:ext cx="8856662"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128588" y="6400800"/>
            <a:ext cx="1905000" cy="304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aseline="0">
                <a:solidFill>
                  <a:srgbClr val="B2B2B2"/>
                </a:solidFill>
                <a:latin typeface="Georgia" panose="02040502050405020303" pitchFamily="18" charset="0"/>
              </a:defRPr>
            </a:lvl1pPr>
          </a:lstStyle>
          <a:p>
            <a:pPr eaLnBrk="0" hangingPunct="0">
              <a:defRPr/>
            </a:pPr>
            <a:fld id="{64EF8FA5-6A70-4C6A-B11A-F22FED3A3B27}" type="slidenum">
              <a:rPr lang="en-US" altLang="en-US"/>
              <a:pPr eaLnBrk="0" hangingPunct="0">
                <a:defRPr/>
              </a:pPr>
              <a:t>‹#›</a:t>
            </a:fld>
            <a:endParaRPr lang="en-US" altLang="en-US">
              <a:solidFill>
                <a:srgbClr val="808080"/>
              </a:solidFill>
            </a:endParaRPr>
          </a:p>
        </p:txBody>
      </p:sp>
    </p:spTree>
    <p:extLst>
      <p:ext uri="{BB962C8B-B14F-4D97-AF65-F5344CB8AC3E}">
        <p14:creationId xmlns:p14="http://schemas.microsoft.com/office/powerpoint/2010/main" val="469127155"/>
      </p:ext>
    </p:extLst>
  </p:cSld>
  <p:clrMap bg1="lt1" tx1="dk1" bg2="lt2" tx2="dk2" accent1="accent1" accent2="accent2" accent3="accent3" accent4="accent4" accent5="accent5" accent6="accent6" hlink="hlink" folHlink="folHlink"/>
  <p:sldLayoutIdLst>
    <p:sldLayoutId id="2147483689" r:id="rId1"/>
  </p:sldLayoutIdLst>
  <p:hf hdr="0" ftr="0" dt="0"/>
  <p:txStyles>
    <p:titleStyle>
      <a:lvl1pPr algn="l" rtl="0" eaLnBrk="0" fontAlgn="base" hangingPunct="0">
        <a:spcBef>
          <a:spcPct val="0"/>
        </a:spcBef>
        <a:spcAft>
          <a:spcPct val="0"/>
        </a:spcAft>
        <a:defRPr sz="3000">
          <a:solidFill>
            <a:srgbClr val="F3F3F3"/>
          </a:solidFill>
          <a:latin typeface="+mj-lt"/>
          <a:ea typeface="MS PGothic" panose="020B0600070205080204" pitchFamily="34" charset="-128"/>
          <a:cs typeface="+mj-cs"/>
        </a:defRPr>
      </a:lvl1pPr>
      <a:lvl2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2pPr>
      <a:lvl3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3pPr>
      <a:lvl4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4pPr>
      <a:lvl5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5pPr>
      <a:lvl6pPr marL="4572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6pPr>
      <a:lvl7pPr marL="9144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7pPr>
      <a:lvl8pPr marL="13716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8pPr>
      <a:lvl9pPr marL="18288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lr>
          <a:srgbClr val="6E7BBD"/>
        </a:buClr>
        <a:buChar char="•"/>
        <a:defRPr sz="24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5pPr>
      <a:lvl6pPr marL="2514600" indent="-228600" algn="l" rtl="0" fontAlgn="base">
        <a:spcBef>
          <a:spcPct val="20000"/>
        </a:spcBef>
        <a:spcAft>
          <a:spcPct val="0"/>
        </a:spcAft>
        <a:buChar char="»"/>
        <a:defRPr>
          <a:solidFill>
            <a:srgbClr val="686868"/>
          </a:solidFill>
          <a:latin typeface="+mj-lt"/>
          <a:ea typeface="+mn-ea"/>
        </a:defRPr>
      </a:lvl6pPr>
      <a:lvl7pPr marL="2971800" indent="-228600" algn="l" rtl="0" fontAlgn="base">
        <a:spcBef>
          <a:spcPct val="20000"/>
        </a:spcBef>
        <a:spcAft>
          <a:spcPct val="0"/>
        </a:spcAft>
        <a:buChar char="»"/>
        <a:defRPr>
          <a:solidFill>
            <a:srgbClr val="686868"/>
          </a:solidFill>
          <a:latin typeface="+mj-lt"/>
          <a:ea typeface="+mn-ea"/>
        </a:defRPr>
      </a:lvl7pPr>
      <a:lvl8pPr marL="3429000" indent="-228600" algn="l" rtl="0" fontAlgn="base">
        <a:spcBef>
          <a:spcPct val="20000"/>
        </a:spcBef>
        <a:spcAft>
          <a:spcPct val="0"/>
        </a:spcAft>
        <a:buChar char="»"/>
        <a:defRPr>
          <a:solidFill>
            <a:srgbClr val="686868"/>
          </a:solidFill>
          <a:latin typeface="+mj-lt"/>
          <a:ea typeface="+mn-ea"/>
        </a:defRPr>
      </a:lvl8pPr>
      <a:lvl9pPr marL="3886200" indent="-228600" algn="l" rtl="0" fontAlgn="base">
        <a:spcBef>
          <a:spcPct val="20000"/>
        </a:spcBef>
        <a:spcAft>
          <a:spcPct val="0"/>
        </a:spcAft>
        <a:buChar char="»"/>
        <a:defRPr>
          <a:solidFill>
            <a:srgbClr val="686868"/>
          </a:solidFill>
          <a:latin typeface="+mj-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0175" y="76200"/>
            <a:ext cx="7772400" cy="685800"/>
          </a:xfrm>
          <a:prstGeom prst="rect">
            <a:avLst/>
          </a:prstGeom>
          <a:noFill/>
          <a:ln>
            <a:noFill/>
          </a:ln>
          <a:effectLst>
            <a:outerShdw blurRad="63500" dist="12700" dir="2700000" algn="ctr" rotWithShape="0">
              <a:srgbClr val="000000">
                <a:alpha val="25000"/>
              </a:srgbClr>
            </a:outerShdw>
          </a:effectLst>
          <a:extLst>
            <a:ext uri="{909E8E84-426E-40dd-AFC4-6F175D3DCCD1}"/>
            <a:ext uri="{91240B29-F687-4f45-9708-019B960494DF}"/>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25413" y="990600"/>
            <a:ext cx="8856662"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128588" y="6400800"/>
            <a:ext cx="1905000" cy="304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aseline="0">
                <a:solidFill>
                  <a:srgbClr val="B2B2B2"/>
                </a:solidFill>
                <a:latin typeface="Georgia" panose="02040502050405020303" pitchFamily="18" charset="0"/>
              </a:defRPr>
            </a:lvl1pPr>
          </a:lstStyle>
          <a:p>
            <a:pPr eaLnBrk="0" hangingPunct="0">
              <a:defRPr/>
            </a:pPr>
            <a:fld id="{64EF8FA5-6A70-4C6A-B11A-F22FED3A3B27}" type="slidenum">
              <a:rPr lang="en-US" altLang="en-US"/>
              <a:pPr eaLnBrk="0" hangingPunct="0">
                <a:defRPr/>
              </a:pPr>
              <a:t>‹#›</a:t>
            </a:fld>
            <a:endParaRPr lang="en-US" altLang="en-US">
              <a:solidFill>
                <a:srgbClr val="808080"/>
              </a:solidFill>
            </a:endParaRPr>
          </a:p>
        </p:txBody>
      </p:sp>
    </p:spTree>
    <p:extLst>
      <p:ext uri="{BB962C8B-B14F-4D97-AF65-F5344CB8AC3E}">
        <p14:creationId xmlns:p14="http://schemas.microsoft.com/office/powerpoint/2010/main" val="4051754203"/>
      </p:ext>
    </p:extLst>
  </p:cSld>
  <p:clrMap bg1="lt1" tx1="dk1" bg2="lt2" tx2="dk2" accent1="accent1" accent2="accent2" accent3="accent3" accent4="accent4" accent5="accent5" accent6="accent6" hlink="hlink" folHlink="folHlink"/>
  <p:sldLayoutIdLst>
    <p:sldLayoutId id="2147483691" r:id="rId1"/>
  </p:sldLayoutIdLst>
  <p:hf hdr="0" ftr="0" dt="0"/>
  <p:txStyles>
    <p:titleStyle>
      <a:lvl1pPr algn="l" rtl="0" eaLnBrk="0" fontAlgn="base" hangingPunct="0">
        <a:spcBef>
          <a:spcPct val="0"/>
        </a:spcBef>
        <a:spcAft>
          <a:spcPct val="0"/>
        </a:spcAft>
        <a:defRPr sz="3000">
          <a:solidFill>
            <a:srgbClr val="F3F3F3"/>
          </a:solidFill>
          <a:latin typeface="+mj-lt"/>
          <a:ea typeface="MS PGothic" panose="020B0600070205080204" pitchFamily="34" charset="-128"/>
          <a:cs typeface="+mj-cs"/>
        </a:defRPr>
      </a:lvl1pPr>
      <a:lvl2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2pPr>
      <a:lvl3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3pPr>
      <a:lvl4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4pPr>
      <a:lvl5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5pPr>
      <a:lvl6pPr marL="4572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6pPr>
      <a:lvl7pPr marL="9144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7pPr>
      <a:lvl8pPr marL="13716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8pPr>
      <a:lvl9pPr marL="18288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lr>
          <a:srgbClr val="6E7BBD"/>
        </a:buClr>
        <a:buChar char="•"/>
        <a:defRPr sz="24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5pPr>
      <a:lvl6pPr marL="2514600" indent="-228600" algn="l" rtl="0" fontAlgn="base">
        <a:spcBef>
          <a:spcPct val="20000"/>
        </a:spcBef>
        <a:spcAft>
          <a:spcPct val="0"/>
        </a:spcAft>
        <a:buChar char="»"/>
        <a:defRPr>
          <a:solidFill>
            <a:srgbClr val="686868"/>
          </a:solidFill>
          <a:latin typeface="+mj-lt"/>
          <a:ea typeface="+mn-ea"/>
        </a:defRPr>
      </a:lvl6pPr>
      <a:lvl7pPr marL="2971800" indent="-228600" algn="l" rtl="0" fontAlgn="base">
        <a:spcBef>
          <a:spcPct val="20000"/>
        </a:spcBef>
        <a:spcAft>
          <a:spcPct val="0"/>
        </a:spcAft>
        <a:buChar char="»"/>
        <a:defRPr>
          <a:solidFill>
            <a:srgbClr val="686868"/>
          </a:solidFill>
          <a:latin typeface="+mj-lt"/>
          <a:ea typeface="+mn-ea"/>
        </a:defRPr>
      </a:lvl7pPr>
      <a:lvl8pPr marL="3429000" indent="-228600" algn="l" rtl="0" fontAlgn="base">
        <a:spcBef>
          <a:spcPct val="20000"/>
        </a:spcBef>
        <a:spcAft>
          <a:spcPct val="0"/>
        </a:spcAft>
        <a:buChar char="»"/>
        <a:defRPr>
          <a:solidFill>
            <a:srgbClr val="686868"/>
          </a:solidFill>
          <a:latin typeface="+mj-lt"/>
          <a:ea typeface="+mn-ea"/>
        </a:defRPr>
      </a:lvl8pPr>
      <a:lvl9pPr marL="3886200" indent="-228600" algn="l" rtl="0" fontAlgn="base">
        <a:spcBef>
          <a:spcPct val="20000"/>
        </a:spcBef>
        <a:spcAft>
          <a:spcPct val="0"/>
        </a:spcAft>
        <a:buChar char="»"/>
        <a:defRPr>
          <a:solidFill>
            <a:srgbClr val="686868"/>
          </a:solidFill>
          <a:latin typeface="+mj-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0175" y="76200"/>
            <a:ext cx="7772400" cy="685800"/>
          </a:xfrm>
          <a:prstGeom prst="rect">
            <a:avLst/>
          </a:prstGeom>
          <a:noFill/>
          <a:ln>
            <a:noFill/>
          </a:ln>
          <a:effectLst>
            <a:outerShdw blurRad="63500" dist="12700" dir="2700000" algn="ctr" rotWithShape="0">
              <a:srgbClr val="000000">
                <a:alpha val="25000"/>
              </a:srgbClr>
            </a:outerShdw>
          </a:effectLst>
          <a:extLst>
            <a:ext uri="{909E8E84-426E-40dd-AFC4-6F175D3DCCD1}"/>
            <a:ext uri="{91240B29-F687-4f45-9708-019B960494DF}"/>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25413" y="990600"/>
            <a:ext cx="8856662"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128588" y="6400800"/>
            <a:ext cx="1905000" cy="304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aseline="0">
                <a:solidFill>
                  <a:srgbClr val="B2B2B2"/>
                </a:solidFill>
                <a:latin typeface="Georgia" panose="02040502050405020303" pitchFamily="18" charset="0"/>
              </a:defRPr>
            </a:lvl1pPr>
          </a:lstStyle>
          <a:p>
            <a:pPr eaLnBrk="0" hangingPunct="0">
              <a:defRPr/>
            </a:pPr>
            <a:fld id="{64EF8FA5-6A70-4C6A-B11A-F22FED3A3B27}" type="slidenum">
              <a:rPr lang="en-US" altLang="en-US"/>
              <a:pPr eaLnBrk="0" hangingPunct="0">
                <a:defRPr/>
              </a:pPr>
              <a:t>‹#›</a:t>
            </a:fld>
            <a:endParaRPr lang="en-US" altLang="en-US">
              <a:solidFill>
                <a:srgbClr val="808080"/>
              </a:solidFill>
            </a:endParaRPr>
          </a:p>
        </p:txBody>
      </p:sp>
    </p:spTree>
    <p:extLst>
      <p:ext uri="{BB962C8B-B14F-4D97-AF65-F5344CB8AC3E}">
        <p14:creationId xmlns:p14="http://schemas.microsoft.com/office/powerpoint/2010/main" val="2137730664"/>
      </p:ext>
    </p:extLst>
  </p:cSld>
  <p:clrMap bg1="lt1" tx1="dk1" bg2="lt2" tx2="dk2" accent1="accent1" accent2="accent2" accent3="accent3" accent4="accent4" accent5="accent5" accent6="accent6" hlink="hlink" folHlink="folHlink"/>
  <p:sldLayoutIdLst>
    <p:sldLayoutId id="2147483693" r:id="rId1"/>
  </p:sldLayoutIdLst>
  <p:hf hdr="0" ftr="0" dt="0"/>
  <p:txStyles>
    <p:titleStyle>
      <a:lvl1pPr algn="l" rtl="0" eaLnBrk="0" fontAlgn="base" hangingPunct="0">
        <a:spcBef>
          <a:spcPct val="0"/>
        </a:spcBef>
        <a:spcAft>
          <a:spcPct val="0"/>
        </a:spcAft>
        <a:defRPr sz="3000">
          <a:solidFill>
            <a:srgbClr val="F3F3F3"/>
          </a:solidFill>
          <a:latin typeface="+mj-lt"/>
          <a:ea typeface="MS PGothic" panose="020B0600070205080204" pitchFamily="34" charset="-128"/>
          <a:cs typeface="+mj-cs"/>
        </a:defRPr>
      </a:lvl1pPr>
      <a:lvl2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2pPr>
      <a:lvl3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3pPr>
      <a:lvl4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4pPr>
      <a:lvl5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5pPr>
      <a:lvl6pPr marL="4572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6pPr>
      <a:lvl7pPr marL="9144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7pPr>
      <a:lvl8pPr marL="13716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8pPr>
      <a:lvl9pPr marL="18288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lr>
          <a:srgbClr val="6E7BBD"/>
        </a:buClr>
        <a:buChar char="•"/>
        <a:defRPr sz="24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5pPr>
      <a:lvl6pPr marL="2514600" indent="-228600" algn="l" rtl="0" fontAlgn="base">
        <a:spcBef>
          <a:spcPct val="20000"/>
        </a:spcBef>
        <a:spcAft>
          <a:spcPct val="0"/>
        </a:spcAft>
        <a:buChar char="»"/>
        <a:defRPr>
          <a:solidFill>
            <a:srgbClr val="686868"/>
          </a:solidFill>
          <a:latin typeface="+mj-lt"/>
          <a:ea typeface="+mn-ea"/>
        </a:defRPr>
      </a:lvl6pPr>
      <a:lvl7pPr marL="2971800" indent="-228600" algn="l" rtl="0" fontAlgn="base">
        <a:spcBef>
          <a:spcPct val="20000"/>
        </a:spcBef>
        <a:spcAft>
          <a:spcPct val="0"/>
        </a:spcAft>
        <a:buChar char="»"/>
        <a:defRPr>
          <a:solidFill>
            <a:srgbClr val="686868"/>
          </a:solidFill>
          <a:latin typeface="+mj-lt"/>
          <a:ea typeface="+mn-ea"/>
        </a:defRPr>
      </a:lvl7pPr>
      <a:lvl8pPr marL="3429000" indent="-228600" algn="l" rtl="0" fontAlgn="base">
        <a:spcBef>
          <a:spcPct val="20000"/>
        </a:spcBef>
        <a:spcAft>
          <a:spcPct val="0"/>
        </a:spcAft>
        <a:buChar char="»"/>
        <a:defRPr>
          <a:solidFill>
            <a:srgbClr val="686868"/>
          </a:solidFill>
          <a:latin typeface="+mj-lt"/>
          <a:ea typeface="+mn-ea"/>
        </a:defRPr>
      </a:lvl8pPr>
      <a:lvl9pPr marL="3886200" indent="-228600" algn="l" rtl="0" fontAlgn="base">
        <a:spcBef>
          <a:spcPct val="20000"/>
        </a:spcBef>
        <a:spcAft>
          <a:spcPct val="0"/>
        </a:spcAft>
        <a:buChar char="»"/>
        <a:defRPr>
          <a:solidFill>
            <a:srgbClr val="686868"/>
          </a:solidFill>
          <a:latin typeface="+mj-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0175" y="76200"/>
            <a:ext cx="7772400" cy="685800"/>
          </a:xfrm>
          <a:prstGeom prst="rect">
            <a:avLst/>
          </a:prstGeom>
          <a:noFill/>
          <a:ln>
            <a:noFill/>
          </a:ln>
          <a:effectLst>
            <a:outerShdw blurRad="63500" dist="12700" dir="2700000" algn="ctr" rotWithShape="0">
              <a:srgbClr val="000000">
                <a:alpha val="25000"/>
              </a:srgbClr>
            </a:outerShdw>
          </a:effectLst>
          <a:extLst>
            <a:ext uri="{909E8E84-426E-40dd-AFC4-6F175D3DCCD1}"/>
            <a:ext uri="{91240B29-F687-4f45-9708-019B960494DF}"/>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25413" y="990600"/>
            <a:ext cx="8856662"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128588" y="6400800"/>
            <a:ext cx="1905000" cy="304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aseline="0">
                <a:solidFill>
                  <a:srgbClr val="B2B2B2"/>
                </a:solidFill>
                <a:latin typeface="Georgia" panose="02040502050405020303" pitchFamily="18" charset="0"/>
              </a:defRPr>
            </a:lvl1pPr>
          </a:lstStyle>
          <a:p>
            <a:pPr eaLnBrk="0" hangingPunct="0">
              <a:defRPr/>
            </a:pPr>
            <a:fld id="{64EF8FA5-6A70-4C6A-B11A-F22FED3A3B27}" type="slidenum">
              <a:rPr lang="en-US" altLang="en-US"/>
              <a:pPr eaLnBrk="0" hangingPunct="0">
                <a:defRPr/>
              </a:pPr>
              <a:t>‹#›</a:t>
            </a:fld>
            <a:endParaRPr lang="en-US" altLang="en-US">
              <a:solidFill>
                <a:srgbClr val="808080"/>
              </a:solidFill>
            </a:endParaRPr>
          </a:p>
        </p:txBody>
      </p:sp>
    </p:spTree>
    <p:extLst>
      <p:ext uri="{BB962C8B-B14F-4D97-AF65-F5344CB8AC3E}">
        <p14:creationId xmlns:p14="http://schemas.microsoft.com/office/powerpoint/2010/main" val="2865955574"/>
      </p:ext>
    </p:extLst>
  </p:cSld>
  <p:clrMap bg1="lt1" tx1="dk1" bg2="lt2" tx2="dk2" accent1="accent1" accent2="accent2" accent3="accent3" accent4="accent4" accent5="accent5" accent6="accent6" hlink="hlink" folHlink="folHlink"/>
  <p:sldLayoutIdLst>
    <p:sldLayoutId id="2147483695" r:id="rId1"/>
  </p:sldLayoutIdLst>
  <p:hf hdr="0" ftr="0" dt="0"/>
  <p:txStyles>
    <p:titleStyle>
      <a:lvl1pPr algn="l" rtl="0" eaLnBrk="0" fontAlgn="base" hangingPunct="0">
        <a:spcBef>
          <a:spcPct val="0"/>
        </a:spcBef>
        <a:spcAft>
          <a:spcPct val="0"/>
        </a:spcAft>
        <a:defRPr sz="3000">
          <a:solidFill>
            <a:srgbClr val="F3F3F3"/>
          </a:solidFill>
          <a:latin typeface="+mj-lt"/>
          <a:ea typeface="MS PGothic" panose="020B0600070205080204" pitchFamily="34" charset="-128"/>
          <a:cs typeface="+mj-cs"/>
        </a:defRPr>
      </a:lvl1pPr>
      <a:lvl2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2pPr>
      <a:lvl3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3pPr>
      <a:lvl4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4pPr>
      <a:lvl5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5pPr>
      <a:lvl6pPr marL="4572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6pPr>
      <a:lvl7pPr marL="9144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7pPr>
      <a:lvl8pPr marL="13716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8pPr>
      <a:lvl9pPr marL="18288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lr>
          <a:srgbClr val="6E7BBD"/>
        </a:buClr>
        <a:buChar char="•"/>
        <a:defRPr sz="24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5pPr>
      <a:lvl6pPr marL="2514600" indent="-228600" algn="l" rtl="0" fontAlgn="base">
        <a:spcBef>
          <a:spcPct val="20000"/>
        </a:spcBef>
        <a:spcAft>
          <a:spcPct val="0"/>
        </a:spcAft>
        <a:buChar char="»"/>
        <a:defRPr>
          <a:solidFill>
            <a:srgbClr val="686868"/>
          </a:solidFill>
          <a:latin typeface="+mj-lt"/>
          <a:ea typeface="+mn-ea"/>
        </a:defRPr>
      </a:lvl6pPr>
      <a:lvl7pPr marL="2971800" indent="-228600" algn="l" rtl="0" fontAlgn="base">
        <a:spcBef>
          <a:spcPct val="20000"/>
        </a:spcBef>
        <a:spcAft>
          <a:spcPct val="0"/>
        </a:spcAft>
        <a:buChar char="»"/>
        <a:defRPr>
          <a:solidFill>
            <a:srgbClr val="686868"/>
          </a:solidFill>
          <a:latin typeface="+mj-lt"/>
          <a:ea typeface="+mn-ea"/>
        </a:defRPr>
      </a:lvl7pPr>
      <a:lvl8pPr marL="3429000" indent="-228600" algn="l" rtl="0" fontAlgn="base">
        <a:spcBef>
          <a:spcPct val="20000"/>
        </a:spcBef>
        <a:spcAft>
          <a:spcPct val="0"/>
        </a:spcAft>
        <a:buChar char="»"/>
        <a:defRPr>
          <a:solidFill>
            <a:srgbClr val="686868"/>
          </a:solidFill>
          <a:latin typeface="+mj-lt"/>
          <a:ea typeface="+mn-ea"/>
        </a:defRPr>
      </a:lvl8pPr>
      <a:lvl9pPr marL="3886200" indent="-228600" algn="l" rtl="0" fontAlgn="base">
        <a:spcBef>
          <a:spcPct val="20000"/>
        </a:spcBef>
        <a:spcAft>
          <a:spcPct val="0"/>
        </a:spcAft>
        <a:buChar char="»"/>
        <a:defRPr>
          <a:solidFill>
            <a:srgbClr val="686868"/>
          </a:solidFill>
          <a:latin typeface="+mj-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0175" y="76200"/>
            <a:ext cx="7772400" cy="685800"/>
          </a:xfrm>
          <a:prstGeom prst="rect">
            <a:avLst/>
          </a:prstGeom>
          <a:noFill/>
          <a:ln>
            <a:noFill/>
          </a:ln>
          <a:effectLst>
            <a:outerShdw blurRad="63500" dist="12700" dir="2700000" algn="ctr" rotWithShape="0">
              <a:srgbClr val="000000">
                <a:alpha val="25000"/>
              </a:srgbClr>
            </a:outerShdw>
          </a:effectLst>
          <a:extLst>
            <a:ext uri="{909E8E84-426E-40dd-AFC4-6F175D3DCCD1}"/>
            <a:ext uri="{91240B29-F687-4f45-9708-019B960494DF}"/>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25413" y="990600"/>
            <a:ext cx="8856662"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128588" y="6400800"/>
            <a:ext cx="1905000" cy="304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aseline="0">
                <a:solidFill>
                  <a:srgbClr val="B2B2B2"/>
                </a:solidFill>
                <a:latin typeface="Georgia" panose="02040502050405020303" pitchFamily="18" charset="0"/>
              </a:defRPr>
            </a:lvl1pPr>
          </a:lstStyle>
          <a:p>
            <a:pPr eaLnBrk="0" hangingPunct="0">
              <a:defRPr/>
            </a:pPr>
            <a:fld id="{64EF8FA5-6A70-4C6A-B11A-F22FED3A3B27}" type="slidenum">
              <a:rPr lang="en-US" altLang="en-US"/>
              <a:pPr eaLnBrk="0" hangingPunct="0">
                <a:defRPr/>
              </a:pPr>
              <a:t>‹#›</a:t>
            </a:fld>
            <a:endParaRPr lang="en-US" altLang="en-US">
              <a:solidFill>
                <a:srgbClr val="808080"/>
              </a:solidFill>
            </a:endParaRPr>
          </a:p>
        </p:txBody>
      </p:sp>
    </p:spTree>
    <p:extLst>
      <p:ext uri="{BB962C8B-B14F-4D97-AF65-F5344CB8AC3E}">
        <p14:creationId xmlns:p14="http://schemas.microsoft.com/office/powerpoint/2010/main" val="2933034534"/>
      </p:ext>
    </p:extLst>
  </p:cSld>
  <p:clrMap bg1="lt1" tx1="dk1" bg2="lt2" tx2="dk2" accent1="accent1" accent2="accent2" accent3="accent3" accent4="accent4" accent5="accent5" accent6="accent6" hlink="hlink" folHlink="folHlink"/>
  <p:sldLayoutIdLst>
    <p:sldLayoutId id="2147483697" r:id="rId1"/>
  </p:sldLayoutIdLst>
  <p:hf hdr="0" ftr="0" dt="0"/>
  <p:txStyles>
    <p:titleStyle>
      <a:lvl1pPr algn="l" rtl="0" eaLnBrk="0" fontAlgn="base" hangingPunct="0">
        <a:spcBef>
          <a:spcPct val="0"/>
        </a:spcBef>
        <a:spcAft>
          <a:spcPct val="0"/>
        </a:spcAft>
        <a:defRPr sz="3000">
          <a:solidFill>
            <a:srgbClr val="F3F3F3"/>
          </a:solidFill>
          <a:latin typeface="+mj-lt"/>
          <a:ea typeface="MS PGothic" panose="020B0600070205080204" pitchFamily="34" charset="-128"/>
          <a:cs typeface="+mj-cs"/>
        </a:defRPr>
      </a:lvl1pPr>
      <a:lvl2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2pPr>
      <a:lvl3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3pPr>
      <a:lvl4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4pPr>
      <a:lvl5pPr algn="l" rtl="0" eaLnBrk="0" fontAlgn="base" hangingPunct="0">
        <a:spcBef>
          <a:spcPct val="0"/>
        </a:spcBef>
        <a:spcAft>
          <a:spcPct val="0"/>
        </a:spcAft>
        <a:defRPr sz="3000">
          <a:solidFill>
            <a:srgbClr val="F3F3F3"/>
          </a:solidFill>
          <a:latin typeface="Georgia" pitchFamily="-105" charset="0"/>
          <a:ea typeface="MS PGothic" panose="020B0600070205080204" pitchFamily="34" charset="-128"/>
          <a:cs typeface="ＭＳ Ｐゴシック" pitchFamily="-105" charset="-128"/>
        </a:defRPr>
      </a:lvl5pPr>
      <a:lvl6pPr marL="4572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6pPr>
      <a:lvl7pPr marL="9144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7pPr>
      <a:lvl8pPr marL="13716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8pPr>
      <a:lvl9pPr marL="1828800" algn="l" rtl="0" fontAlgn="base">
        <a:spcBef>
          <a:spcPct val="0"/>
        </a:spcBef>
        <a:spcAft>
          <a:spcPct val="0"/>
        </a:spcAft>
        <a:defRPr sz="3000">
          <a:solidFill>
            <a:srgbClr val="F3F3F3"/>
          </a:solidFill>
          <a:latin typeface="Georgia"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lr>
          <a:srgbClr val="6E7BBD"/>
        </a:buClr>
        <a:buChar char="•"/>
        <a:defRPr sz="24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j-lt"/>
          <a:ea typeface="MS PGothic" panose="020B0600070205080204" pitchFamily="34" charset="-128"/>
          <a:cs typeface="ＭＳ Ｐゴシック"/>
        </a:defRPr>
      </a:lvl5pPr>
      <a:lvl6pPr marL="2514600" indent="-228600" algn="l" rtl="0" fontAlgn="base">
        <a:spcBef>
          <a:spcPct val="20000"/>
        </a:spcBef>
        <a:spcAft>
          <a:spcPct val="0"/>
        </a:spcAft>
        <a:buChar char="»"/>
        <a:defRPr>
          <a:solidFill>
            <a:srgbClr val="686868"/>
          </a:solidFill>
          <a:latin typeface="+mj-lt"/>
          <a:ea typeface="+mn-ea"/>
        </a:defRPr>
      </a:lvl6pPr>
      <a:lvl7pPr marL="2971800" indent="-228600" algn="l" rtl="0" fontAlgn="base">
        <a:spcBef>
          <a:spcPct val="20000"/>
        </a:spcBef>
        <a:spcAft>
          <a:spcPct val="0"/>
        </a:spcAft>
        <a:buChar char="»"/>
        <a:defRPr>
          <a:solidFill>
            <a:srgbClr val="686868"/>
          </a:solidFill>
          <a:latin typeface="+mj-lt"/>
          <a:ea typeface="+mn-ea"/>
        </a:defRPr>
      </a:lvl7pPr>
      <a:lvl8pPr marL="3429000" indent="-228600" algn="l" rtl="0" fontAlgn="base">
        <a:spcBef>
          <a:spcPct val="20000"/>
        </a:spcBef>
        <a:spcAft>
          <a:spcPct val="0"/>
        </a:spcAft>
        <a:buChar char="»"/>
        <a:defRPr>
          <a:solidFill>
            <a:srgbClr val="686868"/>
          </a:solidFill>
          <a:latin typeface="+mj-lt"/>
          <a:ea typeface="+mn-ea"/>
        </a:defRPr>
      </a:lvl8pPr>
      <a:lvl9pPr marL="3886200" indent="-228600" algn="l" rtl="0" fontAlgn="base">
        <a:spcBef>
          <a:spcPct val="20000"/>
        </a:spcBef>
        <a:spcAft>
          <a:spcPct val="0"/>
        </a:spcAft>
        <a:buChar char="»"/>
        <a:defRPr>
          <a:solidFill>
            <a:srgbClr val="686868"/>
          </a:solidFill>
          <a:latin typeface="+mj-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49413"/>
            <a:ext cx="7772400" cy="1951037"/>
          </a:xfrm>
        </p:spPr>
        <p:txBody>
          <a:bodyPr>
            <a:normAutofit/>
          </a:bodyPr>
          <a:lstStyle/>
          <a:p>
            <a:pPr>
              <a:defRPr/>
            </a:pPr>
            <a:r>
              <a:rPr lang="en-US" altLang="en-US" b="1" dirty="0" smtClean="0">
                <a:solidFill>
                  <a:schemeClr val="tx1"/>
                </a:solidFill>
              </a:rPr>
              <a:t>Understanding the Research Practices of Humanities Doctoral Students at Yale University</a:t>
            </a:r>
            <a:r>
              <a:rPr lang="en-US" altLang="en-US" sz="2700" dirty="0" smtClean="0">
                <a:solidFill>
                  <a:schemeClr val="tx1"/>
                </a:solidFill>
              </a:rPr>
              <a:t/>
            </a:r>
            <a:br>
              <a:rPr lang="en-US" altLang="en-US" sz="2700" dirty="0" smtClean="0">
                <a:solidFill>
                  <a:schemeClr val="tx1"/>
                </a:solidFill>
              </a:rPr>
            </a:br>
            <a:endParaRPr lang="en-US" altLang="en-US" sz="2700" dirty="0" smtClean="0">
              <a:solidFill>
                <a:schemeClr val="tx1"/>
              </a:solidFill>
            </a:endParaRPr>
          </a:p>
        </p:txBody>
      </p:sp>
      <p:sp>
        <p:nvSpPr>
          <p:cNvPr id="5123" name="Subtitle 2"/>
          <p:cNvSpPr>
            <a:spLocks noGrp="1"/>
          </p:cNvSpPr>
          <p:nvPr>
            <p:ph type="subTitle" idx="1"/>
          </p:nvPr>
        </p:nvSpPr>
        <p:spPr/>
        <p:txBody>
          <a:bodyPr/>
          <a:lstStyle/>
          <a:p>
            <a:r>
              <a:rPr lang="en-US" altLang="en-US" smtClean="0"/>
              <a:t>Denise Hersey, MA MLS</a:t>
            </a:r>
          </a:p>
          <a:p>
            <a:r>
              <a:rPr lang="en-US" altLang="en-US" smtClean="0"/>
              <a:t>Yale University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a:defRPr/>
            </a:pPr>
            <a:r>
              <a:rPr lang="en-US">
                <a:ea typeface="ＭＳ Ｐゴシック" charset="0"/>
              </a:rPr>
              <a:t>Organizing Materials</a:t>
            </a:r>
          </a:p>
        </p:txBody>
      </p:sp>
      <p:sp>
        <p:nvSpPr>
          <p:cNvPr id="21506" name="Content Placeholder 2"/>
          <p:cNvSpPr>
            <a:spLocks noGrp="1"/>
          </p:cNvSpPr>
          <p:nvPr>
            <p:ph idx="1"/>
          </p:nvPr>
        </p:nvSpPr>
        <p:spPr>
          <a:xfrm>
            <a:off x="739775" y="1482725"/>
            <a:ext cx="7543800" cy="4802188"/>
          </a:xfrm>
        </p:spPr>
        <p:txBody>
          <a:bodyPr/>
          <a:lstStyle/>
          <a:p>
            <a:pPr>
              <a:lnSpc>
                <a:spcPct val="90000"/>
              </a:lnSpc>
              <a:buClr>
                <a:schemeClr val="accent6">
                  <a:lumMod val="40000"/>
                  <a:lumOff val="60000"/>
                </a:schemeClr>
              </a:buClr>
              <a:defRPr/>
            </a:pPr>
            <a:r>
              <a:rPr lang="en-US" altLang="en-US" b="1" dirty="0" smtClean="0"/>
              <a:t>Extracting Information from Archives</a:t>
            </a:r>
            <a:endParaRPr lang="en-US" altLang="en-US" dirty="0" smtClean="0"/>
          </a:p>
          <a:p>
            <a:pPr lvl="1">
              <a:lnSpc>
                <a:spcPct val="90000"/>
              </a:lnSpc>
              <a:defRPr/>
            </a:pPr>
            <a:r>
              <a:rPr lang="en-US" altLang="en-US" sz="2400" dirty="0" smtClean="0"/>
              <a:t>Portability of digital</a:t>
            </a:r>
          </a:p>
          <a:p>
            <a:pPr lvl="1">
              <a:lnSpc>
                <a:spcPct val="90000"/>
              </a:lnSpc>
              <a:defRPr/>
            </a:pPr>
            <a:r>
              <a:rPr lang="en-US" altLang="en-US" sz="2400" dirty="0" smtClean="0"/>
              <a:t>Combination of photographs, typed notes, PDFs of documents</a:t>
            </a:r>
          </a:p>
          <a:p>
            <a:pPr lvl="1">
              <a:lnSpc>
                <a:spcPct val="90000"/>
              </a:lnSpc>
              <a:defRPr/>
            </a:pPr>
            <a:r>
              <a:rPr lang="en-US" altLang="en-US" sz="2400" dirty="0" smtClean="0"/>
              <a:t>Preference for paper</a:t>
            </a:r>
          </a:p>
          <a:p>
            <a:pPr>
              <a:lnSpc>
                <a:spcPct val="90000"/>
              </a:lnSpc>
              <a:buClr>
                <a:schemeClr val="accent6">
                  <a:lumMod val="40000"/>
                  <a:lumOff val="60000"/>
                </a:schemeClr>
              </a:buClr>
              <a:defRPr/>
            </a:pPr>
            <a:r>
              <a:rPr lang="en-US" altLang="en-US" b="1" dirty="0" smtClean="0"/>
              <a:t>Organizing Printed Scholarship</a:t>
            </a:r>
            <a:endParaRPr lang="en-US" altLang="en-US" dirty="0" smtClean="0"/>
          </a:p>
          <a:p>
            <a:pPr lvl="1">
              <a:lnSpc>
                <a:spcPct val="90000"/>
              </a:lnSpc>
              <a:defRPr/>
            </a:pPr>
            <a:r>
              <a:rPr lang="en-US" altLang="en-US" sz="2400" dirty="0" smtClean="0"/>
              <a:t>Many ad hoc, creative methods</a:t>
            </a:r>
          </a:p>
          <a:p>
            <a:pPr>
              <a:lnSpc>
                <a:spcPct val="90000"/>
              </a:lnSpc>
              <a:buClr>
                <a:schemeClr val="accent6">
                  <a:lumMod val="40000"/>
                  <a:lumOff val="60000"/>
                </a:schemeClr>
              </a:buClr>
              <a:defRPr/>
            </a:pPr>
            <a:r>
              <a:rPr lang="en-US" altLang="en-US" b="1" dirty="0" smtClean="0"/>
              <a:t>Organizing Notes</a:t>
            </a:r>
            <a:endParaRPr lang="en-US" altLang="en-US" dirty="0" smtClean="0"/>
          </a:p>
          <a:p>
            <a:pPr lvl="1">
              <a:lnSpc>
                <a:spcPct val="90000"/>
              </a:lnSpc>
              <a:defRPr/>
            </a:pPr>
            <a:r>
              <a:rPr lang="en-US" altLang="en-US" sz="2400" dirty="0" smtClean="0"/>
              <a:t>paper notebooks, Word documents, Adobe </a:t>
            </a:r>
          </a:p>
          <a:p>
            <a:pPr lvl="1">
              <a:lnSpc>
                <a:spcPct val="90000"/>
              </a:lnSpc>
              <a:defRPr/>
            </a:pPr>
            <a:r>
              <a:rPr lang="en-US" altLang="en-US" sz="2400" dirty="0" smtClean="0"/>
              <a:t>Evernote, </a:t>
            </a:r>
            <a:r>
              <a:rPr lang="en-US" altLang="en-US" sz="2400" dirty="0" err="1" smtClean="0"/>
              <a:t>Scrivner</a:t>
            </a:r>
            <a:r>
              <a:rPr lang="en-US" altLang="en-US" sz="2400" dirty="0" smtClean="0"/>
              <a:t>, </a:t>
            </a:r>
            <a:r>
              <a:rPr lang="en-US" altLang="en-US" sz="2400" dirty="0" err="1" smtClean="0"/>
              <a:t>Zotero</a:t>
            </a:r>
            <a:r>
              <a:rPr lang="en-US" altLang="en-US" sz="2400" dirty="0" smtClean="0"/>
              <a:t>, or EndNote</a:t>
            </a:r>
          </a:p>
          <a:p>
            <a:pPr lvl="1">
              <a:lnSpc>
                <a:spcPct val="90000"/>
              </a:lnSpc>
              <a:defRPr/>
            </a:pPr>
            <a:r>
              <a:rPr lang="en-US" altLang="en-US" sz="2400" dirty="0" smtClean="0"/>
              <a:t>Guilt/embarrassment about not being </a:t>
            </a:r>
            <a:r>
              <a:rPr lang="ja-JP" altLang="en-US" sz="2400" dirty="0" smtClean="0"/>
              <a:t>“</a:t>
            </a:r>
            <a:r>
              <a:rPr lang="en-US" altLang="ja-JP" sz="2400" dirty="0" smtClean="0"/>
              <a:t>digital enough</a:t>
            </a:r>
            <a:r>
              <a:rPr lang="ja-JP" altLang="en-US" sz="2400" dirty="0" smtClean="0"/>
              <a:t>”</a:t>
            </a:r>
            <a:endParaRPr lang="en-US" altLang="ja-JP" sz="2400" dirty="0" smtClean="0"/>
          </a:p>
          <a:p>
            <a:pPr>
              <a:lnSpc>
                <a:spcPct val="90000"/>
              </a:lnSpc>
              <a:defRPr/>
            </a:pPr>
            <a:endParaRPr lang="en-US" altLang="en-US" sz="22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a:defRPr/>
            </a:pPr>
            <a:r>
              <a:rPr lang="en-US">
                <a:ea typeface="ＭＳ Ｐゴシック" charset="0"/>
              </a:rPr>
              <a:t>Research Habits</a:t>
            </a:r>
          </a:p>
        </p:txBody>
      </p:sp>
      <p:sp>
        <p:nvSpPr>
          <p:cNvPr id="19459" name="Content Placeholder 2"/>
          <p:cNvSpPr>
            <a:spLocks noGrp="1"/>
          </p:cNvSpPr>
          <p:nvPr>
            <p:ph idx="1"/>
          </p:nvPr>
        </p:nvSpPr>
        <p:spPr>
          <a:xfrm>
            <a:off x="442913" y="990600"/>
            <a:ext cx="8539162" cy="5334000"/>
          </a:xfrm>
        </p:spPr>
        <p:txBody>
          <a:bodyPr/>
          <a:lstStyle/>
          <a:p>
            <a:pPr marL="0" indent="0">
              <a:buFontTx/>
              <a:buNone/>
            </a:pPr>
            <a:endParaRPr lang="en-US" altLang="ja-JP" sz="2000" i="1" smtClean="0"/>
          </a:p>
          <a:p>
            <a:pPr marL="0" indent="0">
              <a:buFontTx/>
              <a:buNone/>
            </a:pPr>
            <a:r>
              <a:rPr lang="ja-JP" altLang="en-US" sz="2000" i="1" smtClean="0"/>
              <a:t>“</a:t>
            </a:r>
            <a:r>
              <a:rPr lang="en-US" altLang="ja-JP" sz="2000" i="1" smtClean="0"/>
              <a:t>Everything can easily devolve into reading stuff that</a:t>
            </a:r>
            <a:r>
              <a:rPr lang="ja-JP" altLang="en-US" sz="2000" i="1" smtClean="0"/>
              <a:t>’</a:t>
            </a:r>
            <a:r>
              <a:rPr lang="en-US" altLang="ja-JP" sz="2000" i="1" smtClean="0"/>
              <a:t>s not really related to my dissertation.  That and the anxiety of just not being able to write. </a:t>
            </a:r>
          </a:p>
          <a:p>
            <a:pPr marL="0" indent="0">
              <a:buFontTx/>
              <a:buNone/>
            </a:pPr>
            <a:r>
              <a:rPr lang="en-US" altLang="en-US" sz="2000" i="1" smtClean="0"/>
              <a:t> </a:t>
            </a:r>
          </a:p>
          <a:p>
            <a:pPr marL="0" indent="0">
              <a:buFontTx/>
              <a:buNone/>
            </a:pPr>
            <a:r>
              <a:rPr lang="ja-JP" altLang="en-US" sz="2000" i="1" smtClean="0"/>
              <a:t>“</a:t>
            </a:r>
            <a:r>
              <a:rPr lang="en-US" altLang="ja-JP" sz="2000" i="1" smtClean="0"/>
              <a:t>Your life is a series of tradeoffs.  I have a section I</a:t>
            </a:r>
            <a:r>
              <a:rPr lang="ja-JP" altLang="en-US" sz="2000" i="1" smtClean="0"/>
              <a:t>’</a:t>
            </a:r>
            <a:r>
              <a:rPr lang="en-US" altLang="ja-JP" sz="2000" i="1" smtClean="0"/>
              <a:t>m TFing [teaching] for and I can do a great job or a mediocre job or a lousy job and I feel like I</a:t>
            </a:r>
            <a:r>
              <a:rPr lang="ja-JP" altLang="en-US" sz="2000" i="1" smtClean="0"/>
              <a:t>’</a:t>
            </a:r>
            <a:r>
              <a:rPr lang="en-US" altLang="ja-JP" sz="2000" i="1" smtClean="0"/>
              <a:t>m incentivized to do a mediocre job because if I do a great job, it takes more time and . . .  there</a:t>
            </a:r>
            <a:r>
              <a:rPr lang="ja-JP" altLang="en-US" sz="2000" i="1" smtClean="0"/>
              <a:t>’</a:t>
            </a:r>
            <a:r>
              <a:rPr lang="en-US" altLang="ja-JP" sz="2000" i="1" smtClean="0"/>
              <a:t>s so much pressure on publishing.</a:t>
            </a:r>
            <a:r>
              <a:rPr lang="ja-JP" altLang="en-US" sz="2000" i="1" smtClean="0"/>
              <a:t>”</a:t>
            </a:r>
            <a:r>
              <a:rPr lang="en-US" altLang="ja-JP" sz="2000" i="1" smtClean="0"/>
              <a:t> </a:t>
            </a:r>
          </a:p>
          <a:p>
            <a:pPr marL="0" indent="0"/>
            <a:endParaRPr lang="en-US" altLang="en-US" sz="2000" smtClean="0"/>
          </a:p>
          <a:p>
            <a:pPr marL="0" indent="0">
              <a:buFontTx/>
              <a:buNone/>
            </a:pPr>
            <a:r>
              <a:rPr lang="ja-JP" altLang="en-US" sz="2000" i="1" smtClean="0"/>
              <a:t>“</a:t>
            </a:r>
            <a:r>
              <a:rPr lang="en-US" altLang="ja-JP" sz="2000" i="1" smtClean="0"/>
              <a:t>[T]his semester I signed up for a dissertation writing workshop through the Writing Center and it is helpful in that it is very productive way of…looking at your writing practices and time management techniques.</a:t>
            </a:r>
            <a:r>
              <a:rPr lang="ja-JP" altLang="en-US" sz="2000" i="1" smtClean="0"/>
              <a:t>”</a:t>
            </a:r>
            <a:endParaRPr lang="en-US" altLang="ja-JP" sz="2000" smtClean="0"/>
          </a:p>
          <a:p>
            <a:pPr marL="0" indent="0"/>
            <a:endParaRPr lang="en-US" altLang="en-US" sz="2000" smtClean="0"/>
          </a:p>
        </p:txBody>
      </p:sp>
      <p:sp>
        <p:nvSpPr>
          <p:cNvPr id="1946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6E7BBD"/>
              </a:buClr>
              <a:buChar char="•"/>
              <a:defRPr sz="2400">
                <a:solidFill>
                  <a:schemeClr val="tx1"/>
                </a:solidFill>
                <a:latin typeface="Verdana" panose="020B0604030504040204" pitchFamily="34" charset="0"/>
                <a:ea typeface="MS PGothic" panose="020B0600070205080204" pitchFamily="34" charset="-128"/>
              </a:defRPr>
            </a:lvl1pPr>
            <a:lvl2pPr marL="742950" indent="-285750">
              <a:spcBef>
                <a:spcPct val="20000"/>
              </a:spcBef>
              <a:buChar char="–"/>
              <a:defRPr sz="2000">
                <a:solidFill>
                  <a:schemeClr val="tx1"/>
                </a:solidFill>
                <a:latin typeface="Verdana" panose="020B0604030504040204" pitchFamily="34" charset="0"/>
                <a:ea typeface="MS PGothic" panose="020B0600070205080204" pitchFamily="34" charset="-128"/>
              </a:defRPr>
            </a:lvl2pPr>
            <a:lvl3pPr marL="1143000" indent="-228600">
              <a:spcBef>
                <a:spcPct val="20000"/>
              </a:spcBef>
              <a:buChar char="•"/>
              <a:defRPr sz="2000">
                <a:solidFill>
                  <a:schemeClr val="tx1"/>
                </a:solidFill>
                <a:latin typeface="Georgia" panose="02040502050405020303" pitchFamily="18" charset="0"/>
                <a:ea typeface="MS PGothic" panose="020B0600070205080204" pitchFamily="34" charset="-128"/>
              </a:defRPr>
            </a:lvl3pPr>
            <a:lvl4pPr marL="1600200" indent="-228600">
              <a:spcBef>
                <a:spcPct val="20000"/>
              </a:spcBef>
              <a:buChar char="–"/>
              <a:defRPr sz="2000">
                <a:solidFill>
                  <a:schemeClr val="tx1"/>
                </a:solidFill>
                <a:latin typeface="Georgia" panose="02040502050405020303" pitchFamily="18" charset="0"/>
                <a:ea typeface="MS PGothic" panose="020B0600070205080204" pitchFamily="34" charset="-128"/>
              </a:defRPr>
            </a:lvl4pPr>
            <a:lvl5pPr marL="2057400" indent="-228600">
              <a:spcBef>
                <a:spcPct val="20000"/>
              </a:spcBef>
              <a:buChar char="»"/>
              <a:defRPr sz="2000">
                <a:solidFill>
                  <a:schemeClr val="tx1"/>
                </a:solidFill>
                <a:latin typeface="Georgia" panose="02040502050405020303" pitchFamily="18"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Georgia" panose="02040502050405020303" pitchFamily="18"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Georgia" panose="02040502050405020303" pitchFamily="18"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Georgia" panose="02040502050405020303" pitchFamily="18"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Georgia" panose="02040502050405020303" pitchFamily="18" charset="0"/>
                <a:ea typeface="MS PGothic" panose="020B0600070205080204" pitchFamily="34" charset="-128"/>
              </a:defRPr>
            </a:lvl9pPr>
          </a:lstStyle>
          <a:p>
            <a:pPr>
              <a:spcBef>
                <a:spcPct val="0"/>
              </a:spcBef>
              <a:buClrTx/>
              <a:buFontTx/>
              <a:buNone/>
            </a:pPr>
            <a:fld id="{73B0E75F-2294-4914-8EA8-D5E31B6063AB}" type="slidenum">
              <a:rPr lang="en-US" altLang="en-US" sz="1200" smtClean="0">
                <a:solidFill>
                  <a:srgbClr val="B2B2B2"/>
                </a:solidFill>
                <a:latin typeface="Georgia" panose="02040502050405020303" pitchFamily="18" charset="0"/>
              </a:rPr>
              <a:pPr>
                <a:spcBef>
                  <a:spcPct val="0"/>
                </a:spcBef>
                <a:buClrTx/>
                <a:buFontTx/>
                <a:buNone/>
              </a:pPr>
              <a:t>11</a:t>
            </a:fld>
            <a:endParaRPr lang="en-US" altLang="en-US" sz="1200" smtClean="0">
              <a:solidFill>
                <a:srgbClr val="808080"/>
              </a:solidFill>
              <a:latin typeface="Georgia" panose="02040502050405020303"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a:defRPr/>
            </a:pPr>
            <a:r>
              <a:rPr lang="en-US">
                <a:ea typeface="ＭＳ Ｐゴシック" charset="0"/>
              </a:rPr>
              <a:t>Research Habits</a:t>
            </a:r>
          </a:p>
        </p:txBody>
      </p:sp>
      <p:sp>
        <p:nvSpPr>
          <p:cNvPr id="24578" name="Content Placeholder 2"/>
          <p:cNvSpPr>
            <a:spLocks noGrp="1"/>
          </p:cNvSpPr>
          <p:nvPr>
            <p:ph idx="1"/>
          </p:nvPr>
        </p:nvSpPr>
        <p:spPr>
          <a:xfrm>
            <a:off x="809625" y="1676400"/>
            <a:ext cx="7543800" cy="5556250"/>
          </a:xfrm>
        </p:spPr>
        <p:txBody>
          <a:bodyPr/>
          <a:lstStyle/>
          <a:p>
            <a:pPr>
              <a:buClr>
                <a:schemeClr val="accent6">
                  <a:lumMod val="40000"/>
                  <a:lumOff val="60000"/>
                </a:schemeClr>
              </a:buClr>
              <a:defRPr/>
            </a:pPr>
            <a:r>
              <a:rPr lang="en-US" altLang="en-US" b="1" dirty="0" smtClean="0"/>
              <a:t>Transitions</a:t>
            </a:r>
          </a:p>
          <a:p>
            <a:pPr lvl="1">
              <a:defRPr/>
            </a:pPr>
            <a:r>
              <a:rPr lang="en-US" altLang="en-US" dirty="0" smtClean="0"/>
              <a:t>Research, writing, teaching, work, family life</a:t>
            </a:r>
          </a:p>
          <a:p>
            <a:pPr lvl="1">
              <a:defRPr/>
            </a:pPr>
            <a:r>
              <a:rPr lang="en-US" altLang="en-US" dirty="0" smtClean="0"/>
              <a:t>Dissertation proposal to writing</a:t>
            </a:r>
          </a:p>
          <a:p>
            <a:pPr>
              <a:buClr>
                <a:schemeClr val="accent6">
                  <a:lumMod val="40000"/>
                  <a:lumOff val="60000"/>
                </a:schemeClr>
              </a:buClr>
              <a:defRPr/>
            </a:pPr>
            <a:r>
              <a:rPr lang="en-US" altLang="en-US" b="1" dirty="0" smtClean="0"/>
              <a:t>Transitions and Time</a:t>
            </a:r>
          </a:p>
          <a:p>
            <a:pPr lvl="1">
              <a:defRPr/>
            </a:pPr>
            <a:r>
              <a:rPr lang="en-US" altLang="en-US" dirty="0" smtClean="0"/>
              <a:t>Procrastination</a:t>
            </a:r>
          </a:p>
          <a:p>
            <a:pPr>
              <a:buClr>
                <a:schemeClr val="accent6">
                  <a:lumMod val="40000"/>
                  <a:lumOff val="60000"/>
                </a:schemeClr>
              </a:buClr>
              <a:defRPr/>
            </a:pPr>
            <a:r>
              <a:rPr lang="en-US" altLang="en-US" b="1" dirty="0" smtClean="0"/>
              <a:t>Teaching</a:t>
            </a:r>
          </a:p>
          <a:p>
            <a:pPr lvl="1">
              <a:defRPr/>
            </a:pPr>
            <a:r>
              <a:rPr lang="en-US" altLang="en-US" dirty="0" smtClean="0"/>
              <a:t>Time to teach vs. time to write</a:t>
            </a:r>
          </a:p>
          <a:p>
            <a:pPr>
              <a:buClr>
                <a:schemeClr val="accent6">
                  <a:lumMod val="40000"/>
                  <a:lumOff val="60000"/>
                </a:schemeClr>
              </a:buClr>
              <a:defRPr/>
            </a:pPr>
            <a:r>
              <a:rPr lang="en-US" altLang="en-US" b="1" dirty="0" smtClean="0"/>
              <a:t>Dissertation Writing</a:t>
            </a:r>
          </a:p>
          <a:p>
            <a:pPr lvl="1">
              <a:defRPr/>
            </a:pPr>
            <a:r>
              <a:rPr lang="en-US" altLang="en-US" dirty="0" smtClean="0"/>
              <a:t>Accountability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107950" y="128588"/>
            <a:ext cx="7556500" cy="631825"/>
          </a:xfrm>
        </p:spPr>
        <p:txBody>
          <a:bodyPr/>
          <a:lstStyle/>
          <a:p>
            <a:pPr>
              <a:defRPr/>
            </a:pPr>
            <a:r>
              <a:rPr lang="en-US" dirty="0" smtClean="0">
                <a:solidFill>
                  <a:srgbClr val="FFFFFF"/>
                </a:solidFill>
                <a:latin typeface="+mj-lt"/>
                <a:ea typeface="+mn-ea"/>
              </a:rPr>
              <a:t>Yale Library Spaces</a:t>
            </a:r>
            <a:endParaRPr lang="en-US" dirty="0">
              <a:solidFill>
                <a:srgbClr val="FFFFFF"/>
              </a:solidFill>
              <a:latin typeface="+mj-lt"/>
              <a:ea typeface="+mn-ea"/>
            </a:endParaRPr>
          </a:p>
        </p:txBody>
      </p:sp>
      <p:sp>
        <p:nvSpPr>
          <p:cNvPr id="22531" name="Text Placeholder 2"/>
          <p:cNvSpPr>
            <a:spLocks noGrp="1"/>
          </p:cNvSpPr>
          <p:nvPr>
            <p:ph type="body" sz="quarter" idx="15"/>
          </p:nvPr>
        </p:nvSpPr>
        <p:spPr>
          <a:xfrm>
            <a:off x="801688" y="1033463"/>
            <a:ext cx="7762875" cy="5375275"/>
          </a:xfrm>
        </p:spPr>
        <p:txBody>
          <a:bodyPr/>
          <a:lstStyle/>
          <a:p>
            <a:pPr fontAlgn="base">
              <a:lnSpc>
                <a:spcPct val="100000"/>
              </a:lnSpc>
              <a:spcBef>
                <a:spcPct val="0"/>
              </a:spcBef>
              <a:spcAft>
                <a:spcPct val="0"/>
              </a:spcAft>
            </a:pPr>
            <a:endParaRPr lang="en-US" altLang="en-US" i="1" smtClean="0"/>
          </a:p>
          <a:p>
            <a:pPr fontAlgn="base">
              <a:lnSpc>
                <a:spcPct val="100000"/>
              </a:lnSpc>
              <a:spcBef>
                <a:spcPct val="0"/>
              </a:spcBef>
              <a:spcAft>
                <a:spcPct val="0"/>
              </a:spcAft>
            </a:pPr>
            <a:r>
              <a:rPr lang="en-US" altLang="en-US" i="1" smtClean="0"/>
              <a:t>" </a:t>
            </a:r>
            <a:r>
              <a:rPr lang="en-US" altLang="en-US" smtClean="0"/>
              <a:t>[I wish]</a:t>
            </a:r>
            <a:r>
              <a:rPr lang="en-US" altLang="en-US" i="1" smtClean="0"/>
              <a:t> that I could leave my own books there, library books there, and not worry about where they're going, and be able to come in just every day with my laptop and get going." </a:t>
            </a:r>
          </a:p>
          <a:p>
            <a:pPr fontAlgn="base">
              <a:lnSpc>
                <a:spcPct val="100000"/>
              </a:lnSpc>
              <a:spcBef>
                <a:spcPct val="0"/>
              </a:spcBef>
              <a:spcAft>
                <a:spcPct val="0"/>
              </a:spcAft>
            </a:pPr>
            <a:endParaRPr lang="en-US" altLang="en-US" i="1" smtClean="0"/>
          </a:p>
          <a:p>
            <a:pPr fontAlgn="base">
              <a:lnSpc>
                <a:spcPct val="100000"/>
              </a:lnSpc>
              <a:spcBef>
                <a:spcPct val="0"/>
              </a:spcBef>
              <a:spcAft>
                <a:spcPct val="0"/>
              </a:spcAft>
            </a:pPr>
            <a:r>
              <a:rPr lang="en-US" altLang="en-US" i="1" smtClean="0"/>
              <a:t>"[W]hy is one part of the library deathly hot and another part deathly cold?" </a:t>
            </a:r>
            <a:endParaRPr lang="en-US" altLang="en-US" smtClean="0"/>
          </a:p>
          <a:p>
            <a:pPr fontAlgn="base">
              <a:lnSpc>
                <a:spcPct val="100000"/>
              </a:lnSpc>
              <a:spcBef>
                <a:spcPct val="0"/>
              </a:spcBef>
              <a:spcAft>
                <a:spcPct val="0"/>
              </a:spcAft>
            </a:pPr>
            <a:endParaRPr lang="en-US" altLang="en-US" smtClean="0"/>
          </a:p>
          <a:p>
            <a:pPr fontAlgn="base">
              <a:lnSpc>
                <a:spcPct val="100000"/>
              </a:lnSpc>
              <a:spcBef>
                <a:spcPct val="0"/>
              </a:spcBef>
              <a:spcAft>
                <a:spcPct val="0"/>
              </a:spcAft>
            </a:pPr>
            <a:r>
              <a:rPr lang="en-US" altLang="en-US" i="1" smtClean="0"/>
              <a:t>“I think it’s always comfortable to be at home.  If you take a break from writing you can get something to eat or drink quite easily.  You’re never far from your favorite distraction.  I also feel like if you check out a bunch of books it’s kind of cumbersome to tow them back to the library, and to take them to security</a:t>
            </a:r>
            <a:r>
              <a:rPr lang="en-US" altLang="en-US" smtClean="0"/>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107950" y="114300"/>
            <a:ext cx="7556500" cy="630238"/>
          </a:xfrm>
        </p:spPr>
        <p:txBody>
          <a:bodyPr/>
          <a:lstStyle/>
          <a:p>
            <a:pPr>
              <a:defRPr/>
            </a:pPr>
            <a:r>
              <a:rPr lang="en-US" dirty="0" smtClean="0">
                <a:solidFill>
                  <a:schemeClr val="bg1"/>
                </a:solidFill>
                <a:latin typeface="+mj-lt"/>
                <a:ea typeface="+mn-ea"/>
              </a:rPr>
              <a:t>Yale Library Spaces</a:t>
            </a:r>
            <a:endParaRPr lang="en-US" dirty="0">
              <a:solidFill>
                <a:schemeClr val="bg1"/>
              </a:solidFill>
              <a:latin typeface="+mj-lt"/>
              <a:ea typeface="+mn-ea"/>
            </a:endParaRPr>
          </a:p>
        </p:txBody>
      </p:sp>
      <p:sp>
        <p:nvSpPr>
          <p:cNvPr id="3" name="Text Placeholder 2"/>
          <p:cNvSpPr>
            <a:spLocks noGrp="1"/>
          </p:cNvSpPr>
          <p:nvPr>
            <p:ph type="body" sz="quarter" idx="15"/>
          </p:nvPr>
        </p:nvSpPr>
        <p:spPr>
          <a:xfrm>
            <a:off x="757238" y="1303338"/>
            <a:ext cx="7556500" cy="4826000"/>
          </a:xfrm>
        </p:spPr>
        <p:txBody>
          <a:bodyPr/>
          <a:lstStyle/>
          <a:p>
            <a:pPr marL="342900" indent="-342900">
              <a:buClr>
                <a:schemeClr val="accent6">
                  <a:lumMod val="40000"/>
                  <a:lumOff val="60000"/>
                </a:schemeClr>
              </a:buClr>
              <a:buSzPct val="121000"/>
              <a:buFont typeface="Arial" panose="020B0604020202020204" pitchFamily="34" charset="0"/>
              <a:buChar char="•"/>
              <a:defRPr/>
            </a:pPr>
            <a:r>
              <a:rPr lang="en-US" sz="2400" b="1" dirty="0" smtClean="0">
                <a:ea typeface="+mn-ea"/>
              </a:rPr>
              <a:t>Facilities and furniture</a:t>
            </a:r>
          </a:p>
          <a:p>
            <a:pPr marL="1085850" lvl="1" indent="-342900">
              <a:defRPr/>
            </a:pPr>
            <a:r>
              <a:rPr lang="en-US" sz="2400" dirty="0" smtClean="0">
                <a:ea typeface="+mn-ea"/>
              </a:rPr>
              <a:t>Temperature</a:t>
            </a:r>
          </a:p>
          <a:p>
            <a:pPr marL="1085850" lvl="1" indent="-342900">
              <a:defRPr/>
            </a:pPr>
            <a:r>
              <a:rPr lang="en-US" sz="2400" dirty="0" smtClean="0">
                <a:ea typeface="+mn-ea"/>
              </a:rPr>
              <a:t>Food and Drink</a:t>
            </a:r>
          </a:p>
          <a:p>
            <a:pPr marL="1085850" lvl="1" indent="-342900">
              <a:defRPr/>
            </a:pPr>
            <a:r>
              <a:rPr lang="en-US" sz="2400" dirty="0" smtClean="0">
                <a:ea typeface="+mn-ea"/>
              </a:rPr>
              <a:t>Security (policies)</a:t>
            </a:r>
          </a:p>
          <a:p>
            <a:pPr marL="1085850" lvl="1" indent="-342900">
              <a:defRPr/>
            </a:pPr>
            <a:r>
              <a:rPr lang="en-US" sz="2400" dirty="0" smtClean="0">
                <a:ea typeface="+mn-ea"/>
              </a:rPr>
              <a:t>Furniture</a:t>
            </a:r>
          </a:p>
          <a:p>
            <a:pPr marL="342900" indent="-342900">
              <a:buClr>
                <a:schemeClr val="accent6">
                  <a:lumMod val="40000"/>
                  <a:lumOff val="60000"/>
                </a:schemeClr>
              </a:buClr>
              <a:buSzPct val="122000"/>
              <a:buFont typeface="Arial"/>
              <a:buChar char="•"/>
              <a:defRPr/>
            </a:pPr>
            <a:r>
              <a:rPr lang="en-US" sz="2400" b="1" dirty="0">
                <a:ea typeface="+mn-ea"/>
              </a:rPr>
              <a:t>Other people and </a:t>
            </a:r>
            <a:r>
              <a:rPr lang="en-US" sz="2400" b="1" dirty="0" smtClean="0">
                <a:ea typeface="+mn-ea"/>
              </a:rPr>
              <a:t>noise</a:t>
            </a:r>
          </a:p>
          <a:p>
            <a:pPr marL="1085850" lvl="1" indent="-342900">
              <a:defRPr/>
            </a:pPr>
            <a:r>
              <a:rPr lang="en-US" sz="2400" dirty="0" smtClean="0">
                <a:ea typeface="+mn-ea"/>
              </a:rPr>
              <a:t>Bass/undergraduates</a:t>
            </a:r>
            <a:endParaRPr lang="en-US" sz="2400" dirty="0">
              <a:ea typeface="+mn-ea"/>
            </a:endParaRPr>
          </a:p>
          <a:p>
            <a:pPr marL="342900" indent="-342900">
              <a:buClr>
                <a:schemeClr val="accent6">
                  <a:lumMod val="40000"/>
                  <a:lumOff val="60000"/>
                </a:schemeClr>
              </a:buClr>
              <a:buSzPct val="122000"/>
              <a:buFont typeface="Arial"/>
              <a:buChar char="•"/>
              <a:defRPr/>
            </a:pPr>
            <a:r>
              <a:rPr lang="en-US" sz="2400" b="1" dirty="0" smtClean="0">
                <a:ea typeface="+mn-ea"/>
              </a:rPr>
              <a:t>Available technology</a:t>
            </a:r>
          </a:p>
          <a:p>
            <a:pPr marL="1085850" lvl="1" indent="-342900">
              <a:defRPr/>
            </a:pPr>
            <a:r>
              <a:rPr lang="en-US" sz="2400" dirty="0" smtClean="0">
                <a:ea typeface="+mn-ea"/>
              </a:rPr>
              <a:t>Scanners/monitors/printers</a:t>
            </a:r>
          </a:p>
          <a:p>
            <a:pPr marL="342900" indent="-342900">
              <a:buClr>
                <a:schemeClr val="accent6">
                  <a:lumMod val="40000"/>
                  <a:lumOff val="60000"/>
                </a:schemeClr>
              </a:buClr>
              <a:buSzPct val="123000"/>
              <a:buFont typeface="Arial"/>
              <a:buChar char="•"/>
              <a:defRPr/>
            </a:pPr>
            <a:r>
              <a:rPr lang="en-US" sz="2400" b="1" dirty="0" smtClean="0">
                <a:ea typeface="+mn-ea"/>
              </a:rPr>
              <a:t>Working at home</a:t>
            </a:r>
          </a:p>
          <a:p>
            <a:pPr>
              <a:defRPr/>
            </a:pPr>
            <a:endParaRPr lang="en-US" dirty="0">
              <a:ea typeface="+mn-ea"/>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Placeholder 1"/>
          <p:cNvSpPr>
            <a:spLocks noGrp="1"/>
          </p:cNvSpPr>
          <p:nvPr>
            <p:ph type="body" sz="quarter" idx="14"/>
          </p:nvPr>
        </p:nvSpPr>
        <p:spPr>
          <a:xfrm>
            <a:off x="801688" y="808038"/>
            <a:ext cx="7556500" cy="587375"/>
          </a:xfrm>
        </p:spPr>
        <p:txBody>
          <a:bodyPr/>
          <a:lstStyle/>
          <a:p>
            <a:pPr>
              <a:spcBef>
                <a:spcPct val="0"/>
              </a:spcBef>
            </a:pPr>
            <a:r>
              <a:rPr lang="en-US" altLang="en-US" smtClean="0"/>
              <a:t>Graduate Students in the Humanities</a:t>
            </a:r>
          </a:p>
        </p:txBody>
      </p:sp>
      <p:sp>
        <p:nvSpPr>
          <p:cNvPr id="6147" name="Text Placeholder 2"/>
          <p:cNvSpPr>
            <a:spLocks noGrp="1"/>
          </p:cNvSpPr>
          <p:nvPr>
            <p:ph type="body" sz="quarter" idx="15"/>
          </p:nvPr>
        </p:nvSpPr>
        <p:spPr>
          <a:xfrm>
            <a:off x="801688" y="1509713"/>
            <a:ext cx="7556500" cy="4987925"/>
          </a:xfrm>
        </p:spPr>
        <p:txBody>
          <a:bodyPr/>
          <a:lstStyle/>
          <a:p>
            <a:pPr fontAlgn="base">
              <a:spcBef>
                <a:spcPct val="0"/>
              </a:spcBef>
              <a:spcAft>
                <a:spcPct val="0"/>
              </a:spcAft>
            </a:pPr>
            <a:r>
              <a:rPr lang="en-US" altLang="en-US" smtClean="0"/>
              <a:t>Yale report, 2011: “Improving Graduate Education at Yale University”</a:t>
            </a:r>
          </a:p>
          <a:p>
            <a:pPr fontAlgn="base">
              <a:spcBef>
                <a:spcPct val="0"/>
              </a:spcBef>
              <a:spcAft>
                <a:spcPct val="0"/>
              </a:spcAft>
            </a:pPr>
            <a:r>
              <a:rPr lang="en-US" altLang="en-US" smtClean="0"/>
              <a:t>	Net 6 Yr. Cost to GSAS per Student (stipend, 	teaching, fees):</a:t>
            </a:r>
          </a:p>
          <a:p>
            <a:pPr fontAlgn="base">
              <a:spcBef>
                <a:spcPct val="0"/>
              </a:spcBef>
              <a:spcAft>
                <a:spcPct val="0"/>
              </a:spcAft>
            </a:pPr>
            <a:r>
              <a:rPr lang="en-US" altLang="en-US" smtClean="0"/>
              <a:t>		Humanities- $143,000 </a:t>
            </a:r>
          </a:p>
          <a:p>
            <a:pPr fontAlgn="base">
              <a:spcBef>
                <a:spcPct val="0"/>
              </a:spcBef>
              <a:spcAft>
                <a:spcPct val="0"/>
              </a:spcAft>
            </a:pPr>
            <a:r>
              <a:rPr lang="en-US" altLang="en-US" smtClean="0"/>
              <a:t>		Natural Sciences- $17,421</a:t>
            </a:r>
          </a:p>
          <a:p>
            <a:pPr fontAlgn="base">
              <a:spcBef>
                <a:spcPct val="0"/>
              </a:spcBef>
              <a:spcAft>
                <a:spcPct val="0"/>
              </a:spcAft>
            </a:pPr>
            <a:r>
              <a:rPr lang="en-US" altLang="en-US" smtClean="0"/>
              <a:t>		Social Sciences- $126,339</a:t>
            </a:r>
          </a:p>
          <a:p>
            <a:pPr fontAlgn="base">
              <a:spcBef>
                <a:spcPct val="0"/>
              </a:spcBef>
              <a:spcAft>
                <a:spcPct val="0"/>
              </a:spcAft>
            </a:pPr>
            <a:r>
              <a:rPr lang="en-US" altLang="en-US" smtClean="0"/>
              <a:t>	Median Yrs. to PhD</a:t>
            </a:r>
          </a:p>
          <a:p>
            <a:pPr fontAlgn="base">
              <a:spcBef>
                <a:spcPct val="0"/>
              </a:spcBef>
              <a:spcAft>
                <a:spcPct val="0"/>
              </a:spcAft>
            </a:pPr>
            <a:r>
              <a:rPr lang="en-US" altLang="en-US" smtClean="0"/>
              <a:t>		Humanities- 6.7</a:t>
            </a:r>
          </a:p>
          <a:p>
            <a:pPr fontAlgn="base">
              <a:spcBef>
                <a:spcPct val="0"/>
              </a:spcBef>
              <a:spcAft>
                <a:spcPct val="0"/>
              </a:spcAft>
            </a:pPr>
            <a:r>
              <a:rPr lang="en-US" altLang="en-US" smtClean="0"/>
              <a:t>		Natural Sciences- 6.3</a:t>
            </a:r>
          </a:p>
          <a:p>
            <a:pPr fontAlgn="base">
              <a:spcBef>
                <a:spcPct val="0"/>
              </a:spcBef>
              <a:spcAft>
                <a:spcPct val="0"/>
              </a:spcAft>
            </a:pPr>
            <a:r>
              <a:rPr lang="en-US" altLang="en-US" smtClean="0"/>
              <a:t>		Social Sciences- 6.3</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defRPr/>
            </a:pPr>
            <a:r>
              <a:rPr lang="en-US">
                <a:ea typeface="ＭＳ Ｐゴシック" charset="0"/>
              </a:rPr>
              <a:t>Background	</a:t>
            </a:r>
          </a:p>
        </p:txBody>
      </p:sp>
      <p:sp>
        <p:nvSpPr>
          <p:cNvPr id="7171" name="Content Placeholder 2"/>
          <p:cNvSpPr>
            <a:spLocks noGrp="1"/>
          </p:cNvSpPr>
          <p:nvPr>
            <p:ph idx="1"/>
          </p:nvPr>
        </p:nvSpPr>
        <p:spPr>
          <a:xfrm>
            <a:off x="822325" y="1025525"/>
            <a:ext cx="7543800" cy="4843463"/>
          </a:xfrm>
        </p:spPr>
        <p:txBody>
          <a:bodyPr/>
          <a:lstStyle/>
          <a:p>
            <a:endParaRPr lang="en-US" altLang="en-US" smtClean="0"/>
          </a:p>
          <a:p>
            <a:r>
              <a:rPr lang="en-US" altLang="en-US" smtClean="0"/>
              <a:t>2CUL Study</a:t>
            </a:r>
          </a:p>
          <a:p>
            <a:r>
              <a:rPr lang="en-US" altLang="en-US" smtClean="0"/>
              <a:t>Permission and Funding</a:t>
            </a:r>
          </a:p>
          <a:p>
            <a:r>
              <a:rPr lang="en-US" altLang="en-US" smtClean="0"/>
              <a:t>Research Team: 11 Yale librarians</a:t>
            </a:r>
          </a:p>
          <a:p>
            <a:r>
              <a:rPr lang="en-US" altLang="en-US" smtClean="0"/>
              <a:t>IRB approval</a:t>
            </a:r>
          </a:p>
          <a:p>
            <a:r>
              <a:rPr lang="en-US" altLang="en-US" smtClean="0"/>
              <a:t>Nancy Fried Foster</a:t>
            </a:r>
          </a:p>
          <a:p>
            <a:pPr lvl="1"/>
            <a:r>
              <a:rPr lang="en-US" altLang="en-US" smtClean="0"/>
              <a:t>Development of survey instrument	</a:t>
            </a:r>
          </a:p>
          <a:p>
            <a:pPr lvl="1"/>
            <a:r>
              <a:rPr lang="en-US" altLang="en-US" smtClean="0"/>
              <a:t>Two days of training</a:t>
            </a:r>
          </a:p>
          <a:p>
            <a:endParaRPr lang="en-US" altLang="en-US" smtClean="0"/>
          </a:p>
          <a:p>
            <a:endParaRPr lang="en-US" alt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9219" name="Content Placeholder 2"/>
          <p:cNvSpPr>
            <a:spLocks noGrp="1"/>
          </p:cNvSpPr>
          <p:nvPr>
            <p:ph idx="1"/>
          </p:nvPr>
        </p:nvSpPr>
        <p:spPr>
          <a:xfrm>
            <a:off x="125413" y="990600"/>
            <a:ext cx="8856662" cy="5410200"/>
          </a:xfrm>
        </p:spPr>
        <p:txBody>
          <a:bodyPr/>
          <a:lstStyle/>
          <a:p>
            <a:r>
              <a:rPr lang="en-US" altLang="en-US" smtClean="0"/>
              <a:t>Interviews</a:t>
            </a:r>
          </a:p>
          <a:p>
            <a:pPr lvl="1"/>
            <a:r>
              <a:rPr lang="en-US" altLang="en-US" smtClean="0"/>
              <a:t>1 hour long/gift cards</a:t>
            </a:r>
          </a:p>
          <a:p>
            <a:pPr lvl="1"/>
            <a:r>
              <a:rPr lang="en-US" altLang="en-US" smtClean="0"/>
              <a:t>27 current students</a:t>
            </a:r>
          </a:p>
          <a:p>
            <a:pPr lvl="1"/>
            <a:r>
              <a:rPr lang="en-US" altLang="en-US" smtClean="0"/>
              <a:t>5 former students</a:t>
            </a:r>
          </a:p>
          <a:p>
            <a:pPr lvl="1"/>
            <a:r>
              <a:rPr lang="en-US" altLang="en-US" smtClean="0"/>
              <a:t>12 programs of study</a:t>
            </a:r>
          </a:p>
          <a:p>
            <a:pPr lvl="1"/>
            <a:endParaRPr lang="en-US" altLang="en-US" smtClean="0"/>
          </a:p>
          <a:p>
            <a:endParaRPr lang="en-US" altLang="en-US" smtClean="0"/>
          </a:p>
          <a:p>
            <a:endParaRPr lang="en-US" altLang="en-US" smtClean="0"/>
          </a:p>
          <a:p>
            <a:endParaRPr lang="en-US" altLang="en-US" smtClean="0"/>
          </a:p>
          <a:p>
            <a:endParaRPr lang="en-US" altLang="en-US" smtClean="0"/>
          </a:p>
          <a:p>
            <a:r>
              <a:rPr lang="en-US" altLang="en-US" smtClean="0"/>
              <a:t>Transcription</a:t>
            </a:r>
          </a:p>
          <a:p>
            <a:r>
              <a:rPr lang="en-US" altLang="en-US" smtClean="0"/>
              <a:t>Coding</a:t>
            </a:r>
          </a:p>
          <a:p>
            <a:r>
              <a:rPr lang="en-US" altLang="en-US" smtClean="0"/>
              <a:t>Recommendations and Developments</a:t>
            </a:r>
          </a:p>
        </p:txBody>
      </p:sp>
      <p:sp>
        <p:nvSpPr>
          <p:cNvPr id="922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aseline="-25000">
                <a:solidFill>
                  <a:schemeClr val="tx1"/>
                </a:solidFill>
                <a:latin typeface="Arial" panose="020B0604020202020204" pitchFamily="34" charset="0"/>
                <a:ea typeface="MS PGothic" panose="020B0600070205080204" pitchFamily="34" charset="-128"/>
              </a:defRPr>
            </a:lvl1pPr>
            <a:lvl2pPr marL="742950" indent="-285750">
              <a:defRPr sz="2400" baseline="-25000">
                <a:solidFill>
                  <a:schemeClr val="tx1"/>
                </a:solidFill>
                <a:latin typeface="Arial" panose="020B0604020202020204" pitchFamily="34" charset="0"/>
                <a:ea typeface="MS PGothic" panose="020B0600070205080204" pitchFamily="34" charset="-128"/>
              </a:defRPr>
            </a:lvl2pPr>
            <a:lvl3pPr marL="1143000" indent="-228600">
              <a:defRPr sz="2400" baseline="-25000">
                <a:solidFill>
                  <a:schemeClr val="tx1"/>
                </a:solidFill>
                <a:latin typeface="Arial" panose="020B0604020202020204" pitchFamily="34" charset="0"/>
                <a:ea typeface="MS PGothic" panose="020B0600070205080204" pitchFamily="34" charset="-128"/>
              </a:defRPr>
            </a:lvl3pPr>
            <a:lvl4pPr marL="1600200" indent="-228600">
              <a:defRPr sz="2400" baseline="-25000">
                <a:solidFill>
                  <a:schemeClr val="tx1"/>
                </a:solidFill>
                <a:latin typeface="Arial" panose="020B0604020202020204" pitchFamily="34" charset="0"/>
                <a:ea typeface="MS PGothic" panose="020B0600070205080204" pitchFamily="34" charset="-128"/>
              </a:defRPr>
            </a:lvl4pPr>
            <a:lvl5pPr marL="2057400" indent="-228600">
              <a:defRPr sz="2400" baseline="-25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aseline="-25000">
                <a:solidFill>
                  <a:schemeClr val="tx1"/>
                </a:solidFill>
                <a:latin typeface="Arial" panose="020B0604020202020204" pitchFamily="34" charset="0"/>
                <a:ea typeface="MS PGothic" panose="020B0600070205080204" pitchFamily="34" charset="-128"/>
              </a:defRPr>
            </a:lvl9pPr>
          </a:lstStyle>
          <a:p>
            <a:fld id="{4BE87C84-6F75-41C6-AE9B-41E0DB1417D0}" type="slidenum">
              <a:rPr lang="en-US" altLang="en-US" sz="1200" baseline="0" smtClean="0">
                <a:solidFill>
                  <a:srgbClr val="B2B2B2"/>
                </a:solidFill>
                <a:latin typeface="Georgia" panose="02040502050405020303" pitchFamily="18" charset="0"/>
              </a:rPr>
              <a:pPr/>
              <a:t>4</a:t>
            </a:fld>
            <a:endParaRPr lang="en-US" altLang="en-US" sz="1200" baseline="0" smtClean="0">
              <a:solidFill>
                <a:srgbClr val="808080"/>
              </a:solidFill>
              <a:latin typeface="Georgia" panose="02040502050405020303"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89013" y="2922588"/>
            <a:ext cx="7129462" cy="213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0" y="130175"/>
            <a:ext cx="7556500" cy="1141413"/>
          </a:xfrm>
        </p:spPr>
        <p:txBody>
          <a:bodyPr/>
          <a:lstStyle/>
          <a:p>
            <a:pPr>
              <a:defRPr/>
            </a:pPr>
            <a:r>
              <a:rPr lang="en-US" dirty="0">
                <a:solidFill>
                  <a:schemeClr val="bg1"/>
                </a:solidFill>
                <a:latin typeface="+mj-lt"/>
                <a:ea typeface="+mn-ea"/>
              </a:rPr>
              <a:t>Identifying Research Materials</a:t>
            </a:r>
          </a:p>
          <a:p>
            <a:pPr>
              <a:defRPr/>
            </a:pPr>
            <a:endParaRPr lang="en-US" dirty="0">
              <a:ea typeface="+mn-ea"/>
            </a:endParaRPr>
          </a:p>
        </p:txBody>
      </p:sp>
      <p:sp>
        <p:nvSpPr>
          <p:cNvPr id="11267" name="Text Placeholder 2"/>
          <p:cNvSpPr>
            <a:spLocks noGrp="1"/>
          </p:cNvSpPr>
          <p:nvPr>
            <p:ph type="body" sz="quarter" idx="15"/>
          </p:nvPr>
        </p:nvSpPr>
        <p:spPr>
          <a:xfrm>
            <a:off x="801688" y="1039813"/>
            <a:ext cx="7556500" cy="5540375"/>
          </a:xfrm>
        </p:spPr>
        <p:txBody>
          <a:bodyPr/>
          <a:lstStyle/>
          <a:p>
            <a:pPr fontAlgn="base">
              <a:spcBef>
                <a:spcPct val="0"/>
              </a:spcBef>
              <a:spcAft>
                <a:spcPct val="0"/>
              </a:spcAft>
            </a:pPr>
            <a:endParaRPr lang="en-US" altLang="ja-JP" i="1" smtClean="0"/>
          </a:p>
          <a:p>
            <a:pPr fontAlgn="base">
              <a:spcBef>
                <a:spcPct val="0"/>
              </a:spcBef>
              <a:spcAft>
                <a:spcPct val="0"/>
              </a:spcAft>
            </a:pPr>
            <a:r>
              <a:rPr lang="ja-JP" altLang="en-US" i="1" smtClean="0"/>
              <a:t>“</a:t>
            </a:r>
            <a:r>
              <a:rPr lang="en-US" altLang="ja-JP" i="1" smtClean="0"/>
              <a:t>It usually starts with a little bit of pathetic Googling... </a:t>
            </a:r>
            <a:r>
              <a:rPr lang="ja-JP" altLang="en-US" i="1" smtClean="0"/>
              <a:t>”</a:t>
            </a:r>
            <a:r>
              <a:rPr lang="en-US" altLang="ja-JP" i="1" smtClean="0"/>
              <a:t/>
            </a:r>
            <a:br>
              <a:rPr lang="en-US" altLang="ja-JP" i="1" smtClean="0"/>
            </a:br>
            <a:endParaRPr lang="en-US" altLang="ja-JP" i="1" smtClean="0"/>
          </a:p>
          <a:p>
            <a:pPr fontAlgn="base">
              <a:lnSpc>
                <a:spcPct val="100000"/>
              </a:lnSpc>
              <a:spcBef>
                <a:spcPct val="0"/>
              </a:spcBef>
              <a:spcAft>
                <a:spcPct val="0"/>
              </a:spcAft>
            </a:pPr>
            <a:r>
              <a:rPr lang="ja-JP" altLang="en-US" i="1" smtClean="0"/>
              <a:t>“</a:t>
            </a:r>
            <a:r>
              <a:rPr lang="en-US" altLang="ja-JP" i="1" smtClean="0"/>
              <a:t>And you know when you find an article, it</a:t>
            </a:r>
            <a:r>
              <a:rPr lang="ja-JP" altLang="en-US" i="1" smtClean="0"/>
              <a:t>’</a:t>
            </a:r>
            <a:r>
              <a:rPr lang="en-US" altLang="ja-JP" i="1" smtClean="0"/>
              <a:t>s almost like some weird kind of… I don</a:t>
            </a:r>
            <a:r>
              <a:rPr lang="ja-JP" altLang="en-US" i="1" smtClean="0"/>
              <a:t>’</a:t>
            </a:r>
            <a:r>
              <a:rPr lang="en-US" altLang="ja-JP" i="1" smtClean="0"/>
              <a:t>t know how to explain it.  You know, it</a:t>
            </a:r>
            <a:r>
              <a:rPr lang="ja-JP" altLang="en-US" i="1" smtClean="0"/>
              <a:t>’</a:t>
            </a:r>
            <a:r>
              <a:rPr lang="en-US" altLang="ja-JP" i="1" smtClean="0"/>
              <a:t>s like a Wikipedia death thread, where you</a:t>
            </a:r>
            <a:r>
              <a:rPr lang="ja-JP" altLang="en-US" i="1" smtClean="0"/>
              <a:t>’</a:t>
            </a:r>
            <a:r>
              <a:rPr lang="en-US" altLang="ja-JP" i="1" smtClean="0"/>
              <a:t>re like, </a:t>
            </a:r>
            <a:r>
              <a:rPr lang="ja-JP" altLang="en-US" i="1" smtClean="0"/>
              <a:t>“</a:t>
            </a:r>
            <a:r>
              <a:rPr lang="en-US" altLang="ja-JP" i="1" smtClean="0"/>
              <a:t>Oh, I</a:t>
            </a:r>
            <a:r>
              <a:rPr lang="ja-JP" altLang="en-US" i="1" smtClean="0"/>
              <a:t>’</a:t>
            </a:r>
            <a:r>
              <a:rPr lang="en-US" altLang="ja-JP" i="1" smtClean="0"/>
              <a:t>m going to read this one article in the bibliography, and then I</a:t>
            </a:r>
            <a:r>
              <a:rPr lang="ja-JP" altLang="en-US" i="1" smtClean="0"/>
              <a:t>’</a:t>
            </a:r>
            <a:r>
              <a:rPr lang="en-US" altLang="ja-JP" i="1" smtClean="0"/>
              <a:t>ll look at the bibliography for another.</a:t>
            </a:r>
            <a:r>
              <a:rPr lang="ja-JP" altLang="en-US" i="1" smtClean="0"/>
              <a:t>”</a:t>
            </a:r>
            <a:r>
              <a:rPr lang="en-US" altLang="ja-JP" i="1" smtClean="0"/>
              <a:t> You know, sort of, you get one reference and it spirals into a lot of references.</a:t>
            </a:r>
            <a:r>
              <a:rPr lang="ja-JP" altLang="en-US" i="1" smtClean="0"/>
              <a:t>”</a:t>
            </a:r>
            <a:r>
              <a:rPr lang="en-US" altLang="ja-JP" i="1" smtClean="0"/>
              <a:t>  </a:t>
            </a:r>
          </a:p>
          <a:p>
            <a:pPr fontAlgn="base">
              <a:spcBef>
                <a:spcPct val="0"/>
              </a:spcBef>
              <a:spcAft>
                <a:spcPct val="0"/>
              </a:spcAft>
            </a:pPr>
            <a:endParaRPr lang="en-US" altLang="en-US" smtClean="0"/>
          </a:p>
          <a:p>
            <a:pPr fontAlgn="base">
              <a:lnSpc>
                <a:spcPct val="100000"/>
              </a:lnSpc>
              <a:spcBef>
                <a:spcPct val="0"/>
              </a:spcBef>
              <a:spcAft>
                <a:spcPct val="0"/>
              </a:spcAft>
            </a:pPr>
            <a:r>
              <a:rPr lang="ja-JP" altLang="en-US" i="1" smtClean="0"/>
              <a:t>“</a:t>
            </a:r>
            <a:r>
              <a:rPr lang="en-US" altLang="ja-JP" i="1" smtClean="0"/>
              <a:t>When I meet with particular professors, they</a:t>
            </a:r>
            <a:r>
              <a:rPr lang="ja-JP" altLang="en-US" i="1" smtClean="0"/>
              <a:t>’</a:t>
            </a:r>
            <a:r>
              <a:rPr lang="en-US" altLang="ja-JP" i="1" smtClean="0"/>
              <a:t>ll often pull something off their shelf…. That</a:t>
            </a:r>
            <a:r>
              <a:rPr lang="ja-JP" altLang="en-US" i="1" smtClean="0"/>
              <a:t>’</a:t>
            </a:r>
            <a:r>
              <a:rPr lang="en-US" altLang="ja-JP" i="1" smtClean="0"/>
              <a:t>s one way I find resources.</a:t>
            </a:r>
            <a:r>
              <a:rPr lang="ja-JP" altLang="en-US" i="1" smtClean="0"/>
              <a:t>”</a:t>
            </a:r>
            <a:r>
              <a:rPr lang="en-US" altLang="ja-JP" i="1" smtClean="0"/>
              <a:t>   </a:t>
            </a:r>
            <a:endParaRPr lang="en-US" altLang="ja-JP" smtClean="0"/>
          </a:p>
          <a:p>
            <a:pPr fontAlgn="base">
              <a:spcBef>
                <a:spcPct val="0"/>
              </a:spcBef>
              <a:spcAft>
                <a:spcPct val="0"/>
              </a:spcAft>
            </a:pPr>
            <a:endParaRPr lang="en-US" alt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a:xfrm>
            <a:off x="177800" y="111125"/>
            <a:ext cx="7556500" cy="596900"/>
          </a:xfrm>
        </p:spPr>
        <p:txBody>
          <a:bodyPr/>
          <a:lstStyle/>
          <a:p>
            <a:pPr>
              <a:defRPr/>
            </a:pPr>
            <a:r>
              <a:rPr lang="en-US" dirty="0" smtClean="0">
                <a:solidFill>
                  <a:schemeClr val="bg1"/>
                </a:solidFill>
                <a:latin typeface="+mj-lt"/>
                <a:ea typeface="+mn-ea"/>
              </a:rPr>
              <a:t>Identifying Research Materials</a:t>
            </a:r>
            <a:endParaRPr lang="en-US" dirty="0">
              <a:solidFill>
                <a:schemeClr val="bg1"/>
              </a:solidFill>
              <a:latin typeface="+mj-lt"/>
              <a:ea typeface="+mn-ea"/>
            </a:endParaRPr>
          </a:p>
        </p:txBody>
      </p:sp>
      <p:sp>
        <p:nvSpPr>
          <p:cNvPr id="4" name="Text Placeholder 3"/>
          <p:cNvSpPr>
            <a:spLocks noGrp="1"/>
          </p:cNvSpPr>
          <p:nvPr>
            <p:ph type="body" sz="quarter" idx="15"/>
          </p:nvPr>
        </p:nvSpPr>
        <p:spPr>
          <a:xfrm>
            <a:off x="741363" y="1520825"/>
            <a:ext cx="7556500" cy="4765675"/>
          </a:xfrm>
        </p:spPr>
        <p:txBody>
          <a:bodyPr/>
          <a:lstStyle/>
          <a:p>
            <a:pPr marL="342900" indent="-342900">
              <a:lnSpc>
                <a:spcPct val="100000"/>
              </a:lnSpc>
              <a:buClr>
                <a:schemeClr val="accent6">
                  <a:lumMod val="40000"/>
                  <a:lumOff val="60000"/>
                </a:schemeClr>
              </a:buClr>
              <a:buSzPct val="120000"/>
              <a:buFont typeface="Arial" panose="020B0604020202020204" pitchFamily="34" charset="0"/>
              <a:buChar char="•"/>
              <a:defRPr/>
            </a:pPr>
            <a:r>
              <a:rPr lang="en-US" sz="2400" b="1" dirty="0" smtClean="0">
                <a:ea typeface="+mn-ea"/>
              </a:rPr>
              <a:t>Starting points for research</a:t>
            </a:r>
          </a:p>
          <a:p>
            <a:pPr marL="1085850" lvl="1" indent="-342900">
              <a:buSzPct val="120000"/>
              <a:buFont typeface="Verdana" panose="020B0604030504040204" pitchFamily="34" charset="0"/>
              <a:buChar char="−"/>
              <a:defRPr/>
            </a:pPr>
            <a:r>
              <a:rPr lang="en-US" sz="2400" dirty="0" smtClean="0">
                <a:ea typeface="+mn-ea"/>
              </a:rPr>
              <a:t>Google, </a:t>
            </a:r>
            <a:r>
              <a:rPr lang="en-US" sz="2400" dirty="0" err="1" smtClean="0">
                <a:ea typeface="+mn-ea"/>
              </a:rPr>
              <a:t>GoogleScholar</a:t>
            </a:r>
            <a:r>
              <a:rPr lang="en-US" sz="2400" dirty="0" smtClean="0">
                <a:ea typeface="+mn-ea"/>
              </a:rPr>
              <a:t>, Amazon</a:t>
            </a:r>
          </a:p>
          <a:p>
            <a:pPr marL="342900" indent="-342900">
              <a:lnSpc>
                <a:spcPct val="100000"/>
              </a:lnSpc>
              <a:buClr>
                <a:schemeClr val="accent6">
                  <a:lumMod val="40000"/>
                  <a:lumOff val="60000"/>
                </a:schemeClr>
              </a:buClr>
              <a:buSzPct val="120000"/>
              <a:buFont typeface="Arial" panose="020B0604020202020204" pitchFamily="34" charset="0"/>
              <a:buChar char="•"/>
              <a:defRPr/>
            </a:pPr>
            <a:r>
              <a:rPr lang="en-US" sz="2400" b="1" dirty="0" smtClean="0">
                <a:ea typeface="+mn-ea"/>
              </a:rPr>
              <a:t>Citation tracking and browsing</a:t>
            </a:r>
          </a:p>
          <a:p>
            <a:pPr marL="342900" indent="-342900">
              <a:lnSpc>
                <a:spcPct val="100000"/>
              </a:lnSpc>
              <a:buClr>
                <a:schemeClr val="accent6">
                  <a:lumMod val="40000"/>
                  <a:lumOff val="60000"/>
                </a:schemeClr>
              </a:buClr>
              <a:buSzPct val="120000"/>
              <a:buFont typeface="Arial" panose="020B0604020202020204" pitchFamily="34" charset="0"/>
              <a:buChar char="•"/>
              <a:defRPr/>
            </a:pPr>
            <a:r>
              <a:rPr lang="en-US" sz="2400" b="1" dirty="0" smtClean="0">
                <a:ea typeface="+mn-ea"/>
              </a:rPr>
              <a:t>Serendipity</a:t>
            </a:r>
          </a:p>
          <a:p>
            <a:pPr marL="1085850" lvl="1" indent="-342900">
              <a:buSzPct val="120000"/>
              <a:buFont typeface="Verdana" panose="020B0604030504040204" pitchFamily="34" charset="0"/>
              <a:buChar char="−"/>
              <a:defRPr/>
            </a:pPr>
            <a:r>
              <a:rPr lang="en-US" sz="2400" dirty="0" smtClean="0">
                <a:ea typeface="+mn-ea"/>
              </a:rPr>
              <a:t>Human relationships </a:t>
            </a:r>
            <a:endParaRPr lang="en-US" sz="2400" dirty="0">
              <a:ea typeface="+mn-ea"/>
            </a:endParaRPr>
          </a:p>
          <a:p>
            <a:pPr marL="457200" lvl="1" indent="-457200">
              <a:spcBef>
                <a:spcPts val="0"/>
              </a:spcBef>
              <a:buClr>
                <a:schemeClr val="accent6">
                  <a:lumMod val="40000"/>
                  <a:lumOff val="60000"/>
                </a:schemeClr>
              </a:buClr>
              <a:buSzPct val="120000"/>
              <a:buFont typeface="Arial" panose="020B0604020202020204" pitchFamily="34" charset="0"/>
              <a:buChar char="•"/>
              <a:defRPr/>
            </a:pPr>
            <a:r>
              <a:rPr lang="en-US" sz="2400" b="1" dirty="0" smtClean="0">
                <a:ea typeface="+mn-ea"/>
              </a:rPr>
              <a:t>Research Skills</a:t>
            </a:r>
          </a:p>
          <a:p>
            <a:pPr marL="1200150" lvl="3" indent="-342900">
              <a:spcBef>
                <a:spcPts val="0"/>
              </a:spcBef>
              <a:buSzPct val="120000"/>
              <a:buFont typeface="Verdana" panose="020B0604030504040204" pitchFamily="34" charset="0"/>
              <a:buChar char="−"/>
              <a:defRPr/>
            </a:pPr>
            <a:r>
              <a:rPr lang="en-US" sz="2400" dirty="0" smtClean="0">
                <a:latin typeface="+mn-lt"/>
                <a:ea typeface="+mn-ea"/>
              </a:rPr>
              <a:t>Prior experience</a:t>
            </a:r>
          </a:p>
          <a:p>
            <a:pPr marL="1200150" lvl="3" indent="-342900">
              <a:spcBef>
                <a:spcPts val="0"/>
              </a:spcBef>
              <a:buSzPct val="120000"/>
              <a:buFont typeface="Verdana" panose="020B0604030504040204" pitchFamily="34" charset="0"/>
              <a:buChar char="−"/>
              <a:defRPr/>
            </a:pPr>
            <a:r>
              <a:rPr lang="en-US" sz="2400" dirty="0" smtClean="0">
                <a:latin typeface="+mn-lt"/>
                <a:ea typeface="+mn-ea"/>
              </a:rPr>
              <a:t>Coursework</a:t>
            </a:r>
            <a:r>
              <a:rPr lang="en-US" sz="2400" dirty="0">
                <a:latin typeface="+mn-lt"/>
                <a:ea typeface="+mn-ea"/>
              </a:rPr>
              <a:t>	</a:t>
            </a:r>
            <a:endParaRPr lang="en-US" sz="2400" dirty="0" smtClean="0">
              <a:latin typeface="+mn-lt"/>
              <a:ea typeface="+mn-ea"/>
            </a:endParaRPr>
          </a:p>
          <a:p>
            <a:pPr marL="457200" lvl="1" indent="-457200">
              <a:spcBef>
                <a:spcPts val="0"/>
              </a:spcBef>
              <a:buClr>
                <a:schemeClr val="accent6">
                  <a:lumMod val="40000"/>
                  <a:lumOff val="60000"/>
                </a:schemeClr>
              </a:buClr>
              <a:buSzPct val="120000"/>
              <a:buFont typeface="Arial" panose="020B0604020202020204" pitchFamily="34" charset="0"/>
              <a:buChar char="•"/>
              <a:defRPr/>
            </a:pPr>
            <a:r>
              <a:rPr lang="en-US" sz="2400" b="1" dirty="0" smtClean="0">
                <a:ea typeface="+mn-ea"/>
              </a:rPr>
              <a:t>Foreign Language skills</a:t>
            </a:r>
          </a:p>
          <a:p>
            <a:pPr marL="457200" lvl="1" indent="-457200">
              <a:lnSpc>
                <a:spcPct val="140000"/>
              </a:lnSpc>
              <a:spcBef>
                <a:spcPts val="0"/>
              </a:spcBef>
              <a:buSzPct val="90000"/>
              <a:buFont typeface="Arial" panose="020B0604020202020204" pitchFamily="34" charset="0"/>
              <a:buChar char="•"/>
              <a:defRPr/>
            </a:pPr>
            <a:endParaRPr lang="en-US" dirty="0" smtClean="0">
              <a:ea typeface="+mn-ea"/>
            </a:endParaRPr>
          </a:p>
          <a:p>
            <a:pPr marL="457200" lvl="1" indent="-457200">
              <a:lnSpc>
                <a:spcPct val="140000"/>
              </a:lnSpc>
              <a:spcBef>
                <a:spcPts val="0"/>
              </a:spcBef>
              <a:buSzPct val="90000"/>
              <a:buFont typeface="Arial" panose="020B0604020202020204" pitchFamily="34" charset="0"/>
              <a:buChar char="•"/>
              <a:defRPr/>
            </a:pPr>
            <a:endParaRPr lang="en-US" dirty="0">
              <a:ea typeface="+mn-ea"/>
            </a:endParaRPr>
          </a:p>
          <a:p>
            <a:pPr marL="457200" lvl="1" indent="-457200">
              <a:lnSpc>
                <a:spcPct val="140000"/>
              </a:lnSpc>
              <a:spcBef>
                <a:spcPts val="0"/>
              </a:spcBef>
              <a:buSzPct val="90000"/>
              <a:buFont typeface="Arial" panose="020B0604020202020204" pitchFamily="34" charset="0"/>
              <a:buChar char="•"/>
              <a:defRPr/>
            </a:pPr>
            <a:endParaRPr lang="en-US" dirty="0" smtClean="0">
              <a:ea typeface="+mn-ea"/>
            </a:endParaRPr>
          </a:p>
          <a:p>
            <a:pPr marL="457200" lvl="1" indent="-457200">
              <a:lnSpc>
                <a:spcPct val="140000"/>
              </a:lnSpc>
              <a:spcBef>
                <a:spcPts val="0"/>
              </a:spcBef>
              <a:buSzPct val="90000"/>
              <a:buFont typeface="Arial" panose="020B0604020202020204" pitchFamily="34" charset="0"/>
              <a:buChar char="•"/>
              <a:defRPr/>
            </a:pPr>
            <a:endParaRPr lang="en-US" dirty="0">
              <a:ea typeface="+mn-ea"/>
            </a:endParaRPr>
          </a:p>
          <a:p>
            <a:pPr marL="457200" lvl="1" indent="-457200">
              <a:lnSpc>
                <a:spcPct val="140000"/>
              </a:lnSpc>
              <a:spcBef>
                <a:spcPts val="0"/>
              </a:spcBef>
              <a:buSzPct val="90000"/>
              <a:buFont typeface="Arial" panose="020B0604020202020204" pitchFamily="34" charset="0"/>
              <a:buChar char="•"/>
              <a:defRPr/>
            </a:pPr>
            <a:endParaRPr lang="en-US" dirty="0" smtClean="0">
              <a:ea typeface="+mn-ea"/>
            </a:endParaRPr>
          </a:p>
          <a:p>
            <a:pPr marL="742950" lvl="2" indent="-342900">
              <a:lnSpc>
                <a:spcPct val="140000"/>
              </a:lnSpc>
              <a:spcBef>
                <a:spcPts val="0"/>
              </a:spcBef>
              <a:buSzPct val="90000"/>
              <a:defRPr/>
            </a:pPr>
            <a:endParaRPr lang="en-US" dirty="0" smtClean="0">
              <a:ea typeface="+mn-ea"/>
            </a:endParaRPr>
          </a:p>
          <a:p>
            <a:pPr marL="400050" lvl="2" indent="0">
              <a:lnSpc>
                <a:spcPct val="140000"/>
              </a:lnSpc>
              <a:spcBef>
                <a:spcPts val="0"/>
              </a:spcBef>
              <a:buSzPct val="90000"/>
              <a:buFontTx/>
              <a:buNone/>
              <a:defRPr/>
            </a:pPr>
            <a:r>
              <a:rPr lang="en-US" dirty="0">
                <a:ea typeface="+mn-ea"/>
              </a:rPr>
              <a:t>	</a:t>
            </a:r>
            <a:endParaRPr lang="en-US" dirty="0" smtClean="0">
              <a:ea typeface="+mn-ea"/>
            </a:endParaRPr>
          </a:p>
          <a:p>
            <a:pPr marL="742950" lvl="2" indent="-342900">
              <a:lnSpc>
                <a:spcPct val="140000"/>
              </a:lnSpc>
              <a:spcBef>
                <a:spcPts val="0"/>
              </a:spcBef>
              <a:buSzPct val="90000"/>
              <a:buFont typeface="Arial" panose="020B0604020202020204" pitchFamily="34" charset="0"/>
              <a:buChar char="•"/>
              <a:defRPr/>
            </a:pPr>
            <a:endParaRPr lang="en-US" dirty="0">
              <a:ea typeface="+mn-ea"/>
            </a:endParaRPr>
          </a:p>
          <a:p>
            <a:pPr marL="742950" lvl="2" indent="-342900">
              <a:lnSpc>
                <a:spcPct val="140000"/>
              </a:lnSpc>
              <a:spcBef>
                <a:spcPts val="0"/>
              </a:spcBef>
              <a:buSzPct val="90000"/>
              <a:buFont typeface="Arial" panose="020B0604020202020204" pitchFamily="34" charset="0"/>
              <a:buChar char="•"/>
              <a:defRPr/>
            </a:pPr>
            <a:endParaRPr lang="en-US" dirty="0" smtClean="0">
              <a:ea typeface="+mn-ea"/>
            </a:endParaRPr>
          </a:p>
          <a:p>
            <a:pPr marL="742950" lvl="2" indent="-342900">
              <a:lnSpc>
                <a:spcPct val="140000"/>
              </a:lnSpc>
              <a:spcBef>
                <a:spcPts val="0"/>
              </a:spcBef>
              <a:buSzPct val="90000"/>
              <a:buFont typeface="Arial" panose="020B0604020202020204" pitchFamily="34" charset="0"/>
              <a:buChar char="•"/>
              <a:defRPr/>
            </a:pPr>
            <a:endParaRPr lang="en-US" dirty="0">
              <a:ea typeface="+mn-ea"/>
            </a:endParaRPr>
          </a:p>
          <a:p>
            <a:pPr marL="742950" lvl="2" indent="-342900">
              <a:lnSpc>
                <a:spcPct val="140000"/>
              </a:lnSpc>
              <a:spcBef>
                <a:spcPts val="0"/>
              </a:spcBef>
              <a:buSzPct val="90000"/>
              <a:buFont typeface="Arial" panose="020B0604020202020204" pitchFamily="34" charset="0"/>
              <a:buChar char="•"/>
              <a:defRPr/>
            </a:pPr>
            <a:endParaRPr lang="en-US" dirty="0" smtClean="0">
              <a:ea typeface="+mn-ea"/>
            </a:endParaRPr>
          </a:p>
          <a:p>
            <a:pPr marL="742950" lvl="2" indent="-342900">
              <a:lnSpc>
                <a:spcPct val="140000"/>
              </a:lnSpc>
              <a:spcBef>
                <a:spcPts val="0"/>
              </a:spcBef>
              <a:buSzPct val="90000"/>
              <a:buFont typeface="Arial" panose="020B0604020202020204" pitchFamily="34" charset="0"/>
              <a:buChar char="•"/>
              <a:defRPr/>
            </a:pPr>
            <a:endParaRPr lang="en-US" dirty="0" smtClean="0">
              <a:ea typeface="+mn-ea"/>
            </a:endParaRPr>
          </a:p>
          <a:p>
            <a:pPr marL="742950" lvl="2" indent="-342900">
              <a:lnSpc>
                <a:spcPct val="140000"/>
              </a:lnSpc>
              <a:spcBef>
                <a:spcPts val="0"/>
              </a:spcBef>
              <a:buSzPct val="90000"/>
              <a:buFont typeface="Arial" panose="020B0604020202020204" pitchFamily="34" charset="0"/>
              <a:buChar char="•"/>
              <a:defRPr/>
            </a:pPr>
            <a:endParaRPr lang="en-US" dirty="0">
              <a:ea typeface="+mn-ea"/>
            </a:endParaRPr>
          </a:p>
          <a:p>
            <a:pPr marL="342900" indent="-342900">
              <a:buFont typeface="Arial" panose="020B0604020202020204" pitchFamily="34" charset="0"/>
              <a:buChar char="•"/>
              <a:defRPr/>
            </a:pPr>
            <a:endParaRPr lang="en-US" dirty="0" smtClean="0">
              <a:ea typeface="+mn-ea"/>
            </a:endParaRPr>
          </a:p>
          <a:p>
            <a:pPr>
              <a:defRPr/>
            </a:pPr>
            <a:endParaRPr lang="en-US" dirty="0" smtClean="0">
              <a:ea typeface="+mn-ea"/>
            </a:endParaRPr>
          </a:p>
          <a:p>
            <a:pPr marL="342900" indent="-342900">
              <a:buFont typeface="Arial" panose="020B0604020202020204" pitchFamily="34" charset="0"/>
              <a:buChar char="•"/>
              <a:defRPr/>
            </a:pPr>
            <a:endParaRPr lang="en-US" dirty="0">
              <a:ea typeface="+mn-ea"/>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defRPr/>
            </a:pPr>
            <a:r>
              <a:rPr lang="en-US">
                <a:ea typeface="ＭＳ Ｐゴシック" charset="0"/>
              </a:rPr>
              <a:t>Accessing Materials</a:t>
            </a:r>
          </a:p>
        </p:txBody>
      </p:sp>
      <p:sp>
        <p:nvSpPr>
          <p:cNvPr id="13315" name="Content Placeholder 2"/>
          <p:cNvSpPr>
            <a:spLocks noGrp="1"/>
          </p:cNvSpPr>
          <p:nvPr>
            <p:ph idx="1"/>
          </p:nvPr>
        </p:nvSpPr>
        <p:spPr>
          <a:xfrm>
            <a:off x="752475" y="990600"/>
            <a:ext cx="8229600" cy="5334000"/>
          </a:xfrm>
        </p:spPr>
        <p:txBody>
          <a:bodyPr/>
          <a:lstStyle/>
          <a:p>
            <a:pPr marL="0" indent="0">
              <a:buFontTx/>
              <a:buNone/>
            </a:pPr>
            <a:r>
              <a:rPr lang="en-US" altLang="en-US" sz="2000" smtClean="0"/>
              <a:t> </a:t>
            </a:r>
          </a:p>
          <a:p>
            <a:pPr marL="0" indent="0">
              <a:buFontTx/>
              <a:buNone/>
            </a:pPr>
            <a:r>
              <a:rPr lang="ja-JP" altLang="en-US" sz="2000" i="1" smtClean="0"/>
              <a:t>“</a:t>
            </a:r>
            <a:r>
              <a:rPr lang="en-US" altLang="ja-JP" sz="2000" i="1" smtClean="0"/>
              <a:t>With digital stuff I tend to use that for journal articles.  I find e-books to be- while they are super, super useful, especially when books are checked out . . . if I need to work for a long time, physical versions of the book are like way more usable for me.</a:t>
            </a:r>
            <a:r>
              <a:rPr lang="ja-JP" altLang="en-US" sz="2000" i="1" smtClean="0"/>
              <a:t>”</a:t>
            </a:r>
            <a:endParaRPr lang="en-US" altLang="ja-JP" sz="2000" i="1" smtClean="0"/>
          </a:p>
          <a:p>
            <a:pPr marL="0" indent="0"/>
            <a:endParaRPr lang="en-US" altLang="en-US" sz="2000" smtClean="0"/>
          </a:p>
          <a:p>
            <a:pPr marL="0" indent="0">
              <a:buFontTx/>
              <a:buNone/>
            </a:pPr>
            <a:r>
              <a:rPr lang="ja-JP" altLang="en-US" sz="2000" i="1" smtClean="0"/>
              <a:t>“</a:t>
            </a:r>
            <a:r>
              <a:rPr lang="en-US" altLang="ja-JP" sz="2000" i="1" smtClean="0"/>
              <a:t>The really frustrating part for me is that the library</a:t>
            </a:r>
            <a:r>
              <a:rPr lang="ja-JP" altLang="en-US" sz="2000" i="1" smtClean="0"/>
              <a:t>’</a:t>
            </a:r>
            <a:r>
              <a:rPr lang="en-US" altLang="ja-JP" sz="2000" i="1" smtClean="0"/>
              <a:t>s hours are in line with the undergraduate calendar so like spring break is when graduate students get all our work done because like that</a:t>
            </a:r>
            <a:r>
              <a:rPr lang="ja-JP" altLang="en-US" sz="2000" i="1" smtClean="0"/>
              <a:t>’</a:t>
            </a:r>
            <a:r>
              <a:rPr lang="en-US" altLang="ja-JP" sz="2000" i="1" smtClean="0"/>
              <a:t>s the only two weeks we have to ourselves in the spring, from teaching and then the library</a:t>
            </a:r>
            <a:r>
              <a:rPr lang="ja-JP" altLang="en-US" sz="2000" i="1" smtClean="0"/>
              <a:t>’</a:t>
            </a:r>
            <a:r>
              <a:rPr lang="en-US" altLang="ja-JP" sz="2000" i="1" smtClean="0"/>
              <a:t>s hours are all reduced.  Like working students are here over the summer but then all the library hours are reduced.</a:t>
            </a:r>
            <a:r>
              <a:rPr lang="ja-JP" altLang="en-US" sz="2000" i="1" smtClean="0"/>
              <a:t>”</a:t>
            </a:r>
            <a:r>
              <a:rPr lang="en-US" altLang="ja-JP" sz="2000" i="1" smtClean="0"/>
              <a:t> </a:t>
            </a:r>
            <a:endParaRPr lang="en-US" altLang="ja-JP" sz="2000" smtClean="0"/>
          </a:p>
          <a:p>
            <a:pPr marL="0" indent="0"/>
            <a:endParaRPr lang="en-US" altLang="en-US" sz="2000" smtClean="0"/>
          </a:p>
        </p:txBody>
      </p:sp>
      <p:sp>
        <p:nvSpPr>
          <p:cNvPr id="1331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6E7BBD"/>
              </a:buClr>
              <a:buChar char="•"/>
              <a:defRPr sz="2400">
                <a:solidFill>
                  <a:schemeClr val="tx1"/>
                </a:solidFill>
                <a:latin typeface="Verdana" panose="020B0604030504040204" pitchFamily="34" charset="0"/>
                <a:ea typeface="MS PGothic" panose="020B0600070205080204" pitchFamily="34" charset="-128"/>
              </a:defRPr>
            </a:lvl1pPr>
            <a:lvl2pPr marL="742950" indent="-285750">
              <a:spcBef>
                <a:spcPct val="20000"/>
              </a:spcBef>
              <a:buChar char="–"/>
              <a:defRPr sz="2000">
                <a:solidFill>
                  <a:schemeClr val="tx1"/>
                </a:solidFill>
                <a:latin typeface="Verdana" panose="020B0604030504040204" pitchFamily="34" charset="0"/>
                <a:ea typeface="MS PGothic" panose="020B0600070205080204" pitchFamily="34" charset="-128"/>
              </a:defRPr>
            </a:lvl2pPr>
            <a:lvl3pPr marL="1143000" indent="-228600">
              <a:spcBef>
                <a:spcPct val="20000"/>
              </a:spcBef>
              <a:buChar char="•"/>
              <a:defRPr sz="2000">
                <a:solidFill>
                  <a:schemeClr val="tx1"/>
                </a:solidFill>
                <a:latin typeface="Georgia" panose="02040502050405020303" pitchFamily="18" charset="0"/>
                <a:ea typeface="MS PGothic" panose="020B0600070205080204" pitchFamily="34" charset="-128"/>
              </a:defRPr>
            </a:lvl3pPr>
            <a:lvl4pPr marL="1600200" indent="-228600">
              <a:spcBef>
                <a:spcPct val="20000"/>
              </a:spcBef>
              <a:buChar char="–"/>
              <a:defRPr sz="2000">
                <a:solidFill>
                  <a:schemeClr val="tx1"/>
                </a:solidFill>
                <a:latin typeface="Georgia" panose="02040502050405020303" pitchFamily="18" charset="0"/>
                <a:ea typeface="MS PGothic" panose="020B0600070205080204" pitchFamily="34" charset="-128"/>
              </a:defRPr>
            </a:lvl4pPr>
            <a:lvl5pPr marL="2057400" indent="-228600">
              <a:spcBef>
                <a:spcPct val="20000"/>
              </a:spcBef>
              <a:buChar char="»"/>
              <a:defRPr sz="2000">
                <a:solidFill>
                  <a:schemeClr val="tx1"/>
                </a:solidFill>
                <a:latin typeface="Georgia" panose="02040502050405020303" pitchFamily="18"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Georgia" panose="02040502050405020303" pitchFamily="18"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Georgia" panose="02040502050405020303" pitchFamily="18"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Georgia" panose="02040502050405020303" pitchFamily="18"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Georgia" panose="02040502050405020303" pitchFamily="18" charset="0"/>
                <a:ea typeface="MS PGothic" panose="020B0600070205080204" pitchFamily="34" charset="-128"/>
              </a:defRPr>
            </a:lvl9pPr>
          </a:lstStyle>
          <a:p>
            <a:pPr>
              <a:spcBef>
                <a:spcPct val="0"/>
              </a:spcBef>
              <a:buClrTx/>
              <a:buFontTx/>
              <a:buNone/>
            </a:pPr>
            <a:fld id="{1380F585-0814-4088-BB92-123ECCA38DAD}" type="slidenum">
              <a:rPr lang="en-US" altLang="en-US" sz="1200" smtClean="0">
                <a:solidFill>
                  <a:srgbClr val="B2B2B2"/>
                </a:solidFill>
                <a:latin typeface="Georgia" panose="02040502050405020303" pitchFamily="18" charset="0"/>
              </a:rPr>
              <a:pPr>
                <a:spcBef>
                  <a:spcPct val="0"/>
                </a:spcBef>
                <a:buClrTx/>
                <a:buFontTx/>
                <a:buNone/>
              </a:pPr>
              <a:t>7</a:t>
            </a:fld>
            <a:endParaRPr lang="en-US" altLang="en-US" sz="1200" smtClean="0">
              <a:solidFill>
                <a:srgbClr val="808080"/>
              </a:solidFill>
              <a:latin typeface="Georgia" panose="02040502050405020303"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15888" y="0"/>
            <a:ext cx="7543800" cy="706438"/>
          </a:xfrm>
        </p:spPr>
        <p:txBody>
          <a:bodyPr/>
          <a:lstStyle/>
          <a:p>
            <a:pPr>
              <a:defRPr/>
            </a:pPr>
            <a:r>
              <a:rPr lang="en-US">
                <a:ea typeface="ＭＳ Ｐゴシック" charset="0"/>
              </a:rPr>
              <a:t>Accessing Materials</a:t>
            </a:r>
          </a:p>
        </p:txBody>
      </p:sp>
      <p:sp>
        <p:nvSpPr>
          <p:cNvPr id="18434" name="Content Placeholder 2"/>
          <p:cNvSpPr>
            <a:spLocks noGrp="1"/>
          </p:cNvSpPr>
          <p:nvPr>
            <p:ph idx="1"/>
          </p:nvPr>
        </p:nvSpPr>
        <p:spPr>
          <a:xfrm>
            <a:off x="766763" y="1468438"/>
            <a:ext cx="7543800" cy="4649787"/>
          </a:xfrm>
        </p:spPr>
        <p:txBody>
          <a:bodyPr/>
          <a:lstStyle/>
          <a:p>
            <a:pPr>
              <a:buClr>
                <a:schemeClr val="accent6">
                  <a:lumMod val="40000"/>
                  <a:lumOff val="60000"/>
                </a:schemeClr>
              </a:buClr>
              <a:defRPr/>
            </a:pPr>
            <a:r>
              <a:rPr lang="en-US" altLang="en-US" b="1" dirty="0" smtClean="0"/>
              <a:t>Using Yale Library Services</a:t>
            </a:r>
          </a:p>
          <a:p>
            <a:pPr lvl="1">
              <a:defRPr/>
            </a:pPr>
            <a:r>
              <a:rPr lang="en-US" altLang="en-US" sz="2400" dirty="0" smtClean="0"/>
              <a:t>Borrow Direct/Scan &amp; Deliver/ILL</a:t>
            </a:r>
          </a:p>
          <a:p>
            <a:pPr>
              <a:buClr>
                <a:schemeClr val="accent6">
                  <a:lumMod val="40000"/>
                  <a:lumOff val="60000"/>
                </a:schemeClr>
              </a:buClr>
              <a:defRPr/>
            </a:pPr>
            <a:r>
              <a:rPr lang="en-US" altLang="en-US" b="1" dirty="0" smtClean="0"/>
              <a:t>Non-traditional Formats</a:t>
            </a:r>
          </a:p>
          <a:p>
            <a:pPr>
              <a:buClr>
                <a:schemeClr val="accent6">
                  <a:lumMod val="40000"/>
                  <a:lumOff val="60000"/>
                </a:schemeClr>
              </a:buClr>
              <a:defRPr/>
            </a:pPr>
            <a:r>
              <a:rPr lang="en-US" altLang="en-US" b="1" dirty="0" smtClean="0"/>
              <a:t>Non-circulating Materials</a:t>
            </a:r>
          </a:p>
          <a:p>
            <a:pPr lvl="1">
              <a:defRPr/>
            </a:pPr>
            <a:r>
              <a:rPr lang="en-US" altLang="en-US" sz="2400" dirty="0" smtClean="0"/>
              <a:t>Library hours</a:t>
            </a:r>
          </a:p>
          <a:p>
            <a:pPr>
              <a:buClr>
                <a:schemeClr val="accent6">
                  <a:lumMod val="40000"/>
                  <a:lumOff val="60000"/>
                </a:schemeClr>
              </a:buClr>
              <a:defRPr/>
            </a:pPr>
            <a:r>
              <a:rPr lang="en-US" altLang="en-US" b="1" dirty="0" smtClean="0"/>
              <a:t>Materials outside of Yale</a:t>
            </a:r>
          </a:p>
          <a:p>
            <a:pPr lvl="1">
              <a:defRPr/>
            </a:pPr>
            <a:r>
              <a:rPr lang="en-US" altLang="en-US" sz="2400" dirty="0" smtClean="0"/>
              <a:t>Reciprocal borrowing</a:t>
            </a:r>
          </a:p>
          <a:p>
            <a:pPr lvl="1">
              <a:defRPr/>
            </a:pPr>
            <a:r>
              <a:rPr lang="en-US" altLang="en-US" sz="2400" dirty="0" smtClean="0"/>
              <a:t>Access to Yale materials outside of Yale</a:t>
            </a:r>
          </a:p>
          <a:p>
            <a:pPr lvl="1">
              <a:defRPr/>
            </a:pPr>
            <a:r>
              <a:rPr lang="en-US" altLang="en-US" sz="2400" dirty="0" smtClean="0"/>
              <a:t>Travel: Cost and Time</a:t>
            </a:r>
          </a:p>
          <a:p>
            <a:pPr>
              <a:buClrTx/>
              <a:defRPr/>
            </a:pPr>
            <a:endParaRPr lang="en-US" alt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a:defRPr/>
            </a:pPr>
            <a:r>
              <a:rPr lang="en-US">
                <a:ea typeface="ＭＳ Ｐゴシック" charset="0"/>
              </a:rPr>
              <a:t>Organizing Materials</a:t>
            </a:r>
          </a:p>
        </p:txBody>
      </p:sp>
      <p:sp>
        <p:nvSpPr>
          <p:cNvPr id="16387" name="Content Placeholder 2"/>
          <p:cNvSpPr>
            <a:spLocks noGrp="1"/>
          </p:cNvSpPr>
          <p:nvPr>
            <p:ph idx="1"/>
          </p:nvPr>
        </p:nvSpPr>
        <p:spPr>
          <a:xfrm>
            <a:off x="636588" y="990600"/>
            <a:ext cx="8345487" cy="5334000"/>
          </a:xfrm>
        </p:spPr>
        <p:txBody>
          <a:bodyPr/>
          <a:lstStyle/>
          <a:p>
            <a:pPr marL="0" indent="0">
              <a:buFontTx/>
              <a:buNone/>
            </a:pPr>
            <a:r>
              <a:rPr lang="ja-JP" altLang="en-US" sz="2000" i="1" smtClean="0"/>
              <a:t>“</a:t>
            </a:r>
            <a:r>
              <a:rPr lang="en-US" altLang="ja-JP" sz="2000" i="1" smtClean="0"/>
              <a:t>I usually take only notes in a note-book….and then afterward – this is probably why I don</a:t>
            </a:r>
            <a:r>
              <a:rPr lang="ja-JP" altLang="en-US" sz="2000" i="1" smtClean="0"/>
              <a:t>’</a:t>
            </a:r>
            <a:r>
              <a:rPr lang="en-US" altLang="ja-JP" sz="2000" i="1" smtClean="0"/>
              <a:t>t have that much written on my dissertation because I have a very slow process – then I</a:t>
            </a:r>
            <a:r>
              <a:rPr lang="ja-JP" altLang="en-US" sz="2000" i="1" smtClean="0"/>
              <a:t>’</a:t>
            </a:r>
            <a:r>
              <a:rPr lang="en-US" altLang="ja-JP" sz="2000" i="1" smtClean="0"/>
              <a:t>ll go through and highlight or underline in a color the key points that I want for what I</a:t>
            </a:r>
            <a:r>
              <a:rPr lang="ja-JP" altLang="en-US" sz="2000" i="1" smtClean="0"/>
              <a:t>’</a:t>
            </a:r>
            <a:r>
              <a:rPr lang="en-US" altLang="ja-JP" sz="2000" i="1" smtClean="0"/>
              <a:t>m writing, and then I transfer them and then I write it by hand, and then I type it.</a:t>
            </a:r>
            <a:r>
              <a:rPr lang="ja-JP" altLang="en-US" sz="2000" i="1" smtClean="0"/>
              <a:t>”</a:t>
            </a:r>
            <a:r>
              <a:rPr lang="en-US" altLang="ja-JP" sz="2000" i="1" smtClean="0"/>
              <a:t> </a:t>
            </a:r>
          </a:p>
          <a:p>
            <a:pPr marL="0" indent="0"/>
            <a:endParaRPr lang="en-US" altLang="en-US" sz="2000" smtClean="0"/>
          </a:p>
          <a:p>
            <a:pPr marL="0" indent="0">
              <a:buFontTx/>
              <a:buNone/>
            </a:pPr>
            <a:r>
              <a:rPr lang="en-US" altLang="en-US" sz="2000" smtClean="0"/>
              <a:t> </a:t>
            </a:r>
            <a:r>
              <a:rPr lang="ja-JP" altLang="en-US" sz="2000" i="1" smtClean="0"/>
              <a:t>“</a:t>
            </a:r>
            <a:r>
              <a:rPr lang="en-US" altLang="ja-JP" sz="2000" i="1" smtClean="0"/>
              <a:t>Sometimes you have to pay a fee to take photographs.  Sometimes I cheat and take photographs when they</a:t>
            </a:r>
            <a:r>
              <a:rPr lang="ja-JP" altLang="en-US" sz="2000" i="1" smtClean="0"/>
              <a:t>’</a:t>
            </a:r>
            <a:r>
              <a:rPr lang="en-US" altLang="ja-JP" sz="2000" i="1" smtClean="0"/>
              <a:t>re not looking.</a:t>
            </a:r>
            <a:r>
              <a:rPr lang="ja-JP" altLang="en-US" sz="2000" i="1" smtClean="0"/>
              <a:t>”</a:t>
            </a:r>
            <a:endParaRPr lang="en-US" altLang="ja-JP" sz="2000" i="1" smtClean="0"/>
          </a:p>
          <a:p>
            <a:pPr marL="0" indent="0">
              <a:buFontTx/>
              <a:buNone/>
            </a:pPr>
            <a:endParaRPr lang="en-US" altLang="en-US" sz="2000" smtClean="0"/>
          </a:p>
          <a:p>
            <a:pPr marL="0" indent="0">
              <a:buFontTx/>
              <a:buNone/>
            </a:pPr>
            <a:r>
              <a:rPr lang="ja-JP" altLang="en-US" sz="2000" i="1" smtClean="0"/>
              <a:t>“</a:t>
            </a:r>
            <a:r>
              <a:rPr lang="en-US" altLang="ja-JP" sz="2000" i="1" smtClean="0"/>
              <a:t>I know that there are different software </a:t>
            </a:r>
            <a:r>
              <a:rPr lang="en-US" altLang="ja-JP" sz="2000" smtClean="0"/>
              <a:t>[programs]</a:t>
            </a:r>
            <a:r>
              <a:rPr lang="en-US" altLang="ja-JP" sz="2000" i="1" smtClean="0"/>
              <a:t> that organize materials ... I'm not very savvy in tech, so basically I sort of duplicate a physical archive on my Windows 7 computer.</a:t>
            </a:r>
            <a:r>
              <a:rPr lang="ja-JP" altLang="en-US" sz="2000" i="1" smtClean="0"/>
              <a:t>”</a:t>
            </a:r>
            <a:r>
              <a:rPr lang="en-US" altLang="ja-JP" sz="2000" i="1" smtClean="0"/>
              <a:t> </a:t>
            </a:r>
            <a:endParaRPr lang="en-US" altLang="en-US" sz="2000" smtClean="0"/>
          </a:p>
        </p:txBody>
      </p:sp>
      <p:sp>
        <p:nvSpPr>
          <p:cNvPr id="1638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6E7BBD"/>
              </a:buClr>
              <a:buChar char="•"/>
              <a:defRPr sz="2400">
                <a:solidFill>
                  <a:schemeClr val="tx1"/>
                </a:solidFill>
                <a:latin typeface="Verdana" panose="020B0604030504040204" pitchFamily="34" charset="0"/>
                <a:ea typeface="MS PGothic" panose="020B0600070205080204" pitchFamily="34" charset="-128"/>
              </a:defRPr>
            </a:lvl1pPr>
            <a:lvl2pPr marL="742950" indent="-285750">
              <a:spcBef>
                <a:spcPct val="20000"/>
              </a:spcBef>
              <a:buChar char="–"/>
              <a:defRPr sz="2000">
                <a:solidFill>
                  <a:schemeClr val="tx1"/>
                </a:solidFill>
                <a:latin typeface="Verdana" panose="020B0604030504040204" pitchFamily="34" charset="0"/>
                <a:ea typeface="MS PGothic" panose="020B0600070205080204" pitchFamily="34" charset="-128"/>
              </a:defRPr>
            </a:lvl2pPr>
            <a:lvl3pPr marL="1143000" indent="-228600">
              <a:spcBef>
                <a:spcPct val="20000"/>
              </a:spcBef>
              <a:buChar char="•"/>
              <a:defRPr sz="2000">
                <a:solidFill>
                  <a:schemeClr val="tx1"/>
                </a:solidFill>
                <a:latin typeface="Georgia" panose="02040502050405020303" pitchFamily="18" charset="0"/>
                <a:ea typeface="MS PGothic" panose="020B0600070205080204" pitchFamily="34" charset="-128"/>
              </a:defRPr>
            </a:lvl3pPr>
            <a:lvl4pPr marL="1600200" indent="-228600">
              <a:spcBef>
                <a:spcPct val="20000"/>
              </a:spcBef>
              <a:buChar char="–"/>
              <a:defRPr sz="2000">
                <a:solidFill>
                  <a:schemeClr val="tx1"/>
                </a:solidFill>
                <a:latin typeface="Georgia" panose="02040502050405020303" pitchFamily="18" charset="0"/>
                <a:ea typeface="MS PGothic" panose="020B0600070205080204" pitchFamily="34" charset="-128"/>
              </a:defRPr>
            </a:lvl4pPr>
            <a:lvl5pPr marL="2057400" indent="-228600">
              <a:spcBef>
                <a:spcPct val="20000"/>
              </a:spcBef>
              <a:buChar char="»"/>
              <a:defRPr sz="2000">
                <a:solidFill>
                  <a:schemeClr val="tx1"/>
                </a:solidFill>
                <a:latin typeface="Georgia" panose="02040502050405020303" pitchFamily="18"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Georgia" panose="02040502050405020303" pitchFamily="18"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Georgia" panose="02040502050405020303" pitchFamily="18"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Georgia" panose="02040502050405020303" pitchFamily="18"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Georgia" panose="02040502050405020303" pitchFamily="18" charset="0"/>
                <a:ea typeface="MS PGothic" panose="020B0600070205080204" pitchFamily="34" charset="-128"/>
              </a:defRPr>
            </a:lvl9pPr>
          </a:lstStyle>
          <a:p>
            <a:pPr>
              <a:spcBef>
                <a:spcPct val="0"/>
              </a:spcBef>
              <a:buClrTx/>
              <a:buFontTx/>
              <a:buNone/>
            </a:pPr>
            <a:fld id="{0ED4B2BE-FE84-4E17-A684-E8ADAA7F84C4}" type="slidenum">
              <a:rPr lang="en-US" altLang="en-US" sz="1200" smtClean="0">
                <a:solidFill>
                  <a:srgbClr val="B2B2B2"/>
                </a:solidFill>
                <a:latin typeface="Georgia" panose="02040502050405020303" pitchFamily="18" charset="0"/>
              </a:rPr>
              <a:pPr>
                <a:spcBef>
                  <a:spcPct val="0"/>
                </a:spcBef>
                <a:buClrTx/>
                <a:buFontTx/>
                <a:buNone/>
              </a:pPr>
              <a:t>9</a:t>
            </a:fld>
            <a:endParaRPr lang="en-US" altLang="en-US" sz="1200" smtClean="0">
              <a:solidFill>
                <a:srgbClr val="808080"/>
              </a:solidFill>
              <a:latin typeface="Georgia" panose="02040502050405020303"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Georgi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9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Georgi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0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Georgi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Georgi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2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Georgi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3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Georgi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Georgi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Georgi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Georgi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Georgi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Georgi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Georgi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7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Georgi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8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Georgi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outerShdw blurRad="38100" dist="38100" dir="2700000" algn="tl">
                <a:srgbClr val="000000">
                  <a:alpha val="43137"/>
                </a:srgbClr>
              </a:outerShdw>
            </a:effectLst>
            <a:latin typeface="Arial" pitchFamily="-105" charset="0"/>
            <a:ea typeface="ＭＳ Ｐゴシック" pitchFamily="-105" charset="-128"/>
            <a:cs typeface="ＭＳ Ｐゴシック" pitchFamily="-105"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671</TotalTime>
  <Words>972</Words>
  <Application>Microsoft Office PowerPoint</Application>
  <PresentationFormat>On-screen Show (4:3)</PresentationFormat>
  <Paragraphs>178</Paragraphs>
  <Slides>14</Slides>
  <Notes>7</Notes>
  <HiddenSlides>0</HiddenSlides>
  <MMClips>0</MMClips>
  <ScaleCrop>false</ScaleCrop>
  <HeadingPairs>
    <vt:vector size="6" baseType="variant">
      <vt:variant>
        <vt:lpstr>Fonts Used</vt:lpstr>
      </vt:variant>
      <vt:variant>
        <vt:i4>5</vt:i4>
      </vt:variant>
      <vt:variant>
        <vt:lpstr>Theme</vt:lpstr>
      </vt:variant>
      <vt:variant>
        <vt:i4>14</vt:i4>
      </vt:variant>
      <vt:variant>
        <vt:lpstr>Slide Titles</vt:lpstr>
      </vt:variant>
      <vt:variant>
        <vt:i4>14</vt:i4>
      </vt:variant>
    </vt:vector>
  </HeadingPairs>
  <TitlesOfParts>
    <vt:vector size="33" baseType="lpstr">
      <vt:lpstr>ＭＳ Ｐゴシック</vt:lpstr>
      <vt:lpstr>ＭＳ Ｐゴシック</vt:lpstr>
      <vt:lpstr>Arial</vt:lpstr>
      <vt:lpstr>Georgia</vt:lpstr>
      <vt:lpstr>Verdana</vt:lpstr>
      <vt:lpstr>Blank Presentation</vt:lpstr>
      <vt:lpstr>1_Blank Presentation</vt:lpstr>
      <vt:lpstr>2_Blank Presentation</vt:lpstr>
      <vt:lpstr>3_Blank Presentation</vt:lpstr>
      <vt:lpstr>4_Blank Presentation</vt:lpstr>
      <vt:lpstr>5_Blank Presentation</vt:lpstr>
      <vt:lpstr>6_Blank Presentation</vt:lpstr>
      <vt:lpstr>7_Blank Presentation</vt:lpstr>
      <vt:lpstr>8_Blank Presentation</vt:lpstr>
      <vt:lpstr>9_Blank Presentation</vt:lpstr>
      <vt:lpstr>10_Blank Presentation</vt:lpstr>
      <vt:lpstr>11_Blank Presentation</vt:lpstr>
      <vt:lpstr>12_Blank Presentation</vt:lpstr>
      <vt:lpstr>13_Blank Presentation</vt:lpstr>
      <vt:lpstr>Understanding the Research Practices of Humanities Doctoral Students at Yale University </vt:lpstr>
      <vt:lpstr>PowerPoint Presentation</vt:lpstr>
      <vt:lpstr>Background </vt:lpstr>
      <vt:lpstr>PowerPoint Presentation</vt:lpstr>
      <vt:lpstr>PowerPoint Presentation</vt:lpstr>
      <vt:lpstr>PowerPoint Presentation</vt:lpstr>
      <vt:lpstr>Accessing Materials</vt:lpstr>
      <vt:lpstr>Accessing Materials</vt:lpstr>
      <vt:lpstr>Organizing Materials</vt:lpstr>
      <vt:lpstr>Organizing Materials</vt:lpstr>
      <vt:lpstr>Research Habits</vt:lpstr>
      <vt:lpstr>Research Habits</vt:lpstr>
      <vt:lpstr>PowerPoint Presentation</vt:lpstr>
      <vt:lpstr>PowerPoint Presentation</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the Research Practices of Humanities Doctoral Students at Yale University</dc:title>
  <dc:creator>Denise Hersey</dc:creator>
  <dc:description>Presented for OCLC Research Library Partners, The Library in the Life of the User, 21-22 October 2015, Chicago, Illinois (USA)</dc:description>
  <cp:lastModifiedBy>McNicol,Jeanette</cp:lastModifiedBy>
  <cp:revision>70</cp:revision>
  <cp:lastPrinted>2015-10-20T18:17:16Z</cp:lastPrinted>
  <dcterms:created xsi:type="dcterms:W3CDTF">2015-10-18T13:42:54Z</dcterms:created>
  <dcterms:modified xsi:type="dcterms:W3CDTF">2015-10-28T23:42:26Z</dcterms:modified>
</cp:coreProperties>
</file>