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72" y="-11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0336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559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031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280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463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643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489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45704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7651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5920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028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C6204-3E9D-4A71-80A5-C8DBADBE6B7A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077A-0662-4AE1-AC9C-906C73E0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11370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creativecommons.org/licenses/by/3.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Right-scaling Stewardship for Print Monographs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</a:t>
            </a:r>
            <a:r>
              <a:rPr lang="en-US" dirty="0" err="1" smtClean="0"/>
              <a:t>Kieft</a:t>
            </a:r>
            <a:r>
              <a:rPr lang="en-US" dirty="0" smtClean="0"/>
              <a:t>	</a:t>
            </a:r>
          </a:p>
          <a:p>
            <a:r>
              <a:rPr lang="en-US" dirty="0" smtClean="0"/>
              <a:t>Occidental College</a:t>
            </a:r>
          </a:p>
          <a:p>
            <a:r>
              <a:rPr lang="en-US" dirty="0" smtClean="0"/>
              <a:t>March 27, 2014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3557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Pope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“One truth is clear, whatever is, is right.”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348894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W. J. Clinton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 smtClean="0"/>
              <a:t>“It depends on what the meaning</a:t>
            </a:r>
          </a:p>
          <a:p>
            <a:pPr marL="0" indent="0" algn="ctr">
              <a:buNone/>
            </a:pPr>
            <a:r>
              <a:rPr lang="en-US" sz="3600" dirty="0" smtClean="0"/>
              <a:t> of the word is,  is”</a:t>
            </a:r>
            <a:endParaRPr lang="en-US" sz="3600" dirty="0"/>
          </a:p>
        </p:txBody>
      </p:sp>
    </p:spTree>
    <p:extLst>
      <p:ext uri="{BB962C8B-B14F-4D97-AF65-F5344CB8AC3E}">
        <p14:creationId xmlns="" xmlns:p14="http://schemas.microsoft.com/office/powerpoint/2010/main" val="2485036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Right?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Appropriateness?</a:t>
            </a:r>
          </a:p>
          <a:p>
            <a:r>
              <a:rPr lang="en-US" dirty="0"/>
              <a:t>Correctness? </a:t>
            </a:r>
          </a:p>
          <a:p>
            <a:r>
              <a:rPr lang="en-US" dirty="0" smtClean="0"/>
              <a:t>Privilege?</a:t>
            </a:r>
          </a:p>
          <a:p>
            <a:r>
              <a:rPr lang="en-US" dirty="0" smtClean="0"/>
              <a:t>Prerogative?</a:t>
            </a:r>
          </a:p>
          <a:p>
            <a:r>
              <a:rPr lang="en-US" dirty="0" smtClean="0"/>
              <a:t>Natural?</a:t>
            </a:r>
          </a:p>
          <a:p>
            <a:r>
              <a:rPr lang="en-US" dirty="0" smtClean="0"/>
              <a:t>Legal?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996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 of partners?</a:t>
            </a:r>
          </a:p>
          <a:p>
            <a:r>
              <a:rPr lang="en-US" dirty="0" smtClean="0"/>
              <a:t>Character of the partners?</a:t>
            </a:r>
          </a:p>
          <a:p>
            <a:r>
              <a:rPr lang="en-US" dirty="0" smtClean="0"/>
              <a:t>Number of items involved?</a:t>
            </a:r>
          </a:p>
          <a:p>
            <a:r>
              <a:rPr lang="en-US" dirty="0" smtClean="0"/>
              <a:t>Services and logistics?</a:t>
            </a:r>
          </a:p>
          <a:p>
            <a:r>
              <a:rPr lang="en-US" dirty="0" smtClean="0"/>
              <a:t>Costs?</a:t>
            </a:r>
          </a:p>
          <a:p>
            <a:r>
              <a:rPr lang="en-US" dirty="0" smtClean="0"/>
              <a:t>Ambitions and goals?</a:t>
            </a:r>
          </a:p>
          <a:p>
            <a:r>
              <a:rPr lang="en-US" dirty="0" smtClean="0"/>
              <a:t>Terms of the partnership?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01836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the answer(s)?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we trying to get right for whom and to what purpose</a:t>
            </a:r>
            <a:r>
              <a:rPr lang="en-US" dirty="0"/>
              <a:t>;</a:t>
            </a:r>
            <a:r>
              <a:rPr lang="en-US" dirty="0" smtClean="0"/>
              <a:t> when and for how long?</a:t>
            </a:r>
          </a:p>
          <a:p>
            <a:r>
              <a:rPr lang="en-US" dirty="0" smtClean="0"/>
              <a:t>What is the size or level at which something is better than it would be at another size or level, or possible at all? How do we tell?</a:t>
            </a:r>
          </a:p>
          <a:p>
            <a:r>
              <a:rPr lang="en-US" dirty="0" smtClean="0"/>
              <a:t>Who decides what’s right?</a:t>
            </a:r>
          </a:p>
          <a:p>
            <a:r>
              <a:rPr lang="en-US" dirty="0" smtClean="0"/>
              <a:t>What complications inhere in the </a:t>
            </a:r>
            <a:r>
              <a:rPr lang="en-US" dirty="0" err="1" smtClean="0"/>
              <a:t>right:scale</a:t>
            </a:r>
            <a:r>
              <a:rPr lang="en-US" dirty="0" smtClean="0"/>
              <a:t> formulation and how do we address?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60198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© 2014 Bob </a:t>
            </a:r>
            <a:r>
              <a:rPr lang="en-US" sz="800" dirty="0" err="1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Kieft</a:t>
            </a:r>
            <a:r>
              <a:rPr lang="en-US" sz="8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. This work is licensed under a Creative Commons Attribution 3.0 </a:t>
            </a:r>
            <a:r>
              <a:rPr lang="en-US" sz="800" dirty="0" err="1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Unported</a:t>
            </a:r>
            <a:r>
              <a:rPr lang="en-US" sz="8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 License. </a:t>
            </a:r>
            <a:r>
              <a:rPr lang="en-US" sz="800" dirty="0" smtClean="0">
                <a:latin typeface="Open Sans" charset="0"/>
                <a:ea typeface="Open Sans" charset="0"/>
                <a:cs typeface="Open Sans" charset="0"/>
              </a:rPr>
              <a:t>Suggested attribution: “This work uses content from “Right-scaling Stewardship for Print Monographs” © </a:t>
            </a:r>
            <a:r>
              <a:rPr lang="en-US" sz="800" dirty="0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Bob </a:t>
            </a:r>
            <a:r>
              <a:rPr lang="en-US" sz="800" dirty="0" err="1" smtClean="0">
                <a:latin typeface="Open Sans" pitchFamily="34" charset="0"/>
                <a:ea typeface="Open Sans" pitchFamily="34" charset="0"/>
                <a:cs typeface="Open Sans" pitchFamily="34" charset="0"/>
              </a:rPr>
              <a:t>Kieft</a:t>
            </a:r>
            <a:r>
              <a:rPr lang="en-US" sz="800" dirty="0" smtClean="0">
                <a:latin typeface="Open Sans" charset="0"/>
                <a:ea typeface="Open Sans" charset="0"/>
                <a:cs typeface="Open Sans" charset="0"/>
              </a:rPr>
              <a:t>, used under a Creative Commons Attribution license:  </a:t>
            </a:r>
            <a:r>
              <a:rPr lang="en-US" sz="800" u="sng" dirty="0" smtClean="0">
                <a:latin typeface="Open Sans" charset="0"/>
                <a:ea typeface="Open Sans" charset="0"/>
                <a:cs typeface="Open Sans" charset="0"/>
                <a:hlinkClick r:id="rId2"/>
              </a:rPr>
              <a:t>http</a:t>
            </a:r>
            <a:r>
              <a:rPr lang="en-US" sz="800" u="sng" dirty="0" smtClean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  <a:hlinkClick r:id="rId2"/>
              </a:rPr>
              <a:t>://</a:t>
            </a:r>
            <a:r>
              <a:rPr lang="en-US" sz="800" u="sng" dirty="0" smtClean="0">
                <a:latin typeface="Open Sans" charset="0"/>
                <a:ea typeface="Open Sans" charset="0"/>
                <a:cs typeface="Open Sans" charset="0"/>
                <a:hlinkClick r:id="rId2"/>
              </a:rPr>
              <a:t>creativecommons.org/licenses/by/3.0/</a:t>
            </a:r>
            <a:r>
              <a:rPr lang="en-US" sz="800" dirty="0" smtClean="0">
                <a:latin typeface="Open Sans" charset="0"/>
                <a:ea typeface="Open Sans" charset="0"/>
                <a:cs typeface="Open Sans" charset="0"/>
              </a:rPr>
              <a:t>”</a:t>
            </a:r>
            <a:r>
              <a:rPr lang="en-US" sz="800" dirty="0" smtClean="0">
                <a:latin typeface="Open Sans" charset="0"/>
                <a:ea typeface="Open Sans" charset="0"/>
                <a:cs typeface="Open Sans" charset="0"/>
                <a:hlinkClick r:id="rId2"/>
              </a:rPr>
              <a:t> </a:t>
            </a:r>
            <a:endParaRPr lang="en-US" sz="800" dirty="0"/>
          </a:p>
        </p:txBody>
      </p:sp>
      <p:pic>
        <p:nvPicPr>
          <p:cNvPr id="5" name="Picture 1" descr="image0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6096000"/>
            <a:ext cx="13106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662804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210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Right-scaling Stewardship for Print Monographs</vt:lpstr>
      <vt:lpstr>A. Pope</vt:lpstr>
      <vt:lpstr>W. J. Clinton</vt:lpstr>
      <vt:lpstr>Right?</vt:lpstr>
      <vt:lpstr>Scale?</vt:lpstr>
      <vt:lpstr>And the answer(s)?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Right-scaling Stewardship for Print Monographs</dc:title>
  <dc:creator>Bob Kieft</dc:creator>
  <cp:lastModifiedBy>Windows User</cp:lastModifiedBy>
  <cp:revision>11</cp:revision>
  <dcterms:created xsi:type="dcterms:W3CDTF">2014-03-23T23:18:08Z</dcterms:created>
  <dcterms:modified xsi:type="dcterms:W3CDTF">2014-04-02T14:42:42Z</dcterms:modified>
</cp:coreProperties>
</file>