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0" r:id="rId2"/>
    <p:sldId id="279" r:id="rId3"/>
    <p:sldId id="296" r:id="rId4"/>
    <p:sldId id="287" r:id="rId5"/>
    <p:sldId id="280" r:id="rId6"/>
    <p:sldId id="292" r:id="rId7"/>
    <p:sldId id="284" r:id="rId8"/>
    <p:sldId id="302" r:id="rId9"/>
    <p:sldId id="283" r:id="rId10"/>
    <p:sldId id="301" r:id="rId11"/>
    <p:sldId id="282" r:id="rId12"/>
    <p:sldId id="293" r:id="rId13"/>
    <p:sldId id="291" r:id="rId14"/>
    <p:sldId id="286" r:id="rId15"/>
    <p:sldId id="294" r:id="rId16"/>
    <p:sldId id="297" r:id="rId17"/>
    <p:sldId id="295" r:id="rId18"/>
    <p:sldId id="299" r:id="rId19"/>
    <p:sldId id="298" r:id="rId20"/>
    <p:sldId id="288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7375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1296" y="-6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80C30-8156-495A-B354-CC0D4A3A742B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AE9F1-3344-4C9F-BDB1-2BB9D6A1A5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370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479155"/>
      </p:ext>
    </p:extLst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6806588"/>
      </p:ext>
    </p:extLst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4083284"/>
      </p:ext>
    </p:extLst>
  </p:cSld>
  <p:clrMapOvr>
    <a:masterClrMapping/>
  </p:clrMapOvr>
  <p:transition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9411097"/>
      </p:ext>
    </p:extLst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4310879"/>
      </p:ext>
    </p:extLst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741133"/>
      </p:ext>
    </p:extLst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82345694"/>
      </p:ext>
    </p:extLst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6816826"/>
      </p:ext>
    </p:extLst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6610649"/>
      </p:ext>
    </p:extLst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37966188"/>
      </p:ext>
    </p:extLst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8375169"/>
      </p:ext>
    </p:extLst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4518678"/>
      </p:ext>
    </p:extLst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2103B-B6F6-C14A-9261-092869D0B737}" type="datetimeFigureOut">
              <a:rPr lang="en-US" smtClean="0"/>
              <a:pPr/>
              <a:t>4/3/2013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F39C9-DCD2-B54B-A5A5-0E195DEF7D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73106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772" y="-21770"/>
            <a:ext cx="92202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5704" y="1994810"/>
            <a:ext cx="8882724" cy="8817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bg1"/>
                </a:solidFill>
              </a:rPr>
              <a:t>Recording Options</a:t>
            </a:r>
          </a:p>
          <a:p>
            <a:r>
              <a:rPr lang="en-US" sz="4000" dirty="0" smtClean="0">
                <a:solidFill>
                  <a:srgbClr val="00B0F0"/>
                </a:solidFill>
              </a:rPr>
              <a:t>Do-it-Yourself</a:t>
            </a:r>
            <a:r>
              <a:rPr lang="en-US" sz="4000" dirty="0" smtClean="0">
                <a:solidFill>
                  <a:schemeClr val="tx1">
                    <a:lumMod val="65000"/>
                  </a:schemeClr>
                </a:solidFill>
              </a:rPr>
              <a:t>…In a Studio….On Location     </a:t>
            </a:r>
          </a:p>
          <a:p>
            <a:r>
              <a:rPr lang="en-US" sz="4000" dirty="0" smtClean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625666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my84\AppData\Local\Microsoft\Windows\Temporary Internet Files\Content.Outlook\2UA5ZL4L\Picture 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827" y="720515"/>
            <a:ext cx="7022223" cy="3898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6426" y="698741"/>
            <a:ext cx="2438401" cy="132805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digitally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created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setting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30644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nlop_green_screen037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69" y="522514"/>
            <a:ext cx="4049488" cy="4049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909" y="3533048"/>
            <a:ext cx="38261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in studio with green </a:t>
            </a:r>
          </a:p>
          <a:p>
            <a:pPr algn="ctr"/>
            <a:r>
              <a:rPr lang="en-US" sz="2800" dirty="0" smtClean="0"/>
              <a:t>screen and teleprompter</a:t>
            </a:r>
            <a:endParaRPr lang="en-US" sz="2800" dirty="0"/>
          </a:p>
        </p:txBody>
      </p:sp>
      <p:pic>
        <p:nvPicPr>
          <p:cNvPr id="7" name="Picture 6" descr="studio_green_screen_setup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7" y="522514"/>
            <a:ext cx="3978161" cy="2983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9812299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772" y="-21770"/>
            <a:ext cx="92202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5704" y="1994810"/>
            <a:ext cx="8882724" cy="8817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bg1"/>
                </a:solidFill>
              </a:rPr>
              <a:t>Recording Options</a:t>
            </a:r>
          </a:p>
          <a:p>
            <a:r>
              <a:rPr lang="en-US" sz="4000" dirty="0" smtClean="0">
                <a:solidFill>
                  <a:schemeClr val="tx1">
                    <a:lumMod val="65000"/>
                  </a:schemeClr>
                </a:solidFill>
              </a:rPr>
              <a:t>Do-it-Yourself…In a Studio….</a:t>
            </a:r>
            <a:r>
              <a:rPr lang="en-US" sz="4000" dirty="0" smtClean="0">
                <a:solidFill>
                  <a:srgbClr val="00B0F0"/>
                </a:solidFill>
              </a:rPr>
              <a:t>On Location     </a:t>
            </a:r>
          </a:p>
          <a:p>
            <a:r>
              <a:rPr lang="en-US" sz="4000" dirty="0" smtClean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5108011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97" t="11049" r="13973" b="36687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90457" y="3200399"/>
            <a:ext cx="3439886" cy="15784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taped, double hi-tech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camera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roundtable discussion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2338481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92" t="11970" r="21607" b="36984"/>
          <a:stretch/>
        </p:blipFill>
        <p:spPr bwMode="auto">
          <a:xfrm>
            <a:off x="0" y="0"/>
            <a:ext cx="4506686" cy="312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3142" y="3211286"/>
            <a:ext cx="2960914" cy="125185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single camera on tripod fixed setting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68" t="11384" r="15849" b="35882"/>
          <a:stretch/>
        </p:blipFill>
        <p:spPr bwMode="auto">
          <a:xfrm>
            <a:off x="3962400" y="2126256"/>
            <a:ext cx="5105368" cy="301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52772" y="776166"/>
            <a:ext cx="2570742" cy="88430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outdoors, fixed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setting</a:t>
            </a:r>
          </a:p>
        </p:txBody>
      </p:sp>
    </p:spTree>
    <p:extLst>
      <p:ext uri="{BB962C8B-B14F-4D97-AF65-F5344CB8AC3E}">
        <p14:creationId xmlns="" xmlns:p14="http://schemas.microsoft.com/office/powerpoint/2010/main" val="528654598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772" y="-21770"/>
            <a:ext cx="92202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5704" y="1994810"/>
            <a:ext cx="8882724" cy="8817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bg1"/>
                </a:solidFill>
              </a:rPr>
              <a:t>Editing</a:t>
            </a:r>
          </a:p>
          <a:p>
            <a:r>
              <a:rPr lang="en-US" sz="4000" dirty="0" smtClean="0">
                <a:solidFill>
                  <a:srgbClr val="00B0F0"/>
                </a:solidFill>
              </a:rPr>
              <a:t>Do-it-Yourself</a:t>
            </a:r>
            <a:r>
              <a:rPr lang="en-US" sz="4000" dirty="0" smtClean="0">
                <a:solidFill>
                  <a:schemeClr val="tx1">
                    <a:lumMod val="65000"/>
                  </a:schemeClr>
                </a:solidFill>
              </a:rPr>
              <a:t>…Bring in the Experts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661930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9228" y="43591"/>
            <a:ext cx="8392886" cy="111034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simple </a:t>
            </a:r>
            <a:r>
              <a:rPr lang="en-US" sz="2800" dirty="0" smtClean="0">
                <a:solidFill>
                  <a:schemeClr val="tx1"/>
                </a:solidFill>
              </a:rPr>
              <a:t>but robust editing program on your computer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076" name="Picture 4" descr="http://gigaom2.files.wordpress.com/2010/04/screen-shot-2010-04-07-at-16-22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13" y="870908"/>
            <a:ext cx="6816773" cy="4137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39122989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18" t="21094" r="48700" b="39453"/>
          <a:stretch/>
        </p:blipFill>
        <p:spPr bwMode="auto">
          <a:xfrm>
            <a:off x="413657" y="428258"/>
            <a:ext cx="4022078" cy="439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48201" y="555224"/>
            <a:ext cx="3657600" cy="111034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self-service </a:t>
            </a:r>
            <a:r>
              <a:rPr lang="en-US" sz="2800" dirty="0" smtClean="0"/>
              <a:t>video and audio editing at </a:t>
            </a:r>
            <a:r>
              <a:rPr lang="en-US" sz="2800" dirty="0"/>
              <a:t>library media lab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97" t="21428" r="40089" b="32869"/>
          <a:stretch/>
        </p:blipFill>
        <p:spPr bwMode="auto">
          <a:xfrm>
            <a:off x="4920344" y="2071988"/>
            <a:ext cx="3513508" cy="266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70852027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772" y="-21770"/>
            <a:ext cx="92202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5704" y="1994810"/>
            <a:ext cx="8882724" cy="8817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bg1"/>
                </a:solidFill>
              </a:rPr>
              <a:t>Editing</a:t>
            </a:r>
          </a:p>
          <a:p>
            <a:r>
              <a:rPr lang="en-US" sz="4000" dirty="0" smtClean="0">
                <a:solidFill>
                  <a:schemeClr val="tx1">
                    <a:lumMod val="65000"/>
                  </a:schemeClr>
                </a:solidFill>
              </a:rPr>
              <a:t>Do-it-Yourself…</a:t>
            </a:r>
            <a:r>
              <a:rPr lang="en-US" sz="4000" dirty="0" smtClean="0">
                <a:solidFill>
                  <a:srgbClr val="00B0F0"/>
                </a:solidFill>
              </a:rPr>
              <a:t>Bring in the Experts</a:t>
            </a:r>
            <a:endParaRPr lang="en-US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815642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0394" y="337988"/>
            <a:ext cx="7728857" cy="111034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experts at your school’s production studio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Content Placeholder 7" descr="studio_green_screen_setup-06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7" r="3097"/>
          <a:stretch>
            <a:fillRect/>
          </a:stretch>
        </p:blipFill>
        <p:spPr>
          <a:xfrm>
            <a:off x="295227" y="1423465"/>
            <a:ext cx="4167916" cy="2963530"/>
          </a:xfrm>
          <a:prstGeom prst="rect">
            <a:avLst/>
          </a:prstGeom>
        </p:spPr>
      </p:pic>
      <p:pic>
        <p:nvPicPr>
          <p:cNvPr id="8" name="Content Placeholder 4" descr="studio_green_screen_setup-04.jp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7" r="3097"/>
          <a:stretch>
            <a:fillRect/>
          </a:stretch>
        </p:blipFill>
        <p:spPr>
          <a:xfrm>
            <a:off x="4584823" y="1412528"/>
            <a:ext cx="4287035" cy="2974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713335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848" b="14174"/>
          <a:stretch/>
        </p:blipFill>
        <p:spPr bwMode="auto">
          <a:xfrm>
            <a:off x="500744" y="280986"/>
            <a:ext cx="8218714" cy="462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598" y="3113313"/>
            <a:ext cx="2699660" cy="11647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create graphics and animations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6305671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16" t="17148" r="21518" b="42010"/>
          <a:stretch/>
        </p:blipFill>
        <p:spPr bwMode="auto">
          <a:xfrm>
            <a:off x="0" y="0"/>
            <a:ext cx="9144000" cy="513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1630" y="566057"/>
            <a:ext cx="2656114" cy="116749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anything you can imagine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377479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4542" y="1578427"/>
            <a:ext cx="1796143" cy="111034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self-service at library media lab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31" t="20592" r="39821" b="39704"/>
          <a:stretch/>
        </p:blipFill>
        <p:spPr bwMode="auto">
          <a:xfrm>
            <a:off x="2411276" y="380997"/>
            <a:ext cx="5981611" cy="392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44746533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64" t="13393" r="17063" b="4363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93229" y="3505199"/>
            <a:ext cx="2743200" cy="990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DIY 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“white board”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200355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01" t="11224" r="13437" b="37212"/>
          <a:stretch/>
        </p:blipFill>
        <p:spPr bwMode="auto">
          <a:xfrm>
            <a:off x="255815" y="213632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4916" y="3067051"/>
            <a:ext cx="2579915" cy="136071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mini camera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</a:t>
            </a:r>
            <a:r>
              <a:rPr lang="en-US" sz="2800" dirty="0" smtClean="0">
                <a:solidFill>
                  <a:schemeClr val="tx1"/>
                </a:solidFill>
              </a:rPr>
              <a:t>n your own setting 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31" t="22566" r="15581" b="38394"/>
          <a:stretch/>
        </p:blipFill>
        <p:spPr bwMode="auto">
          <a:xfrm>
            <a:off x="3626038" y="2408464"/>
            <a:ext cx="5300248" cy="240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55770" y="1217840"/>
            <a:ext cx="2743200" cy="101509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computer webcam 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2889005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1772" y="-10886"/>
            <a:ext cx="9220200" cy="51435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5704" y="1994810"/>
            <a:ext cx="8882724" cy="8817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bg1"/>
                </a:solidFill>
              </a:rPr>
              <a:t>Recording Options</a:t>
            </a:r>
          </a:p>
          <a:p>
            <a:r>
              <a:rPr lang="en-US" sz="4000" dirty="0" smtClean="0">
                <a:solidFill>
                  <a:schemeClr val="tx1">
                    <a:lumMod val="65000"/>
                  </a:schemeClr>
                </a:solidFill>
              </a:rPr>
              <a:t>Do-it-Yourself…</a:t>
            </a:r>
            <a:r>
              <a:rPr lang="en-US" sz="4000" dirty="0" smtClean="0">
                <a:solidFill>
                  <a:srgbClr val="00B0F0"/>
                </a:solidFill>
              </a:rPr>
              <a:t>In a Studio</a:t>
            </a:r>
            <a:r>
              <a:rPr lang="en-US" sz="4000" dirty="0" smtClean="0">
                <a:solidFill>
                  <a:schemeClr val="tx1">
                    <a:lumMod val="65000"/>
                  </a:schemeClr>
                </a:solidFill>
              </a:rPr>
              <a:t>….On Location     </a:t>
            </a:r>
          </a:p>
          <a:p>
            <a:r>
              <a:rPr lang="en-US" sz="4000" dirty="0" smtClean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9323517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709" b="15123"/>
          <a:stretch/>
        </p:blipFill>
        <p:spPr bwMode="auto">
          <a:xfrm>
            <a:off x="2" y="0"/>
            <a:ext cx="4682560" cy="283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12370" y="3047997"/>
            <a:ext cx="2405745" cy="12736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in-studio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plain backdrop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844" b="14844"/>
          <a:stretch/>
        </p:blipFill>
        <p:spPr bwMode="auto">
          <a:xfrm>
            <a:off x="4296230" y="2416630"/>
            <a:ext cx="4847770" cy="272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17242" y="778328"/>
            <a:ext cx="2405745" cy="127363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in-studio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with green screen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8187086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3363" y="106501"/>
            <a:ext cx="907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 studio with professional lighting and backdrops</a:t>
            </a:r>
            <a:endParaRPr lang="en-US" sz="2800" dirty="0"/>
          </a:p>
        </p:txBody>
      </p:sp>
      <p:pic>
        <p:nvPicPr>
          <p:cNvPr id="1026" name="Picture 2" descr="C:\Users\amy84\AppData\Local\Microsoft\Windows\Temporary Internet Files\Content.Outlook\2UA5ZL4L\photo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3" y="734783"/>
            <a:ext cx="5399315" cy="40712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my84\AppData\Local\Microsoft\Windows\Temporary Internet Files\Content.Outlook\2UA5ZL4L\photo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15" y="718457"/>
            <a:ext cx="2619828" cy="1964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my84\AppData\Local\Microsoft\Windows\Temporary Internet Files\Content.Outlook\2UA5ZL4L\photo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115" y="2841170"/>
            <a:ext cx="2619828" cy="19648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0947889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io_setup-9997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29" r="7634"/>
          <a:stretch/>
        </p:blipFill>
        <p:spPr>
          <a:xfrm>
            <a:off x="5544824" y="772409"/>
            <a:ext cx="3391047" cy="2293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4824" y="3203898"/>
            <a:ext cx="2716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/>
              <a:t>real-time markup</a:t>
            </a:r>
          </a:p>
          <a:p>
            <a:pPr algn="r"/>
            <a:r>
              <a:rPr lang="en-US" sz="2800" dirty="0" smtClean="0"/>
              <a:t>on-screen</a:t>
            </a:r>
            <a:endParaRPr lang="en-US" sz="2800" dirty="0"/>
          </a:p>
        </p:txBody>
      </p:sp>
      <p:pic>
        <p:nvPicPr>
          <p:cNvPr id="7" name="Picture 6" descr="studio_setup-99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8" y="975989"/>
            <a:ext cx="5001180" cy="33320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30952281"/>
      </p:ext>
    </p:extLst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130</Words>
  <Application>Microsoft Office PowerPoint</Application>
  <PresentationFormat>On-screen Show (16:9)</PresentationFormat>
  <Paragraphs>42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Penn Medicine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MOOCs Pedagogy Montage</dc:title>
  <dc:creator>University of Pennsylvania</dc:creator>
  <cp:lastModifiedBy>mcnicolj</cp:lastModifiedBy>
  <cp:revision>35</cp:revision>
  <dcterms:created xsi:type="dcterms:W3CDTF">2013-02-21T13:34:08Z</dcterms:created>
  <dcterms:modified xsi:type="dcterms:W3CDTF">2013-04-04T00:53:58Z</dcterms:modified>
</cp:coreProperties>
</file>