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22.xml" ContentType="application/vnd.openxmlformats-officedocument.drawingml.diagramColors+xml"/>
  <Override PartName="/ppt/slides/slide36.xml" ContentType="application/vnd.openxmlformats-officedocument.presentationml.slid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diagrams/layout28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notesSlides/notesSlide7.xml" ContentType="application/vnd.openxmlformats-officedocument.presentationml.notesSlide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diagrams/quickStyle29.xml" ContentType="application/vnd.openxmlformats-officedocument.drawingml.diagramStyl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diagrams/drawing26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rawing8.xml" ContentType="application/vnd.ms-office.drawingml.diagramDrawing+xml"/>
  <Override PartName="/ppt/diagrams/layout25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colors28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layout26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colors29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slides/slide24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27.xml" ContentType="application/vnd.openxmlformats-officedocument.drawingml.diagramStyle+xml"/>
  <Override PartName="/ppt/diagrams/drawing28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24.xml" ContentType="application/vnd.ms-office.drawingml.diagramDrawing+xml"/>
  <Override PartName="/ppt/notesSlides/notesSlide11.xml" ContentType="application/vnd.openxmlformats-officedocument.presentationml.notesSlide+xml"/>
  <Override PartName="/ppt/diagrams/drawing6.xml" ContentType="application/vnd.ms-office.drawingml.diagramDrawing+xml"/>
  <Override PartName="/ppt/diagrams/drawing20.xml" ContentType="application/vnd.ms-office.drawingml.diagramDrawing+xml"/>
  <Override PartName="/ppt/diagrams/layout23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colors26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s/slide32.xml" ContentType="application/vnd.openxmlformats-officedocument.presentationml.slide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24.xml" ContentType="application/vnd.openxmlformats-officedocument.drawingml.diagramStyle+xml"/>
  <Override PartName="/ppt/diagrams/drawing25.xml" ContentType="application/vnd.ms-office.drawingml.diagramDrawing+xml"/>
  <Override PartName="/docProps/custom.xml" ContentType="application/vnd.openxmlformats-officedocument.custom-properties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layout2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4" r:id="rId1"/>
  </p:sldMasterIdLst>
  <p:notesMasterIdLst>
    <p:notesMasterId r:id="rId49"/>
  </p:notesMasterIdLst>
  <p:sldIdLst>
    <p:sldId id="348" r:id="rId2"/>
    <p:sldId id="260" r:id="rId3"/>
    <p:sldId id="310" r:id="rId4"/>
    <p:sldId id="311" r:id="rId5"/>
    <p:sldId id="263" r:id="rId6"/>
    <p:sldId id="312" r:id="rId7"/>
    <p:sldId id="313" r:id="rId8"/>
    <p:sldId id="315" r:id="rId9"/>
    <p:sldId id="316" r:id="rId10"/>
    <p:sldId id="304" r:id="rId11"/>
    <p:sldId id="287" r:id="rId12"/>
    <p:sldId id="318" r:id="rId13"/>
    <p:sldId id="319" r:id="rId14"/>
    <p:sldId id="320" r:id="rId15"/>
    <p:sldId id="317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03" r:id="rId24"/>
    <p:sldId id="321" r:id="rId25"/>
    <p:sldId id="333" r:id="rId26"/>
    <p:sldId id="334" r:id="rId27"/>
    <p:sldId id="335" r:id="rId28"/>
    <p:sldId id="289" r:id="rId29"/>
    <p:sldId id="336" r:id="rId30"/>
    <p:sldId id="294" r:id="rId31"/>
    <p:sldId id="337" r:id="rId32"/>
    <p:sldId id="296" r:id="rId33"/>
    <p:sldId id="338" r:id="rId34"/>
    <p:sldId id="298" r:id="rId35"/>
    <p:sldId id="339" r:id="rId36"/>
    <p:sldId id="266" r:id="rId37"/>
    <p:sldId id="276" r:id="rId38"/>
    <p:sldId id="284" r:id="rId39"/>
    <p:sldId id="305" r:id="rId40"/>
    <p:sldId id="329" r:id="rId41"/>
    <p:sldId id="330" r:id="rId42"/>
    <p:sldId id="340" r:id="rId43"/>
    <p:sldId id="306" r:id="rId44"/>
    <p:sldId id="331" r:id="rId45"/>
    <p:sldId id="307" r:id="rId46"/>
    <p:sldId id="344" r:id="rId47"/>
    <p:sldId id="349" r:id="rId48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78B5"/>
    <a:srgbClr val="777777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5C22544A-7EE6-4342-B048-85BDC9FD1C3A}" styleName="Medium Style 2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8" autoAdjust="0"/>
    <p:restoredTop sz="94640" autoAdjust="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3182545F-3A85-4A62-8700-62A74B5C8DA0}">
      <dgm:prSet phldrT="[Text]"/>
      <dgm:spPr/>
      <dgm:t>
        <a:bodyPr/>
        <a:lstStyle>
          <a:extLst/>
        </a:lstStyle>
        <a:p>
          <a:r>
            <a:rPr lang="en-US" dirty="0" smtClean="0"/>
            <a:t>6</a:t>
          </a:r>
          <a:r>
            <a:rPr lang="en-US" baseline="30000" dirty="0" smtClean="0"/>
            <a:t>th</a:t>
          </a:r>
          <a:r>
            <a:rPr lang="en-US" dirty="0" smtClean="0"/>
            <a:t> Largest Site</a:t>
          </a:r>
        </a:p>
      </dgm:t>
    </dgm:pt>
    <dgm:pt modelId="{AAA1D189-C242-4E15-80BF-332935E74D7C}" type="parTrans" cxnId="{C3C7C84E-A4B9-4EBC-AFFD-A1CD9BB2E10A}">
      <dgm:prSet/>
      <dgm:spPr/>
      <dgm:t>
        <a:bodyPr/>
        <a:lstStyle/>
        <a:p>
          <a:endParaRPr lang="en-US"/>
        </a:p>
      </dgm:t>
    </dgm:pt>
    <dgm:pt modelId="{79694074-BD4E-43BE-8F90-822939470513}" type="sibTrans" cxnId="{C3C7C84E-A4B9-4EBC-AFFD-A1CD9BB2E10A}">
      <dgm:prSet/>
      <dgm:spPr/>
      <dgm:t>
        <a:bodyPr/>
        <a:lstStyle/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smtClean="0"/>
            <a:t>&gt;500,000,000 Monthly Views</a:t>
          </a:r>
          <a:endParaRPr lang="en-US" dirty="0"/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B3DAAE7F-8A99-4485-839D-C163BE1B2319}">
      <dgm:prSet phldrT="[Text]"/>
      <dgm:spPr/>
      <dgm:t>
        <a:bodyPr/>
        <a:lstStyle>
          <a:extLst/>
        </a:lstStyle>
        <a:p>
          <a:r>
            <a:rPr lang="en-US" dirty="0" smtClean="0"/>
            <a:t>89,000 Active Editors</a:t>
          </a:r>
        </a:p>
      </dgm:t>
    </dgm:pt>
    <dgm:pt modelId="{016D9ED6-222A-4F84-A3A9-84DA20211262}" type="parTrans" cxnId="{E093932B-BF04-4A64-A15F-490B2513AED8}">
      <dgm:prSet/>
      <dgm:spPr/>
    </dgm:pt>
    <dgm:pt modelId="{50269B4D-7755-4E83-B764-064195E3C536}" type="sibTrans" cxnId="{E093932B-BF04-4A64-A15F-490B2513AED8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FAF30E-6A0A-4DA3-8BF7-13B41029F478}" type="pres">
      <dgm:prSet presAssocID="{36B327E6-FEB1-4854-BCCD-3CE8FFE19E2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F043F333-9022-4438-8564-5E80FB362578}" type="pres">
      <dgm:prSet presAssocID="{3182545F-3A85-4A62-8700-62A74B5C8DA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5356A-440A-4DCA-8382-C31FA8A1DA48}" type="pres">
      <dgm:prSet presAssocID="{79694074-BD4E-43BE-8F90-822939470513}" presName="spacer" presStyleCnt="0"/>
      <dgm:spPr/>
      <dgm:t>
        <a:bodyPr/>
        <a:lstStyle/>
        <a:p>
          <a:endParaRPr lang="en-US"/>
        </a:p>
      </dgm:t>
    </dgm:pt>
    <dgm:pt modelId="{C6C6D8BD-8121-4C8A-B9F9-7350020CEA2E}" type="pres">
      <dgm:prSet presAssocID="{B3DAAE7F-8A99-4485-839D-C163BE1B231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B7778B-F5E6-4C1F-B39F-6FE6AB997F7E}" srcId="{8554BDF9-8515-4677-9942-0171F000F8EB}" destId="{36B327E6-FEB1-4854-BCCD-3CE8FFE19E25}" srcOrd="0" destOrd="0" parTransId="{5BD9AFE6-CE83-44E2-9D0D-83D61158D5DD}" sibTransId="{1DC2AB8B-8927-483D-9F5A-E29FA4AC1B5C}"/>
    <dgm:cxn modelId="{C3C7C84E-A4B9-4EBC-AFFD-A1CD9BB2E10A}" srcId="{8554BDF9-8515-4677-9942-0171F000F8EB}" destId="{3182545F-3A85-4A62-8700-62A74B5C8DA0}" srcOrd="1" destOrd="0" parTransId="{AAA1D189-C242-4E15-80BF-332935E74D7C}" sibTransId="{79694074-BD4E-43BE-8F90-822939470513}"/>
    <dgm:cxn modelId="{10E0E294-FB01-4345-977F-9A38C6049761}" type="presOf" srcId="{36B327E6-FEB1-4854-BCCD-3CE8FFE19E25}" destId="{AEFAF30E-6A0A-4DA3-8BF7-13B41029F478}" srcOrd="0" destOrd="0" presId="urn:microsoft.com/office/officeart/2005/8/layout/vList2"/>
    <dgm:cxn modelId="{E093932B-BF04-4A64-A15F-490B2513AED8}" srcId="{8554BDF9-8515-4677-9942-0171F000F8EB}" destId="{B3DAAE7F-8A99-4485-839D-C163BE1B2319}" srcOrd="2" destOrd="0" parTransId="{016D9ED6-222A-4F84-A3A9-84DA20211262}" sibTransId="{50269B4D-7755-4E83-B764-064195E3C536}"/>
    <dgm:cxn modelId="{C8E23D7C-2D42-4DB6-8E81-37234DA05A4E}" type="presOf" srcId="{B3DAAE7F-8A99-4485-839D-C163BE1B2319}" destId="{C6C6D8BD-8121-4C8A-B9F9-7350020CEA2E}" srcOrd="0" destOrd="0" presId="urn:microsoft.com/office/officeart/2005/8/layout/vList2"/>
    <dgm:cxn modelId="{DAFBCBE7-0B20-4044-892A-AA56552A95D9}" type="presOf" srcId="{3182545F-3A85-4A62-8700-62A74B5C8DA0}" destId="{F043F333-9022-4438-8564-5E80FB362578}" srcOrd="0" destOrd="0" presId="urn:microsoft.com/office/officeart/2005/8/layout/vList2"/>
    <dgm:cxn modelId="{51887B23-B9D5-4AF5-8B0A-1A3DB7EAA456}" type="presOf" srcId="{8554BDF9-8515-4677-9942-0171F000F8EB}" destId="{436ED440-0078-4DC0-947A-6874EA1047E4}" srcOrd="0" destOrd="0" presId="urn:microsoft.com/office/officeart/2005/8/layout/vList2"/>
    <dgm:cxn modelId="{C960ABE3-8222-4421-978E-1D16939B3B11}" type="presParOf" srcId="{436ED440-0078-4DC0-947A-6874EA1047E4}" destId="{AEFAF30E-6A0A-4DA3-8BF7-13B41029F478}" srcOrd="0" destOrd="0" presId="urn:microsoft.com/office/officeart/2005/8/layout/vList2"/>
    <dgm:cxn modelId="{E4CEB446-FFA5-45A3-8598-752F6984E17A}" type="presParOf" srcId="{436ED440-0078-4DC0-947A-6874EA1047E4}" destId="{AB81DB41-4254-42BA-8CD3-C762738356B3}" srcOrd="1" destOrd="0" presId="urn:microsoft.com/office/officeart/2005/8/layout/vList2"/>
    <dgm:cxn modelId="{EEDF6C6E-288A-405C-BCE5-78D33FBDA372}" type="presParOf" srcId="{436ED440-0078-4DC0-947A-6874EA1047E4}" destId="{F043F333-9022-4438-8564-5E80FB362578}" srcOrd="2" destOrd="0" presId="urn:microsoft.com/office/officeart/2005/8/layout/vList2"/>
    <dgm:cxn modelId="{435CAD71-2439-448D-BA2A-A9789009642E}" type="presParOf" srcId="{436ED440-0078-4DC0-947A-6874EA1047E4}" destId="{8C55356A-440A-4DCA-8382-C31FA8A1DA48}" srcOrd="3" destOrd="0" presId="urn:microsoft.com/office/officeart/2005/8/layout/vList2"/>
    <dgm:cxn modelId="{0846C7C6-115D-458C-AC4C-7A112D8681E5}" type="presParOf" srcId="{436ED440-0078-4DC0-947A-6874EA1047E4}" destId="{C6C6D8BD-8121-4C8A-B9F9-7350020CEA2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5D74B1B-3C18-44A1-87B8-8AD8608FD3EE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049DAE56-06E1-40CA-84F5-E3EBA25E0D6F}">
      <dgm:prSet phldrT="[Text]"/>
      <dgm:spPr/>
      <dgm:t>
        <a:bodyPr/>
        <a:lstStyle/>
        <a:p>
          <a:r>
            <a:rPr lang="en-US" dirty="0" smtClean="0"/>
            <a:t>Question</a:t>
          </a:r>
          <a:endParaRPr lang="en-US" dirty="0"/>
        </a:p>
      </dgm:t>
    </dgm:pt>
    <dgm:pt modelId="{07B616A7-4AAD-43D6-AE58-6CF9D95849AB}" type="parTrans" cxnId="{EEB7DF67-F427-4798-926F-ADED459388BC}">
      <dgm:prSet/>
      <dgm:spPr/>
      <dgm:t>
        <a:bodyPr/>
        <a:lstStyle/>
        <a:p>
          <a:endParaRPr lang="en-US"/>
        </a:p>
      </dgm:t>
    </dgm:pt>
    <dgm:pt modelId="{49EC0F56-8F36-4544-AA37-B0B2C2074CE6}" type="sibTrans" cxnId="{EEB7DF67-F427-4798-926F-ADED459388BC}">
      <dgm:prSet/>
      <dgm:spPr/>
      <dgm:t>
        <a:bodyPr/>
        <a:lstStyle/>
        <a:p>
          <a:endParaRPr lang="en-US"/>
        </a:p>
      </dgm:t>
    </dgm:pt>
    <dgm:pt modelId="{78ADDF35-A129-4496-8647-6A5A16378A24}">
      <dgm:prSet phldrT="[Text]"/>
      <dgm:spPr/>
      <dgm:t>
        <a:bodyPr/>
        <a:lstStyle/>
        <a:p>
          <a:r>
            <a:rPr lang="en-US" dirty="0" smtClean="0"/>
            <a:t>Web Search</a:t>
          </a:r>
          <a:endParaRPr lang="en-US" dirty="0"/>
        </a:p>
      </dgm:t>
    </dgm:pt>
    <dgm:pt modelId="{5640EF51-D76D-44A0-A858-6B79711088E0}" type="parTrans" cxnId="{F0327BE6-EE43-43E1-8C66-F3813D5F340D}">
      <dgm:prSet/>
      <dgm:spPr/>
      <dgm:t>
        <a:bodyPr/>
        <a:lstStyle/>
        <a:p>
          <a:endParaRPr lang="en-US"/>
        </a:p>
      </dgm:t>
    </dgm:pt>
    <dgm:pt modelId="{1BF31098-20C2-438F-8E18-7A73F7E541DC}" type="sibTrans" cxnId="{F0327BE6-EE43-43E1-8C66-F3813D5F340D}">
      <dgm:prSet/>
      <dgm:spPr/>
      <dgm:t>
        <a:bodyPr/>
        <a:lstStyle/>
        <a:p>
          <a:endParaRPr lang="en-US"/>
        </a:p>
      </dgm:t>
    </dgm:pt>
    <dgm:pt modelId="{FBAEAAE1-844E-4109-9D90-546869A84401}">
      <dgm:prSet phldrT="[Text]"/>
      <dgm:spPr/>
      <dgm:t>
        <a:bodyPr/>
        <a:lstStyle/>
        <a:p>
          <a:r>
            <a:rPr lang="en-US" dirty="0" smtClean="0"/>
            <a:t>Wikipedia</a:t>
          </a:r>
          <a:endParaRPr lang="en-US" dirty="0"/>
        </a:p>
      </dgm:t>
    </dgm:pt>
    <dgm:pt modelId="{9B01A413-7E45-4CD1-A419-A4A94670167B}" type="parTrans" cxnId="{CE7729DF-D26C-4E59-88F8-D084C54AC930}">
      <dgm:prSet/>
      <dgm:spPr/>
      <dgm:t>
        <a:bodyPr/>
        <a:lstStyle/>
        <a:p>
          <a:endParaRPr lang="en-US"/>
        </a:p>
      </dgm:t>
    </dgm:pt>
    <dgm:pt modelId="{6BBE1702-BAF1-4D12-8A52-447BC44CFF8F}" type="sibTrans" cxnId="{CE7729DF-D26C-4E59-88F8-D084C54AC930}">
      <dgm:prSet/>
      <dgm:spPr/>
      <dgm:t>
        <a:bodyPr/>
        <a:lstStyle/>
        <a:p>
          <a:endParaRPr lang="en-US"/>
        </a:p>
      </dgm:t>
    </dgm:pt>
    <dgm:pt modelId="{EC4FE0CC-3447-4C9F-BF62-8B380F738859}">
      <dgm:prSet phldrT="[Text]"/>
      <dgm:spPr/>
      <dgm:t>
        <a:bodyPr/>
        <a:lstStyle/>
        <a:p>
          <a:r>
            <a:rPr lang="en-US" dirty="0" smtClean="0"/>
            <a:t>Library</a:t>
          </a:r>
          <a:endParaRPr lang="en-US" dirty="0"/>
        </a:p>
      </dgm:t>
    </dgm:pt>
    <dgm:pt modelId="{ABF88326-0F57-42D4-A92A-8EA474D480F3}" type="parTrans" cxnId="{905938E6-5BB0-498E-80B7-C9B16675F581}">
      <dgm:prSet/>
      <dgm:spPr/>
      <dgm:t>
        <a:bodyPr/>
        <a:lstStyle/>
        <a:p>
          <a:endParaRPr lang="en-US"/>
        </a:p>
      </dgm:t>
    </dgm:pt>
    <dgm:pt modelId="{41B9BB4B-C524-4E45-AD57-4A417D77106E}" type="sibTrans" cxnId="{905938E6-5BB0-498E-80B7-C9B16675F581}">
      <dgm:prSet/>
      <dgm:spPr/>
      <dgm:t>
        <a:bodyPr/>
        <a:lstStyle/>
        <a:p>
          <a:endParaRPr lang="en-US"/>
        </a:p>
      </dgm:t>
    </dgm:pt>
    <dgm:pt modelId="{12DDBAE6-C499-4F1C-BE1A-0B7117F79DBB}">
      <dgm:prSet phldrT="[Text]"/>
      <dgm:spPr/>
      <dgm:t>
        <a:bodyPr/>
        <a:lstStyle/>
        <a:p>
          <a:r>
            <a:rPr lang="en-US" dirty="0" smtClean="0"/>
            <a:t>Digital</a:t>
          </a:r>
          <a:endParaRPr lang="en-US" dirty="0"/>
        </a:p>
      </dgm:t>
    </dgm:pt>
    <dgm:pt modelId="{71518AD1-7649-464D-8538-A75C02AB1372}" type="parTrans" cxnId="{C9A66693-2CB5-4C29-8EFB-2C044CB0104C}">
      <dgm:prSet/>
      <dgm:spPr/>
      <dgm:t>
        <a:bodyPr/>
        <a:lstStyle/>
        <a:p>
          <a:endParaRPr lang="en-US"/>
        </a:p>
      </dgm:t>
    </dgm:pt>
    <dgm:pt modelId="{150A66F9-0682-4667-9F6A-41C8016D420C}" type="sibTrans" cxnId="{C9A66693-2CB5-4C29-8EFB-2C044CB0104C}">
      <dgm:prSet/>
      <dgm:spPr/>
      <dgm:t>
        <a:bodyPr/>
        <a:lstStyle/>
        <a:p>
          <a:endParaRPr lang="en-US"/>
        </a:p>
      </dgm:t>
    </dgm:pt>
    <dgm:pt modelId="{F0B3EF81-E7A1-43A2-914B-E9620AB4371D}">
      <dgm:prSet phldrT="[Text]"/>
      <dgm:spPr/>
      <dgm:t>
        <a:bodyPr/>
        <a:lstStyle/>
        <a:p>
          <a:r>
            <a:rPr lang="en-US" dirty="0" err="1" smtClean="0"/>
            <a:t>Phyiscal</a:t>
          </a:r>
          <a:endParaRPr lang="en-US" dirty="0"/>
        </a:p>
      </dgm:t>
    </dgm:pt>
    <dgm:pt modelId="{4CC354A6-20D9-4FEA-AF98-0DDC05C19618}" type="parTrans" cxnId="{47F5257D-0488-4DA8-A347-8DCAB3415270}">
      <dgm:prSet/>
      <dgm:spPr/>
      <dgm:t>
        <a:bodyPr/>
        <a:lstStyle/>
        <a:p>
          <a:endParaRPr lang="en-US"/>
        </a:p>
      </dgm:t>
    </dgm:pt>
    <dgm:pt modelId="{7F88D7CE-9F45-4789-9DF3-862B4E101724}" type="sibTrans" cxnId="{47F5257D-0488-4DA8-A347-8DCAB3415270}">
      <dgm:prSet/>
      <dgm:spPr/>
      <dgm:t>
        <a:bodyPr/>
        <a:lstStyle/>
        <a:p>
          <a:endParaRPr lang="en-US"/>
        </a:p>
      </dgm:t>
    </dgm:pt>
    <dgm:pt modelId="{048737F9-C883-4041-9106-F7531546F62A}" type="pres">
      <dgm:prSet presAssocID="{B5D74B1B-3C18-44A1-87B8-8AD8608FD3EE}" presName="Name0" presStyleCnt="0">
        <dgm:presLayoutVars>
          <dgm:dir/>
          <dgm:resizeHandles val="exact"/>
        </dgm:presLayoutVars>
      </dgm:prSet>
      <dgm:spPr/>
    </dgm:pt>
    <dgm:pt modelId="{8DF2A724-4C21-4C0D-8480-62C0726A3375}" type="pres">
      <dgm:prSet presAssocID="{049DAE56-06E1-40CA-84F5-E3EBA25E0D6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628C95-0985-4754-8E2B-C607EF37ADED}" type="pres">
      <dgm:prSet presAssocID="{49EC0F56-8F36-4544-AA37-B0B2C2074CE6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A150CD5-3D63-4D93-80E1-11A9ABD6500F}" type="pres">
      <dgm:prSet presAssocID="{49EC0F56-8F36-4544-AA37-B0B2C2074CE6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3EB3856-9B88-4CE5-BBC1-69423386AD66}" type="pres">
      <dgm:prSet presAssocID="{78ADDF35-A129-4496-8647-6A5A16378A2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351B1A-0917-446E-BF28-A78F37BCB2C8}" type="pres">
      <dgm:prSet presAssocID="{1BF31098-20C2-438F-8E18-7A73F7E541DC}" presName="sibTrans" presStyleLbl="sibTrans2D1" presStyleIdx="1" presStyleCnt="3"/>
      <dgm:spPr/>
      <dgm:t>
        <a:bodyPr/>
        <a:lstStyle/>
        <a:p>
          <a:endParaRPr lang="en-US"/>
        </a:p>
      </dgm:t>
    </dgm:pt>
    <dgm:pt modelId="{8DB2E034-797C-45C9-A30B-3AC21F4B4965}" type="pres">
      <dgm:prSet presAssocID="{1BF31098-20C2-438F-8E18-7A73F7E541DC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C3E67EC0-D4B5-4E53-9CAC-A7A79C9CF5AF}" type="pres">
      <dgm:prSet presAssocID="{FBAEAAE1-844E-4109-9D90-546869A8440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CD7409-BD03-4E0C-8D10-9C255A2CB7AC}" type="pres">
      <dgm:prSet presAssocID="{6BBE1702-BAF1-4D12-8A52-447BC44CFF8F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2B57BB3-047C-4F92-9DD4-5C56BB1AB438}" type="pres">
      <dgm:prSet presAssocID="{6BBE1702-BAF1-4D12-8A52-447BC44CFF8F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F0C4470F-8B78-4C10-8280-3D54F556C389}" type="pres">
      <dgm:prSet presAssocID="{EC4FE0CC-3447-4C9F-BF62-8B380F73885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187346-3190-4CAA-A149-E36F5BF96B56}" type="presOf" srcId="{F0B3EF81-E7A1-43A2-914B-E9620AB4371D}" destId="{F0C4470F-8B78-4C10-8280-3D54F556C389}" srcOrd="0" destOrd="2" presId="urn:microsoft.com/office/officeart/2005/8/layout/process1"/>
    <dgm:cxn modelId="{C32D20DE-4C81-4F4B-9DCB-FD1E117C58F6}" type="presOf" srcId="{6BBE1702-BAF1-4D12-8A52-447BC44CFF8F}" destId="{22B57BB3-047C-4F92-9DD4-5C56BB1AB438}" srcOrd="1" destOrd="0" presId="urn:microsoft.com/office/officeart/2005/8/layout/process1"/>
    <dgm:cxn modelId="{CE7729DF-D26C-4E59-88F8-D084C54AC930}" srcId="{B5D74B1B-3C18-44A1-87B8-8AD8608FD3EE}" destId="{FBAEAAE1-844E-4109-9D90-546869A84401}" srcOrd="2" destOrd="0" parTransId="{9B01A413-7E45-4CD1-A419-A4A94670167B}" sibTransId="{6BBE1702-BAF1-4D12-8A52-447BC44CFF8F}"/>
    <dgm:cxn modelId="{EEB7DF67-F427-4798-926F-ADED459388BC}" srcId="{B5D74B1B-3C18-44A1-87B8-8AD8608FD3EE}" destId="{049DAE56-06E1-40CA-84F5-E3EBA25E0D6F}" srcOrd="0" destOrd="0" parTransId="{07B616A7-4AAD-43D6-AE58-6CF9D95849AB}" sibTransId="{49EC0F56-8F36-4544-AA37-B0B2C2074CE6}"/>
    <dgm:cxn modelId="{B8B0C5D0-665B-4E87-AB61-CE5B26515AA2}" type="presOf" srcId="{FBAEAAE1-844E-4109-9D90-546869A84401}" destId="{C3E67EC0-D4B5-4E53-9CAC-A7A79C9CF5AF}" srcOrd="0" destOrd="0" presId="urn:microsoft.com/office/officeart/2005/8/layout/process1"/>
    <dgm:cxn modelId="{96AB6550-A0F2-4D98-A78A-7CDCC0D32580}" type="presOf" srcId="{049DAE56-06E1-40CA-84F5-E3EBA25E0D6F}" destId="{8DF2A724-4C21-4C0D-8480-62C0726A3375}" srcOrd="0" destOrd="0" presId="urn:microsoft.com/office/officeart/2005/8/layout/process1"/>
    <dgm:cxn modelId="{8F133BC0-4343-4F42-A6D3-C5D0CFEE8A34}" type="presOf" srcId="{B5D74B1B-3C18-44A1-87B8-8AD8608FD3EE}" destId="{048737F9-C883-4041-9106-F7531546F62A}" srcOrd="0" destOrd="0" presId="urn:microsoft.com/office/officeart/2005/8/layout/process1"/>
    <dgm:cxn modelId="{F0327BE6-EE43-43E1-8C66-F3813D5F340D}" srcId="{B5D74B1B-3C18-44A1-87B8-8AD8608FD3EE}" destId="{78ADDF35-A129-4496-8647-6A5A16378A24}" srcOrd="1" destOrd="0" parTransId="{5640EF51-D76D-44A0-A858-6B79711088E0}" sibTransId="{1BF31098-20C2-438F-8E18-7A73F7E541DC}"/>
    <dgm:cxn modelId="{136F38B7-5DDF-4ACC-99FB-01801920352B}" type="presOf" srcId="{1BF31098-20C2-438F-8E18-7A73F7E541DC}" destId="{B4351B1A-0917-446E-BF28-A78F37BCB2C8}" srcOrd="0" destOrd="0" presId="urn:microsoft.com/office/officeart/2005/8/layout/process1"/>
    <dgm:cxn modelId="{47F5257D-0488-4DA8-A347-8DCAB3415270}" srcId="{EC4FE0CC-3447-4C9F-BF62-8B380F738859}" destId="{F0B3EF81-E7A1-43A2-914B-E9620AB4371D}" srcOrd="1" destOrd="0" parTransId="{4CC354A6-20D9-4FEA-AF98-0DDC05C19618}" sibTransId="{7F88D7CE-9F45-4789-9DF3-862B4E101724}"/>
    <dgm:cxn modelId="{F25C220E-8284-4CA0-A440-EBBCADAD6087}" type="presOf" srcId="{1BF31098-20C2-438F-8E18-7A73F7E541DC}" destId="{8DB2E034-797C-45C9-A30B-3AC21F4B4965}" srcOrd="1" destOrd="0" presId="urn:microsoft.com/office/officeart/2005/8/layout/process1"/>
    <dgm:cxn modelId="{905938E6-5BB0-498E-80B7-C9B16675F581}" srcId="{B5D74B1B-3C18-44A1-87B8-8AD8608FD3EE}" destId="{EC4FE0CC-3447-4C9F-BF62-8B380F738859}" srcOrd="3" destOrd="0" parTransId="{ABF88326-0F57-42D4-A92A-8EA474D480F3}" sibTransId="{41B9BB4B-C524-4E45-AD57-4A417D77106E}"/>
    <dgm:cxn modelId="{F35CE7D0-5D9D-416A-84D1-E75A166D9ADE}" type="presOf" srcId="{6BBE1702-BAF1-4D12-8A52-447BC44CFF8F}" destId="{75CD7409-BD03-4E0C-8D10-9C255A2CB7AC}" srcOrd="0" destOrd="0" presId="urn:microsoft.com/office/officeart/2005/8/layout/process1"/>
    <dgm:cxn modelId="{5C28ACAE-4887-432D-AF2A-70B50B05536C}" type="presOf" srcId="{49EC0F56-8F36-4544-AA37-B0B2C2074CE6}" destId="{FA150CD5-3D63-4D93-80E1-11A9ABD6500F}" srcOrd="1" destOrd="0" presId="urn:microsoft.com/office/officeart/2005/8/layout/process1"/>
    <dgm:cxn modelId="{C9A66693-2CB5-4C29-8EFB-2C044CB0104C}" srcId="{EC4FE0CC-3447-4C9F-BF62-8B380F738859}" destId="{12DDBAE6-C499-4F1C-BE1A-0B7117F79DBB}" srcOrd="0" destOrd="0" parTransId="{71518AD1-7649-464D-8538-A75C02AB1372}" sibTransId="{150A66F9-0682-4667-9F6A-41C8016D420C}"/>
    <dgm:cxn modelId="{87BB543F-D873-43C2-96BB-7C3B9536A6C3}" type="presOf" srcId="{49EC0F56-8F36-4544-AA37-B0B2C2074CE6}" destId="{8F628C95-0985-4754-8E2B-C607EF37ADED}" srcOrd="0" destOrd="0" presId="urn:microsoft.com/office/officeart/2005/8/layout/process1"/>
    <dgm:cxn modelId="{9C85A22C-020B-442F-A07E-D3A54E66EA60}" type="presOf" srcId="{EC4FE0CC-3447-4C9F-BF62-8B380F738859}" destId="{F0C4470F-8B78-4C10-8280-3D54F556C389}" srcOrd="0" destOrd="0" presId="urn:microsoft.com/office/officeart/2005/8/layout/process1"/>
    <dgm:cxn modelId="{E35372F8-BA2D-4878-A008-FFCF4DFEE212}" type="presOf" srcId="{12DDBAE6-C499-4F1C-BE1A-0B7117F79DBB}" destId="{F0C4470F-8B78-4C10-8280-3D54F556C389}" srcOrd="0" destOrd="1" presId="urn:microsoft.com/office/officeart/2005/8/layout/process1"/>
    <dgm:cxn modelId="{B3C92616-AA3E-4A3A-B533-CAB45706D277}" type="presOf" srcId="{78ADDF35-A129-4496-8647-6A5A16378A24}" destId="{93EB3856-9B88-4CE5-BBC1-69423386AD66}" srcOrd="0" destOrd="0" presId="urn:microsoft.com/office/officeart/2005/8/layout/process1"/>
    <dgm:cxn modelId="{E07C87DF-C766-4F77-A7CA-60718E90E052}" type="presParOf" srcId="{048737F9-C883-4041-9106-F7531546F62A}" destId="{8DF2A724-4C21-4C0D-8480-62C0726A3375}" srcOrd="0" destOrd="0" presId="urn:microsoft.com/office/officeart/2005/8/layout/process1"/>
    <dgm:cxn modelId="{A03F8ABF-7401-4221-9A54-827D5C92F744}" type="presParOf" srcId="{048737F9-C883-4041-9106-F7531546F62A}" destId="{8F628C95-0985-4754-8E2B-C607EF37ADED}" srcOrd="1" destOrd="0" presId="urn:microsoft.com/office/officeart/2005/8/layout/process1"/>
    <dgm:cxn modelId="{D5B1CC6A-2A6C-42A1-ABD2-B5939359D8F4}" type="presParOf" srcId="{8F628C95-0985-4754-8E2B-C607EF37ADED}" destId="{FA150CD5-3D63-4D93-80E1-11A9ABD6500F}" srcOrd="0" destOrd="0" presId="urn:microsoft.com/office/officeart/2005/8/layout/process1"/>
    <dgm:cxn modelId="{5024CCCE-4F2B-4DB3-9920-D6F27422057F}" type="presParOf" srcId="{048737F9-C883-4041-9106-F7531546F62A}" destId="{93EB3856-9B88-4CE5-BBC1-69423386AD66}" srcOrd="2" destOrd="0" presId="urn:microsoft.com/office/officeart/2005/8/layout/process1"/>
    <dgm:cxn modelId="{636A1F97-9317-4E8C-98C0-B076A30780F4}" type="presParOf" srcId="{048737F9-C883-4041-9106-F7531546F62A}" destId="{B4351B1A-0917-446E-BF28-A78F37BCB2C8}" srcOrd="3" destOrd="0" presId="urn:microsoft.com/office/officeart/2005/8/layout/process1"/>
    <dgm:cxn modelId="{6A74BFB0-1696-490A-9698-5C3FF72A182B}" type="presParOf" srcId="{B4351B1A-0917-446E-BF28-A78F37BCB2C8}" destId="{8DB2E034-797C-45C9-A30B-3AC21F4B4965}" srcOrd="0" destOrd="0" presId="urn:microsoft.com/office/officeart/2005/8/layout/process1"/>
    <dgm:cxn modelId="{6F2D338A-1230-4F6F-A272-5D488BEB09E0}" type="presParOf" srcId="{048737F9-C883-4041-9106-F7531546F62A}" destId="{C3E67EC0-D4B5-4E53-9CAC-A7A79C9CF5AF}" srcOrd="4" destOrd="0" presId="urn:microsoft.com/office/officeart/2005/8/layout/process1"/>
    <dgm:cxn modelId="{DB617163-8547-4CCD-8733-9BB83C9F5992}" type="presParOf" srcId="{048737F9-C883-4041-9106-F7531546F62A}" destId="{75CD7409-BD03-4E0C-8D10-9C255A2CB7AC}" srcOrd="5" destOrd="0" presId="urn:microsoft.com/office/officeart/2005/8/layout/process1"/>
    <dgm:cxn modelId="{2680B6AE-9DCD-4CE7-8636-2EF70D77E487}" type="presParOf" srcId="{75CD7409-BD03-4E0C-8D10-9C255A2CB7AC}" destId="{22B57BB3-047C-4F92-9DD4-5C56BB1AB438}" srcOrd="0" destOrd="0" presId="urn:microsoft.com/office/officeart/2005/8/layout/process1"/>
    <dgm:cxn modelId="{ACBF480B-25B8-4607-99AD-AD7D541CD831}" type="presParOf" srcId="{048737F9-C883-4041-9106-F7531546F62A}" destId="{F0C4470F-8B78-4C10-8280-3D54F556C389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3182545F-3A85-4A62-8700-62A74B5C8DA0}">
      <dgm:prSet phldrT="[Text]"/>
      <dgm:spPr/>
      <dgm:t>
        <a:bodyPr/>
        <a:lstStyle>
          <a:extLst/>
        </a:lstStyle>
        <a:p>
          <a:r>
            <a:rPr lang="en-US" dirty="0" smtClean="0"/>
            <a:t>What needs linking?</a:t>
          </a:r>
          <a:endParaRPr lang="en-US" dirty="0"/>
        </a:p>
      </dgm:t>
    </dgm:pt>
    <dgm:pt modelId="{AAA1D189-C242-4E15-80BF-332935E74D7C}" type="parTrans" cxnId="{C3C7C84E-A4B9-4EBC-AFFD-A1CD9BB2E10A}">
      <dgm:prSet/>
      <dgm:spPr/>
      <dgm:t>
        <a:bodyPr/>
        <a:lstStyle/>
        <a:p>
          <a:endParaRPr lang="en-US"/>
        </a:p>
      </dgm:t>
    </dgm:pt>
    <dgm:pt modelId="{79694074-BD4E-43BE-8F90-822939470513}" type="sibTrans" cxnId="{C3C7C84E-A4B9-4EBC-AFFD-A1CD9BB2E10A}">
      <dgm:prSet/>
      <dgm:spPr/>
      <dgm:t>
        <a:bodyPr/>
        <a:lstStyle/>
        <a:p>
          <a:endParaRPr lang="en-US"/>
        </a:p>
      </dgm:t>
    </dgm:pt>
    <dgm:pt modelId="{D6FE9BF4-AE2C-429A-9D41-9F867B810A12}">
      <dgm:prSet phldrT="[Text]"/>
      <dgm:spPr/>
      <dgm:t>
        <a:bodyPr/>
        <a:lstStyle>
          <a:extLst/>
        </a:lstStyle>
        <a:p>
          <a:r>
            <a:rPr lang="en-US" dirty="0" smtClean="0"/>
            <a:t>Where to link?</a:t>
          </a:r>
          <a:endParaRPr lang="en-US" dirty="0"/>
        </a:p>
      </dgm:t>
    </dgm:pt>
    <dgm:pt modelId="{C969F371-FF5D-46BE-9112-6E4325C0959A}" type="parTrans" cxnId="{47C540AC-0A46-432A-968E-4F0DEFFD223B}">
      <dgm:prSet/>
      <dgm:spPr/>
      <dgm:t>
        <a:bodyPr/>
        <a:lstStyle/>
        <a:p>
          <a:endParaRPr lang="en-US"/>
        </a:p>
      </dgm:t>
    </dgm:pt>
    <dgm:pt modelId="{28CD8698-60C1-4F60-80DD-B75680DD9E2B}" type="sibTrans" cxnId="{47C540AC-0A46-432A-968E-4F0DEFFD223B}">
      <dgm:prSet/>
      <dgm:spPr/>
      <dgm:t>
        <a:bodyPr/>
        <a:lstStyle/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smtClean="0"/>
            <a:t>Who’s linking?</a:t>
          </a:r>
          <a:endParaRPr lang="en-US" dirty="0"/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FAF30E-6A0A-4DA3-8BF7-13B41029F478}" type="pres">
      <dgm:prSet presAssocID="{36B327E6-FEB1-4854-BCCD-3CE8FFE19E2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F043F333-9022-4438-8564-5E80FB362578}" type="pres">
      <dgm:prSet presAssocID="{3182545F-3A85-4A62-8700-62A74B5C8DA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5356A-440A-4DCA-8382-C31FA8A1DA48}" type="pres">
      <dgm:prSet presAssocID="{79694074-BD4E-43BE-8F90-822939470513}" presName="spacer" presStyleCnt="0"/>
      <dgm:spPr/>
      <dgm:t>
        <a:bodyPr/>
        <a:lstStyle/>
        <a:p>
          <a:endParaRPr lang="en-US"/>
        </a:p>
      </dgm:t>
    </dgm:pt>
    <dgm:pt modelId="{1B12735B-FF46-49D8-83F6-F75F7EB149BD}" type="pres">
      <dgm:prSet presAssocID="{D6FE9BF4-AE2C-429A-9D41-9F867B810A1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B7778B-F5E6-4C1F-B39F-6FE6AB997F7E}" srcId="{8554BDF9-8515-4677-9942-0171F000F8EB}" destId="{36B327E6-FEB1-4854-BCCD-3CE8FFE19E25}" srcOrd="0" destOrd="0" parTransId="{5BD9AFE6-CE83-44E2-9D0D-83D61158D5DD}" sibTransId="{1DC2AB8B-8927-483D-9F5A-E29FA4AC1B5C}"/>
    <dgm:cxn modelId="{C3C7C84E-A4B9-4EBC-AFFD-A1CD9BB2E10A}" srcId="{8554BDF9-8515-4677-9942-0171F000F8EB}" destId="{3182545F-3A85-4A62-8700-62A74B5C8DA0}" srcOrd="1" destOrd="0" parTransId="{AAA1D189-C242-4E15-80BF-332935E74D7C}" sibTransId="{79694074-BD4E-43BE-8F90-822939470513}"/>
    <dgm:cxn modelId="{724E4EC9-9131-4B7D-811F-4590773C9688}" type="presOf" srcId="{8554BDF9-8515-4677-9942-0171F000F8EB}" destId="{436ED440-0078-4DC0-947A-6874EA1047E4}" srcOrd="0" destOrd="0" presId="urn:microsoft.com/office/officeart/2005/8/layout/vList2"/>
    <dgm:cxn modelId="{47C540AC-0A46-432A-968E-4F0DEFFD223B}" srcId="{8554BDF9-8515-4677-9942-0171F000F8EB}" destId="{D6FE9BF4-AE2C-429A-9D41-9F867B810A12}" srcOrd="2" destOrd="0" parTransId="{C969F371-FF5D-46BE-9112-6E4325C0959A}" sibTransId="{28CD8698-60C1-4F60-80DD-B75680DD9E2B}"/>
    <dgm:cxn modelId="{91DD349E-46AB-4F14-B2F7-32A357E7338F}" type="presOf" srcId="{3182545F-3A85-4A62-8700-62A74B5C8DA0}" destId="{F043F333-9022-4438-8564-5E80FB362578}" srcOrd="0" destOrd="0" presId="urn:microsoft.com/office/officeart/2005/8/layout/vList2"/>
    <dgm:cxn modelId="{0ED04E24-E78B-48DD-957F-FF98C309B957}" type="presOf" srcId="{36B327E6-FEB1-4854-BCCD-3CE8FFE19E25}" destId="{AEFAF30E-6A0A-4DA3-8BF7-13B41029F478}" srcOrd="0" destOrd="0" presId="urn:microsoft.com/office/officeart/2005/8/layout/vList2"/>
    <dgm:cxn modelId="{57343EBC-7C73-493B-8C45-D8ADF66B8307}" type="presOf" srcId="{D6FE9BF4-AE2C-429A-9D41-9F867B810A12}" destId="{1B12735B-FF46-49D8-83F6-F75F7EB149BD}" srcOrd="0" destOrd="0" presId="urn:microsoft.com/office/officeart/2005/8/layout/vList2"/>
    <dgm:cxn modelId="{71FD230F-7290-4BC9-A0B5-8B282726CD84}" type="presParOf" srcId="{436ED440-0078-4DC0-947A-6874EA1047E4}" destId="{AEFAF30E-6A0A-4DA3-8BF7-13B41029F478}" srcOrd="0" destOrd="0" presId="urn:microsoft.com/office/officeart/2005/8/layout/vList2"/>
    <dgm:cxn modelId="{66CCB37C-1CD8-4B47-A237-64E6DE68990E}" type="presParOf" srcId="{436ED440-0078-4DC0-947A-6874EA1047E4}" destId="{AB81DB41-4254-42BA-8CD3-C762738356B3}" srcOrd="1" destOrd="0" presId="urn:microsoft.com/office/officeart/2005/8/layout/vList2"/>
    <dgm:cxn modelId="{2A099294-2F73-4122-A7F7-DBAA7CFC5754}" type="presParOf" srcId="{436ED440-0078-4DC0-947A-6874EA1047E4}" destId="{F043F333-9022-4438-8564-5E80FB362578}" srcOrd="2" destOrd="0" presId="urn:microsoft.com/office/officeart/2005/8/layout/vList2"/>
    <dgm:cxn modelId="{3B5162F8-006E-4F94-87AA-FB9786ED0768}" type="presParOf" srcId="{436ED440-0078-4DC0-947A-6874EA1047E4}" destId="{8C55356A-440A-4DCA-8382-C31FA8A1DA48}" srcOrd="3" destOrd="0" presId="urn:microsoft.com/office/officeart/2005/8/layout/vList2"/>
    <dgm:cxn modelId="{FD50516B-4533-4DB5-8AAA-297B72DF6503}" type="presParOf" srcId="{436ED440-0078-4DC0-947A-6874EA1047E4}" destId="{1B12735B-FF46-49D8-83F6-F75F7EB149B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3182545F-3A85-4A62-8700-62A74B5C8DA0}">
      <dgm:prSet phldrT="[Text]"/>
      <dgm:spPr/>
      <dgm:t>
        <a:bodyPr/>
        <a:lstStyle>
          <a:extLst/>
        </a:lstStyle>
        <a:p>
          <a:r>
            <a:rPr lang="en-US" dirty="0" smtClean="0"/>
            <a:t>Workshops</a:t>
          </a:r>
          <a:endParaRPr lang="en-US" dirty="0"/>
        </a:p>
      </dgm:t>
    </dgm:pt>
    <dgm:pt modelId="{AAA1D189-C242-4E15-80BF-332935E74D7C}" type="parTrans" cxnId="{C3C7C84E-A4B9-4EBC-AFFD-A1CD9BB2E10A}">
      <dgm:prSet/>
      <dgm:spPr/>
      <dgm:t>
        <a:bodyPr/>
        <a:lstStyle/>
        <a:p>
          <a:endParaRPr lang="en-US"/>
        </a:p>
      </dgm:t>
    </dgm:pt>
    <dgm:pt modelId="{79694074-BD4E-43BE-8F90-822939470513}" type="sibTrans" cxnId="{C3C7C84E-A4B9-4EBC-AFFD-A1CD9BB2E10A}">
      <dgm:prSet/>
      <dgm:spPr/>
      <dgm:t>
        <a:bodyPr/>
        <a:lstStyle/>
        <a:p>
          <a:endParaRPr lang="en-US"/>
        </a:p>
      </dgm:t>
    </dgm:pt>
    <dgm:pt modelId="{D6FE9BF4-AE2C-429A-9D41-9F867B810A12}">
      <dgm:prSet phldrT="[Text]"/>
      <dgm:spPr/>
      <dgm:t>
        <a:bodyPr/>
        <a:lstStyle>
          <a:extLst/>
        </a:lstStyle>
        <a:p>
          <a:r>
            <a:rPr lang="en-US" dirty="0" smtClean="0"/>
            <a:t>Bots</a:t>
          </a:r>
          <a:endParaRPr lang="en-US" dirty="0"/>
        </a:p>
      </dgm:t>
    </dgm:pt>
    <dgm:pt modelId="{C969F371-FF5D-46BE-9112-6E4325C0959A}" type="parTrans" cxnId="{47C540AC-0A46-432A-968E-4F0DEFFD223B}">
      <dgm:prSet/>
      <dgm:spPr/>
      <dgm:t>
        <a:bodyPr/>
        <a:lstStyle/>
        <a:p>
          <a:endParaRPr lang="en-US"/>
        </a:p>
      </dgm:t>
    </dgm:pt>
    <dgm:pt modelId="{28CD8698-60C1-4F60-80DD-B75680DD9E2B}" type="sibTrans" cxnId="{47C540AC-0A46-432A-968E-4F0DEFFD223B}">
      <dgm:prSet/>
      <dgm:spPr/>
      <dgm:t>
        <a:bodyPr/>
        <a:lstStyle/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err="1" smtClean="0"/>
            <a:t>Editathons</a:t>
          </a:r>
          <a:endParaRPr lang="en-US" dirty="0"/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64859B80-FDAA-4CF2-A5D3-3AC98268ECB0}">
      <dgm:prSet phldrT="[Text]"/>
      <dgm:spPr/>
      <dgm:t>
        <a:bodyPr/>
        <a:lstStyle>
          <a:extLst/>
        </a:lstStyle>
        <a:p>
          <a:r>
            <a:rPr lang="en-US" dirty="0" smtClean="0"/>
            <a:t>Direct Editing</a:t>
          </a:r>
          <a:endParaRPr lang="en-US" dirty="0"/>
        </a:p>
      </dgm:t>
    </dgm:pt>
    <dgm:pt modelId="{CE99D8BC-6137-4643-969B-1E3CD550E36A}" type="parTrans" cxnId="{9D806D1A-3DDE-4B10-9E65-959CC6E0E751}">
      <dgm:prSet/>
      <dgm:spPr/>
    </dgm:pt>
    <dgm:pt modelId="{85EE6706-DDC9-404C-97BC-A4A7CEE52B9A}" type="sibTrans" cxnId="{9D806D1A-3DDE-4B10-9E65-959CC6E0E751}">
      <dgm:prSet/>
      <dgm:spPr/>
    </dgm:pt>
    <dgm:pt modelId="{FA81F85E-F164-4B77-99FC-39AE074580ED}">
      <dgm:prSet phldrT="[Text]"/>
      <dgm:spPr/>
      <dgm:t>
        <a:bodyPr/>
        <a:lstStyle>
          <a:extLst/>
        </a:lstStyle>
        <a:p>
          <a:r>
            <a:rPr lang="en-US" dirty="0" smtClean="0"/>
            <a:t>Media Donation</a:t>
          </a:r>
          <a:endParaRPr lang="en-US" dirty="0"/>
        </a:p>
      </dgm:t>
    </dgm:pt>
    <dgm:pt modelId="{04A0AAD7-97BF-4894-84C1-C8A50B331FF3}" type="parTrans" cxnId="{6B372996-5881-4232-B563-18CFC6FAC5F2}">
      <dgm:prSet/>
      <dgm:spPr/>
    </dgm:pt>
    <dgm:pt modelId="{AB9582E6-BCE1-481F-B7A1-5550176B17FC}" type="sibTrans" cxnId="{6B372996-5881-4232-B563-18CFC6FAC5F2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5447A3-947E-48D2-B415-DE9D71D1BC0F}" type="pres">
      <dgm:prSet presAssocID="{64859B80-FDAA-4CF2-A5D3-3AC98268EC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146F14-6599-4734-8F48-7DBA6307F7AE}" type="pres">
      <dgm:prSet presAssocID="{85EE6706-DDC9-404C-97BC-A4A7CEE52B9A}" presName="spacer" presStyleCnt="0"/>
      <dgm:spPr/>
    </dgm:pt>
    <dgm:pt modelId="{AEFAF30E-6A0A-4DA3-8BF7-13B41029F478}" type="pres">
      <dgm:prSet presAssocID="{36B327E6-FEB1-4854-BCCD-3CE8FFE19E25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F043F333-9022-4438-8564-5E80FB362578}" type="pres">
      <dgm:prSet presAssocID="{3182545F-3A85-4A62-8700-62A74B5C8DA0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5356A-440A-4DCA-8382-C31FA8A1DA48}" type="pres">
      <dgm:prSet presAssocID="{79694074-BD4E-43BE-8F90-822939470513}" presName="spacer" presStyleCnt="0"/>
      <dgm:spPr/>
      <dgm:t>
        <a:bodyPr/>
        <a:lstStyle/>
        <a:p>
          <a:endParaRPr lang="en-US"/>
        </a:p>
      </dgm:t>
    </dgm:pt>
    <dgm:pt modelId="{1B12735B-FF46-49D8-83F6-F75F7EB149BD}" type="pres">
      <dgm:prSet presAssocID="{D6FE9BF4-AE2C-429A-9D41-9F867B810A1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FC56BF-FF67-4FB6-91E9-D814F08F8382}" type="pres">
      <dgm:prSet presAssocID="{28CD8698-60C1-4F60-80DD-B75680DD9E2B}" presName="spacer" presStyleCnt="0"/>
      <dgm:spPr/>
    </dgm:pt>
    <dgm:pt modelId="{1DE4E670-6E3B-4DDA-8FC2-C6BB5E8D0BA0}" type="pres">
      <dgm:prSet presAssocID="{FA81F85E-F164-4B77-99FC-39AE074580ED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372996-5881-4232-B563-18CFC6FAC5F2}" srcId="{8554BDF9-8515-4677-9942-0171F000F8EB}" destId="{FA81F85E-F164-4B77-99FC-39AE074580ED}" srcOrd="4" destOrd="0" parTransId="{04A0AAD7-97BF-4894-84C1-C8A50B331FF3}" sibTransId="{AB9582E6-BCE1-481F-B7A1-5550176B17FC}"/>
    <dgm:cxn modelId="{33B7778B-F5E6-4C1F-B39F-6FE6AB997F7E}" srcId="{8554BDF9-8515-4677-9942-0171F000F8EB}" destId="{36B327E6-FEB1-4854-BCCD-3CE8FFE19E25}" srcOrd="1" destOrd="0" parTransId="{5BD9AFE6-CE83-44E2-9D0D-83D61158D5DD}" sibTransId="{1DC2AB8B-8927-483D-9F5A-E29FA4AC1B5C}"/>
    <dgm:cxn modelId="{80B676D3-501C-40BC-91F0-371C9F8B812C}" type="presOf" srcId="{FA81F85E-F164-4B77-99FC-39AE074580ED}" destId="{1DE4E670-6E3B-4DDA-8FC2-C6BB5E8D0BA0}" srcOrd="0" destOrd="0" presId="urn:microsoft.com/office/officeart/2005/8/layout/vList2"/>
    <dgm:cxn modelId="{E4B3073A-18DE-4480-A69A-607BFB5599FE}" type="presOf" srcId="{36B327E6-FEB1-4854-BCCD-3CE8FFE19E25}" destId="{AEFAF30E-6A0A-4DA3-8BF7-13B41029F478}" srcOrd="0" destOrd="0" presId="urn:microsoft.com/office/officeart/2005/8/layout/vList2"/>
    <dgm:cxn modelId="{380D0E95-3279-4724-AB44-3EC3A0C58ECE}" type="presOf" srcId="{3182545F-3A85-4A62-8700-62A74B5C8DA0}" destId="{F043F333-9022-4438-8564-5E80FB362578}" srcOrd="0" destOrd="0" presId="urn:microsoft.com/office/officeart/2005/8/layout/vList2"/>
    <dgm:cxn modelId="{C3C7C84E-A4B9-4EBC-AFFD-A1CD9BB2E10A}" srcId="{8554BDF9-8515-4677-9942-0171F000F8EB}" destId="{3182545F-3A85-4A62-8700-62A74B5C8DA0}" srcOrd="2" destOrd="0" parTransId="{AAA1D189-C242-4E15-80BF-332935E74D7C}" sibTransId="{79694074-BD4E-43BE-8F90-822939470513}"/>
    <dgm:cxn modelId="{47C540AC-0A46-432A-968E-4F0DEFFD223B}" srcId="{8554BDF9-8515-4677-9942-0171F000F8EB}" destId="{D6FE9BF4-AE2C-429A-9D41-9F867B810A12}" srcOrd="3" destOrd="0" parTransId="{C969F371-FF5D-46BE-9112-6E4325C0959A}" sibTransId="{28CD8698-60C1-4F60-80DD-B75680DD9E2B}"/>
    <dgm:cxn modelId="{41682DDB-0FF0-4A15-87CD-8DDCD50C4FE2}" type="presOf" srcId="{64859B80-FDAA-4CF2-A5D3-3AC98268ECB0}" destId="{DD5447A3-947E-48D2-B415-DE9D71D1BC0F}" srcOrd="0" destOrd="0" presId="urn:microsoft.com/office/officeart/2005/8/layout/vList2"/>
    <dgm:cxn modelId="{9D806D1A-3DDE-4B10-9E65-959CC6E0E751}" srcId="{8554BDF9-8515-4677-9942-0171F000F8EB}" destId="{64859B80-FDAA-4CF2-A5D3-3AC98268ECB0}" srcOrd="0" destOrd="0" parTransId="{CE99D8BC-6137-4643-969B-1E3CD550E36A}" sibTransId="{85EE6706-DDC9-404C-97BC-A4A7CEE52B9A}"/>
    <dgm:cxn modelId="{9D072150-346C-4CE5-94C8-76E5DCCA9229}" type="presOf" srcId="{8554BDF9-8515-4677-9942-0171F000F8EB}" destId="{436ED440-0078-4DC0-947A-6874EA1047E4}" srcOrd="0" destOrd="0" presId="urn:microsoft.com/office/officeart/2005/8/layout/vList2"/>
    <dgm:cxn modelId="{0BC0044B-06FA-4220-B8B3-99152840869C}" type="presOf" srcId="{D6FE9BF4-AE2C-429A-9D41-9F867B810A12}" destId="{1B12735B-FF46-49D8-83F6-F75F7EB149BD}" srcOrd="0" destOrd="0" presId="urn:microsoft.com/office/officeart/2005/8/layout/vList2"/>
    <dgm:cxn modelId="{416FADD2-7B4A-4AB2-A8B2-DF062E573757}" type="presParOf" srcId="{436ED440-0078-4DC0-947A-6874EA1047E4}" destId="{DD5447A3-947E-48D2-B415-DE9D71D1BC0F}" srcOrd="0" destOrd="0" presId="urn:microsoft.com/office/officeart/2005/8/layout/vList2"/>
    <dgm:cxn modelId="{10420373-4623-45B1-9AF2-0F41ABB6614F}" type="presParOf" srcId="{436ED440-0078-4DC0-947A-6874EA1047E4}" destId="{BC146F14-6599-4734-8F48-7DBA6307F7AE}" srcOrd="1" destOrd="0" presId="urn:microsoft.com/office/officeart/2005/8/layout/vList2"/>
    <dgm:cxn modelId="{E0AC1E98-8329-44AA-8321-FC9C0359E481}" type="presParOf" srcId="{436ED440-0078-4DC0-947A-6874EA1047E4}" destId="{AEFAF30E-6A0A-4DA3-8BF7-13B41029F478}" srcOrd="2" destOrd="0" presId="urn:microsoft.com/office/officeart/2005/8/layout/vList2"/>
    <dgm:cxn modelId="{FA56E9DF-4C80-46DB-AFE9-42E87517FC0E}" type="presParOf" srcId="{436ED440-0078-4DC0-947A-6874EA1047E4}" destId="{AB81DB41-4254-42BA-8CD3-C762738356B3}" srcOrd="3" destOrd="0" presId="urn:microsoft.com/office/officeart/2005/8/layout/vList2"/>
    <dgm:cxn modelId="{2D122517-9F53-4038-9EC0-2A4548885395}" type="presParOf" srcId="{436ED440-0078-4DC0-947A-6874EA1047E4}" destId="{F043F333-9022-4438-8564-5E80FB362578}" srcOrd="4" destOrd="0" presId="urn:microsoft.com/office/officeart/2005/8/layout/vList2"/>
    <dgm:cxn modelId="{DC81933C-81EE-458E-B3A4-3C9EB497490C}" type="presParOf" srcId="{436ED440-0078-4DC0-947A-6874EA1047E4}" destId="{8C55356A-440A-4DCA-8382-C31FA8A1DA48}" srcOrd="5" destOrd="0" presId="urn:microsoft.com/office/officeart/2005/8/layout/vList2"/>
    <dgm:cxn modelId="{B83050C7-5D03-4FF4-B2BD-0DC92D87BCBC}" type="presParOf" srcId="{436ED440-0078-4DC0-947A-6874EA1047E4}" destId="{1B12735B-FF46-49D8-83F6-F75F7EB149BD}" srcOrd="6" destOrd="0" presId="urn:microsoft.com/office/officeart/2005/8/layout/vList2"/>
    <dgm:cxn modelId="{77B6444B-5689-4B66-90F8-59F79843C2B9}" type="presParOf" srcId="{436ED440-0078-4DC0-947A-6874EA1047E4}" destId="{E3FC56BF-FF67-4FB6-91E9-D814F08F8382}" srcOrd="7" destOrd="0" presId="urn:microsoft.com/office/officeart/2005/8/layout/vList2"/>
    <dgm:cxn modelId="{0564455F-4FDF-456E-B8B8-109F65626121}" type="presParOf" srcId="{436ED440-0078-4DC0-947A-6874EA1047E4}" destId="{1DE4E670-6E3B-4DDA-8FC2-C6BB5E8D0BA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64859B80-FDAA-4CF2-A5D3-3AC98268ECB0}">
      <dgm:prSet phldrT="[Text]"/>
      <dgm:spPr/>
      <dgm:t>
        <a:bodyPr/>
        <a:lstStyle>
          <a:extLst/>
        </a:lstStyle>
        <a:p>
          <a:r>
            <a:rPr lang="en-US" dirty="0" smtClean="0"/>
            <a:t>Link traffic to </a:t>
          </a:r>
          <a:r>
            <a:rPr lang="en-US" dirty="0" err="1" smtClean="0"/>
            <a:t>speical</a:t>
          </a:r>
          <a:r>
            <a:rPr lang="en-US" dirty="0" smtClean="0"/>
            <a:t> collections sites</a:t>
          </a:r>
          <a:endParaRPr lang="en-US" dirty="0"/>
        </a:p>
      </dgm:t>
    </dgm:pt>
    <dgm:pt modelId="{CE99D8BC-6137-4643-969B-1E3CD550E36A}" type="parTrans" cxnId="{9D806D1A-3DDE-4B10-9E65-959CC6E0E751}">
      <dgm:prSet/>
      <dgm:spPr/>
    </dgm:pt>
    <dgm:pt modelId="{85EE6706-DDC9-404C-97BC-A4A7CEE52B9A}" type="sibTrans" cxnId="{9D806D1A-3DDE-4B10-9E65-959CC6E0E751}">
      <dgm:prSet/>
      <dgm:spPr/>
    </dgm:pt>
    <dgm:pt modelId="{EF57E6CF-B747-4D51-AC71-64CE90E89D55}">
      <dgm:prSet phldrT="[Text]"/>
      <dgm:spPr/>
      <dgm:t>
        <a:bodyPr/>
        <a:lstStyle>
          <a:extLst/>
        </a:lstStyle>
        <a:p>
          <a:r>
            <a:rPr lang="en-US" dirty="0" smtClean="0"/>
            <a:t>Done by paid staff</a:t>
          </a:r>
          <a:endParaRPr lang="en-US" dirty="0"/>
        </a:p>
      </dgm:t>
    </dgm:pt>
    <dgm:pt modelId="{03C052D6-E485-4613-9CE2-434A034D11C0}" type="parTrans" cxnId="{1886F443-CD05-4A3E-BE28-23932FC26585}">
      <dgm:prSet/>
      <dgm:spPr/>
    </dgm:pt>
    <dgm:pt modelId="{2EFBFAB1-F036-4A0F-87FC-B7E2EBC7BF82}" type="sibTrans" cxnId="{1886F443-CD05-4A3E-BE28-23932FC26585}">
      <dgm:prSet/>
      <dgm:spPr/>
    </dgm:pt>
    <dgm:pt modelId="{63C7F35F-5E69-45F0-9236-19D5DED98E04}">
      <dgm:prSet phldrT="[Text]"/>
      <dgm:spPr/>
      <dgm:t>
        <a:bodyPr/>
        <a:lstStyle>
          <a:extLst/>
        </a:lstStyle>
        <a:p>
          <a:r>
            <a:rPr lang="en-US" dirty="0" smtClean="0"/>
            <a:t>Wikipedia community can be hostile if not executed perfectly</a:t>
          </a:r>
          <a:endParaRPr lang="en-US" dirty="0"/>
        </a:p>
      </dgm:t>
    </dgm:pt>
    <dgm:pt modelId="{F50613DC-B80C-4578-996E-715A8CAB9D74}" type="parTrans" cxnId="{A02C97A0-E860-44AA-BAC7-0529645FC455}">
      <dgm:prSet/>
      <dgm:spPr/>
    </dgm:pt>
    <dgm:pt modelId="{8EB973BE-1D58-4769-B519-C3C4346E2536}" type="sibTrans" cxnId="{A02C97A0-E860-44AA-BAC7-0529645FC455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5447A3-947E-48D2-B415-DE9D71D1BC0F}" type="pres">
      <dgm:prSet presAssocID="{64859B80-FDAA-4CF2-A5D3-3AC98268ECB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146F14-6599-4734-8F48-7DBA6307F7AE}" type="pres">
      <dgm:prSet presAssocID="{85EE6706-DDC9-404C-97BC-A4A7CEE52B9A}" presName="spacer" presStyleCnt="0"/>
      <dgm:spPr/>
    </dgm:pt>
    <dgm:pt modelId="{E383FA67-1932-4387-82FB-54D5E4EF46D4}" type="pres">
      <dgm:prSet presAssocID="{EF57E6CF-B747-4D51-AC71-64CE90E89D5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4CE7BE-5395-4AFE-BF84-860443BC7123}" type="pres">
      <dgm:prSet presAssocID="{2EFBFAB1-F036-4A0F-87FC-B7E2EBC7BF82}" presName="spacer" presStyleCnt="0"/>
      <dgm:spPr/>
    </dgm:pt>
    <dgm:pt modelId="{DB05FC04-6477-4E7C-9FD8-BCEE35FB24D6}" type="pres">
      <dgm:prSet presAssocID="{63C7F35F-5E69-45F0-9236-19D5DED98E0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8D0D2C-6CA6-469F-BC00-5F7A63FB77DF}" type="presOf" srcId="{64859B80-FDAA-4CF2-A5D3-3AC98268ECB0}" destId="{DD5447A3-947E-48D2-B415-DE9D71D1BC0F}" srcOrd="0" destOrd="0" presId="urn:microsoft.com/office/officeart/2005/8/layout/vList2"/>
    <dgm:cxn modelId="{D28C476C-F338-4B23-9FF6-AAC50BA99510}" type="presOf" srcId="{63C7F35F-5E69-45F0-9236-19D5DED98E04}" destId="{DB05FC04-6477-4E7C-9FD8-BCEE35FB24D6}" srcOrd="0" destOrd="0" presId="urn:microsoft.com/office/officeart/2005/8/layout/vList2"/>
    <dgm:cxn modelId="{1886F443-CD05-4A3E-BE28-23932FC26585}" srcId="{8554BDF9-8515-4677-9942-0171F000F8EB}" destId="{EF57E6CF-B747-4D51-AC71-64CE90E89D55}" srcOrd="1" destOrd="0" parTransId="{03C052D6-E485-4613-9CE2-434A034D11C0}" sibTransId="{2EFBFAB1-F036-4A0F-87FC-B7E2EBC7BF82}"/>
    <dgm:cxn modelId="{006F6905-B334-49B4-AD07-6327FA5E4F9A}" type="presOf" srcId="{8554BDF9-8515-4677-9942-0171F000F8EB}" destId="{436ED440-0078-4DC0-947A-6874EA1047E4}" srcOrd="0" destOrd="0" presId="urn:microsoft.com/office/officeart/2005/8/layout/vList2"/>
    <dgm:cxn modelId="{F5BE6732-7F7D-47D9-98F3-B34C32AE8418}" type="presOf" srcId="{EF57E6CF-B747-4D51-AC71-64CE90E89D55}" destId="{E383FA67-1932-4387-82FB-54D5E4EF46D4}" srcOrd="0" destOrd="0" presId="urn:microsoft.com/office/officeart/2005/8/layout/vList2"/>
    <dgm:cxn modelId="{A02C97A0-E860-44AA-BAC7-0529645FC455}" srcId="{8554BDF9-8515-4677-9942-0171F000F8EB}" destId="{63C7F35F-5E69-45F0-9236-19D5DED98E04}" srcOrd="2" destOrd="0" parTransId="{F50613DC-B80C-4578-996E-715A8CAB9D74}" sibTransId="{8EB973BE-1D58-4769-B519-C3C4346E2536}"/>
    <dgm:cxn modelId="{9D806D1A-3DDE-4B10-9E65-959CC6E0E751}" srcId="{8554BDF9-8515-4677-9942-0171F000F8EB}" destId="{64859B80-FDAA-4CF2-A5D3-3AC98268ECB0}" srcOrd="0" destOrd="0" parTransId="{CE99D8BC-6137-4643-969B-1E3CD550E36A}" sibTransId="{85EE6706-DDC9-404C-97BC-A4A7CEE52B9A}"/>
    <dgm:cxn modelId="{3D340065-5087-4EC3-90BD-4A47FFAF7D77}" type="presParOf" srcId="{436ED440-0078-4DC0-947A-6874EA1047E4}" destId="{DD5447A3-947E-48D2-B415-DE9D71D1BC0F}" srcOrd="0" destOrd="0" presId="urn:microsoft.com/office/officeart/2005/8/layout/vList2"/>
    <dgm:cxn modelId="{FDDCE001-990C-4E70-91B9-41701AB7CE36}" type="presParOf" srcId="{436ED440-0078-4DC0-947A-6874EA1047E4}" destId="{BC146F14-6599-4734-8F48-7DBA6307F7AE}" srcOrd="1" destOrd="0" presId="urn:microsoft.com/office/officeart/2005/8/layout/vList2"/>
    <dgm:cxn modelId="{C7E027BE-13E7-40E7-B512-ACF2A70041C9}" type="presParOf" srcId="{436ED440-0078-4DC0-947A-6874EA1047E4}" destId="{E383FA67-1932-4387-82FB-54D5E4EF46D4}" srcOrd="2" destOrd="0" presId="urn:microsoft.com/office/officeart/2005/8/layout/vList2"/>
    <dgm:cxn modelId="{751ED40C-D763-42BD-AE15-29E87AF56BFC}" type="presParOf" srcId="{436ED440-0078-4DC0-947A-6874EA1047E4}" destId="{B94CE7BE-5395-4AFE-BF84-860443BC7123}" srcOrd="3" destOrd="0" presId="urn:microsoft.com/office/officeart/2005/8/layout/vList2"/>
    <dgm:cxn modelId="{7014362D-1B2E-4E5B-B7D4-67973099FDE4}" type="presParOf" srcId="{436ED440-0078-4DC0-947A-6874EA1047E4}" destId="{DB05FC04-6477-4E7C-9FD8-BCEE35FB24D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3182545F-3A85-4A62-8700-62A74B5C8DA0}">
      <dgm:prSet phldrT="[Text]"/>
      <dgm:spPr/>
      <dgm:t>
        <a:bodyPr/>
        <a:lstStyle>
          <a:extLst/>
        </a:lstStyle>
        <a:p>
          <a:r>
            <a:rPr lang="en-US" dirty="0" smtClean="0"/>
            <a:t>Variable results</a:t>
          </a:r>
          <a:endParaRPr lang="en-US" dirty="0"/>
        </a:p>
      </dgm:t>
    </dgm:pt>
    <dgm:pt modelId="{AAA1D189-C242-4E15-80BF-332935E74D7C}" type="parTrans" cxnId="{C3C7C84E-A4B9-4EBC-AFFD-A1CD9BB2E10A}">
      <dgm:prSet/>
      <dgm:spPr/>
      <dgm:t>
        <a:bodyPr/>
        <a:lstStyle/>
        <a:p>
          <a:endParaRPr lang="en-US"/>
        </a:p>
      </dgm:t>
    </dgm:pt>
    <dgm:pt modelId="{79694074-BD4E-43BE-8F90-822939470513}" type="sibTrans" cxnId="{C3C7C84E-A4B9-4EBC-AFFD-A1CD9BB2E10A}">
      <dgm:prSet/>
      <dgm:spPr/>
      <dgm:t>
        <a:bodyPr/>
        <a:lstStyle/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smtClean="0"/>
            <a:t>Expose rare materials </a:t>
          </a:r>
          <a:endParaRPr lang="en-US" dirty="0"/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64859B80-FDAA-4CF2-A5D3-3AC98268ECB0}">
      <dgm:prSet phldrT="[Text]"/>
      <dgm:spPr/>
      <dgm:t>
        <a:bodyPr/>
        <a:lstStyle>
          <a:extLst/>
        </a:lstStyle>
        <a:p>
          <a:r>
            <a:rPr lang="en-US" dirty="0" smtClean="0"/>
            <a:t>Planned events</a:t>
          </a:r>
        </a:p>
      </dgm:t>
    </dgm:pt>
    <dgm:pt modelId="{CE99D8BC-6137-4643-969B-1E3CD550E36A}" type="parTrans" cxnId="{9D806D1A-3DDE-4B10-9E65-959CC6E0E751}">
      <dgm:prSet/>
      <dgm:spPr/>
      <dgm:t>
        <a:bodyPr/>
        <a:lstStyle/>
        <a:p>
          <a:endParaRPr lang="en-US"/>
        </a:p>
      </dgm:t>
    </dgm:pt>
    <dgm:pt modelId="{85EE6706-DDC9-404C-97BC-A4A7CEE52B9A}" type="sibTrans" cxnId="{9D806D1A-3DDE-4B10-9E65-959CC6E0E751}">
      <dgm:prSet/>
      <dgm:spPr/>
      <dgm:t>
        <a:bodyPr/>
        <a:lstStyle/>
        <a:p>
          <a:endParaRPr lang="en-US"/>
        </a:p>
      </dgm:t>
    </dgm:pt>
    <dgm:pt modelId="{1CC8296B-E536-43C2-98E6-E957C1D7F1D3}">
      <dgm:prSet phldrT="[Text]"/>
      <dgm:spPr/>
      <dgm:t>
        <a:bodyPr/>
        <a:lstStyle>
          <a:extLst/>
        </a:lstStyle>
        <a:p>
          <a:r>
            <a:rPr lang="en-US" dirty="0" smtClean="0"/>
            <a:t>Brings foot traffic</a:t>
          </a:r>
        </a:p>
      </dgm:t>
    </dgm:pt>
    <dgm:pt modelId="{C20ED0EC-64C9-4476-B4A5-A6A015901E89}" type="parTrans" cxnId="{27091375-0563-468D-8F37-619299F09276}">
      <dgm:prSet/>
      <dgm:spPr/>
    </dgm:pt>
    <dgm:pt modelId="{D137F267-E72E-4113-96F7-808407BE305E}" type="sibTrans" cxnId="{27091375-0563-468D-8F37-619299F09276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5447A3-947E-48D2-B415-DE9D71D1BC0F}" type="pres">
      <dgm:prSet presAssocID="{64859B80-FDAA-4CF2-A5D3-3AC98268ECB0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146F14-6599-4734-8F48-7DBA6307F7AE}" type="pres">
      <dgm:prSet presAssocID="{85EE6706-DDC9-404C-97BC-A4A7CEE52B9A}" presName="spacer" presStyleCnt="0"/>
      <dgm:spPr/>
    </dgm:pt>
    <dgm:pt modelId="{B4093CFF-09D7-46BB-8B8C-E7E66402C158}" type="pres">
      <dgm:prSet presAssocID="{1CC8296B-E536-43C2-98E6-E957C1D7F1D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42DA12-2176-44BD-A023-1191FA173207}" type="pres">
      <dgm:prSet presAssocID="{D137F267-E72E-4113-96F7-808407BE305E}" presName="spacer" presStyleCnt="0"/>
      <dgm:spPr/>
    </dgm:pt>
    <dgm:pt modelId="{AEFAF30E-6A0A-4DA3-8BF7-13B41029F478}" type="pres">
      <dgm:prSet presAssocID="{36B327E6-FEB1-4854-BCCD-3CE8FFE19E2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F043F333-9022-4438-8564-5E80FB362578}" type="pres">
      <dgm:prSet presAssocID="{3182545F-3A85-4A62-8700-62A74B5C8DA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88FA47-6AB8-4D64-89CC-146D72543EBD}" type="presOf" srcId="{64859B80-FDAA-4CF2-A5D3-3AC98268ECB0}" destId="{DD5447A3-947E-48D2-B415-DE9D71D1BC0F}" srcOrd="0" destOrd="0" presId="urn:microsoft.com/office/officeart/2005/8/layout/vList2"/>
    <dgm:cxn modelId="{33B7778B-F5E6-4C1F-B39F-6FE6AB997F7E}" srcId="{8554BDF9-8515-4677-9942-0171F000F8EB}" destId="{36B327E6-FEB1-4854-BCCD-3CE8FFE19E25}" srcOrd="2" destOrd="0" parTransId="{5BD9AFE6-CE83-44E2-9D0D-83D61158D5DD}" sibTransId="{1DC2AB8B-8927-483D-9F5A-E29FA4AC1B5C}"/>
    <dgm:cxn modelId="{C3C7C84E-A4B9-4EBC-AFFD-A1CD9BB2E10A}" srcId="{8554BDF9-8515-4677-9942-0171F000F8EB}" destId="{3182545F-3A85-4A62-8700-62A74B5C8DA0}" srcOrd="3" destOrd="0" parTransId="{AAA1D189-C242-4E15-80BF-332935E74D7C}" sibTransId="{79694074-BD4E-43BE-8F90-822939470513}"/>
    <dgm:cxn modelId="{9C27F2C9-33CA-454E-A7A7-504775725F67}" type="presOf" srcId="{1CC8296B-E536-43C2-98E6-E957C1D7F1D3}" destId="{B4093CFF-09D7-46BB-8B8C-E7E66402C158}" srcOrd="0" destOrd="0" presId="urn:microsoft.com/office/officeart/2005/8/layout/vList2"/>
    <dgm:cxn modelId="{9D806D1A-3DDE-4B10-9E65-959CC6E0E751}" srcId="{8554BDF9-8515-4677-9942-0171F000F8EB}" destId="{64859B80-FDAA-4CF2-A5D3-3AC98268ECB0}" srcOrd="0" destOrd="0" parTransId="{CE99D8BC-6137-4643-969B-1E3CD550E36A}" sibTransId="{85EE6706-DDC9-404C-97BC-A4A7CEE52B9A}"/>
    <dgm:cxn modelId="{60ABB146-9EB3-4E5A-B892-4365F6CAACD5}" type="presOf" srcId="{36B327E6-FEB1-4854-BCCD-3CE8FFE19E25}" destId="{AEFAF30E-6A0A-4DA3-8BF7-13B41029F478}" srcOrd="0" destOrd="0" presId="urn:microsoft.com/office/officeart/2005/8/layout/vList2"/>
    <dgm:cxn modelId="{D8432281-DF08-4D29-9E85-26CB328C812C}" type="presOf" srcId="{8554BDF9-8515-4677-9942-0171F000F8EB}" destId="{436ED440-0078-4DC0-947A-6874EA1047E4}" srcOrd="0" destOrd="0" presId="urn:microsoft.com/office/officeart/2005/8/layout/vList2"/>
    <dgm:cxn modelId="{27091375-0563-468D-8F37-619299F09276}" srcId="{8554BDF9-8515-4677-9942-0171F000F8EB}" destId="{1CC8296B-E536-43C2-98E6-E957C1D7F1D3}" srcOrd="1" destOrd="0" parTransId="{C20ED0EC-64C9-4476-B4A5-A6A015901E89}" sibTransId="{D137F267-E72E-4113-96F7-808407BE305E}"/>
    <dgm:cxn modelId="{DAAEC3C4-4F97-422E-8C60-67B53B823EDA}" type="presOf" srcId="{3182545F-3A85-4A62-8700-62A74B5C8DA0}" destId="{F043F333-9022-4438-8564-5E80FB362578}" srcOrd="0" destOrd="0" presId="urn:microsoft.com/office/officeart/2005/8/layout/vList2"/>
    <dgm:cxn modelId="{AE5438C4-6107-4098-89FE-37A79368CA56}" type="presParOf" srcId="{436ED440-0078-4DC0-947A-6874EA1047E4}" destId="{DD5447A3-947E-48D2-B415-DE9D71D1BC0F}" srcOrd="0" destOrd="0" presId="urn:microsoft.com/office/officeart/2005/8/layout/vList2"/>
    <dgm:cxn modelId="{D06B4454-40E8-47CD-B8E4-384ED3D25098}" type="presParOf" srcId="{436ED440-0078-4DC0-947A-6874EA1047E4}" destId="{BC146F14-6599-4734-8F48-7DBA6307F7AE}" srcOrd="1" destOrd="0" presId="urn:microsoft.com/office/officeart/2005/8/layout/vList2"/>
    <dgm:cxn modelId="{60E72595-C6D6-400C-ADD4-E25E6CAD462F}" type="presParOf" srcId="{436ED440-0078-4DC0-947A-6874EA1047E4}" destId="{B4093CFF-09D7-46BB-8B8C-E7E66402C158}" srcOrd="2" destOrd="0" presId="urn:microsoft.com/office/officeart/2005/8/layout/vList2"/>
    <dgm:cxn modelId="{F8E2E5FE-5690-4B50-947E-ABC9E7DB5349}" type="presParOf" srcId="{436ED440-0078-4DC0-947A-6874EA1047E4}" destId="{D942DA12-2176-44BD-A023-1191FA173207}" srcOrd="3" destOrd="0" presId="urn:microsoft.com/office/officeart/2005/8/layout/vList2"/>
    <dgm:cxn modelId="{55509269-0267-4F0E-81A0-C2E7E003FE28}" type="presParOf" srcId="{436ED440-0078-4DC0-947A-6874EA1047E4}" destId="{AEFAF30E-6A0A-4DA3-8BF7-13B41029F478}" srcOrd="4" destOrd="0" presId="urn:microsoft.com/office/officeart/2005/8/layout/vList2"/>
    <dgm:cxn modelId="{E7B81CC9-F803-45E5-BB20-0E2B7FACD7F3}" type="presParOf" srcId="{436ED440-0078-4DC0-947A-6874EA1047E4}" destId="{AB81DB41-4254-42BA-8CD3-C762738356B3}" srcOrd="5" destOrd="0" presId="urn:microsoft.com/office/officeart/2005/8/layout/vList2"/>
    <dgm:cxn modelId="{A2A99DC9-8AAE-401E-B849-0783EB1E57BD}" type="presParOf" srcId="{436ED440-0078-4DC0-947A-6874EA1047E4}" destId="{F043F333-9022-4438-8564-5E80FB36257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D6FE9BF4-AE2C-429A-9D41-9F867B810A12}">
      <dgm:prSet phldrT="[Text]"/>
      <dgm:spPr/>
      <dgm:t>
        <a:bodyPr/>
        <a:lstStyle>
          <a:extLst/>
        </a:lstStyle>
        <a:p>
          <a:r>
            <a:rPr lang="en-US" dirty="0" smtClean="0"/>
            <a:t>No guaranteed action</a:t>
          </a:r>
          <a:endParaRPr lang="en-US" dirty="0"/>
        </a:p>
      </dgm:t>
    </dgm:pt>
    <dgm:pt modelId="{C969F371-FF5D-46BE-9112-6E4325C0959A}" type="parTrans" cxnId="{47C540AC-0A46-432A-968E-4F0DEFFD223B}">
      <dgm:prSet/>
      <dgm:spPr/>
      <dgm:t>
        <a:bodyPr/>
        <a:lstStyle/>
        <a:p>
          <a:endParaRPr lang="en-US"/>
        </a:p>
      </dgm:t>
    </dgm:pt>
    <dgm:pt modelId="{28CD8698-60C1-4F60-80DD-B75680DD9E2B}" type="sibTrans" cxnId="{47C540AC-0A46-432A-968E-4F0DEFFD223B}">
      <dgm:prSet/>
      <dgm:spPr/>
      <dgm:t>
        <a:bodyPr/>
        <a:lstStyle/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smtClean="0"/>
            <a:t>Low inertia</a:t>
          </a:r>
          <a:endParaRPr lang="en-US" dirty="0"/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64859B80-FDAA-4CF2-A5D3-3AC98268ECB0}">
      <dgm:prSet phldrT="[Text]"/>
      <dgm:spPr/>
      <dgm:t>
        <a:bodyPr/>
        <a:lstStyle>
          <a:extLst/>
        </a:lstStyle>
        <a:p>
          <a:r>
            <a:rPr lang="en-US" dirty="0" smtClean="0"/>
            <a:t>Garner new participants</a:t>
          </a:r>
          <a:endParaRPr lang="en-US" dirty="0"/>
        </a:p>
      </dgm:t>
    </dgm:pt>
    <dgm:pt modelId="{CE99D8BC-6137-4643-969B-1E3CD550E36A}" type="parTrans" cxnId="{9D806D1A-3DDE-4B10-9E65-959CC6E0E751}">
      <dgm:prSet/>
      <dgm:spPr/>
    </dgm:pt>
    <dgm:pt modelId="{85EE6706-DDC9-404C-97BC-A4A7CEE52B9A}" type="sibTrans" cxnId="{9D806D1A-3DDE-4B10-9E65-959CC6E0E751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5447A3-947E-48D2-B415-DE9D71D1BC0F}" type="pres">
      <dgm:prSet presAssocID="{64859B80-FDAA-4CF2-A5D3-3AC98268ECB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146F14-6599-4734-8F48-7DBA6307F7AE}" type="pres">
      <dgm:prSet presAssocID="{85EE6706-DDC9-404C-97BC-A4A7CEE52B9A}" presName="spacer" presStyleCnt="0"/>
      <dgm:spPr/>
    </dgm:pt>
    <dgm:pt modelId="{AEFAF30E-6A0A-4DA3-8BF7-13B41029F478}" type="pres">
      <dgm:prSet presAssocID="{36B327E6-FEB1-4854-BCCD-3CE8FFE19E2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1B12735B-FF46-49D8-83F6-F75F7EB149BD}" type="pres">
      <dgm:prSet presAssocID="{D6FE9BF4-AE2C-429A-9D41-9F867B810A1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94C284-A3EA-4CCC-A361-7659DBDF1151}" type="presOf" srcId="{64859B80-FDAA-4CF2-A5D3-3AC98268ECB0}" destId="{DD5447A3-947E-48D2-B415-DE9D71D1BC0F}" srcOrd="0" destOrd="0" presId="urn:microsoft.com/office/officeart/2005/8/layout/vList2"/>
    <dgm:cxn modelId="{33B7778B-F5E6-4C1F-B39F-6FE6AB997F7E}" srcId="{8554BDF9-8515-4677-9942-0171F000F8EB}" destId="{36B327E6-FEB1-4854-BCCD-3CE8FFE19E25}" srcOrd="1" destOrd="0" parTransId="{5BD9AFE6-CE83-44E2-9D0D-83D61158D5DD}" sibTransId="{1DC2AB8B-8927-483D-9F5A-E29FA4AC1B5C}"/>
    <dgm:cxn modelId="{0A5B5149-5C93-4C29-BAEE-2954360DD1AD}" type="presOf" srcId="{D6FE9BF4-AE2C-429A-9D41-9F867B810A12}" destId="{1B12735B-FF46-49D8-83F6-F75F7EB149BD}" srcOrd="0" destOrd="0" presId="urn:microsoft.com/office/officeart/2005/8/layout/vList2"/>
    <dgm:cxn modelId="{47C540AC-0A46-432A-968E-4F0DEFFD223B}" srcId="{8554BDF9-8515-4677-9942-0171F000F8EB}" destId="{D6FE9BF4-AE2C-429A-9D41-9F867B810A12}" srcOrd="2" destOrd="0" parTransId="{C969F371-FF5D-46BE-9112-6E4325C0959A}" sibTransId="{28CD8698-60C1-4F60-80DD-B75680DD9E2B}"/>
    <dgm:cxn modelId="{DB09BC8E-ED24-42AF-A5EC-B23349474B54}" type="presOf" srcId="{36B327E6-FEB1-4854-BCCD-3CE8FFE19E25}" destId="{AEFAF30E-6A0A-4DA3-8BF7-13B41029F478}" srcOrd="0" destOrd="0" presId="urn:microsoft.com/office/officeart/2005/8/layout/vList2"/>
    <dgm:cxn modelId="{9D806D1A-3DDE-4B10-9E65-959CC6E0E751}" srcId="{8554BDF9-8515-4677-9942-0171F000F8EB}" destId="{64859B80-FDAA-4CF2-A5D3-3AC98268ECB0}" srcOrd="0" destOrd="0" parTransId="{CE99D8BC-6137-4643-969B-1E3CD550E36A}" sibTransId="{85EE6706-DDC9-404C-97BC-A4A7CEE52B9A}"/>
    <dgm:cxn modelId="{5B787543-B801-416C-B406-A751E9669B40}" type="presOf" srcId="{8554BDF9-8515-4677-9942-0171F000F8EB}" destId="{436ED440-0078-4DC0-947A-6874EA1047E4}" srcOrd="0" destOrd="0" presId="urn:microsoft.com/office/officeart/2005/8/layout/vList2"/>
    <dgm:cxn modelId="{0B3CE6BC-4458-491F-955B-F0C28C7748E2}" type="presParOf" srcId="{436ED440-0078-4DC0-947A-6874EA1047E4}" destId="{DD5447A3-947E-48D2-B415-DE9D71D1BC0F}" srcOrd="0" destOrd="0" presId="urn:microsoft.com/office/officeart/2005/8/layout/vList2"/>
    <dgm:cxn modelId="{88E824F0-8E26-44A4-9B1C-3E308D009742}" type="presParOf" srcId="{436ED440-0078-4DC0-947A-6874EA1047E4}" destId="{BC146F14-6599-4734-8F48-7DBA6307F7AE}" srcOrd="1" destOrd="0" presId="urn:microsoft.com/office/officeart/2005/8/layout/vList2"/>
    <dgm:cxn modelId="{20477981-0F39-43B9-8924-4C9FD1191C93}" type="presParOf" srcId="{436ED440-0078-4DC0-947A-6874EA1047E4}" destId="{AEFAF30E-6A0A-4DA3-8BF7-13B41029F478}" srcOrd="2" destOrd="0" presId="urn:microsoft.com/office/officeart/2005/8/layout/vList2"/>
    <dgm:cxn modelId="{DA885853-F83F-424A-BFC3-A99FA9BCDF5E}" type="presParOf" srcId="{436ED440-0078-4DC0-947A-6874EA1047E4}" destId="{AB81DB41-4254-42BA-8CD3-C762738356B3}" srcOrd="3" destOrd="0" presId="urn:microsoft.com/office/officeart/2005/8/layout/vList2"/>
    <dgm:cxn modelId="{77451E2A-D92D-45D2-BFC5-EE2C27936718}" type="presParOf" srcId="{436ED440-0078-4DC0-947A-6874EA1047E4}" destId="{1B12735B-FF46-49D8-83F6-F75F7EB149B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D6FE9BF4-AE2C-429A-9D41-9F867B810A12}">
      <dgm:prSet phldrT="[Text]"/>
      <dgm:spPr/>
      <dgm:t>
        <a:bodyPr/>
        <a:lstStyle>
          <a:extLst/>
        </a:lstStyle>
        <a:p>
          <a:r>
            <a:rPr lang="en-US" dirty="0" smtClean="0"/>
            <a:t>Must be approved by community</a:t>
          </a:r>
          <a:endParaRPr lang="en-US" dirty="0"/>
        </a:p>
      </dgm:t>
    </dgm:pt>
    <dgm:pt modelId="{C969F371-FF5D-46BE-9112-6E4325C0959A}" type="parTrans" cxnId="{47C540AC-0A46-432A-968E-4F0DEFFD223B}">
      <dgm:prSet/>
      <dgm:spPr/>
      <dgm:t>
        <a:bodyPr/>
        <a:lstStyle/>
        <a:p>
          <a:endParaRPr lang="en-US"/>
        </a:p>
      </dgm:t>
    </dgm:pt>
    <dgm:pt modelId="{28CD8698-60C1-4F60-80DD-B75680DD9E2B}" type="sibTrans" cxnId="{47C540AC-0A46-432A-968E-4F0DEFFD223B}">
      <dgm:prSet/>
      <dgm:spPr/>
      <dgm:t>
        <a:bodyPr/>
        <a:lstStyle/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smtClean="0"/>
            <a:t>Useful for data integration projects</a:t>
          </a:r>
          <a:endParaRPr lang="en-US" dirty="0"/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64859B80-FDAA-4CF2-A5D3-3AC98268ECB0}">
      <dgm:prSet phldrT="[Text]"/>
      <dgm:spPr/>
      <dgm:t>
        <a:bodyPr/>
        <a:lstStyle>
          <a:extLst/>
        </a:lstStyle>
        <a:p>
          <a:r>
            <a:rPr lang="en-US" dirty="0" smtClean="0"/>
            <a:t>Scalable</a:t>
          </a:r>
          <a:endParaRPr lang="en-US" dirty="0"/>
        </a:p>
      </dgm:t>
    </dgm:pt>
    <dgm:pt modelId="{CE99D8BC-6137-4643-969B-1E3CD550E36A}" type="parTrans" cxnId="{9D806D1A-3DDE-4B10-9E65-959CC6E0E751}">
      <dgm:prSet/>
      <dgm:spPr/>
    </dgm:pt>
    <dgm:pt modelId="{85EE6706-DDC9-404C-97BC-A4A7CEE52B9A}" type="sibTrans" cxnId="{9D806D1A-3DDE-4B10-9E65-959CC6E0E751}">
      <dgm:prSet/>
      <dgm:spPr/>
    </dgm:pt>
    <dgm:pt modelId="{A2A7B564-00AC-4EA1-87D2-0302613F458B}">
      <dgm:prSet phldrT="[Text]"/>
      <dgm:spPr/>
      <dgm:t>
        <a:bodyPr/>
        <a:lstStyle>
          <a:extLst/>
        </a:lstStyle>
        <a:p>
          <a:r>
            <a:rPr lang="en-US" dirty="0" smtClean="0"/>
            <a:t>Requires programming skills</a:t>
          </a:r>
          <a:endParaRPr lang="en-US" dirty="0"/>
        </a:p>
      </dgm:t>
    </dgm:pt>
    <dgm:pt modelId="{C947B0A3-97CA-4383-9A59-9BFBB4503035}" type="parTrans" cxnId="{12788CE6-05E8-478B-A102-BDABF2A27684}">
      <dgm:prSet/>
      <dgm:spPr/>
    </dgm:pt>
    <dgm:pt modelId="{CB27888B-A0E4-4CFF-B494-62085CDE965B}" type="sibTrans" cxnId="{12788CE6-05E8-478B-A102-BDABF2A27684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5447A3-947E-48D2-B415-DE9D71D1BC0F}" type="pres">
      <dgm:prSet presAssocID="{64859B80-FDAA-4CF2-A5D3-3AC98268ECB0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146F14-6599-4734-8F48-7DBA6307F7AE}" type="pres">
      <dgm:prSet presAssocID="{85EE6706-DDC9-404C-97BC-A4A7CEE52B9A}" presName="spacer" presStyleCnt="0"/>
      <dgm:spPr/>
    </dgm:pt>
    <dgm:pt modelId="{AEFAF30E-6A0A-4DA3-8BF7-13B41029F478}" type="pres">
      <dgm:prSet presAssocID="{36B327E6-FEB1-4854-BCCD-3CE8FFE19E2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1B12735B-FF46-49D8-83F6-F75F7EB149BD}" type="pres">
      <dgm:prSet presAssocID="{D6FE9BF4-AE2C-429A-9D41-9F867B810A1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2407A8-F5FB-4F64-8488-62314E782E37}" type="pres">
      <dgm:prSet presAssocID="{28CD8698-60C1-4F60-80DD-B75680DD9E2B}" presName="spacer" presStyleCnt="0"/>
      <dgm:spPr/>
    </dgm:pt>
    <dgm:pt modelId="{3E90C693-58BB-4126-B645-F14C972097F2}" type="pres">
      <dgm:prSet presAssocID="{A2A7B564-00AC-4EA1-87D2-0302613F458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0BFE51-03B4-4219-9057-C54B7E0CEEDA}" type="presOf" srcId="{8554BDF9-8515-4677-9942-0171F000F8EB}" destId="{436ED440-0078-4DC0-947A-6874EA1047E4}" srcOrd="0" destOrd="0" presId="urn:microsoft.com/office/officeart/2005/8/layout/vList2"/>
    <dgm:cxn modelId="{33B7778B-F5E6-4C1F-B39F-6FE6AB997F7E}" srcId="{8554BDF9-8515-4677-9942-0171F000F8EB}" destId="{36B327E6-FEB1-4854-BCCD-3CE8FFE19E25}" srcOrd="1" destOrd="0" parTransId="{5BD9AFE6-CE83-44E2-9D0D-83D61158D5DD}" sibTransId="{1DC2AB8B-8927-483D-9F5A-E29FA4AC1B5C}"/>
    <dgm:cxn modelId="{47C540AC-0A46-432A-968E-4F0DEFFD223B}" srcId="{8554BDF9-8515-4677-9942-0171F000F8EB}" destId="{D6FE9BF4-AE2C-429A-9D41-9F867B810A12}" srcOrd="2" destOrd="0" parTransId="{C969F371-FF5D-46BE-9112-6E4325C0959A}" sibTransId="{28CD8698-60C1-4F60-80DD-B75680DD9E2B}"/>
    <dgm:cxn modelId="{12788CE6-05E8-478B-A102-BDABF2A27684}" srcId="{8554BDF9-8515-4677-9942-0171F000F8EB}" destId="{A2A7B564-00AC-4EA1-87D2-0302613F458B}" srcOrd="3" destOrd="0" parTransId="{C947B0A3-97CA-4383-9A59-9BFBB4503035}" sibTransId="{CB27888B-A0E4-4CFF-B494-62085CDE965B}"/>
    <dgm:cxn modelId="{69A5A10C-4EC5-4E8D-A63B-9A9D04B267D2}" type="presOf" srcId="{36B327E6-FEB1-4854-BCCD-3CE8FFE19E25}" destId="{AEFAF30E-6A0A-4DA3-8BF7-13B41029F478}" srcOrd="0" destOrd="0" presId="urn:microsoft.com/office/officeart/2005/8/layout/vList2"/>
    <dgm:cxn modelId="{B79BE421-293C-4F9E-853C-9F74B1E4081D}" type="presOf" srcId="{D6FE9BF4-AE2C-429A-9D41-9F867B810A12}" destId="{1B12735B-FF46-49D8-83F6-F75F7EB149BD}" srcOrd="0" destOrd="0" presId="urn:microsoft.com/office/officeart/2005/8/layout/vList2"/>
    <dgm:cxn modelId="{FAEECE33-49C8-4695-8FF9-EEB4ADCD36DD}" type="presOf" srcId="{A2A7B564-00AC-4EA1-87D2-0302613F458B}" destId="{3E90C693-58BB-4126-B645-F14C972097F2}" srcOrd="0" destOrd="0" presId="urn:microsoft.com/office/officeart/2005/8/layout/vList2"/>
    <dgm:cxn modelId="{9D806D1A-3DDE-4B10-9E65-959CC6E0E751}" srcId="{8554BDF9-8515-4677-9942-0171F000F8EB}" destId="{64859B80-FDAA-4CF2-A5D3-3AC98268ECB0}" srcOrd="0" destOrd="0" parTransId="{CE99D8BC-6137-4643-969B-1E3CD550E36A}" sibTransId="{85EE6706-DDC9-404C-97BC-A4A7CEE52B9A}"/>
    <dgm:cxn modelId="{A2B67D46-6B71-4A76-AAC1-4E264B927B37}" type="presOf" srcId="{64859B80-FDAA-4CF2-A5D3-3AC98268ECB0}" destId="{DD5447A3-947E-48D2-B415-DE9D71D1BC0F}" srcOrd="0" destOrd="0" presId="urn:microsoft.com/office/officeart/2005/8/layout/vList2"/>
    <dgm:cxn modelId="{4E1DE6E5-5EAB-4BD1-9162-8CE2B95762C1}" type="presParOf" srcId="{436ED440-0078-4DC0-947A-6874EA1047E4}" destId="{DD5447A3-947E-48D2-B415-DE9D71D1BC0F}" srcOrd="0" destOrd="0" presId="urn:microsoft.com/office/officeart/2005/8/layout/vList2"/>
    <dgm:cxn modelId="{4C425DE8-B19A-43A0-AB71-B6AFAF5FAD2F}" type="presParOf" srcId="{436ED440-0078-4DC0-947A-6874EA1047E4}" destId="{BC146F14-6599-4734-8F48-7DBA6307F7AE}" srcOrd="1" destOrd="0" presId="urn:microsoft.com/office/officeart/2005/8/layout/vList2"/>
    <dgm:cxn modelId="{5E25280B-EEDB-4261-A2D9-93CE9DE9444C}" type="presParOf" srcId="{436ED440-0078-4DC0-947A-6874EA1047E4}" destId="{AEFAF30E-6A0A-4DA3-8BF7-13B41029F478}" srcOrd="2" destOrd="0" presId="urn:microsoft.com/office/officeart/2005/8/layout/vList2"/>
    <dgm:cxn modelId="{16C0CB36-A23D-4933-BC91-53F3AC7EB91C}" type="presParOf" srcId="{436ED440-0078-4DC0-947A-6874EA1047E4}" destId="{AB81DB41-4254-42BA-8CD3-C762738356B3}" srcOrd="3" destOrd="0" presId="urn:microsoft.com/office/officeart/2005/8/layout/vList2"/>
    <dgm:cxn modelId="{B815050D-D3F9-4FE3-BB80-93A45A803051}" type="presParOf" srcId="{436ED440-0078-4DC0-947A-6874EA1047E4}" destId="{1B12735B-FF46-49D8-83F6-F75F7EB149BD}" srcOrd="4" destOrd="0" presId="urn:microsoft.com/office/officeart/2005/8/layout/vList2"/>
    <dgm:cxn modelId="{3DA1A1DF-85A2-471D-997F-D71118F797A9}" type="presParOf" srcId="{436ED440-0078-4DC0-947A-6874EA1047E4}" destId="{242407A8-F5FB-4F64-8488-62314E782E37}" srcOrd="5" destOrd="0" presId="urn:microsoft.com/office/officeart/2005/8/layout/vList2"/>
    <dgm:cxn modelId="{51AD95B4-ADB9-4671-BDB3-016F24C02BE4}" type="presParOf" srcId="{436ED440-0078-4DC0-947A-6874EA1047E4}" destId="{3E90C693-58BB-4126-B645-F14C972097F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3182545F-3A85-4A62-8700-62A74B5C8DA0}">
      <dgm:prSet phldrT="[Text]"/>
      <dgm:spPr/>
      <dgm:t>
        <a:bodyPr/>
        <a:lstStyle>
          <a:extLst/>
        </a:lstStyle>
        <a:p>
          <a:r>
            <a:rPr lang="en-US" dirty="0" smtClean="0"/>
            <a:t>Does not necessarily create links</a:t>
          </a:r>
          <a:endParaRPr lang="en-US" dirty="0"/>
        </a:p>
      </dgm:t>
    </dgm:pt>
    <dgm:pt modelId="{AAA1D189-C242-4E15-80BF-332935E74D7C}" type="parTrans" cxnId="{C3C7C84E-A4B9-4EBC-AFFD-A1CD9BB2E10A}">
      <dgm:prSet/>
      <dgm:spPr/>
      <dgm:t>
        <a:bodyPr/>
        <a:lstStyle/>
        <a:p>
          <a:endParaRPr lang="en-US"/>
        </a:p>
      </dgm:t>
    </dgm:pt>
    <dgm:pt modelId="{79694074-BD4E-43BE-8F90-822939470513}" type="sibTrans" cxnId="{C3C7C84E-A4B9-4EBC-AFFD-A1CD9BB2E10A}">
      <dgm:prSet/>
      <dgm:spPr/>
      <dgm:t>
        <a:bodyPr/>
        <a:lstStyle/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smtClean="0"/>
            <a:t>Is often remixed</a:t>
          </a:r>
          <a:endParaRPr lang="en-US" dirty="0"/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64859B80-FDAA-4CF2-A5D3-3AC98268ECB0}">
      <dgm:prSet phldrT="[Text]"/>
      <dgm:spPr/>
      <dgm:t>
        <a:bodyPr/>
        <a:lstStyle>
          <a:extLst/>
        </a:lstStyle>
        <a:p>
          <a:r>
            <a:rPr lang="en-US" dirty="0" smtClean="0"/>
            <a:t>Generates good press</a:t>
          </a:r>
          <a:endParaRPr lang="en-US" dirty="0"/>
        </a:p>
      </dgm:t>
    </dgm:pt>
    <dgm:pt modelId="{CE99D8BC-6137-4643-969B-1E3CD550E36A}" type="parTrans" cxnId="{9D806D1A-3DDE-4B10-9E65-959CC6E0E751}">
      <dgm:prSet/>
      <dgm:spPr/>
    </dgm:pt>
    <dgm:pt modelId="{85EE6706-DDC9-404C-97BC-A4A7CEE52B9A}" type="sibTrans" cxnId="{9D806D1A-3DDE-4B10-9E65-959CC6E0E751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5447A3-947E-48D2-B415-DE9D71D1BC0F}" type="pres">
      <dgm:prSet presAssocID="{64859B80-FDAA-4CF2-A5D3-3AC98268ECB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146F14-6599-4734-8F48-7DBA6307F7AE}" type="pres">
      <dgm:prSet presAssocID="{85EE6706-DDC9-404C-97BC-A4A7CEE52B9A}" presName="spacer" presStyleCnt="0"/>
      <dgm:spPr/>
    </dgm:pt>
    <dgm:pt modelId="{AEFAF30E-6A0A-4DA3-8BF7-13B41029F478}" type="pres">
      <dgm:prSet presAssocID="{36B327E6-FEB1-4854-BCCD-3CE8FFE19E2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F043F333-9022-4438-8564-5E80FB362578}" type="pres">
      <dgm:prSet presAssocID="{3182545F-3A85-4A62-8700-62A74B5C8DA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1CD7B0-FE0B-4727-9233-81D75FDB3B60}" type="presOf" srcId="{36B327E6-FEB1-4854-BCCD-3CE8FFE19E25}" destId="{AEFAF30E-6A0A-4DA3-8BF7-13B41029F478}" srcOrd="0" destOrd="0" presId="urn:microsoft.com/office/officeart/2005/8/layout/vList2"/>
    <dgm:cxn modelId="{33B7778B-F5E6-4C1F-B39F-6FE6AB997F7E}" srcId="{8554BDF9-8515-4677-9942-0171F000F8EB}" destId="{36B327E6-FEB1-4854-BCCD-3CE8FFE19E25}" srcOrd="1" destOrd="0" parTransId="{5BD9AFE6-CE83-44E2-9D0D-83D61158D5DD}" sibTransId="{1DC2AB8B-8927-483D-9F5A-E29FA4AC1B5C}"/>
    <dgm:cxn modelId="{013C9884-B688-44B2-BC4E-0EFBCB1BDEC3}" type="presOf" srcId="{3182545F-3A85-4A62-8700-62A74B5C8DA0}" destId="{F043F333-9022-4438-8564-5E80FB362578}" srcOrd="0" destOrd="0" presId="urn:microsoft.com/office/officeart/2005/8/layout/vList2"/>
    <dgm:cxn modelId="{C3C7C84E-A4B9-4EBC-AFFD-A1CD9BB2E10A}" srcId="{8554BDF9-8515-4677-9942-0171F000F8EB}" destId="{3182545F-3A85-4A62-8700-62A74B5C8DA0}" srcOrd="2" destOrd="0" parTransId="{AAA1D189-C242-4E15-80BF-332935E74D7C}" sibTransId="{79694074-BD4E-43BE-8F90-822939470513}"/>
    <dgm:cxn modelId="{9D806D1A-3DDE-4B10-9E65-959CC6E0E751}" srcId="{8554BDF9-8515-4677-9942-0171F000F8EB}" destId="{64859B80-FDAA-4CF2-A5D3-3AC98268ECB0}" srcOrd="0" destOrd="0" parTransId="{CE99D8BC-6137-4643-969B-1E3CD550E36A}" sibTransId="{85EE6706-DDC9-404C-97BC-A4A7CEE52B9A}"/>
    <dgm:cxn modelId="{DAC4A4E0-8308-4E27-BFC6-C04E9D4B26E4}" type="presOf" srcId="{64859B80-FDAA-4CF2-A5D3-3AC98268ECB0}" destId="{DD5447A3-947E-48D2-B415-DE9D71D1BC0F}" srcOrd="0" destOrd="0" presId="urn:microsoft.com/office/officeart/2005/8/layout/vList2"/>
    <dgm:cxn modelId="{E3B8A59E-7BE0-4B14-9D3F-67BD81933D68}" type="presOf" srcId="{8554BDF9-8515-4677-9942-0171F000F8EB}" destId="{436ED440-0078-4DC0-947A-6874EA1047E4}" srcOrd="0" destOrd="0" presId="urn:microsoft.com/office/officeart/2005/8/layout/vList2"/>
    <dgm:cxn modelId="{6C705198-D863-4880-8E2D-9B5C8840D831}" type="presParOf" srcId="{436ED440-0078-4DC0-947A-6874EA1047E4}" destId="{DD5447A3-947E-48D2-B415-DE9D71D1BC0F}" srcOrd="0" destOrd="0" presId="urn:microsoft.com/office/officeart/2005/8/layout/vList2"/>
    <dgm:cxn modelId="{94467BD6-6E60-4EC8-9734-DC8C26D1FCDF}" type="presParOf" srcId="{436ED440-0078-4DC0-947A-6874EA1047E4}" destId="{BC146F14-6599-4734-8F48-7DBA6307F7AE}" srcOrd="1" destOrd="0" presId="urn:microsoft.com/office/officeart/2005/8/layout/vList2"/>
    <dgm:cxn modelId="{97C96208-988F-416F-84DB-EF52AB565D8F}" type="presParOf" srcId="{436ED440-0078-4DC0-947A-6874EA1047E4}" destId="{AEFAF30E-6A0A-4DA3-8BF7-13B41029F478}" srcOrd="2" destOrd="0" presId="urn:microsoft.com/office/officeart/2005/8/layout/vList2"/>
    <dgm:cxn modelId="{FC02ECFF-9030-467B-9C8B-7A692A8FD44D}" type="presParOf" srcId="{436ED440-0078-4DC0-947A-6874EA1047E4}" destId="{AB81DB41-4254-42BA-8CD3-C762738356B3}" srcOrd="3" destOrd="0" presId="urn:microsoft.com/office/officeart/2005/8/layout/vList2"/>
    <dgm:cxn modelId="{7679FDC2-9168-4738-8E39-800C4143518A}" type="presParOf" srcId="{436ED440-0078-4DC0-947A-6874EA1047E4}" destId="{F043F333-9022-4438-8564-5E80FB36257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3182545F-3A85-4A62-8700-62A74B5C8DA0}">
      <dgm:prSet phldrT="[Text]"/>
      <dgm:spPr/>
      <dgm:t>
        <a:bodyPr/>
        <a:lstStyle>
          <a:extLst/>
        </a:lstStyle>
        <a:p>
          <a:r>
            <a:rPr lang="en-US" dirty="0" smtClean="0"/>
            <a:t>Grow an inside perspective</a:t>
          </a:r>
          <a:endParaRPr lang="en-US" dirty="0"/>
        </a:p>
      </dgm:t>
    </dgm:pt>
    <dgm:pt modelId="{AAA1D189-C242-4E15-80BF-332935E74D7C}" type="parTrans" cxnId="{C3C7C84E-A4B9-4EBC-AFFD-A1CD9BB2E10A}">
      <dgm:prSet/>
      <dgm:spPr/>
      <dgm:t>
        <a:bodyPr/>
        <a:lstStyle/>
        <a:p>
          <a:endParaRPr lang="en-US"/>
        </a:p>
      </dgm:t>
    </dgm:pt>
    <dgm:pt modelId="{79694074-BD4E-43BE-8F90-822939470513}" type="sibTrans" cxnId="{C3C7C84E-A4B9-4EBC-AFFD-A1CD9BB2E10A}">
      <dgm:prSet/>
      <dgm:spPr/>
      <dgm:t>
        <a:bodyPr/>
        <a:lstStyle/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smtClean="0"/>
            <a:t>Improve articles</a:t>
          </a:r>
          <a:endParaRPr lang="en-US" dirty="0"/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64859B80-FDAA-4CF2-A5D3-3AC98268ECB0}">
      <dgm:prSet phldrT="[Text]"/>
      <dgm:spPr/>
      <dgm:t>
        <a:bodyPr/>
        <a:lstStyle>
          <a:extLst/>
        </a:lstStyle>
        <a:p>
          <a:r>
            <a:rPr lang="en-US" dirty="0" smtClean="0"/>
            <a:t>Give advice on references</a:t>
          </a:r>
          <a:endParaRPr lang="en-US" dirty="0"/>
        </a:p>
      </dgm:t>
    </dgm:pt>
    <dgm:pt modelId="{CE99D8BC-6137-4643-969B-1E3CD550E36A}" type="parTrans" cxnId="{9D806D1A-3DDE-4B10-9E65-959CC6E0E751}">
      <dgm:prSet/>
      <dgm:spPr/>
    </dgm:pt>
    <dgm:pt modelId="{85EE6706-DDC9-404C-97BC-A4A7CEE52B9A}" type="sibTrans" cxnId="{9D806D1A-3DDE-4B10-9E65-959CC6E0E751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5447A3-947E-48D2-B415-DE9D71D1BC0F}" type="pres">
      <dgm:prSet presAssocID="{64859B80-FDAA-4CF2-A5D3-3AC98268ECB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146F14-6599-4734-8F48-7DBA6307F7AE}" type="pres">
      <dgm:prSet presAssocID="{85EE6706-DDC9-404C-97BC-A4A7CEE52B9A}" presName="spacer" presStyleCnt="0"/>
      <dgm:spPr/>
    </dgm:pt>
    <dgm:pt modelId="{AEFAF30E-6A0A-4DA3-8BF7-13B41029F478}" type="pres">
      <dgm:prSet presAssocID="{36B327E6-FEB1-4854-BCCD-3CE8FFE19E2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F043F333-9022-4438-8564-5E80FB362578}" type="pres">
      <dgm:prSet presAssocID="{3182545F-3A85-4A62-8700-62A74B5C8DA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B7778B-F5E6-4C1F-B39F-6FE6AB997F7E}" srcId="{8554BDF9-8515-4677-9942-0171F000F8EB}" destId="{36B327E6-FEB1-4854-BCCD-3CE8FFE19E25}" srcOrd="1" destOrd="0" parTransId="{5BD9AFE6-CE83-44E2-9D0D-83D61158D5DD}" sibTransId="{1DC2AB8B-8927-483D-9F5A-E29FA4AC1B5C}"/>
    <dgm:cxn modelId="{C3C7C84E-A4B9-4EBC-AFFD-A1CD9BB2E10A}" srcId="{8554BDF9-8515-4677-9942-0171F000F8EB}" destId="{3182545F-3A85-4A62-8700-62A74B5C8DA0}" srcOrd="2" destOrd="0" parTransId="{AAA1D189-C242-4E15-80BF-332935E74D7C}" sibTransId="{79694074-BD4E-43BE-8F90-822939470513}"/>
    <dgm:cxn modelId="{9D806D1A-3DDE-4B10-9E65-959CC6E0E751}" srcId="{8554BDF9-8515-4677-9942-0171F000F8EB}" destId="{64859B80-FDAA-4CF2-A5D3-3AC98268ECB0}" srcOrd="0" destOrd="0" parTransId="{CE99D8BC-6137-4643-969B-1E3CD550E36A}" sibTransId="{85EE6706-DDC9-404C-97BC-A4A7CEE52B9A}"/>
    <dgm:cxn modelId="{1B73DC1F-0234-4577-AEFE-54DBFA4E2A24}" type="presOf" srcId="{8554BDF9-8515-4677-9942-0171F000F8EB}" destId="{436ED440-0078-4DC0-947A-6874EA1047E4}" srcOrd="0" destOrd="0" presId="urn:microsoft.com/office/officeart/2005/8/layout/vList2"/>
    <dgm:cxn modelId="{3944D144-2D72-4482-A129-53BBCA9D76C8}" type="presOf" srcId="{36B327E6-FEB1-4854-BCCD-3CE8FFE19E25}" destId="{AEFAF30E-6A0A-4DA3-8BF7-13B41029F478}" srcOrd="0" destOrd="0" presId="urn:microsoft.com/office/officeart/2005/8/layout/vList2"/>
    <dgm:cxn modelId="{0B746A99-F122-4EFE-B46F-C5C6EE9A5896}" type="presOf" srcId="{3182545F-3A85-4A62-8700-62A74B5C8DA0}" destId="{F043F333-9022-4438-8564-5E80FB362578}" srcOrd="0" destOrd="0" presId="urn:microsoft.com/office/officeart/2005/8/layout/vList2"/>
    <dgm:cxn modelId="{48FC27C8-5454-42EF-9078-9E1041F38442}" type="presOf" srcId="{64859B80-FDAA-4CF2-A5D3-3AC98268ECB0}" destId="{DD5447A3-947E-48D2-B415-DE9D71D1BC0F}" srcOrd="0" destOrd="0" presId="urn:microsoft.com/office/officeart/2005/8/layout/vList2"/>
    <dgm:cxn modelId="{A1661002-1BCE-471E-AA77-2BA960600575}" type="presParOf" srcId="{436ED440-0078-4DC0-947A-6874EA1047E4}" destId="{DD5447A3-947E-48D2-B415-DE9D71D1BC0F}" srcOrd="0" destOrd="0" presId="urn:microsoft.com/office/officeart/2005/8/layout/vList2"/>
    <dgm:cxn modelId="{56525F0F-F655-489A-9E6A-03007D7CD7C9}" type="presParOf" srcId="{436ED440-0078-4DC0-947A-6874EA1047E4}" destId="{BC146F14-6599-4734-8F48-7DBA6307F7AE}" srcOrd="1" destOrd="0" presId="urn:microsoft.com/office/officeart/2005/8/layout/vList2"/>
    <dgm:cxn modelId="{92CD4DA4-43EF-42CC-BEA6-5B1380F6DA81}" type="presParOf" srcId="{436ED440-0078-4DC0-947A-6874EA1047E4}" destId="{AEFAF30E-6A0A-4DA3-8BF7-13B41029F478}" srcOrd="2" destOrd="0" presId="urn:microsoft.com/office/officeart/2005/8/layout/vList2"/>
    <dgm:cxn modelId="{0F7A9442-B777-481F-8668-EC1078D6B971}" type="presParOf" srcId="{436ED440-0078-4DC0-947A-6874EA1047E4}" destId="{AB81DB41-4254-42BA-8CD3-C762738356B3}" srcOrd="3" destOrd="0" presId="urn:microsoft.com/office/officeart/2005/8/layout/vList2"/>
    <dgm:cxn modelId="{616C4250-D82A-494C-9C58-CE90AB060F2D}" type="presParOf" srcId="{436ED440-0078-4DC0-947A-6874EA1047E4}" destId="{F043F333-9022-4438-8564-5E80FB36257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3182545F-3A85-4A62-8700-62A74B5C8DA0}">
      <dgm:prSet phldrT="[Text]"/>
      <dgm:spPr/>
      <dgm:t>
        <a:bodyPr/>
        <a:lstStyle>
          <a:extLst/>
        </a:lstStyle>
        <a:p>
          <a:r>
            <a:rPr lang="en-US" dirty="0" smtClean="0"/>
            <a:t>Permanently attached</a:t>
          </a:r>
          <a:endParaRPr lang="en-US" dirty="0"/>
        </a:p>
      </dgm:t>
    </dgm:pt>
    <dgm:pt modelId="{AAA1D189-C242-4E15-80BF-332935E74D7C}" type="parTrans" cxnId="{C3C7C84E-A4B9-4EBC-AFFD-A1CD9BB2E10A}">
      <dgm:prSet/>
      <dgm:spPr/>
      <dgm:t>
        <a:bodyPr/>
        <a:lstStyle/>
        <a:p>
          <a:endParaRPr lang="en-US"/>
        </a:p>
      </dgm:t>
    </dgm:pt>
    <dgm:pt modelId="{79694074-BD4E-43BE-8F90-822939470513}" type="sibTrans" cxnId="{C3C7C84E-A4B9-4EBC-AFFD-A1CD9BB2E10A}">
      <dgm:prSet/>
      <dgm:spPr/>
      <dgm:t>
        <a:bodyPr/>
        <a:lstStyle/>
        <a:p>
          <a:endParaRPr lang="en-US"/>
        </a:p>
      </dgm:t>
    </dgm:pt>
    <dgm:pt modelId="{D6FE9BF4-AE2C-429A-9D41-9F867B810A12}">
      <dgm:prSet phldrT="[Text]"/>
      <dgm:spPr/>
      <dgm:t>
        <a:bodyPr/>
        <a:lstStyle>
          <a:extLst/>
        </a:lstStyle>
        <a:p>
          <a:r>
            <a:rPr lang="en-US" dirty="0" smtClean="0"/>
            <a:t>Talk to other editors</a:t>
          </a:r>
          <a:endParaRPr lang="en-US" dirty="0"/>
        </a:p>
      </dgm:t>
    </dgm:pt>
    <dgm:pt modelId="{C969F371-FF5D-46BE-9112-6E4325C0959A}" type="parTrans" cxnId="{47C540AC-0A46-432A-968E-4F0DEFFD223B}">
      <dgm:prSet/>
      <dgm:spPr/>
      <dgm:t>
        <a:bodyPr/>
        <a:lstStyle/>
        <a:p>
          <a:endParaRPr lang="en-US"/>
        </a:p>
      </dgm:t>
    </dgm:pt>
    <dgm:pt modelId="{28CD8698-60C1-4F60-80DD-B75680DD9E2B}" type="sibTrans" cxnId="{47C540AC-0A46-432A-968E-4F0DEFFD223B}">
      <dgm:prSet/>
      <dgm:spPr/>
      <dgm:t>
        <a:bodyPr/>
        <a:lstStyle/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err="1" smtClean="0"/>
            <a:t>Metapage</a:t>
          </a:r>
          <a:endParaRPr lang="en-US" dirty="0"/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FAF30E-6A0A-4DA3-8BF7-13B41029F478}" type="pres">
      <dgm:prSet presAssocID="{36B327E6-FEB1-4854-BCCD-3CE8FFE19E2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F043F333-9022-4438-8564-5E80FB362578}" type="pres">
      <dgm:prSet presAssocID="{3182545F-3A85-4A62-8700-62A74B5C8DA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5356A-440A-4DCA-8382-C31FA8A1DA48}" type="pres">
      <dgm:prSet presAssocID="{79694074-BD4E-43BE-8F90-822939470513}" presName="spacer" presStyleCnt="0"/>
      <dgm:spPr/>
      <dgm:t>
        <a:bodyPr/>
        <a:lstStyle/>
        <a:p>
          <a:endParaRPr lang="en-US"/>
        </a:p>
      </dgm:t>
    </dgm:pt>
    <dgm:pt modelId="{1B12735B-FF46-49D8-83F6-F75F7EB149BD}" type="pres">
      <dgm:prSet presAssocID="{D6FE9BF4-AE2C-429A-9D41-9F867B810A1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66DF9-C84A-4057-9601-F231B794C266}" type="presOf" srcId="{3182545F-3A85-4A62-8700-62A74B5C8DA0}" destId="{F043F333-9022-4438-8564-5E80FB362578}" srcOrd="0" destOrd="0" presId="urn:microsoft.com/office/officeart/2005/8/layout/vList2"/>
    <dgm:cxn modelId="{33B7778B-F5E6-4C1F-B39F-6FE6AB997F7E}" srcId="{8554BDF9-8515-4677-9942-0171F000F8EB}" destId="{36B327E6-FEB1-4854-BCCD-3CE8FFE19E25}" srcOrd="0" destOrd="0" parTransId="{5BD9AFE6-CE83-44E2-9D0D-83D61158D5DD}" sibTransId="{1DC2AB8B-8927-483D-9F5A-E29FA4AC1B5C}"/>
    <dgm:cxn modelId="{C3C7C84E-A4B9-4EBC-AFFD-A1CD9BB2E10A}" srcId="{8554BDF9-8515-4677-9942-0171F000F8EB}" destId="{3182545F-3A85-4A62-8700-62A74B5C8DA0}" srcOrd="1" destOrd="0" parTransId="{AAA1D189-C242-4E15-80BF-332935E74D7C}" sibTransId="{79694074-BD4E-43BE-8F90-822939470513}"/>
    <dgm:cxn modelId="{47C540AC-0A46-432A-968E-4F0DEFFD223B}" srcId="{8554BDF9-8515-4677-9942-0171F000F8EB}" destId="{D6FE9BF4-AE2C-429A-9D41-9F867B810A12}" srcOrd="2" destOrd="0" parTransId="{C969F371-FF5D-46BE-9112-6E4325C0959A}" sibTransId="{28CD8698-60C1-4F60-80DD-B75680DD9E2B}"/>
    <dgm:cxn modelId="{3D1D37D2-E6AC-4A65-BD4E-70C9DE2F343E}" type="presOf" srcId="{D6FE9BF4-AE2C-429A-9D41-9F867B810A12}" destId="{1B12735B-FF46-49D8-83F6-F75F7EB149BD}" srcOrd="0" destOrd="0" presId="urn:microsoft.com/office/officeart/2005/8/layout/vList2"/>
    <dgm:cxn modelId="{E7C47BC7-1E16-4AE5-B906-7750FD3C977C}" type="presOf" srcId="{8554BDF9-8515-4677-9942-0171F000F8EB}" destId="{436ED440-0078-4DC0-947A-6874EA1047E4}" srcOrd="0" destOrd="0" presId="urn:microsoft.com/office/officeart/2005/8/layout/vList2"/>
    <dgm:cxn modelId="{48D34DC8-0060-4DDE-BF72-509B1D4F87B8}" type="presOf" srcId="{36B327E6-FEB1-4854-BCCD-3CE8FFE19E25}" destId="{AEFAF30E-6A0A-4DA3-8BF7-13B41029F478}" srcOrd="0" destOrd="0" presId="urn:microsoft.com/office/officeart/2005/8/layout/vList2"/>
    <dgm:cxn modelId="{2B9D0C4F-3A7A-4FB9-998B-39E4BC7E6EB7}" type="presParOf" srcId="{436ED440-0078-4DC0-947A-6874EA1047E4}" destId="{AEFAF30E-6A0A-4DA3-8BF7-13B41029F478}" srcOrd="0" destOrd="0" presId="urn:microsoft.com/office/officeart/2005/8/layout/vList2"/>
    <dgm:cxn modelId="{51040234-C641-4754-A15C-692ED558F794}" type="presParOf" srcId="{436ED440-0078-4DC0-947A-6874EA1047E4}" destId="{AB81DB41-4254-42BA-8CD3-C762738356B3}" srcOrd="1" destOrd="0" presId="urn:microsoft.com/office/officeart/2005/8/layout/vList2"/>
    <dgm:cxn modelId="{F083CAD9-BDE2-4395-BE2D-465E5FEE88F7}" type="presParOf" srcId="{436ED440-0078-4DC0-947A-6874EA1047E4}" destId="{F043F333-9022-4438-8564-5E80FB362578}" srcOrd="2" destOrd="0" presId="urn:microsoft.com/office/officeart/2005/8/layout/vList2"/>
    <dgm:cxn modelId="{55FDD9B9-5FE4-44E2-A744-A6EDA7607748}" type="presParOf" srcId="{436ED440-0078-4DC0-947A-6874EA1047E4}" destId="{8C55356A-440A-4DCA-8382-C31FA8A1DA48}" srcOrd="3" destOrd="0" presId="urn:microsoft.com/office/officeart/2005/8/layout/vList2"/>
    <dgm:cxn modelId="{5B618BE4-3E15-4849-8775-536355BE7C20}" type="presParOf" srcId="{436ED440-0078-4DC0-947A-6874EA1047E4}" destId="{1B12735B-FF46-49D8-83F6-F75F7EB149B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B8587A30-8512-445D-A445-9B3CC7BD001E}">
      <dgm:prSet/>
      <dgm:spPr/>
      <dgm:t>
        <a:bodyPr/>
        <a:lstStyle/>
        <a:p>
          <a:r>
            <a:rPr lang="en-US" dirty="0" smtClean="0"/>
            <a:t>No user surveillance</a:t>
          </a:r>
          <a:endParaRPr lang="en-US" dirty="0"/>
        </a:p>
      </dgm:t>
    </dgm:pt>
    <dgm:pt modelId="{3489B561-19A0-40A9-9D2F-D652A834370B}" type="parTrans" cxnId="{48706092-39DA-4DBC-BBDC-5B7CC2C8E16A}">
      <dgm:prSet/>
      <dgm:spPr/>
      <dgm:t>
        <a:bodyPr/>
        <a:lstStyle/>
        <a:p>
          <a:endParaRPr lang="en-US"/>
        </a:p>
      </dgm:t>
    </dgm:pt>
    <dgm:pt modelId="{406E8178-ADA3-4C81-A09E-821BD2A92FC1}" type="sibTrans" cxnId="{48706092-39DA-4DBC-BBDC-5B7CC2C8E16A}">
      <dgm:prSet/>
      <dgm:spPr/>
      <dgm:t>
        <a:bodyPr/>
        <a:lstStyle/>
        <a:p>
          <a:endParaRPr lang="en-US"/>
        </a:p>
      </dgm:t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36553B-6741-4430-AC17-5A27AE58E84D}" type="pres">
      <dgm:prSet presAssocID="{B8587A30-8512-445D-A445-9B3CC7BD001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706092-39DA-4DBC-BBDC-5B7CC2C8E16A}" srcId="{8554BDF9-8515-4677-9942-0171F000F8EB}" destId="{B8587A30-8512-445D-A445-9B3CC7BD001E}" srcOrd="0" destOrd="0" parTransId="{3489B561-19A0-40A9-9D2F-D652A834370B}" sibTransId="{406E8178-ADA3-4C81-A09E-821BD2A92FC1}"/>
    <dgm:cxn modelId="{1FB108F3-8C7B-4038-8FC7-961460708772}" type="presOf" srcId="{8554BDF9-8515-4677-9942-0171F000F8EB}" destId="{436ED440-0078-4DC0-947A-6874EA1047E4}" srcOrd="0" destOrd="0" presId="urn:microsoft.com/office/officeart/2005/8/layout/vList2"/>
    <dgm:cxn modelId="{773CAD67-8CB5-4313-AFE8-6A50BC04ACFB}" type="presOf" srcId="{B8587A30-8512-445D-A445-9B3CC7BD001E}" destId="{7B36553B-6741-4430-AC17-5A27AE58E84D}" srcOrd="0" destOrd="0" presId="urn:microsoft.com/office/officeart/2005/8/layout/vList2"/>
    <dgm:cxn modelId="{61B5ED78-B3D7-43F8-BFAD-11AFAB6E69CC}" type="presParOf" srcId="{436ED440-0078-4DC0-947A-6874EA1047E4}" destId="{7B36553B-6741-4430-AC17-5A27AE58E84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D0F1C218-DD9D-4ABE-A7F8-9C3761FCD71F}" type="doc">
      <dgm:prSet loTypeId="urn:microsoft.com/office/officeart/2005/8/layout/hierarchy4" loCatId="hierarchy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1B5CF63-4CD0-4E7F-B1BF-86546B3623B2}">
      <dgm:prSet phldrT="[Text]" custT="1"/>
      <dgm:spPr/>
      <dgm:t>
        <a:bodyPr/>
        <a:lstStyle/>
        <a:p>
          <a:r>
            <a:rPr lang="en-US" sz="3600" b="1" dirty="0" smtClean="0"/>
            <a:t>Quality</a:t>
          </a:r>
          <a:endParaRPr lang="en-US" sz="3600" b="1" dirty="0"/>
        </a:p>
      </dgm:t>
    </dgm:pt>
    <dgm:pt modelId="{8948338D-51D5-4DA6-B4CA-D55787C875AD}" type="parTrans" cxnId="{1DFA5BFF-159B-4753-8E0D-FE2B7782634A}">
      <dgm:prSet/>
      <dgm:spPr/>
      <dgm:t>
        <a:bodyPr/>
        <a:lstStyle/>
        <a:p>
          <a:endParaRPr lang="en-US"/>
        </a:p>
      </dgm:t>
    </dgm:pt>
    <dgm:pt modelId="{E08492EB-418C-434D-8F97-97839A5E5D7F}" type="sibTrans" cxnId="{1DFA5BFF-159B-4753-8E0D-FE2B7782634A}">
      <dgm:prSet/>
      <dgm:spPr/>
      <dgm:t>
        <a:bodyPr/>
        <a:lstStyle/>
        <a:p>
          <a:endParaRPr lang="en-US"/>
        </a:p>
      </dgm:t>
    </dgm:pt>
    <dgm:pt modelId="{781BDB6A-F65F-4DB5-B468-C0408EC6271E}">
      <dgm:prSet phldrT="[Text]"/>
      <dgm:spPr/>
      <dgm:t>
        <a:bodyPr/>
        <a:lstStyle/>
        <a:p>
          <a:r>
            <a:rPr lang="en-US" dirty="0" smtClean="0"/>
            <a:t>Featured Article</a:t>
          </a:r>
          <a:endParaRPr lang="en-US" dirty="0"/>
        </a:p>
      </dgm:t>
    </dgm:pt>
    <dgm:pt modelId="{C7DA189E-D8CD-437B-9FB3-E25B3DF901CA}" type="parTrans" cxnId="{4ADE89B0-0E43-42DB-A161-F98E8B05333A}">
      <dgm:prSet/>
      <dgm:spPr/>
      <dgm:t>
        <a:bodyPr/>
        <a:lstStyle/>
        <a:p>
          <a:endParaRPr lang="en-US"/>
        </a:p>
      </dgm:t>
    </dgm:pt>
    <dgm:pt modelId="{97F080C3-BFA0-44B6-9F55-D50FDFFEB2B1}" type="sibTrans" cxnId="{4ADE89B0-0E43-42DB-A161-F98E8B05333A}">
      <dgm:prSet/>
      <dgm:spPr/>
      <dgm:t>
        <a:bodyPr/>
        <a:lstStyle/>
        <a:p>
          <a:endParaRPr lang="en-US"/>
        </a:p>
      </dgm:t>
    </dgm:pt>
    <dgm:pt modelId="{A547DA33-68E4-48DF-ABC7-52ACBB705E5B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B44645E6-03F5-46EE-A575-694083ABBB61}" type="parTrans" cxnId="{37B3F251-8E01-4FC0-ACF0-1E077314E399}">
      <dgm:prSet/>
      <dgm:spPr/>
      <dgm:t>
        <a:bodyPr/>
        <a:lstStyle/>
        <a:p>
          <a:endParaRPr lang="en-US"/>
        </a:p>
      </dgm:t>
    </dgm:pt>
    <dgm:pt modelId="{E29579B2-5DC9-4ECA-A015-04AD3D717AA2}" type="sibTrans" cxnId="{37B3F251-8E01-4FC0-ACF0-1E077314E399}">
      <dgm:prSet/>
      <dgm:spPr/>
      <dgm:t>
        <a:bodyPr/>
        <a:lstStyle/>
        <a:p>
          <a:endParaRPr lang="en-US"/>
        </a:p>
      </dgm:t>
    </dgm:pt>
    <dgm:pt modelId="{97FD2429-92A0-4B40-B19D-8C012BB92DE4}">
      <dgm:prSet phldrT="[Text]"/>
      <dgm:spPr/>
      <dgm:t>
        <a:bodyPr/>
        <a:lstStyle/>
        <a:p>
          <a:r>
            <a:rPr lang="en-US" dirty="0" smtClean="0"/>
            <a:t>Good Article</a:t>
          </a:r>
          <a:endParaRPr lang="en-US" dirty="0"/>
        </a:p>
      </dgm:t>
    </dgm:pt>
    <dgm:pt modelId="{E179DC13-964F-4DD4-8C4B-6FA4D932F750}" type="parTrans" cxnId="{048DC5E9-A9D7-4862-BA6F-953C98EFA1D0}">
      <dgm:prSet/>
      <dgm:spPr/>
      <dgm:t>
        <a:bodyPr/>
        <a:lstStyle/>
        <a:p>
          <a:endParaRPr lang="en-US"/>
        </a:p>
      </dgm:t>
    </dgm:pt>
    <dgm:pt modelId="{93A8DAC6-1CE3-45D9-9CF0-4CF18336ABC6}" type="sibTrans" cxnId="{048DC5E9-A9D7-4862-BA6F-953C98EFA1D0}">
      <dgm:prSet/>
      <dgm:spPr/>
      <dgm:t>
        <a:bodyPr/>
        <a:lstStyle/>
        <a:p>
          <a:endParaRPr lang="en-US"/>
        </a:p>
      </dgm:t>
    </dgm:pt>
    <dgm:pt modelId="{7A486C4B-203E-44F9-A33E-66312DEC2181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7A2F84B4-268E-4E07-B3C1-31A947163521}" type="parTrans" cxnId="{D7B9AA08-3EE0-49CF-BF93-857FB9CE48C8}">
      <dgm:prSet/>
      <dgm:spPr/>
      <dgm:t>
        <a:bodyPr/>
        <a:lstStyle/>
        <a:p>
          <a:endParaRPr lang="en-US"/>
        </a:p>
      </dgm:t>
    </dgm:pt>
    <dgm:pt modelId="{4A65EA7D-6359-48A5-8654-5EFBA5504D58}" type="sibTrans" cxnId="{D7B9AA08-3EE0-49CF-BF93-857FB9CE48C8}">
      <dgm:prSet/>
      <dgm:spPr/>
      <dgm:t>
        <a:bodyPr/>
        <a:lstStyle/>
        <a:p>
          <a:endParaRPr lang="en-US"/>
        </a:p>
      </dgm:t>
    </dgm:pt>
    <dgm:pt modelId="{D05321FD-3EDF-48BA-B6DE-7D4F877FBA08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ED7918FB-4577-4154-8AF6-A98AF8999D18}" type="parTrans" cxnId="{A3F60BA3-11BE-48ED-AF92-9DDD767E16EA}">
      <dgm:prSet/>
      <dgm:spPr/>
      <dgm:t>
        <a:bodyPr/>
        <a:lstStyle/>
        <a:p>
          <a:endParaRPr lang="en-US"/>
        </a:p>
      </dgm:t>
    </dgm:pt>
    <dgm:pt modelId="{168B1C94-0814-4001-87E1-C6D357651076}" type="sibTrans" cxnId="{A3F60BA3-11BE-48ED-AF92-9DDD767E16EA}">
      <dgm:prSet/>
      <dgm:spPr/>
      <dgm:t>
        <a:bodyPr/>
        <a:lstStyle/>
        <a:p>
          <a:endParaRPr lang="en-US"/>
        </a:p>
      </dgm:t>
    </dgm:pt>
    <dgm:pt modelId="{792DC358-7D0C-4290-8142-6D77F6F41B80}">
      <dgm:prSet phldrT="[Text]"/>
      <dgm:spPr/>
      <dgm:t>
        <a:bodyPr/>
        <a:lstStyle/>
        <a:p>
          <a:r>
            <a:rPr lang="en-US" dirty="0" smtClean="0"/>
            <a:t>Start</a:t>
          </a:r>
          <a:endParaRPr lang="en-US" dirty="0"/>
        </a:p>
      </dgm:t>
    </dgm:pt>
    <dgm:pt modelId="{62D9E5A8-E399-41DE-813A-7DAD2E952959}" type="parTrans" cxnId="{2929F762-6DBD-4364-B52D-82045EC04940}">
      <dgm:prSet/>
      <dgm:spPr/>
      <dgm:t>
        <a:bodyPr/>
        <a:lstStyle/>
        <a:p>
          <a:endParaRPr lang="en-US"/>
        </a:p>
      </dgm:t>
    </dgm:pt>
    <dgm:pt modelId="{B8B614F2-2E5B-48EF-92C1-055343EA80CA}" type="sibTrans" cxnId="{2929F762-6DBD-4364-B52D-82045EC04940}">
      <dgm:prSet/>
      <dgm:spPr/>
      <dgm:t>
        <a:bodyPr/>
        <a:lstStyle/>
        <a:p>
          <a:endParaRPr lang="en-US"/>
        </a:p>
      </dgm:t>
    </dgm:pt>
    <dgm:pt modelId="{441462DF-D6D8-403C-86E7-D159564DE045}">
      <dgm:prSet phldrT="[Text]"/>
      <dgm:spPr/>
      <dgm:t>
        <a:bodyPr/>
        <a:lstStyle/>
        <a:p>
          <a:r>
            <a:rPr lang="en-US" dirty="0" smtClean="0"/>
            <a:t>Stub</a:t>
          </a:r>
          <a:endParaRPr lang="en-US" dirty="0"/>
        </a:p>
      </dgm:t>
    </dgm:pt>
    <dgm:pt modelId="{771CBD09-6ACC-4887-B1CF-2B7ADEE035DC}" type="parTrans" cxnId="{1C340853-2F5C-4CE2-954F-FA3EC314A5B6}">
      <dgm:prSet/>
      <dgm:spPr/>
      <dgm:t>
        <a:bodyPr/>
        <a:lstStyle/>
        <a:p>
          <a:endParaRPr lang="en-US"/>
        </a:p>
      </dgm:t>
    </dgm:pt>
    <dgm:pt modelId="{342747D4-CB1D-4323-8D77-1FC29446E819}" type="sibTrans" cxnId="{1C340853-2F5C-4CE2-954F-FA3EC314A5B6}">
      <dgm:prSet/>
      <dgm:spPr/>
      <dgm:t>
        <a:bodyPr/>
        <a:lstStyle/>
        <a:p>
          <a:endParaRPr lang="en-US"/>
        </a:p>
      </dgm:t>
    </dgm:pt>
    <dgm:pt modelId="{CBE75B75-B5FD-4B9B-A9BD-7A163B55D15A}">
      <dgm:prSet phldrT="[Text]" custT="1"/>
      <dgm:spPr/>
      <dgm:t>
        <a:bodyPr/>
        <a:lstStyle/>
        <a:p>
          <a:r>
            <a:rPr lang="en-US" sz="3600" b="1" dirty="0" smtClean="0"/>
            <a:t>Importance</a:t>
          </a:r>
          <a:endParaRPr lang="en-US" sz="3600" b="1" dirty="0"/>
        </a:p>
      </dgm:t>
    </dgm:pt>
    <dgm:pt modelId="{EF7E871A-C3A3-43DC-97B7-89FDE7140687}" type="parTrans" cxnId="{856179D9-602B-403C-AD76-CB4D1098D301}">
      <dgm:prSet/>
      <dgm:spPr/>
      <dgm:t>
        <a:bodyPr/>
        <a:lstStyle/>
        <a:p>
          <a:endParaRPr lang="en-US"/>
        </a:p>
      </dgm:t>
    </dgm:pt>
    <dgm:pt modelId="{90D6E4E8-7258-45DA-B133-E30AFD754AB5}" type="sibTrans" cxnId="{856179D9-602B-403C-AD76-CB4D1098D301}">
      <dgm:prSet/>
      <dgm:spPr/>
      <dgm:t>
        <a:bodyPr/>
        <a:lstStyle/>
        <a:p>
          <a:endParaRPr lang="en-US"/>
        </a:p>
      </dgm:t>
    </dgm:pt>
    <dgm:pt modelId="{4BAB90DB-97DF-4B41-B959-4E0CD7C8ECF3}">
      <dgm:prSet phldrT="[Text]"/>
      <dgm:spPr/>
      <dgm:t>
        <a:bodyPr/>
        <a:lstStyle/>
        <a:p>
          <a:r>
            <a:rPr lang="en-US" dirty="0" smtClean="0"/>
            <a:t>Top</a:t>
          </a:r>
          <a:endParaRPr lang="en-US" dirty="0"/>
        </a:p>
      </dgm:t>
    </dgm:pt>
    <dgm:pt modelId="{4B3181A3-2069-4B5C-AE23-EF55C342F9F9}" type="parTrans" cxnId="{6A33FF8D-66A7-412E-8411-59B6FCFCACEC}">
      <dgm:prSet/>
      <dgm:spPr/>
      <dgm:t>
        <a:bodyPr/>
        <a:lstStyle/>
        <a:p>
          <a:endParaRPr lang="en-US"/>
        </a:p>
      </dgm:t>
    </dgm:pt>
    <dgm:pt modelId="{680599E1-EA23-49DE-8D23-DABFD56F3B14}" type="sibTrans" cxnId="{6A33FF8D-66A7-412E-8411-59B6FCFCACEC}">
      <dgm:prSet/>
      <dgm:spPr/>
      <dgm:t>
        <a:bodyPr/>
        <a:lstStyle/>
        <a:p>
          <a:endParaRPr lang="en-US"/>
        </a:p>
      </dgm:t>
    </dgm:pt>
    <dgm:pt modelId="{52EB63E0-8661-45C3-8BC9-1AFD12EBDBF9}">
      <dgm:prSet phldrT="[Text]"/>
      <dgm:spPr/>
      <dgm:t>
        <a:bodyPr/>
        <a:lstStyle/>
        <a:p>
          <a:r>
            <a:rPr lang="en-US" dirty="0" smtClean="0"/>
            <a:t>High</a:t>
          </a:r>
          <a:endParaRPr lang="en-US" dirty="0"/>
        </a:p>
      </dgm:t>
    </dgm:pt>
    <dgm:pt modelId="{99604E38-E451-40B5-AAAA-20E8887C834B}" type="parTrans" cxnId="{4836189E-E9B4-438D-8BA7-F0E70D1A1419}">
      <dgm:prSet/>
      <dgm:spPr/>
      <dgm:t>
        <a:bodyPr/>
        <a:lstStyle/>
        <a:p>
          <a:endParaRPr lang="en-US"/>
        </a:p>
      </dgm:t>
    </dgm:pt>
    <dgm:pt modelId="{12711566-3013-49E6-B021-326014838A5A}" type="sibTrans" cxnId="{4836189E-E9B4-438D-8BA7-F0E70D1A1419}">
      <dgm:prSet/>
      <dgm:spPr/>
      <dgm:t>
        <a:bodyPr/>
        <a:lstStyle/>
        <a:p>
          <a:endParaRPr lang="en-US"/>
        </a:p>
      </dgm:t>
    </dgm:pt>
    <dgm:pt modelId="{EE5D7ABA-EDA3-4624-B0B6-459C2475913C}">
      <dgm:prSet phldrT="[Text]"/>
      <dgm:spPr/>
      <dgm:t>
        <a:bodyPr/>
        <a:lstStyle/>
        <a:p>
          <a:r>
            <a:rPr lang="en-US" dirty="0" smtClean="0"/>
            <a:t>Mid</a:t>
          </a:r>
          <a:endParaRPr lang="en-US" dirty="0"/>
        </a:p>
      </dgm:t>
    </dgm:pt>
    <dgm:pt modelId="{50FB2FA8-4901-487F-98EC-8C346D083E38}" type="parTrans" cxnId="{B422467E-1F49-4790-9228-CFAF8D2B758C}">
      <dgm:prSet/>
      <dgm:spPr/>
      <dgm:t>
        <a:bodyPr/>
        <a:lstStyle/>
        <a:p>
          <a:endParaRPr lang="en-US"/>
        </a:p>
      </dgm:t>
    </dgm:pt>
    <dgm:pt modelId="{A3214E90-C612-48E0-B462-4733F8D8D46D}" type="sibTrans" cxnId="{B422467E-1F49-4790-9228-CFAF8D2B758C}">
      <dgm:prSet/>
      <dgm:spPr/>
      <dgm:t>
        <a:bodyPr/>
        <a:lstStyle/>
        <a:p>
          <a:endParaRPr lang="en-US"/>
        </a:p>
      </dgm:t>
    </dgm:pt>
    <dgm:pt modelId="{DB4EB59E-CE13-4F83-8E56-FD425B6B69BE}">
      <dgm:prSet phldrT="[Text]"/>
      <dgm:spPr/>
      <dgm:t>
        <a:bodyPr/>
        <a:lstStyle/>
        <a:p>
          <a:r>
            <a:rPr lang="en-US" dirty="0" smtClean="0"/>
            <a:t>Low</a:t>
          </a:r>
          <a:endParaRPr lang="en-US" dirty="0"/>
        </a:p>
      </dgm:t>
    </dgm:pt>
    <dgm:pt modelId="{B9F397A4-E71C-4118-A4C0-4F2DCB27FEF2}" type="parTrans" cxnId="{17DE8336-086D-4342-9F76-3668368366F0}">
      <dgm:prSet/>
      <dgm:spPr/>
      <dgm:t>
        <a:bodyPr/>
        <a:lstStyle/>
        <a:p>
          <a:endParaRPr lang="en-US"/>
        </a:p>
      </dgm:t>
    </dgm:pt>
    <dgm:pt modelId="{F5BB8F73-ED1E-42DF-9C40-76E5FF6366B0}" type="sibTrans" cxnId="{17DE8336-086D-4342-9F76-3668368366F0}">
      <dgm:prSet/>
      <dgm:spPr/>
      <dgm:t>
        <a:bodyPr/>
        <a:lstStyle/>
        <a:p>
          <a:endParaRPr lang="en-US"/>
        </a:p>
      </dgm:t>
    </dgm:pt>
    <dgm:pt modelId="{A31F49EF-7E1D-438F-B002-D24C6F4E60E4}">
      <dgm:prSet phldrT="[Text]"/>
      <dgm:spPr/>
      <dgm:t>
        <a:bodyPr/>
        <a:lstStyle/>
        <a:p>
          <a:r>
            <a:rPr lang="en-US" dirty="0" smtClean="0"/>
            <a:t>Bottom</a:t>
          </a:r>
          <a:endParaRPr lang="en-US" dirty="0"/>
        </a:p>
      </dgm:t>
    </dgm:pt>
    <dgm:pt modelId="{A2CCAEC9-53A4-4CF5-A178-7E27181E23CD}" type="parTrans" cxnId="{D7113FA6-470E-4E39-A551-2864C186347B}">
      <dgm:prSet/>
      <dgm:spPr/>
      <dgm:t>
        <a:bodyPr/>
        <a:lstStyle/>
        <a:p>
          <a:endParaRPr lang="en-US"/>
        </a:p>
      </dgm:t>
    </dgm:pt>
    <dgm:pt modelId="{820698E7-17E2-4625-99E2-3937619B0BC0}" type="sibTrans" cxnId="{D7113FA6-470E-4E39-A551-2864C186347B}">
      <dgm:prSet/>
      <dgm:spPr/>
      <dgm:t>
        <a:bodyPr/>
        <a:lstStyle/>
        <a:p>
          <a:endParaRPr lang="en-US"/>
        </a:p>
      </dgm:t>
    </dgm:pt>
    <dgm:pt modelId="{B16BAE61-118E-44FA-A8EF-5002F6771F79}">
      <dgm:prSet phldrT="[Text]"/>
      <dgm:spPr/>
      <dgm:t>
        <a:bodyPr/>
        <a:lstStyle/>
        <a:p>
          <a:r>
            <a:rPr lang="en-US" dirty="0" smtClean="0"/>
            <a:t>No</a:t>
          </a:r>
          <a:endParaRPr lang="en-US" dirty="0"/>
        </a:p>
      </dgm:t>
    </dgm:pt>
    <dgm:pt modelId="{23E9F6A2-7E57-4E4B-A29C-E759296137E9}" type="parTrans" cxnId="{046B3968-FD53-4D67-99DC-F74AA33B00A8}">
      <dgm:prSet/>
      <dgm:spPr/>
      <dgm:t>
        <a:bodyPr/>
        <a:lstStyle/>
        <a:p>
          <a:endParaRPr lang="en-US"/>
        </a:p>
      </dgm:t>
    </dgm:pt>
    <dgm:pt modelId="{23EB8AA5-2D19-422F-B166-6FB0B63CFA9D}" type="sibTrans" cxnId="{046B3968-FD53-4D67-99DC-F74AA33B00A8}">
      <dgm:prSet/>
      <dgm:spPr/>
      <dgm:t>
        <a:bodyPr/>
        <a:lstStyle/>
        <a:p>
          <a:endParaRPr lang="en-US"/>
        </a:p>
      </dgm:t>
    </dgm:pt>
    <dgm:pt modelId="{372D49DC-A0A8-43A5-A8C5-104D81150D85}" type="pres">
      <dgm:prSet presAssocID="{D0F1C218-DD9D-4ABE-A7F8-9C3761FCD71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2AEEE9F-99C8-47B4-AA1C-7F139F98C46D}" type="pres">
      <dgm:prSet presAssocID="{D1B5CF63-4CD0-4E7F-B1BF-86546B3623B2}" presName="vertOne" presStyleCnt="0"/>
      <dgm:spPr/>
    </dgm:pt>
    <dgm:pt modelId="{5E67D87C-844D-4AC7-B4C9-15E44FE2C354}" type="pres">
      <dgm:prSet presAssocID="{D1B5CF63-4CD0-4E7F-B1BF-86546B3623B2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4DAFF7-1427-432A-B11F-759CF15B7CA6}" type="pres">
      <dgm:prSet presAssocID="{D1B5CF63-4CD0-4E7F-B1BF-86546B3623B2}" presName="parTransOne" presStyleCnt="0"/>
      <dgm:spPr/>
    </dgm:pt>
    <dgm:pt modelId="{C25556C0-3F8B-4FD7-9D78-7AB93930456B}" type="pres">
      <dgm:prSet presAssocID="{D1B5CF63-4CD0-4E7F-B1BF-86546B3623B2}" presName="horzOne" presStyleCnt="0"/>
      <dgm:spPr/>
    </dgm:pt>
    <dgm:pt modelId="{1110EFBE-2703-4FFF-98FE-1340FAB75202}" type="pres">
      <dgm:prSet presAssocID="{781BDB6A-F65F-4DB5-B468-C0408EC6271E}" presName="vertTwo" presStyleCnt="0"/>
      <dgm:spPr/>
    </dgm:pt>
    <dgm:pt modelId="{D449872E-31F6-45B9-BF1D-6975BBC536DA}" type="pres">
      <dgm:prSet presAssocID="{781BDB6A-F65F-4DB5-B468-C0408EC6271E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18F8BA-3B09-40C8-BB8C-562752D6D9C8}" type="pres">
      <dgm:prSet presAssocID="{781BDB6A-F65F-4DB5-B468-C0408EC6271E}" presName="parTransTwo" presStyleCnt="0"/>
      <dgm:spPr/>
    </dgm:pt>
    <dgm:pt modelId="{0B165CF9-10A3-46AF-B892-91121582F235}" type="pres">
      <dgm:prSet presAssocID="{781BDB6A-F65F-4DB5-B468-C0408EC6271E}" presName="horzTwo" presStyleCnt="0"/>
      <dgm:spPr/>
    </dgm:pt>
    <dgm:pt modelId="{450F91D2-46A1-4545-997F-BB802D348BDF}" type="pres">
      <dgm:prSet presAssocID="{A547DA33-68E4-48DF-ABC7-52ACBB705E5B}" presName="vertThree" presStyleCnt="0"/>
      <dgm:spPr/>
    </dgm:pt>
    <dgm:pt modelId="{B2868028-534C-4CB3-9B56-6457EB416161}" type="pres">
      <dgm:prSet presAssocID="{A547DA33-68E4-48DF-ABC7-52ACBB705E5B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4CF580-C610-4447-A057-E1DDE5AABD69}" type="pres">
      <dgm:prSet presAssocID="{A547DA33-68E4-48DF-ABC7-52ACBB705E5B}" presName="parTransThree" presStyleCnt="0"/>
      <dgm:spPr/>
    </dgm:pt>
    <dgm:pt modelId="{C1ED6706-7D50-4C0E-8CC6-C1F0F9F45D45}" type="pres">
      <dgm:prSet presAssocID="{A547DA33-68E4-48DF-ABC7-52ACBB705E5B}" presName="horzThree" presStyleCnt="0"/>
      <dgm:spPr/>
    </dgm:pt>
    <dgm:pt modelId="{5C7F9D6B-DC1A-4CA7-B41C-19950D374F37}" type="pres">
      <dgm:prSet presAssocID="{97FD2429-92A0-4B40-B19D-8C012BB92DE4}" presName="vertFour" presStyleCnt="0">
        <dgm:presLayoutVars>
          <dgm:chPref val="3"/>
        </dgm:presLayoutVars>
      </dgm:prSet>
      <dgm:spPr/>
    </dgm:pt>
    <dgm:pt modelId="{3F56A867-1310-4169-80BA-AB378ACEE323}" type="pres">
      <dgm:prSet presAssocID="{97FD2429-92A0-4B40-B19D-8C012BB92DE4}" presName="txFour" presStyleLbl="node4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27CA17-99DB-4D25-A401-E277AFACF5D8}" type="pres">
      <dgm:prSet presAssocID="{97FD2429-92A0-4B40-B19D-8C012BB92DE4}" presName="parTransFour" presStyleCnt="0"/>
      <dgm:spPr/>
    </dgm:pt>
    <dgm:pt modelId="{E03DFED9-704C-475D-8F3B-F2E508BB09D8}" type="pres">
      <dgm:prSet presAssocID="{97FD2429-92A0-4B40-B19D-8C012BB92DE4}" presName="horzFour" presStyleCnt="0"/>
      <dgm:spPr/>
    </dgm:pt>
    <dgm:pt modelId="{23F1B3B4-F2F8-4470-85B1-395B9EF6BEFB}" type="pres">
      <dgm:prSet presAssocID="{7A486C4B-203E-44F9-A33E-66312DEC2181}" presName="vertFour" presStyleCnt="0">
        <dgm:presLayoutVars>
          <dgm:chPref val="3"/>
        </dgm:presLayoutVars>
      </dgm:prSet>
      <dgm:spPr/>
    </dgm:pt>
    <dgm:pt modelId="{1212CF81-44E5-4BFE-BED0-E3840B6A68FB}" type="pres">
      <dgm:prSet presAssocID="{7A486C4B-203E-44F9-A33E-66312DEC2181}" presName="txFour" presStyleLbl="node4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DCA968-84C2-40A2-AB6F-B2391D9A7B6F}" type="pres">
      <dgm:prSet presAssocID="{7A486C4B-203E-44F9-A33E-66312DEC2181}" presName="parTransFour" presStyleCnt="0"/>
      <dgm:spPr/>
    </dgm:pt>
    <dgm:pt modelId="{61F590FA-1457-4106-B123-035F22BFA9BD}" type="pres">
      <dgm:prSet presAssocID="{7A486C4B-203E-44F9-A33E-66312DEC2181}" presName="horzFour" presStyleCnt="0"/>
      <dgm:spPr/>
    </dgm:pt>
    <dgm:pt modelId="{A409E331-171C-4EA7-8A8C-CE403196B7EC}" type="pres">
      <dgm:prSet presAssocID="{D05321FD-3EDF-48BA-B6DE-7D4F877FBA08}" presName="vertFour" presStyleCnt="0">
        <dgm:presLayoutVars>
          <dgm:chPref val="3"/>
        </dgm:presLayoutVars>
      </dgm:prSet>
      <dgm:spPr/>
    </dgm:pt>
    <dgm:pt modelId="{7AE4FC06-87EC-4025-ADF1-92C98933736E}" type="pres">
      <dgm:prSet presAssocID="{D05321FD-3EDF-48BA-B6DE-7D4F877FBA08}" presName="txFour" presStyleLbl="node4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AACA3C-A7B1-49C5-BA82-FCA74CDF7251}" type="pres">
      <dgm:prSet presAssocID="{D05321FD-3EDF-48BA-B6DE-7D4F877FBA08}" presName="parTransFour" presStyleCnt="0"/>
      <dgm:spPr/>
    </dgm:pt>
    <dgm:pt modelId="{71B67386-ADED-4799-AA1C-DD298E7B4C13}" type="pres">
      <dgm:prSet presAssocID="{D05321FD-3EDF-48BA-B6DE-7D4F877FBA08}" presName="horzFour" presStyleCnt="0"/>
      <dgm:spPr/>
    </dgm:pt>
    <dgm:pt modelId="{A8752DF1-AE87-48FA-9136-1E79FA9822F4}" type="pres">
      <dgm:prSet presAssocID="{792DC358-7D0C-4290-8142-6D77F6F41B80}" presName="vertFour" presStyleCnt="0">
        <dgm:presLayoutVars>
          <dgm:chPref val="3"/>
        </dgm:presLayoutVars>
      </dgm:prSet>
      <dgm:spPr/>
    </dgm:pt>
    <dgm:pt modelId="{82B50FF1-71F5-4586-AF51-0FBECED96056}" type="pres">
      <dgm:prSet presAssocID="{792DC358-7D0C-4290-8142-6D77F6F41B80}" presName="txFour" presStyleLbl="node4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6533A6-0CAD-4BB0-B088-71CB7F4F37F7}" type="pres">
      <dgm:prSet presAssocID="{792DC358-7D0C-4290-8142-6D77F6F41B80}" presName="parTransFour" presStyleCnt="0"/>
      <dgm:spPr/>
    </dgm:pt>
    <dgm:pt modelId="{C76563CA-0FFE-4D96-9C33-F24A3D057DB8}" type="pres">
      <dgm:prSet presAssocID="{792DC358-7D0C-4290-8142-6D77F6F41B80}" presName="horzFour" presStyleCnt="0"/>
      <dgm:spPr/>
    </dgm:pt>
    <dgm:pt modelId="{CBB556B4-5113-45C8-B174-79E5C5A25D3A}" type="pres">
      <dgm:prSet presAssocID="{441462DF-D6D8-403C-86E7-D159564DE045}" presName="vertFour" presStyleCnt="0">
        <dgm:presLayoutVars>
          <dgm:chPref val="3"/>
        </dgm:presLayoutVars>
      </dgm:prSet>
      <dgm:spPr/>
    </dgm:pt>
    <dgm:pt modelId="{8B66FD3C-A66C-4C93-87A3-1EB2CF84401D}" type="pres">
      <dgm:prSet presAssocID="{441462DF-D6D8-403C-86E7-D159564DE045}" presName="txFour" presStyleLbl="node4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E00A11-861C-4AED-87EF-27240D8F4D0F}" type="pres">
      <dgm:prSet presAssocID="{441462DF-D6D8-403C-86E7-D159564DE045}" presName="horzFour" presStyleCnt="0"/>
      <dgm:spPr/>
    </dgm:pt>
    <dgm:pt modelId="{B9BF53F1-EB84-442A-B0D8-249DD9B610C5}" type="pres">
      <dgm:prSet presAssocID="{E08492EB-418C-434D-8F97-97839A5E5D7F}" presName="sibSpaceOne" presStyleCnt="0"/>
      <dgm:spPr/>
    </dgm:pt>
    <dgm:pt modelId="{D2610115-3132-41C3-BDE6-0335B56BE496}" type="pres">
      <dgm:prSet presAssocID="{CBE75B75-B5FD-4B9B-A9BD-7A163B55D15A}" presName="vertOne" presStyleCnt="0"/>
      <dgm:spPr/>
    </dgm:pt>
    <dgm:pt modelId="{7BB32B67-F31F-4231-87AB-44E36FA8DE98}" type="pres">
      <dgm:prSet presAssocID="{CBE75B75-B5FD-4B9B-A9BD-7A163B55D15A}" presName="txOn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59030C-D27F-43D1-B592-D86ECCAD6D22}" type="pres">
      <dgm:prSet presAssocID="{CBE75B75-B5FD-4B9B-A9BD-7A163B55D15A}" presName="parTransOne" presStyleCnt="0"/>
      <dgm:spPr/>
    </dgm:pt>
    <dgm:pt modelId="{BB437E3E-C0B1-4FB4-82A4-A28464FF5C51}" type="pres">
      <dgm:prSet presAssocID="{CBE75B75-B5FD-4B9B-A9BD-7A163B55D15A}" presName="horzOne" presStyleCnt="0"/>
      <dgm:spPr/>
    </dgm:pt>
    <dgm:pt modelId="{318405D7-ABD6-45C1-B03B-301F0EB2021B}" type="pres">
      <dgm:prSet presAssocID="{4BAB90DB-97DF-4B41-B959-4E0CD7C8ECF3}" presName="vertTwo" presStyleCnt="0"/>
      <dgm:spPr/>
    </dgm:pt>
    <dgm:pt modelId="{BDC858A8-9A6D-4B95-9541-7BB73DF152D4}" type="pres">
      <dgm:prSet presAssocID="{4BAB90DB-97DF-4B41-B959-4E0CD7C8ECF3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143E40-CB4D-4FB0-B27A-57456502D039}" type="pres">
      <dgm:prSet presAssocID="{4BAB90DB-97DF-4B41-B959-4E0CD7C8ECF3}" presName="parTransTwo" presStyleCnt="0"/>
      <dgm:spPr/>
    </dgm:pt>
    <dgm:pt modelId="{E3F2377E-7CD5-4F8E-9E0D-9F662B0166FA}" type="pres">
      <dgm:prSet presAssocID="{4BAB90DB-97DF-4B41-B959-4E0CD7C8ECF3}" presName="horzTwo" presStyleCnt="0"/>
      <dgm:spPr/>
    </dgm:pt>
    <dgm:pt modelId="{869C26B2-DFE7-429E-B159-55D2D49B28B5}" type="pres">
      <dgm:prSet presAssocID="{52EB63E0-8661-45C3-8BC9-1AFD12EBDBF9}" presName="vertThree" presStyleCnt="0"/>
      <dgm:spPr/>
    </dgm:pt>
    <dgm:pt modelId="{EA6E707C-F2D6-4FBC-B932-103E22237C56}" type="pres">
      <dgm:prSet presAssocID="{52EB63E0-8661-45C3-8BC9-1AFD12EBDBF9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93F02F-12C7-49E1-8062-AD2440A6CFED}" type="pres">
      <dgm:prSet presAssocID="{52EB63E0-8661-45C3-8BC9-1AFD12EBDBF9}" presName="parTransThree" presStyleCnt="0"/>
      <dgm:spPr/>
    </dgm:pt>
    <dgm:pt modelId="{F16C5D0D-56FE-4CE9-9ED2-A9FA384EC7F7}" type="pres">
      <dgm:prSet presAssocID="{52EB63E0-8661-45C3-8BC9-1AFD12EBDBF9}" presName="horzThree" presStyleCnt="0"/>
      <dgm:spPr/>
    </dgm:pt>
    <dgm:pt modelId="{3F80170D-87B5-43D9-8BCD-EE5B6A85FA97}" type="pres">
      <dgm:prSet presAssocID="{EE5D7ABA-EDA3-4624-B0B6-459C2475913C}" presName="vertFour" presStyleCnt="0">
        <dgm:presLayoutVars>
          <dgm:chPref val="3"/>
        </dgm:presLayoutVars>
      </dgm:prSet>
      <dgm:spPr/>
    </dgm:pt>
    <dgm:pt modelId="{4C4876DD-1ABB-4A4E-8765-3D13D9051D33}" type="pres">
      <dgm:prSet presAssocID="{EE5D7ABA-EDA3-4624-B0B6-459C2475913C}" presName="txFour" presStyleLbl="node4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DCB7AE-BD3E-4B80-B3B7-5AA2393D43D1}" type="pres">
      <dgm:prSet presAssocID="{EE5D7ABA-EDA3-4624-B0B6-459C2475913C}" presName="parTransFour" presStyleCnt="0"/>
      <dgm:spPr/>
    </dgm:pt>
    <dgm:pt modelId="{9A980586-D165-4276-873B-3DE7392CBB84}" type="pres">
      <dgm:prSet presAssocID="{EE5D7ABA-EDA3-4624-B0B6-459C2475913C}" presName="horzFour" presStyleCnt="0"/>
      <dgm:spPr/>
    </dgm:pt>
    <dgm:pt modelId="{02EAE503-1C22-42E2-8C6E-05DBE6DDB9A5}" type="pres">
      <dgm:prSet presAssocID="{DB4EB59E-CE13-4F83-8E56-FD425B6B69BE}" presName="vertFour" presStyleCnt="0">
        <dgm:presLayoutVars>
          <dgm:chPref val="3"/>
        </dgm:presLayoutVars>
      </dgm:prSet>
      <dgm:spPr/>
    </dgm:pt>
    <dgm:pt modelId="{BF406F1E-7338-4BA7-B0C6-C681AD152A6C}" type="pres">
      <dgm:prSet presAssocID="{DB4EB59E-CE13-4F83-8E56-FD425B6B69BE}" presName="txFour" presStyleLbl="node4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3C4E6E-7805-4771-A00D-A7869C198DEC}" type="pres">
      <dgm:prSet presAssocID="{DB4EB59E-CE13-4F83-8E56-FD425B6B69BE}" presName="parTransFour" presStyleCnt="0"/>
      <dgm:spPr/>
    </dgm:pt>
    <dgm:pt modelId="{79FF7CF0-C1AF-48B0-8940-241341C4852F}" type="pres">
      <dgm:prSet presAssocID="{DB4EB59E-CE13-4F83-8E56-FD425B6B69BE}" presName="horzFour" presStyleCnt="0"/>
      <dgm:spPr/>
    </dgm:pt>
    <dgm:pt modelId="{9B5E6803-61E0-40FC-9A11-4359D62F0EC1}" type="pres">
      <dgm:prSet presAssocID="{A31F49EF-7E1D-438F-B002-D24C6F4E60E4}" presName="vertFour" presStyleCnt="0">
        <dgm:presLayoutVars>
          <dgm:chPref val="3"/>
        </dgm:presLayoutVars>
      </dgm:prSet>
      <dgm:spPr/>
    </dgm:pt>
    <dgm:pt modelId="{3144B068-3F48-4584-A232-2A082BC2CCD8}" type="pres">
      <dgm:prSet presAssocID="{A31F49EF-7E1D-438F-B002-D24C6F4E60E4}" presName="txFour" presStyleLbl="node4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032931-12C8-4995-80E8-F5CE1ACF0B88}" type="pres">
      <dgm:prSet presAssocID="{A31F49EF-7E1D-438F-B002-D24C6F4E60E4}" presName="parTransFour" presStyleCnt="0"/>
      <dgm:spPr/>
    </dgm:pt>
    <dgm:pt modelId="{9B42606D-8D18-4408-BE31-75D28E13F7CF}" type="pres">
      <dgm:prSet presAssocID="{A31F49EF-7E1D-438F-B002-D24C6F4E60E4}" presName="horzFour" presStyleCnt="0"/>
      <dgm:spPr/>
    </dgm:pt>
    <dgm:pt modelId="{1AE7F5D6-7875-493D-AEA6-D4153A948A31}" type="pres">
      <dgm:prSet presAssocID="{B16BAE61-118E-44FA-A8EF-5002F6771F79}" presName="vertFour" presStyleCnt="0">
        <dgm:presLayoutVars>
          <dgm:chPref val="3"/>
        </dgm:presLayoutVars>
      </dgm:prSet>
      <dgm:spPr/>
    </dgm:pt>
    <dgm:pt modelId="{BFF186EF-1292-48B1-A480-C504B991B6CD}" type="pres">
      <dgm:prSet presAssocID="{B16BAE61-118E-44FA-A8EF-5002F6771F79}" presName="txFour" presStyleLbl="node4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BA66CE1-A821-4C4F-AE59-68E6CE4B5A54}" type="pres">
      <dgm:prSet presAssocID="{B16BAE61-118E-44FA-A8EF-5002F6771F79}" presName="horzFour" presStyleCnt="0"/>
      <dgm:spPr/>
    </dgm:pt>
  </dgm:ptLst>
  <dgm:cxnLst>
    <dgm:cxn modelId="{D7B9AA08-3EE0-49CF-BF93-857FB9CE48C8}" srcId="{97FD2429-92A0-4B40-B19D-8C012BB92DE4}" destId="{7A486C4B-203E-44F9-A33E-66312DEC2181}" srcOrd="0" destOrd="0" parTransId="{7A2F84B4-268E-4E07-B3C1-31A947163521}" sibTransId="{4A65EA7D-6359-48A5-8654-5EFBA5504D58}"/>
    <dgm:cxn modelId="{1AD6F8E4-64E5-4D1A-B809-0C8DE9D903EC}" type="presOf" srcId="{D05321FD-3EDF-48BA-B6DE-7D4F877FBA08}" destId="{7AE4FC06-87EC-4025-ADF1-92C98933736E}" srcOrd="0" destOrd="0" presId="urn:microsoft.com/office/officeart/2005/8/layout/hierarchy4"/>
    <dgm:cxn modelId="{B422467E-1F49-4790-9228-CFAF8D2B758C}" srcId="{52EB63E0-8661-45C3-8BC9-1AFD12EBDBF9}" destId="{EE5D7ABA-EDA3-4624-B0B6-459C2475913C}" srcOrd="0" destOrd="0" parTransId="{50FB2FA8-4901-487F-98EC-8C346D083E38}" sibTransId="{A3214E90-C612-48E0-B462-4733F8D8D46D}"/>
    <dgm:cxn modelId="{8AF6A8D8-FB4E-4E8F-AA09-54E897506B09}" type="presOf" srcId="{A547DA33-68E4-48DF-ABC7-52ACBB705E5B}" destId="{B2868028-534C-4CB3-9B56-6457EB416161}" srcOrd="0" destOrd="0" presId="urn:microsoft.com/office/officeart/2005/8/layout/hierarchy4"/>
    <dgm:cxn modelId="{17DE8336-086D-4342-9F76-3668368366F0}" srcId="{EE5D7ABA-EDA3-4624-B0B6-459C2475913C}" destId="{DB4EB59E-CE13-4F83-8E56-FD425B6B69BE}" srcOrd="0" destOrd="0" parTransId="{B9F397A4-E71C-4118-A4C0-4F2DCB27FEF2}" sibTransId="{F5BB8F73-ED1E-42DF-9C40-76E5FF6366B0}"/>
    <dgm:cxn modelId="{4EF8F466-E50E-4DED-A2E6-9F3CCDA037F9}" type="presOf" srcId="{CBE75B75-B5FD-4B9B-A9BD-7A163B55D15A}" destId="{7BB32B67-F31F-4231-87AB-44E36FA8DE98}" srcOrd="0" destOrd="0" presId="urn:microsoft.com/office/officeart/2005/8/layout/hierarchy4"/>
    <dgm:cxn modelId="{2C36FC74-C1EA-43ED-97CC-79E597C31F0F}" type="presOf" srcId="{D1B5CF63-4CD0-4E7F-B1BF-86546B3623B2}" destId="{5E67D87C-844D-4AC7-B4C9-15E44FE2C354}" srcOrd="0" destOrd="0" presId="urn:microsoft.com/office/officeart/2005/8/layout/hierarchy4"/>
    <dgm:cxn modelId="{05694225-4057-4698-BA88-C58DDA963133}" type="presOf" srcId="{B16BAE61-118E-44FA-A8EF-5002F6771F79}" destId="{BFF186EF-1292-48B1-A480-C504B991B6CD}" srcOrd="0" destOrd="0" presId="urn:microsoft.com/office/officeart/2005/8/layout/hierarchy4"/>
    <dgm:cxn modelId="{37B3F251-8E01-4FC0-ACF0-1E077314E399}" srcId="{781BDB6A-F65F-4DB5-B468-C0408EC6271E}" destId="{A547DA33-68E4-48DF-ABC7-52ACBB705E5B}" srcOrd="0" destOrd="0" parTransId="{B44645E6-03F5-46EE-A575-694083ABBB61}" sibTransId="{E29579B2-5DC9-4ECA-A015-04AD3D717AA2}"/>
    <dgm:cxn modelId="{856179D9-602B-403C-AD76-CB4D1098D301}" srcId="{D0F1C218-DD9D-4ABE-A7F8-9C3761FCD71F}" destId="{CBE75B75-B5FD-4B9B-A9BD-7A163B55D15A}" srcOrd="1" destOrd="0" parTransId="{EF7E871A-C3A3-43DC-97B7-89FDE7140687}" sibTransId="{90D6E4E8-7258-45DA-B133-E30AFD754AB5}"/>
    <dgm:cxn modelId="{EC57597A-0EF6-4A83-B0D4-9D5028C145C6}" type="presOf" srcId="{441462DF-D6D8-403C-86E7-D159564DE045}" destId="{8B66FD3C-A66C-4C93-87A3-1EB2CF84401D}" srcOrd="0" destOrd="0" presId="urn:microsoft.com/office/officeart/2005/8/layout/hierarchy4"/>
    <dgm:cxn modelId="{A3F60BA3-11BE-48ED-AF92-9DDD767E16EA}" srcId="{7A486C4B-203E-44F9-A33E-66312DEC2181}" destId="{D05321FD-3EDF-48BA-B6DE-7D4F877FBA08}" srcOrd="0" destOrd="0" parTransId="{ED7918FB-4577-4154-8AF6-A98AF8999D18}" sibTransId="{168B1C94-0814-4001-87E1-C6D357651076}"/>
    <dgm:cxn modelId="{8AB31F37-030C-4A64-9A49-4AEFED5F6792}" type="presOf" srcId="{D0F1C218-DD9D-4ABE-A7F8-9C3761FCD71F}" destId="{372D49DC-A0A8-43A5-A8C5-104D81150D85}" srcOrd="0" destOrd="0" presId="urn:microsoft.com/office/officeart/2005/8/layout/hierarchy4"/>
    <dgm:cxn modelId="{1DFA5BFF-159B-4753-8E0D-FE2B7782634A}" srcId="{D0F1C218-DD9D-4ABE-A7F8-9C3761FCD71F}" destId="{D1B5CF63-4CD0-4E7F-B1BF-86546B3623B2}" srcOrd="0" destOrd="0" parTransId="{8948338D-51D5-4DA6-B4CA-D55787C875AD}" sibTransId="{E08492EB-418C-434D-8F97-97839A5E5D7F}"/>
    <dgm:cxn modelId="{8CA28F77-77F3-4609-B34D-78A8BF32F5A4}" type="presOf" srcId="{7A486C4B-203E-44F9-A33E-66312DEC2181}" destId="{1212CF81-44E5-4BFE-BED0-E3840B6A68FB}" srcOrd="0" destOrd="0" presId="urn:microsoft.com/office/officeart/2005/8/layout/hierarchy4"/>
    <dgm:cxn modelId="{B484157D-7AF2-454D-A77B-F4C2C6257EC5}" type="presOf" srcId="{792DC358-7D0C-4290-8142-6D77F6F41B80}" destId="{82B50FF1-71F5-4586-AF51-0FBECED96056}" srcOrd="0" destOrd="0" presId="urn:microsoft.com/office/officeart/2005/8/layout/hierarchy4"/>
    <dgm:cxn modelId="{2929F762-6DBD-4364-B52D-82045EC04940}" srcId="{D05321FD-3EDF-48BA-B6DE-7D4F877FBA08}" destId="{792DC358-7D0C-4290-8142-6D77F6F41B80}" srcOrd="0" destOrd="0" parTransId="{62D9E5A8-E399-41DE-813A-7DAD2E952959}" sibTransId="{B8B614F2-2E5B-48EF-92C1-055343EA80CA}"/>
    <dgm:cxn modelId="{A9082B95-76C3-49D2-8343-753FEB78294D}" type="presOf" srcId="{A31F49EF-7E1D-438F-B002-D24C6F4E60E4}" destId="{3144B068-3F48-4584-A232-2A082BC2CCD8}" srcOrd="0" destOrd="0" presId="urn:microsoft.com/office/officeart/2005/8/layout/hierarchy4"/>
    <dgm:cxn modelId="{048DC5E9-A9D7-4862-BA6F-953C98EFA1D0}" srcId="{A547DA33-68E4-48DF-ABC7-52ACBB705E5B}" destId="{97FD2429-92A0-4B40-B19D-8C012BB92DE4}" srcOrd="0" destOrd="0" parTransId="{E179DC13-964F-4DD4-8C4B-6FA4D932F750}" sibTransId="{93A8DAC6-1CE3-45D9-9CF0-4CF18336ABC6}"/>
    <dgm:cxn modelId="{1C340853-2F5C-4CE2-954F-FA3EC314A5B6}" srcId="{792DC358-7D0C-4290-8142-6D77F6F41B80}" destId="{441462DF-D6D8-403C-86E7-D159564DE045}" srcOrd="0" destOrd="0" parTransId="{771CBD09-6ACC-4887-B1CF-2B7ADEE035DC}" sibTransId="{342747D4-CB1D-4323-8D77-1FC29446E819}"/>
    <dgm:cxn modelId="{BA1DE79D-4142-4220-8DF9-B96A972DE3D3}" type="presOf" srcId="{781BDB6A-F65F-4DB5-B468-C0408EC6271E}" destId="{D449872E-31F6-45B9-BF1D-6975BBC536DA}" srcOrd="0" destOrd="0" presId="urn:microsoft.com/office/officeart/2005/8/layout/hierarchy4"/>
    <dgm:cxn modelId="{4ADE89B0-0E43-42DB-A161-F98E8B05333A}" srcId="{D1B5CF63-4CD0-4E7F-B1BF-86546B3623B2}" destId="{781BDB6A-F65F-4DB5-B468-C0408EC6271E}" srcOrd="0" destOrd="0" parTransId="{C7DA189E-D8CD-437B-9FB3-E25B3DF901CA}" sibTransId="{97F080C3-BFA0-44B6-9F55-D50FDFFEB2B1}"/>
    <dgm:cxn modelId="{4836189E-E9B4-438D-8BA7-F0E70D1A1419}" srcId="{4BAB90DB-97DF-4B41-B959-4E0CD7C8ECF3}" destId="{52EB63E0-8661-45C3-8BC9-1AFD12EBDBF9}" srcOrd="0" destOrd="0" parTransId="{99604E38-E451-40B5-AAAA-20E8887C834B}" sibTransId="{12711566-3013-49E6-B021-326014838A5A}"/>
    <dgm:cxn modelId="{6A33FF8D-66A7-412E-8411-59B6FCFCACEC}" srcId="{CBE75B75-B5FD-4B9B-A9BD-7A163B55D15A}" destId="{4BAB90DB-97DF-4B41-B959-4E0CD7C8ECF3}" srcOrd="0" destOrd="0" parTransId="{4B3181A3-2069-4B5C-AE23-EF55C342F9F9}" sibTransId="{680599E1-EA23-49DE-8D23-DABFD56F3B14}"/>
    <dgm:cxn modelId="{1EC66400-867F-4798-B2ED-8621B2133009}" type="presOf" srcId="{4BAB90DB-97DF-4B41-B959-4E0CD7C8ECF3}" destId="{BDC858A8-9A6D-4B95-9541-7BB73DF152D4}" srcOrd="0" destOrd="0" presId="urn:microsoft.com/office/officeart/2005/8/layout/hierarchy4"/>
    <dgm:cxn modelId="{37BBD8A6-FB35-4F91-A12F-2F607C6C7EBB}" type="presOf" srcId="{EE5D7ABA-EDA3-4624-B0B6-459C2475913C}" destId="{4C4876DD-1ABB-4A4E-8765-3D13D9051D33}" srcOrd="0" destOrd="0" presId="urn:microsoft.com/office/officeart/2005/8/layout/hierarchy4"/>
    <dgm:cxn modelId="{8D60E021-9E6C-4B43-A7E0-6E5EE67DB75B}" type="presOf" srcId="{52EB63E0-8661-45C3-8BC9-1AFD12EBDBF9}" destId="{EA6E707C-F2D6-4FBC-B932-103E22237C56}" srcOrd="0" destOrd="0" presId="urn:microsoft.com/office/officeart/2005/8/layout/hierarchy4"/>
    <dgm:cxn modelId="{D7113FA6-470E-4E39-A551-2864C186347B}" srcId="{DB4EB59E-CE13-4F83-8E56-FD425B6B69BE}" destId="{A31F49EF-7E1D-438F-B002-D24C6F4E60E4}" srcOrd="0" destOrd="0" parTransId="{A2CCAEC9-53A4-4CF5-A178-7E27181E23CD}" sibTransId="{820698E7-17E2-4625-99E2-3937619B0BC0}"/>
    <dgm:cxn modelId="{F423FD8B-BDB5-4F22-A1A1-162112A7139F}" type="presOf" srcId="{DB4EB59E-CE13-4F83-8E56-FD425B6B69BE}" destId="{BF406F1E-7338-4BA7-B0C6-C681AD152A6C}" srcOrd="0" destOrd="0" presId="urn:microsoft.com/office/officeart/2005/8/layout/hierarchy4"/>
    <dgm:cxn modelId="{6C14C174-62B7-4EE4-98B4-DCA544AD0878}" type="presOf" srcId="{97FD2429-92A0-4B40-B19D-8C012BB92DE4}" destId="{3F56A867-1310-4169-80BA-AB378ACEE323}" srcOrd="0" destOrd="0" presId="urn:microsoft.com/office/officeart/2005/8/layout/hierarchy4"/>
    <dgm:cxn modelId="{046B3968-FD53-4D67-99DC-F74AA33B00A8}" srcId="{A31F49EF-7E1D-438F-B002-D24C6F4E60E4}" destId="{B16BAE61-118E-44FA-A8EF-5002F6771F79}" srcOrd="0" destOrd="0" parTransId="{23E9F6A2-7E57-4E4B-A29C-E759296137E9}" sibTransId="{23EB8AA5-2D19-422F-B166-6FB0B63CFA9D}"/>
    <dgm:cxn modelId="{432A8B81-C043-4D51-A61A-87A3BAC19C0F}" type="presParOf" srcId="{372D49DC-A0A8-43A5-A8C5-104D81150D85}" destId="{D2AEEE9F-99C8-47B4-AA1C-7F139F98C46D}" srcOrd="0" destOrd="0" presId="urn:microsoft.com/office/officeart/2005/8/layout/hierarchy4"/>
    <dgm:cxn modelId="{55BDC790-49AD-400D-B2B5-684FF52512A5}" type="presParOf" srcId="{D2AEEE9F-99C8-47B4-AA1C-7F139F98C46D}" destId="{5E67D87C-844D-4AC7-B4C9-15E44FE2C354}" srcOrd="0" destOrd="0" presId="urn:microsoft.com/office/officeart/2005/8/layout/hierarchy4"/>
    <dgm:cxn modelId="{FDE18772-75CF-4CC5-A11A-A6C341CCFB33}" type="presParOf" srcId="{D2AEEE9F-99C8-47B4-AA1C-7F139F98C46D}" destId="{E84DAFF7-1427-432A-B11F-759CF15B7CA6}" srcOrd="1" destOrd="0" presId="urn:microsoft.com/office/officeart/2005/8/layout/hierarchy4"/>
    <dgm:cxn modelId="{9155F081-487D-4B6C-A95C-8B6C65439607}" type="presParOf" srcId="{D2AEEE9F-99C8-47B4-AA1C-7F139F98C46D}" destId="{C25556C0-3F8B-4FD7-9D78-7AB93930456B}" srcOrd="2" destOrd="0" presId="urn:microsoft.com/office/officeart/2005/8/layout/hierarchy4"/>
    <dgm:cxn modelId="{A1BD97EA-1D46-4BD6-AE84-91BFDCACD52F}" type="presParOf" srcId="{C25556C0-3F8B-4FD7-9D78-7AB93930456B}" destId="{1110EFBE-2703-4FFF-98FE-1340FAB75202}" srcOrd="0" destOrd="0" presId="urn:microsoft.com/office/officeart/2005/8/layout/hierarchy4"/>
    <dgm:cxn modelId="{8201886F-BEBA-4BA7-AE8E-6381F98C921D}" type="presParOf" srcId="{1110EFBE-2703-4FFF-98FE-1340FAB75202}" destId="{D449872E-31F6-45B9-BF1D-6975BBC536DA}" srcOrd="0" destOrd="0" presId="urn:microsoft.com/office/officeart/2005/8/layout/hierarchy4"/>
    <dgm:cxn modelId="{9D8AC52A-FB2C-4DCE-AB7D-49C5369D7F6F}" type="presParOf" srcId="{1110EFBE-2703-4FFF-98FE-1340FAB75202}" destId="{2218F8BA-3B09-40C8-BB8C-562752D6D9C8}" srcOrd="1" destOrd="0" presId="urn:microsoft.com/office/officeart/2005/8/layout/hierarchy4"/>
    <dgm:cxn modelId="{9E824645-81EE-42D0-94BD-DEB4785195A2}" type="presParOf" srcId="{1110EFBE-2703-4FFF-98FE-1340FAB75202}" destId="{0B165CF9-10A3-46AF-B892-91121582F235}" srcOrd="2" destOrd="0" presId="urn:microsoft.com/office/officeart/2005/8/layout/hierarchy4"/>
    <dgm:cxn modelId="{85A1262F-FED9-423F-A78A-13623E9B5B46}" type="presParOf" srcId="{0B165CF9-10A3-46AF-B892-91121582F235}" destId="{450F91D2-46A1-4545-997F-BB802D348BDF}" srcOrd="0" destOrd="0" presId="urn:microsoft.com/office/officeart/2005/8/layout/hierarchy4"/>
    <dgm:cxn modelId="{04C5AD9F-CAC4-4899-9418-35338D357D29}" type="presParOf" srcId="{450F91D2-46A1-4545-997F-BB802D348BDF}" destId="{B2868028-534C-4CB3-9B56-6457EB416161}" srcOrd="0" destOrd="0" presId="urn:microsoft.com/office/officeart/2005/8/layout/hierarchy4"/>
    <dgm:cxn modelId="{9BB50C67-9BB1-4FE9-A2D6-83150C2B40F5}" type="presParOf" srcId="{450F91D2-46A1-4545-997F-BB802D348BDF}" destId="{1D4CF580-C610-4447-A057-E1DDE5AABD69}" srcOrd="1" destOrd="0" presId="urn:microsoft.com/office/officeart/2005/8/layout/hierarchy4"/>
    <dgm:cxn modelId="{44356932-0A84-4785-9F07-A3FFABD30D01}" type="presParOf" srcId="{450F91D2-46A1-4545-997F-BB802D348BDF}" destId="{C1ED6706-7D50-4C0E-8CC6-C1F0F9F45D45}" srcOrd="2" destOrd="0" presId="urn:microsoft.com/office/officeart/2005/8/layout/hierarchy4"/>
    <dgm:cxn modelId="{C4149703-C92F-4E7C-87EE-1D5DAE020AC6}" type="presParOf" srcId="{C1ED6706-7D50-4C0E-8CC6-C1F0F9F45D45}" destId="{5C7F9D6B-DC1A-4CA7-B41C-19950D374F37}" srcOrd="0" destOrd="0" presId="urn:microsoft.com/office/officeart/2005/8/layout/hierarchy4"/>
    <dgm:cxn modelId="{38715298-0342-4DC2-9952-344AB53174BE}" type="presParOf" srcId="{5C7F9D6B-DC1A-4CA7-B41C-19950D374F37}" destId="{3F56A867-1310-4169-80BA-AB378ACEE323}" srcOrd="0" destOrd="0" presId="urn:microsoft.com/office/officeart/2005/8/layout/hierarchy4"/>
    <dgm:cxn modelId="{4CD35C53-D51F-40C5-82E2-A774ECD0FE4F}" type="presParOf" srcId="{5C7F9D6B-DC1A-4CA7-B41C-19950D374F37}" destId="{7F27CA17-99DB-4D25-A401-E277AFACF5D8}" srcOrd="1" destOrd="0" presId="urn:microsoft.com/office/officeart/2005/8/layout/hierarchy4"/>
    <dgm:cxn modelId="{A1F8F79D-DA4E-48DC-B785-87CA1EA3A558}" type="presParOf" srcId="{5C7F9D6B-DC1A-4CA7-B41C-19950D374F37}" destId="{E03DFED9-704C-475D-8F3B-F2E508BB09D8}" srcOrd="2" destOrd="0" presId="urn:microsoft.com/office/officeart/2005/8/layout/hierarchy4"/>
    <dgm:cxn modelId="{C980551E-1401-4542-B258-0F2FAC50A62D}" type="presParOf" srcId="{E03DFED9-704C-475D-8F3B-F2E508BB09D8}" destId="{23F1B3B4-F2F8-4470-85B1-395B9EF6BEFB}" srcOrd="0" destOrd="0" presId="urn:microsoft.com/office/officeart/2005/8/layout/hierarchy4"/>
    <dgm:cxn modelId="{AF3B18FD-E970-40A9-AE8A-CD9814A6FE2D}" type="presParOf" srcId="{23F1B3B4-F2F8-4470-85B1-395B9EF6BEFB}" destId="{1212CF81-44E5-4BFE-BED0-E3840B6A68FB}" srcOrd="0" destOrd="0" presId="urn:microsoft.com/office/officeart/2005/8/layout/hierarchy4"/>
    <dgm:cxn modelId="{3CC96B07-E194-4470-9A24-6DDEF38A5C9F}" type="presParOf" srcId="{23F1B3B4-F2F8-4470-85B1-395B9EF6BEFB}" destId="{92DCA968-84C2-40A2-AB6F-B2391D9A7B6F}" srcOrd="1" destOrd="0" presId="urn:microsoft.com/office/officeart/2005/8/layout/hierarchy4"/>
    <dgm:cxn modelId="{2F6CF720-9190-4619-8B81-02167280A672}" type="presParOf" srcId="{23F1B3B4-F2F8-4470-85B1-395B9EF6BEFB}" destId="{61F590FA-1457-4106-B123-035F22BFA9BD}" srcOrd="2" destOrd="0" presId="urn:microsoft.com/office/officeart/2005/8/layout/hierarchy4"/>
    <dgm:cxn modelId="{F84D7078-F8C7-4CCB-8BE0-DACF2F0B676F}" type="presParOf" srcId="{61F590FA-1457-4106-B123-035F22BFA9BD}" destId="{A409E331-171C-4EA7-8A8C-CE403196B7EC}" srcOrd="0" destOrd="0" presId="urn:microsoft.com/office/officeart/2005/8/layout/hierarchy4"/>
    <dgm:cxn modelId="{14CBD0F2-3EAA-4285-A62C-1396C5E8E6C0}" type="presParOf" srcId="{A409E331-171C-4EA7-8A8C-CE403196B7EC}" destId="{7AE4FC06-87EC-4025-ADF1-92C98933736E}" srcOrd="0" destOrd="0" presId="urn:microsoft.com/office/officeart/2005/8/layout/hierarchy4"/>
    <dgm:cxn modelId="{284ADB06-737A-4B86-A68D-099050A50597}" type="presParOf" srcId="{A409E331-171C-4EA7-8A8C-CE403196B7EC}" destId="{E8AACA3C-A7B1-49C5-BA82-FCA74CDF7251}" srcOrd="1" destOrd="0" presId="urn:microsoft.com/office/officeart/2005/8/layout/hierarchy4"/>
    <dgm:cxn modelId="{9AC294C6-ED78-4B49-800E-B0A6EFB7FC63}" type="presParOf" srcId="{A409E331-171C-4EA7-8A8C-CE403196B7EC}" destId="{71B67386-ADED-4799-AA1C-DD298E7B4C13}" srcOrd="2" destOrd="0" presId="urn:microsoft.com/office/officeart/2005/8/layout/hierarchy4"/>
    <dgm:cxn modelId="{E7D56AA5-337B-4088-89D2-03EA63E3CF36}" type="presParOf" srcId="{71B67386-ADED-4799-AA1C-DD298E7B4C13}" destId="{A8752DF1-AE87-48FA-9136-1E79FA9822F4}" srcOrd="0" destOrd="0" presId="urn:microsoft.com/office/officeart/2005/8/layout/hierarchy4"/>
    <dgm:cxn modelId="{4BE93A6A-0411-455B-9083-4F6B00AB4782}" type="presParOf" srcId="{A8752DF1-AE87-48FA-9136-1E79FA9822F4}" destId="{82B50FF1-71F5-4586-AF51-0FBECED96056}" srcOrd="0" destOrd="0" presId="urn:microsoft.com/office/officeart/2005/8/layout/hierarchy4"/>
    <dgm:cxn modelId="{42B2E73B-49EF-495C-AD03-E2EBF6D27E9E}" type="presParOf" srcId="{A8752DF1-AE87-48FA-9136-1E79FA9822F4}" destId="{376533A6-0CAD-4BB0-B088-71CB7F4F37F7}" srcOrd="1" destOrd="0" presId="urn:microsoft.com/office/officeart/2005/8/layout/hierarchy4"/>
    <dgm:cxn modelId="{7A8AB445-AC29-440A-8A5C-93F04CE7F4DA}" type="presParOf" srcId="{A8752DF1-AE87-48FA-9136-1E79FA9822F4}" destId="{C76563CA-0FFE-4D96-9C33-F24A3D057DB8}" srcOrd="2" destOrd="0" presId="urn:microsoft.com/office/officeart/2005/8/layout/hierarchy4"/>
    <dgm:cxn modelId="{024DCFEE-F34D-477C-B09A-5DE556254993}" type="presParOf" srcId="{C76563CA-0FFE-4D96-9C33-F24A3D057DB8}" destId="{CBB556B4-5113-45C8-B174-79E5C5A25D3A}" srcOrd="0" destOrd="0" presId="urn:microsoft.com/office/officeart/2005/8/layout/hierarchy4"/>
    <dgm:cxn modelId="{8F0133DF-DAED-4030-BA13-C4B17317DA9C}" type="presParOf" srcId="{CBB556B4-5113-45C8-B174-79E5C5A25D3A}" destId="{8B66FD3C-A66C-4C93-87A3-1EB2CF84401D}" srcOrd="0" destOrd="0" presId="urn:microsoft.com/office/officeart/2005/8/layout/hierarchy4"/>
    <dgm:cxn modelId="{776CA5DC-169D-45B0-AA2C-00F653D5B57E}" type="presParOf" srcId="{CBB556B4-5113-45C8-B174-79E5C5A25D3A}" destId="{AFE00A11-861C-4AED-87EF-27240D8F4D0F}" srcOrd="1" destOrd="0" presId="urn:microsoft.com/office/officeart/2005/8/layout/hierarchy4"/>
    <dgm:cxn modelId="{C61AD936-1D04-4657-934F-9A997044CDC3}" type="presParOf" srcId="{372D49DC-A0A8-43A5-A8C5-104D81150D85}" destId="{B9BF53F1-EB84-442A-B0D8-249DD9B610C5}" srcOrd="1" destOrd="0" presId="urn:microsoft.com/office/officeart/2005/8/layout/hierarchy4"/>
    <dgm:cxn modelId="{E9E3C785-1B32-4ED4-94F1-1B283284FD2D}" type="presParOf" srcId="{372D49DC-A0A8-43A5-A8C5-104D81150D85}" destId="{D2610115-3132-41C3-BDE6-0335B56BE496}" srcOrd="2" destOrd="0" presId="urn:microsoft.com/office/officeart/2005/8/layout/hierarchy4"/>
    <dgm:cxn modelId="{FFB80235-5412-455E-928C-A68FBA33B8F8}" type="presParOf" srcId="{D2610115-3132-41C3-BDE6-0335B56BE496}" destId="{7BB32B67-F31F-4231-87AB-44E36FA8DE98}" srcOrd="0" destOrd="0" presId="urn:microsoft.com/office/officeart/2005/8/layout/hierarchy4"/>
    <dgm:cxn modelId="{854989D4-9938-48CC-8BA4-F9A5EB2F7B87}" type="presParOf" srcId="{D2610115-3132-41C3-BDE6-0335B56BE496}" destId="{5359030C-D27F-43D1-B592-D86ECCAD6D22}" srcOrd="1" destOrd="0" presId="urn:microsoft.com/office/officeart/2005/8/layout/hierarchy4"/>
    <dgm:cxn modelId="{45D0ABE6-0349-4C1D-A6C7-5954683175B3}" type="presParOf" srcId="{D2610115-3132-41C3-BDE6-0335B56BE496}" destId="{BB437E3E-C0B1-4FB4-82A4-A28464FF5C51}" srcOrd="2" destOrd="0" presId="urn:microsoft.com/office/officeart/2005/8/layout/hierarchy4"/>
    <dgm:cxn modelId="{A593E30F-99C6-4CA2-A265-F025E3CBD6C0}" type="presParOf" srcId="{BB437E3E-C0B1-4FB4-82A4-A28464FF5C51}" destId="{318405D7-ABD6-45C1-B03B-301F0EB2021B}" srcOrd="0" destOrd="0" presId="urn:microsoft.com/office/officeart/2005/8/layout/hierarchy4"/>
    <dgm:cxn modelId="{4D785392-BE47-4AC7-A9EF-8AF16EEB5E10}" type="presParOf" srcId="{318405D7-ABD6-45C1-B03B-301F0EB2021B}" destId="{BDC858A8-9A6D-4B95-9541-7BB73DF152D4}" srcOrd="0" destOrd="0" presId="urn:microsoft.com/office/officeart/2005/8/layout/hierarchy4"/>
    <dgm:cxn modelId="{14287AB7-1754-47AA-B5AC-E021B6BBE6AE}" type="presParOf" srcId="{318405D7-ABD6-45C1-B03B-301F0EB2021B}" destId="{92143E40-CB4D-4FB0-B27A-57456502D039}" srcOrd="1" destOrd="0" presId="urn:microsoft.com/office/officeart/2005/8/layout/hierarchy4"/>
    <dgm:cxn modelId="{67383F16-E582-4EB2-83FF-D72AD8E783F6}" type="presParOf" srcId="{318405D7-ABD6-45C1-B03B-301F0EB2021B}" destId="{E3F2377E-7CD5-4F8E-9E0D-9F662B0166FA}" srcOrd="2" destOrd="0" presId="urn:microsoft.com/office/officeart/2005/8/layout/hierarchy4"/>
    <dgm:cxn modelId="{5414AC94-EF05-419C-A7E3-DCD4432DD2FF}" type="presParOf" srcId="{E3F2377E-7CD5-4F8E-9E0D-9F662B0166FA}" destId="{869C26B2-DFE7-429E-B159-55D2D49B28B5}" srcOrd="0" destOrd="0" presId="urn:microsoft.com/office/officeart/2005/8/layout/hierarchy4"/>
    <dgm:cxn modelId="{A71C6328-1C10-4A82-B1DD-EBC06E2A8B3B}" type="presParOf" srcId="{869C26B2-DFE7-429E-B159-55D2D49B28B5}" destId="{EA6E707C-F2D6-4FBC-B932-103E22237C56}" srcOrd="0" destOrd="0" presId="urn:microsoft.com/office/officeart/2005/8/layout/hierarchy4"/>
    <dgm:cxn modelId="{D319D8F6-CDCA-42AA-B49F-7FF9E71D1A6C}" type="presParOf" srcId="{869C26B2-DFE7-429E-B159-55D2D49B28B5}" destId="{2093F02F-12C7-49E1-8062-AD2440A6CFED}" srcOrd="1" destOrd="0" presId="urn:microsoft.com/office/officeart/2005/8/layout/hierarchy4"/>
    <dgm:cxn modelId="{C7229A80-9B56-4F16-BC2D-8EC4C3EAC64F}" type="presParOf" srcId="{869C26B2-DFE7-429E-B159-55D2D49B28B5}" destId="{F16C5D0D-56FE-4CE9-9ED2-A9FA384EC7F7}" srcOrd="2" destOrd="0" presId="urn:microsoft.com/office/officeart/2005/8/layout/hierarchy4"/>
    <dgm:cxn modelId="{6C74C669-371C-4629-A8D8-BFA46BBDC9C4}" type="presParOf" srcId="{F16C5D0D-56FE-4CE9-9ED2-A9FA384EC7F7}" destId="{3F80170D-87B5-43D9-8BCD-EE5B6A85FA97}" srcOrd="0" destOrd="0" presId="urn:microsoft.com/office/officeart/2005/8/layout/hierarchy4"/>
    <dgm:cxn modelId="{904857BA-28A7-41F8-BFF2-F6DBF47B20F3}" type="presParOf" srcId="{3F80170D-87B5-43D9-8BCD-EE5B6A85FA97}" destId="{4C4876DD-1ABB-4A4E-8765-3D13D9051D33}" srcOrd="0" destOrd="0" presId="urn:microsoft.com/office/officeart/2005/8/layout/hierarchy4"/>
    <dgm:cxn modelId="{E787E975-68E5-4E43-B531-F7712727027F}" type="presParOf" srcId="{3F80170D-87B5-43D9-8BCD-EE5B6A85FA97}" destId="{0EDCB7AE-BD3E-4B80-B3B7-5AA2393D43D1}" srcOrd="1" destOrd="0" presId="urn:microsoft.com/office/officeart/2005/8/layout/hierarchy4"/>
    <dgm:cxn modelId="{22CF92ED-321D-4EE9-A4E4-D0196AE01A26}" type="presParOf" srcId="{3F80170D-87B5-43D9-8BCD-EE5B6A85FA97}" destId="{9A980586-D165-4276-873B-3DE7392CBB84}" srcOrd="2" destOrd="0" presId="urn:microsoft.com/office/officeart/2005/8/layout/hierarchy4"/>
    <dgm:cxn modelId="{CA8CFA47-F419-4D9D-A8D9-28ED02ACDCE9}" type="presParOf" srcId="{9A980586-D165-4276-873B-3DE7392CBB84}" destId="{02EAE503-1C22-42E2-8C6E-05DBE6DDB9A5}" srcOrd="0" destOrd="0" presId="urn:microsoft.com/office/officeart/2005/8/layout/hierarchy4"/>
    <dgm:cxn modelId="{D545E97A-5125-4C3E-9272-DB67B65CE6DA}" type="presParOf" srcId="{02EAE503-1C22-42E2-8C6E-05DBE6DDB9A5}" destId="{BF406F1E-7338-4BA7-B0C6-C681AD152A6C}" srcOrd="0" destOrd="0" presId="urn:microsoft.com/office/officeart/2005/8/layout/hierarchy4"/>
    <dgm:cxn modelId="{CAF12B62-2FCC-4354-9F05-DD65E62B09C3}" type="presParOf" srcId="{02EAE503-1C22-42E2-8C6E-05DBE6DDB9A5}" destId="{DA3C4E6E-7805-4771-A00D-A7869C198DEC}" srcOrd="1" destOrd="0" presId="urn:microsoft.com/office/officeart/2005/8/layout/hierarchy4"/>
    <dgm:cxn modelId="{A85E9BFB-E7A4-4808-B043-4396D545EDEF}" type="presParOf" srcId="{02EAE503-1C22-42E2-8C6E-05DBE6DDB9A5}" destId="{79FF7CF0-C1AF-48B0-8940-241341C4852F}" srcOrd="2" destOrd="0" presId="urn:microsoft.com/office/officeart/2005/8/layout/hierarchy4"/>
    <dgm:cxn modelId="{B1CAE30A-B8AE-44D8-96B7-FEA89BBFEFC8}" type="presParOf" srcId="{79FF7CF0-C1AF-48B0-8940-241341C4852F}" destId="{9B5E6803-61E0-40FC-9A11-4359D62F0EC1}" srcOrd="0" destOrd="0" presId="urn:microsoft.com/office/officeart/2005/8/layout/hierarchy4"/>
    <dgm:cxn modelId="{8871450F-DD02-4901-A3ED-FCB7F6D4FA32}" type="presParOf" srcId="{9B5E6803-61E0-40FC-9A11-4359D62F0EC1}" destId="{3144B068-3F48-4584-A232-2A082BC2CCD8}" srcOrd="0" destOrd="0" presId="urn:microsoft.com/office/officeart/2005/8/layout/hierarchy4"/>
    <dgm:cxn modelId="{1938249F-F006-44E7-8611-4E4AEA430F11}" type="presParOf" srcId="{9B5E6803-61E0-40FC-9A11-4359D62F0EC1}" destId="{01032931-12C8-4995-80E8-F5CE1ACF0B88}" srcOrd="1" destOrd="0" presId="urn:microsoft.com/office/officeart/2005/8/layout/hierarchy4"/>
    <dgm:cxn modelId="{39C8C114-CA81-4692-86EA-B9A23F565EEC}" type="presParOf" srcId="{9B5E6803-61E0-40FC-9A11-4359D62F0EC1}" destId="{9B42606D-8D18-4408-BE31-75D28E13F7CF}" srcOrd="2" destOrd="0" presId="urn:microsoft.com/office/officeart/2005/8/layout/hierarchy4"/>
    <dgm:cxn modelId="{E8267302-BE84-4566-B546-D037D80D67BC}" type="presParOf" srcId="{9B42606D-8D18-4408-BE31-75D28E13F7CF}" destId="{1AE7F5D6-7875-493D-AEA6-D4153A948A31}" srcOrd="0" destOrd="0" presId="urn:microsoft.com/office/officeart/2005/8/layout/hierarchy4"/>
    <dgm:cxn modelId="{8BBCBFFD-B05C-489C-BCF1-BFACD1FC18F6}" type="presParOf" srcId="{1AE7F5D6-7875-493D-AEA6-D4153A948A31}" destId="{BFF186EF-1292-48B1-A480-C504B991B6CD}" srcOrd="0" destOrd="0" presId="urn:microsoft.com/office/officeart/2005/8/layout/hierarchy4"/>
    <dgm:cxn modelId="{A8680022-5E35-4A57-8F08-DDCC5DCEA122}" type="presParOf" srcId="{1AE7F5D6-7875-493D-AEA6-D4153A948A31}" destId="{2BA66CE1-A821-4C4F-AE59-68E6CE4B5A5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3182545F-3A85-4A62-8700-62A74B5C8DA0}">
      <dgm:prSet phldrT="[Text]"/>
      <dgm:spPr/>
      <dgm:t>
        <a:bodyPr/>
        <a:lstStyle>
          <a:extLst/>
        </a:lstStyle>
        <a:p>
          <a:r>
            <a:rPr lang="en-US" dirty="0" smtClean="0"/>
            <a:t>For Every Page</a:t>
          </a:r>
          <a:endParaRPr lang="en-US" dirty="0"/>
        </a:p>
      </dgm:t>
    </dgm:pt>
    <dgm:pt modelId="{AAA1D189-C242-4E15-80BF-332935E74D7C}" type="parTrans" cxnId="{C3C7C84E-A4B9-4EBC-AFFD-A1CD9BB2E10A}">
      <dgm:prSet/>
      <dgm:spPr/>
      <dgm:t>
        <a:bodyPr/>
        <a:lstStyle/>
        <a:p>
          <a:endParaRPr lang="en-US"/>
        </a:p>
      </dgm:t>
    </dgm:pt>
    <dgm:pt modelId="{79694074-BD4E-43BE-8F90-822939470513}" type="sibTrans" cxnId="{C3C7C84E-A4B9-4EBC-AFFD-A1CD9BB2E10A}">
      <dgm:prSet/>
      <dgm:spPr/>
      <dgm:t>
        <a:bodyPr/>
        <a:lstStyle/>
        <a:p>
          <a:endParaRPr lang="en-US"/>
        </a:p>
      </dgm:t>
    </dgm:pt>
    <dgm:pt modelId="{D6FE9BF4-AE2C-429A-9D41-9F867B810A12}">
      <dgm:prSet phldrT="[Text]"/>
      <dgm:spPr/>
      <dgm:t>
        <a:bodyPr/>
        <a:lstStyle>
          <a:extLst/>
        </a:lstStyle>
        <a:p>
          <a:r>
            <a:rPr lang="en-US" dirty="0" smtClean="0"/>
            <a:t>Forever</a:t>
          </a:r>
          <a:endParaRPr lang="en-US" dirty="0"/>
        </a:p>
      </dgm:t>
    </dgm:pt>
    <dgm:pt modelId="{C969F371-FF5D-46BE-9112-6E4325C0959A}" type="parTrans" cxnId="{47C540AC-0A46-432A-968E-4F0DEFFD223B}">
      <dgm:prSet/>
      <dgm:spPr/>
      <dgm:t>
        <a:bodyPr/>
        <a:lstStyle/>
        <a:p>
          <a:endParaRPr lang="en-US"/>
        </a:p>
      </dgm:t>
    </dgm:pt>
    <dgm:pt modelId="{28CD8698-60C1-4F60-80DD-B75680DD9E2B}" type="sibTrans" cxnId="{47C540AC-0A46-432A-968E-4F0DEFFD223B}">
      <dgm:prSet/>
      <dgm:spPr/>
      <dgm:t>
        <a:bodyPr/>
        <a:lstStyle/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smtClean="0"/>
            <a:t>Complete History</a:t>
          </a:r>
          <a:endParaRPr lang="en-US" dirty="0"/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FAF30E-6A0A-4DA3-8BF7-13B41029F478}" type="pres">
      <dgm:prSet presAssocID="{36B327E6-FEB1-4854-BCCD-3CE8FFE19E2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F043F333-9022-4438-8564-5E80FB362578}" type="pres">
      <dgm:prSet presAssocID="{3182545F-3A85-4A62-8700-62A74B5C8DA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5356A-440A-4DCA-8382-C31FA8A1DA48}" type="pres">
      <dgm:prSet presAssocID="{79694074-BD4E-43BE-8F90-822939470513}" presName="spacer" presStyleCnt="0"/>
      <dgm:spPr/>
      <dgm:t>
        <a:bodyPr/>
        <a:lstStyle/>
        <a:p>
          <a:endParaRPr lang="en-US"/>
        </a:p>
      </dgm:t>
    </dgm:pt>
    <dgm:pt modelId="{1B12735B-FF46-49D8-83F6-F75F7EB149BD}" type="pres">
      <dgm:prSet presAssocID="{D6FE9BF4-AE2C-429A-9D41-9F867B810A1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B7778B-F5E6-4C1F-B39F-6FE6AB997F7E}" srcId="{8554BDF9-8515-4677-9942-0171F000F8EB}" destId="{36B327E6-FEB1-4854-BCCD-3CE8FFE19E25}" srcOrd="0" destOrd="0" parTransId="{5BD9AFE6-CE83-44E2-9D0D-83D61158D5DD}" sibTransId="{1DC2AB8B-8927-483D-9F5A-E29FA4AC1B5C}"/>
    <dgm:cxn modelId="{C3C7C84E-A4B9-4EBC-AFFD-A1CD9BB2E10A}" srcId="{8554BDF9-8515-4677-9942-0171F000F8EB}" destId="{3182545F-3A85-4A62-8700-62A74B5C8DA0}" srcOrd="1" destOrd="0" parTransId="{AAA1D189-C242-4E15-80BF-332935E74D7C}" sibTransId="{79694074-BD4E-43BE-8F90-822939470513}"/>
    <dgm:cxn modelId="{47C540AC-0A46-432A-968E-4F0DEFFD223B}" srcId="{8554BDF9-8515-4677-9942-0171F000F8EB}" destId="{D6FE9BF4-AE2C-429A-9D41-9F867B810A12}" srcOrd="2" destOrd="0" parTransId="{C969F371-FF5D-46BE-9112-6E4325C0959A}" sibTransId="{28CD8698-60C1-4F60-80DD-B75680DD9E2B}"/>
    <dgm:cxn modelId="{9147C9A3-80E9-494B-9639-E3441CD7E962}" type="presOf" srcId="{D6FE9BF4-AE2C-429A-9D41-9F867B810A12}" destId="{1B12735B-FF46-49D8-83F6-F75F7EB149BD}" srcOrd="0" destOrd="0" presId="urn:microsoft.com/office/officeart/2005/8/layout/vList2"/>
    <dgm:cxn modelId="{E9F52225-421C-45FE-A41E-A52903629BA6}" type="presOf" srcId="{3182545F-3A85-4A62-8700-62A74B5C8DA0}" destId="{F043F333-9022-4438-8564-5E80FB362578}" srcOrd="0" destOrd="0" presId="urn:microsoft.com/office/officeart/2005/8/layout/vList2"/>
    <dgm:cxn modelId="{84C05C64-E6BF-4602-9AC6-6E20617334B6}" type="presOf" srcId="{8554BDF9-8515-4677-9942-0171F000F8EB}" destId="{436ED440-0078-4DC0-947A-6874EA1047E4}" srcOrd="0" destOrd="0" presId="urn:microsoft.com/office/officeart/2005/8/layout/vList2"/>
    <dgm:cxn modelId="{D57930CB-38B7-4C42-8B9D-B61168D53CC9}" type="presOf" srcId="{36B327E6-FEB1-4854-BCCD-3CE8FFE19E25}" destId="{AEFAF30E-6A0A-4DA3-8BF7-13B41029F478}" srcOrd="0" destOrd="0" presId="urn:microsoft.com/office/officeart/2005/8/layout/vList2"/>
    <dgm:cxn modelId="{2DF5D205-491B-4242-BBD6-BBCCD6984B1C}" type="presParOf" srcId="{436ED440-0078-4DC0-947A-6874EA1047E4}" destId="{AEFAF30E-6A0A-4DA3-8BF7-13B41029F478}" srcOrd="0" destOrd="0" presId="urn:microsoft.com/office/officeart/2005/8/layout/vList2"/>
    <dgm:cxn modelId="{38BC853A-9433-4D9F-8F5E-30C26FD0CE39}" type="presParOf" srcId="{436ED440-0078-4DC0-947A-6874EA1047E4}" destId="{AB81DB41-4254-42BA-8CD3-C762738356B3}" srcOrd="1" destOrd="0" presId="urn:microsoft.com/office/officeart/2005/8/layout/vList2"/>
    <dgm:cxn modelId="{52033C51-BDA9-46B7-BFC2-E27431415A5E}" type="presParOf" srcId="{436ED440-0078-4DC0-947A-6874EA1047E4}" destId="{F043F333-9022-4438-8564-5E80FB362578}" srcOrd="2" destOrd="0" presId="urn:microsoft.com/office/officeart/2005/8/layout/vList2"/>
    <dgm:cxn modelId="{4846A716-568C-4C7D-BEC3-DC9AEAAFD6E5}" type="presParOf" srcId="{436ED440-0078-4DC0-947A-6874EA1047E4}" destId="{8C55356A-440A-4DCA-8382-C31FA8A1DA48}" srcOrd="3" destOrd="0" presId="urn:microsoft.com/office/officeart/2005/8/layout/vList2"/>
    <dgm:cxn modelId="{FD8B71C2-A1AA-447B-9725-5A5FCD485C43}" type="presParOf" srcId="{436ED440-0078-4DC0-947A-6874EA1047E4}" destId="{1B12735B-FF46-49D8-83F6-F75F7EB149B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3182545F-3A85-4A62-8700-62A74B5C8DA0}">
      <dgm:prSet phldrT="[Text]"/>
      <dgm:spPr/>
      <dgm:t>
        <a:bodyPr/>
        <a:lstStyle>
          <a:extLst/>
        </a:lstStyle>
        <a:p>
          <a:r>
            <a:rPr lang="en-US" dirty="0" smtClean="0"/>
            <a:t>Messaging System</a:t>
          </a:r>
          <a:endParaRPr lang="en-US" dirty="0"/>
        </a:p>
      </dgm:t>
    </dgm:pt>
    <dgm:pt modelId="{AAA1D189-C242-4E15-80BF-332935E74D7C}" type="parTrans" cxnId="{C3C7C84E-A4B9-4EBC-AFFD-A1CD9BB2E10A}">
      <dgm:prSet/>
      <dgm:spPr/>
      <dgm:t>
        <a:bodyPr/>
        <a:lstStyle/>
        <a:p>
          <a:endParaRPr lang="en-US"/>
        </a:p>
      </dgm:t>
    </dgm:pt>
    <dgm:pt modelId="{79694074-BD4E-43BE-8F90-822939470513}" type="sibTrans" cxnId="{C3C7C84E-A4B9-4EBC-AFFD-A1CD9BB2E10A}">
      <dgm:prSet/>
      <dgm:spPr/>
      <dgm:t>
        <a:bodyPr/>
        <a:lstStyle/>
        <a:p>
          <a:endParaRPr lang="en-US"/>
        </a:p>
      </dgm:t>
    </dgm:pt>
    <dgm:pt modelId="{D6FE9BF4-AE2C-429A-9D41-9F867B810A12}">
      <dgm:prSet phldrT="[Text]"/>
      <dgm:spPr/>
      <dgm:t>
        <a:bodyPr/>
        <a:lstStyle>
          <a:extLst/>
        </a:lstStyle>
        <a:p>
          <a:r>
            <a:rPr lang="en-US" dirty="0" smtClean="0"/>
            <a:t>Transparency</a:t>
          </a:r>
          <a:endParaRPr lang="en-US" dirty="0"/>
        </a:p>
      </dgm:t>
    </dgm:pt>
    <dgm:pt modelId="{C969F371-FF5D-46BE-9112-6E4325C0959A}" type="parTrans" cxnId="{47C540AC-0A46-432A-968E-4F0DEFFD223B}">
      <dgm:prSet/>
      <dgm:spPr/>
      <dgm:t>
        <a:bodyPr/>
        <a:lstStyle/>
        <a:p>
          <a:endParaRPr lang="en-US"/>
        </a:p>
      </dgm:t>
    </dgm:pt>
    <dgm:pt modelId="{28CD8698-60C1-4F60-80DD-B75680DD9E2B}" type="sibTrans" cxnId="{47C540AC-0A46-432A-968E-4F0DEFFD223B}">
      <dgm:prSet/>
      <dgm:spPr/>
      <dgm:t>
        <a:bodyPr/>
        <a:lstStyle/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smtClean="0"/>
            <a:t>Profile</a:t>
          </a:r>
          <a:endParaRPr lang="en-US" dirty="0"/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FAF30E-6A0A-4DA3-8BF7-13B41029F478}" type="pres">
      <dgm:prSet presAssocID="{36B327E6-FEB1-4854-BCCD-3CE8FFE19E2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F043F333-9022-4438-8564-5E80FB362578}" type="pres">
      <dgm:prSet presAssocID="{3182545F-3A85-4A62-8700-62A74B5C8DA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5356A-440A-4DCA-8382-C31FA8A1DA48}" type="pres">
      <dgm:prSet presAssocID="{79694074-BD4E-43BE-8F90-822939470513}" presName="spacer" presStyleCnt="0"/>
      <dgm:spPr/>
      <dgm:t>
        <a:bodyPr/>
        <a:lstStyle/>
        <a:p>
          <a:endParaRPr lang="en-US"/>
        </a:p>
      </dgm:t>
    </dgm:pt>
    <dgm:pt modelId="{1B12735B-FF46-49D8-83F6-F75F7EB149BD}" type="pres">
      <dgm:prSet presAssocID="{D6FE9BF4-AE2C-429A-9D41-9F867B810A1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B7778B-F5E6-4C1F-B39F-6FE6AB997F7E}" srcId="{8554BDF9-8515-4677-9942-0171F000F8EB}" destId="{36B327E6-FEB1-4854-BCCD-3CE8FFE19E25}" srcOrd="0" destOrd="0" parTransId="{5BD9AFE6-CE83-44E2-9D0D-83D61158D5DD}" sibTransId="{1DC2AB8B-8927-483D-9F5A-E29FA4AC1B5C}"/>
    <dgm:cxn modelId="{39B647B0-6A7B-4B3A-831F-3F936825DF6A}" type="presOf" srcId="{8554BDF9-8515-4677-9942-0171F000F8EB}" destId="{436ED440-0078-4DC0-947A-6874EA1047E4}" srcOrd="0" destOrd="0" presId="urn:microsoft.com/office/officeart/2005/8/layout/vList2"/>
    <dgm:cxn modelId="{C3C7C84E-A4B9-4EBC-AFFD-A1CD9BB2E10A}" srcId="{8554BDF9-8515-4677-9942-0171F000F8EB}" destId="{3182545F-3A85-4A62-8700-62A74B5C8DA0}" srcOrd="1" destOrd="0" parTransId="{AAA1D189-C242-4E15-80BF-332935E74D7C}" sibTransId="{79694074-BD4E-43BE-8F90-822939470513}"/>
    <dgm:cxn modelId="{47C540AC-0A46-432A-968E-4F0DEFFD223B}" srcId="{8554BDF9-8515-4677-9942-0171F000F8EB}" destId="{D6FE9BF4-AE2C-429A-9D41-9F867B810A12}" srcOrd="2" destOrd="0" parTransId="{C969F371-FF5D-46BE-9112-6E4325C0959A}" sibTransId="{28CD8698-60C1-4F60-80DD-B75680DD9E2B}"/>
    <dgm:cxn modelId="{D0CF9C13-D6BD-4673-91AD-F423CB70BD9B}" type="presOf" srcId="{36B327E6-FEB1-4854-BCCD-3CE8FFE19E25}" destId="{AEFAF30E-6A0A-4DA3-8BF7-13B41029F478}" srcOrd="0" destOrd="0" presId="urn:microsoft.com/office/officeart/2005/8/layout/vList2"/>
    <dgm:cxn modelId="{E2DB7B65-6FD1-43BD-80FA-CE6E4DCEB3F4}" type="presOf" srcId="{3182545F-3A85-4A62-8700-62A74B5C8DA0}" destId="{F043F333-9022-4438-8564-5E80FB362578}" srcOrd="0" destOrd="0" presId="urn:microsoft.com/office/officeart/2005/8/layout/vList2"/>
    <dgm:cxn modelId="{54B41E6F-B1CE-4FB9-8E00-0765D57A7969}" type="presOf" srcId="{D6FE9BF4-AE2C-429A-9D41-9F867B810A12}" destId="{1B12735B-FF46-49D8-83F6-F75F7EB149BD}" srcOrd="0" destOrd="0" presId="urn:microsoft.com/office/officeart/2005/8/layout/vList2"/>
    <dgm:cxn modelId="{1A8211E1-8D55-4480-A03C-0CD1C969D27B}" type="presParOf" srcId="{436ED440-0078-4DC0-947A-6874EA1047E4}" destId="{AEFAF30E-6A0A-4DA3-8BF7-13B41029F478}" srcOrd="0" destOrd="0" presId="urn:microsoft.com/office/officeart/2005/8/layout/vList2"/>
    <dgm:cxn modelId="{9E172E49-7694-4D88-9B2E-27EBDC66937B}" type="presParOf" srcId="{436ED440-0078-4DC0-947A-6874EA1047E4}" destId="{AB81DB41-4254-42BA-8CD3-C762738356B3}" srcOrd="1" destOrd="0" presId="urn:microsoft.com/office/officeart/2005/8/layout/vList2"/>
    <dgm:cxn modelId="{D6FBB3C3-C349-468C-91D9-32294D951AB8}" type="presParOf" srcId="{436ED440-0078-4DC0-947A-6874EA1047E4}" destId="{F043F333-9022-4438-8564-5E80FB362578}" srcOrd="2" destOrd="0" presId="urn:microsoft.com/office/officeart/2005/8/layout/vList2"/>
    <dgm:cxn modelId="{7EEE539A-909D-4517-A5DE-53D41758A7EC}" type="presParOf" srcId="{436ED440-0078-4DC0-947A-6874EA1047E4}" destId="{8C55356A-440A-4DCA-8382-C31FA8A1DA48}" srcOrd="3" destOrd="0" presId="urn:microsoft.com/office/officeart/2005/8/layout/vList2"/>
    <dgm:cxn modelId="{9BED3715-22E1-44B5-980F-DD4749B270B5}" type="presParOf" srcId="{436ED440-0078-4DC0-947A-6874EA1047E4}" destId="{1B12735B-FF46-49D8-83F6-F75F7EB149B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3182545F-3A85-4A62-8700-62A74B5C8DA0}">
      <dgm:prSet phldrT="[Text]"/>
      <dgm:spPr/>
      <dgm:t>
        <a:bodyPr/>
        <a:lstStyle>
          <a:extLst/>
        </a:lstStyle>
        <a:p>
          <a:r>
            <a:rPr lang="en-US" dirty="0" smtClean="0"/>
            <a:t>Counting tool</a:t>
          </a:r>
          <a:endParaRPr lang="en-US" dirty="0"/>
        </a:p>
      </dgm:t>
    </dgm:pt>
    <dgm:pt modelId="{AAA1D189-C242-4E15-80BF-332935E74D7C}" type="parTrans" cxnId="{C3C7C84E-A4B9-4EBC-AFFD-A1CD9BB2E10A}">
      <dgm:prSet/>
      <dgm:spPr/>
      <dgm:t>
        <a:bodyPr/>
        <a:lstStyle/>
        <a:p>
          <a:endParaRPr lang="en-US"/>
        </a:p>
      </dgm:t>
    </dgm:pt>
    <dgm:pt modelId="{79694074-BD4E-43BE-8F90-822939470513}" type="sibTrans" cxnId="{C3C7C84E-A4B9-4EBC-AFFD-A1CD9BB2E10A}">
      <dgm:prSet/>
      <dgm:spPr/>
      <dgm:t>
        <a:bodyPr/>
        <a:lstStyle/>
        <a:p>
          <a:endParaRPr lang="en-US"/>
        </a:p>
      </dgm:t>
    </dgm:pt>
    <dgm:pt modelId="{D6FE9BF4-AE2C-429A-9D41-9F867B810A12}">
      <dgm:prSet phldrT="[Text]"/>
      <dgm:spPr/>
      <dgm:t>
        <a:bodyPr/>
        <a:lstStyle>
          <a:extLst/>
        </a:lstStyle>
        <a:p>
          <a:r>
            <a:rPr lang="en-US" dirty="0" smtClean="0"/>
            <a:t>New browsing mode</a:t>
          </a:r>
          <a:endParaRPr lang="en-US" dirty="0"/>
        </a:p>
      </dgm:t>
    </dgm:pt>
    <dgm:pt modelId="{C969F371-FF5D-46BE-9112-6E4325C0959A}" type="parTrans" cxnId="{47C540AC-0A46-432A-968E-4F0DEFFD223B}">
      <dgm:prSet/>
      <dgm:spPr/>
      <dgm:t>
        <a:bodyPr/>
        <a:lstStyle/>
        <a:p>
          <a:endParaRPr lang="en-US"/>
        </a:p>
      </dgm:t>
    </dgm:pt>
    <dgm:pt modelId="{28CD8698-60C1-4F60-80DD-B75680DD9E2B}" type="sibTrans" cxnId="{47C540AC-0A46-432A-968E-4F0DEFFD223B}">
      <dgm:prSet/>
      <dgm:spPr/>
      <dgm:t>
        <a:bodyPr/>
        <a:lstStyle/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smtClean="0"/>
            <a:t>All pages</a:t>
          </a:r>
          <a:endParaRPr lang="en-US" dirty="0"/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FAF30E-6A0A-4DA3-8BF7-13B41029F478}" type="pres">
      <dgm:prSet presAssocID="{36B327E6-FEB1-4854-BCCD-3CE8FFE19E2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F043F333-9022-4438-8564-5E80FB362578}" type="pres">
      <dgm:prSet presAssocID="{3182545F-3A85-4A62-8700-62A74B5C8DA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5356A-440A-4DCA-8382-C31FA8A1DA48}" type="pres">
      <dgm:prSet presAssocID="{79694074-BD4E-43BE-8F90-822939470513}" presName="spacer" presStyleCnt="0"/>
      <dgm:spPr/>
      <dgm:t>
        <a:bodyPr/>
        <a:lstStyle/>
        <a:p>
          <a:endParaRPr lang="en-US"/>
        </a:p>
      </dgm:t>
    </dgm:pt>
    <dgm:pt modelId="{1B12735B-FF46-49D8-83F6-F75F7EB149BD}" type="pres">
      <dgm:prSet presAssocID="{D6FE9BF4-AE2C-429A-9D41-9F867B810A1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B7778B-F5E6-4C1F-B39F-6FE6AB997F7E}" srcId="{8554BDF9-8515-4677-9942-0171F000F8EB}" destId="{36B327E6-FEB1-4854-BCCD-3CE8FFE19E25}" srcOrd="0" destOrd="0" parTransId="{5BD9AFE6-CE83-44E2-9D0D-83D61158D5DD}" sibTransId="{1DC2AB8B-8927-483D-9F5A-E29FA4AC1B5C}"/>
    <dgm:cxn modelId="{B0D9C197-8A0B-44FA-B705-4096A9C559DA}" type="presOf" srcId="{8554BDF9-8515-4677-9942-0171F000F8EB}" destId="{436ED440-0078-4DC0-947A-6874EA1047E4}" srcOrd="0" destOrd="0" presId="urn:microsoft.com/office/officeart/2005/8/layout/vList2"/>
    <dgm:cxn modelId="{47C540AC-0A46-432A-968E-4F0DEFFD223B}" srcId="{8554BDF9-8515-4677-9942-0171F000F8EB}" destId="{D6FE9BF4-AE2C-429A-9D41-9F867B810A12}" srcOrd="2" destOrd="0" parTransId="{C969F371-FF5D-46BE-9112-6E4325C0959A}" sibTransId="{28CD8698-60C1-4F60-80DD-B75680DD9E2B}"/>
    <dgm:cxn modelId="{C3C7C84E-A4B9-4EBC-AFFD-A1CD9BB2E10A}" srcId="{8554BDF9-8515-4677-9942-0171F000F8EB}" destId="{3182545F-3A85-4A62-8700-62A74B5C8DA0}" srcOrd="1" destOrd="0" parTransId="{AAA1D189-C242-4E15-80BF-332935E74D7C}" sibTransId="{79694074-BD4E-43BE-8F90-822939470513}"/>
    <dgm:cxn modelId="{F539A014-72D4-4731-BB91-6A1C16E960D4}" type="presOf" srcId="{3182545F-3A85-4A62-8700-62A74B5C8DA0}" destId="{F043F333-9022-4438-8564-5E80FB362578}" srcOrd="0" destOrd="0" presId="urn:microsoft.com/office/officeart/2005/8/layout/vList2"/>
    <dgm:cxn modelId="{D8BF08F1-35CC-4BD6-94ED-0837425F9C09}" type="presOf" srcId="{D6FE9BF4-AE2C-429A-9D41-9F867B810A12}" destId="{1B12735B-FF46-49D8-83F6-F75F7EB149BD}" srcOrd="0" destOrd="0" presId="urn:microsoft.com/office/officeart/2005/8/layout/vList2"/>
    <dgm:cxn modelId="{DBA81C67-6147-4EAE-8E10-B25CD5A6CC79}" type="presOf" srcId="{36B327E6-FEB1-4854-BCCD-3CE8FFE19E25}" destId="{AEFAF30E-6A0A-4DA3-8BF7-13B41029F478}" srcOrd="0" destOrd="0" presId="urn:microsoft.com/office/officeart/2005/8/layout/vList2"/>
    <dgm:cxn modelId="{39B7879C-9643-4240-9854-51500312E064}" type="presParOf" srcId="{436ED440-0078-4DC0-947A-6874EA1047E4}" destId="{AEFAF30E-6A0A-4DA3-8BF7-13B41029F478}" srcOrd="0" destOrd="0" presId="urn:microsoft.com/office/officeart/2005/8/layout/vList2"/>
    <dgm:cxn modelId="{2D32BCB8-417D-40E3-AAB9-0D8D8CF7138E}" type="presParOf" srcId="{436ED440-0078-4DC0-947A-6874EA1047E4}" destId="{AB81DB41-4254-42BA-8CD3-C762738356B3}" srcOrd="1" destOrd="0" presId="urn:microsoft.com/office/officeart/2005/8/layout/vList2"/>
    <dgm:cxn modelId="{FEB79D75-57C7-4841-B972-6C19D8AB5B2A}" type="presParOf" srcId="{436ED440-0078-4DC0-947A-6874EA1047E4}" destId="{F043F333-9022-4438-8564-5E80FB362578}" srcOrd="2" destOrd="0" presId="urn:microsoft.com/office/officeart/2005/8/layout/vList2"/>
    <dgm:cxn modelId="{CE8BE89B-C506-4B0D-8A2B-DA353BDF25F2}" type="presParOf" srcId="{436ED440-0078-4DC0-947A-6874EA1047E4}" destId="{8C55356A-440A-4DCA-8382-C31FA8A1DA48}" srcOrd="3" destOrd="0" presId="urn:microsoft.com/office/officeart/2005/8/layout/vList2"/>
    <dgm:cxn modelId="{7A26FB21-7D5F-403A-8FF2-98FA46CB7DB2}" type="presParOf" srcId="{436ED440-0078-4DC0-947A-6874EA1047E4}" destId="{1B12735B-FF46-49D8-83F6-F75F7EB149B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smtClean="0"/>
            <a:t>All languages</a:t>
          </a:r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81EE61ED-C3B7-420D-9365-9A1A9DA709C5}">
      <dgm:prSet phldrT="[Text]"/>
      <dgm:spPr/>
      <dgm:t>
        <a:bodyPr/>
        <a:lstStyle>
          <a:extLst/>
        </a:lstStyle>
        <a:p>
          <a:r>
            <a:rPr lang="en-US" dirty="0" smtClean="0"/>
            <a:t>All pages</a:t>
          </a:r>
          <a:endParaRPr lang="en-US" dirty="0"/>
        </a:p>
      </dgm:t>
    </dgm:pt>
    <dgm:pt modelId="{195F8C6F-E79A-4B25-ACA2-185192B9FEF6}" type="parTrans" cxnId="{CAA6EFE0-E723-4B9E-899A-8BE300E6E710}">
      <dgm:prSet/>
      <dgm:spPr/>
      <dgm:t>
        <a:bodyPr/>
        <a:lstStyle/>
        <a:p>
          <a:endParaRPr lang="en-US"/>
        </a:p>
      </dgm:t>
    </dgm:pt>
    <dgm:pt modelId="{5F2D9236-BCC5-43C7-8FFB-4A819D698BA6}" type="sibTrans" cxnId="{CAA6EFE0-E723-4B9E-899A-8BE300E6E710}">
      <dgm:prSet/>
      <dgm:spPr/>
      <dgm:t>
        <a:bodyPr/>
        <a:lstStyle/>
        <a:p>
          <a:endParaRPr lang="en-US"/>
        </a:p>
      </dgm:t>
    </dgm:pt>
    <dgm:pt modelId="{DF829A8F-18EB-43DD-A427-022B0A662682}">
      <dgm:prSet phldrT="[Text]"/>
      <dgm:spPr/>
      <dgm:t>
        <a:bodyPr/>
        <a:lstStyle>
          <a:extLst/>
        </a:lstStyle>
        <a:p>
          <a:r>
            <a:rPr lang="en-US" dirty="0" smtClean="0"/>
            <a:t>Up to 90 days prior</a:t>
          </a:r>
        </a:p>
      </dgm:t>
    </dgm:pt>
    <dgm:pt modelId="{80370EFD-83B6-4136-A064-1C17316A2C21}" type="parTrans" cxnId="{0458D47B-7AA9-4740-AA24-5A013B1FDA71}">
      <dgm:prSet/>
      <dgm:spPr/>
    </dgm:pt>
    <dgm:pt modelId="{25CF8B72-3429-49C8-8CAA-C987A46500D2}" type="sibTrans" cxnId="{0458D47B-7AA9-4740-AA24-5A013B1FDA71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4A7E8A-EC9D-4D3A-9A36-32FBA7134FF3}" type="pres">
      <dgm:prSet presAssocID="{81EE61ED-C3B7-420D-9365-9A1A9DA709C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837402-696F-412B-8B19-838E34ED12E6}" type="pres">
      <dgm:prSet presAssocID="{5F2D9236-BCC5-43C7-8FFB-4A819D698BA6}" presName="spacer" presStyleCnt="0"/>
      <dgm:spPr/>
    </dgm:pt>
    <dgm:pt modelId="{AEFAF30E-6A0A-4DA3-8BF7-13B41029F478}" type="pres">
      <dgm:prSet presAssocID="{36B327E6-FEB1-4854-BCCD-3CE8FFE19E25}" presName="parentText" presStyleLbl="node1" presStyleIdx="1" presStyleCnt="3" custAng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5CEF2C28-E10B-478A-A780-8D7693E1318D}" type="pres">
      <dgm:prSet presAssocID="{DF829A8F-18EB-43DD-A427-022B0A66268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A6EFE0-E723-4B9E-899A-8BE300E6E710}" srcId="{8554BDF9-8515-4677-9942-0171F000F8EB}" destId="{81EE61ED-C3B7-420D-9365-9A1A9DA709C5}" srcOrd="0" destOrd="0" parTransId="{195F8C6F-E79A-4B25-ACA2-185192B9FEF6}" sibTransId="{5F2D9236-BCC5-43C7-8FFB-4A819D698BA6}"/>
    <dgm:cxn modelId="{33B7778B-F5E6-4C1F-B39F-6FE6AB997F7E}" srcId="{8554BDF9-8515-4677-9942-0171F000F8EB}" destId="{36B327E6-FEB1-4854-BCCD-3CE8FFE19E25}" srcOrd="1" destOrd="0" parTransId="{5BD9AFE6-CE83-44E2-9D0D-83D61158D5DD}" sibTransId="{1DC2AB8B-8927-483D-9F5A-E29FA4AC1B5C}"/>
    <dgm:cxn modelId="{B91B4DED-5312-46C1-8157-F57F71007BCC}" type="presOf" srcId="{DF829A8F-18EB-43DD-A427-022B0A662682}" destId="{5CEF2C28-E10B-478A-A780-8D7693E1318D}" srcOrd="0" destOrd="0" presId="urn:microsoft.com/office/officeart/2005/8/layout/vList2"/>
    <dgm:cxn modelId="{5FE02CD3-7309-4DF4-9BD8-122A39471543}" type="presOf" srcId="{81EE61ED-C3B7-420D-9365-9A1A9DA709C5}" destId="{CC4A7E8A-EC9D-4D3A-9A36-32FBA7134FF3}" srcOrd="0" destOrd="0" presId="urn:microsoft.com/office/officeart/2005/8/layout/vList2"/>
    <dgm:cxn modelId="{0458D47B-7AA9-4740-AA24-5A013B1FDA71}" srcId="{8554BDF9-8515-4677-9942-0171F000F8EB}" destId="{DF829A8F-18EB-43DD-A427-022B0A662682}" srcOrd="2" destOrd="0" parTransId="{80370EFD-83B6-4136-A064-1C17316A2C21}" sibTransId="{25CF8B72-3429-49C8-8CAA-C987A46500D2}"/>
    <dgm:cxn modelId="{A35EE23B-3D1C-4CA7-B76A-EF02125233AD}" type="presOf" srcId="{36B327E6-FEB1-4854-BCCD-3CE8FFE19E25}" destId="{AEFAF30E-6A0A-4DA3-8BF7-13B41029F478}" srcOrd="0" destOrd="0" presId="urn:microsoft.com/office/officeart/2005/8/layout/vList2"/>
    <dgm:cxn modelId="{E98B466B-5864-4ABB-B27B-B3D1EA10E7B0}" type="presOf" srcId="{8554BDF9-8515-4677-9942-0171F000F8EB}" destId="{436ED440-0078-4DC0-947A-6874EA1047E4}" srcOrd="0" destOrd="0" presId="urn:microsoft.com/office/officeart/2005/8/layout/vList2"/>
    <dgm:cxn modelId="{2E2ACC1F-77B3-4467-B4E2-FA474C5AE69C}" type="presParOf" srcId="{436ED440-0078-4DC0-947A-6874EA1047E4}" destId="{CC4A7E8A-EC9D-4D3A-9A36-32FBA7134FF3}" srcOrd="0" destOrd="0" presId="urn:microsoft.com/office/officeart/2005/8/layout/vList2"/>
    <dgm:cxn modelId="{BFC651C7-7503-4B0A-A26D-78916B3E9B7D}" type="presParOf" srcId="{436ED440-0078-4DC0-947A-6874EA1047E4}" destId="{39837402-696F-412B-8B19-838E34ED12E6}" srcOrd="1" destOrd="0" presId="urn:microsoft.com/office/officeart/2005/8/layout/vList2"/>
    <dgm:cxn modelId="{5F453CC0-8A36-4249-A2B4-6CAD683C3145}" type="presParOf" srcId="{436ED440-0078-4DC0-947A-6874EA1047E4}" destId="{AEFAF30E-6A0A-4DA3-8BF7-13B41029F478}" srcOrd="2" destOrd="0" presId="urn:microsoft.com/office/officeart/2005/8/layout/vList2"/>
    <dgm:cxn modelId="{83D69172-9020-4A0B-8178-ECA5091C33D3}" type="presParOf" srcId="{436ED440-0078-4DC0-947A-6874EA1047E4}" destId="{AB81DB41-4254-42BA-8CD3-C762738356B3}" srcOrd="3" destOrd="0" presId="urn:microsoft.com/office/officeart/2005/8/layout/vList2"/>
    <dgm:cxn modelId="{A2D1974B-5847-48F1-9C80-2F54BCD30680}" type="presParOf" srcId="{436ED440-0078-4DC0-947A-6874EA1047E4}" destId="{5CEF2C28-E10B-478A-A780-8D7693E1318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3BB16C5B-351E-440C-B539-E417AB40994C}" type="doc">
      <dgm:prSet loTypeId="urn:microsoft.com/office/officeart/2005/8/layout/hList3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4524EAB-30E2-4AB1-9954-15CB49A7C207}">
      <dgm:prSet phldrT="[Text]"/>
      <dgm:spPr/>
      <dgm:t>
        <a:bodyPr/>
        <a:lstStyle/>
        <a:p>
          <a:r>
            <a:rPr lang="en-US" dirty="0" smtClean="0"/>
            <a:t>An Encyclopedia</a:t>
          </a:r>
          <a:endParaRPr lang="en-US" dirty="0"/>
        </a:p>
      </dgm:t>
    </dgm:pt>
    <dgm:pt modelId="{4F34376F-B9B7-449B-8CAA-DDBA71CD50C7}" type="parTrans" cxnId="{9AB689EF-BD4E-4D1E-BC97-04AC6496BF8C}">
      <dgm:prSet/>
      <dgm:spPr/>
      <dgm:t>
        <a:bodyPr/>
        <a:lstStyle/>
        <a:p>
          <a:endParaRPr lang="en-US"/>
        </a:p>
      </dgm:t>
    </dgm:pt>
    <dgm:pt modelId="{4D85C704-1560-4F3A-9813-AFF784A101F6}" type="sibTrans" cxnId="{9AB689EF-BD4E-4D1E-BC97-04AC6496BF8C}">
      <dgm:prSet/>
      <dgm:spPr/>
      <dgm:t>
        <a:bodyPr/>
        <a:lstStyle/>
        <a:p>
          <a:endParaRPr lang="en-US"/>
        </a:p>
      </dgm:t>
    </dgm:pt>
    <dgm:pt modelId="{CF6ED626-C516-459A-B726-B6A867D914FF}">
      <dgm:prSet phldrT="[Text]"/>
      <dgm:spPr/>
      <dgm:t>
        <a:bodyPr/>
        <a:lstStyle/>
        <a:p>
          <a:r>
            <a:rPr lang="en-US" dirty="0" smtClean="0"/>
            <a:t>Neutral Point of View</a:t>
          </a:r>
          <a:endParaRPr lang="en-US" dirty="0"/>
        </a:p>
      </dgm:t>
    </dgm:pt>
    <dgm:pt modelId="{02AEA1AA-464D-4D04-AE3A-F11E46537B2C}" type="parTrans" cxnId="{AC33CB8C-4C61-41CB-8DFE-D6C2C2FFE686}">
      <dgm:prSet/>
      <dgm:spPr/>
      <dgm:t>
        <a:bodyPr/>
        <a:lstStyle/>
        <a:p>
          <a:endParaRPr lang="en-US"/>
        </a:p>
      </dgm:t>
    </dgm:pt>
    <dgm:pt modelId="{91A65578-1AD1-46EF-9E8B-157F28C12435}" type="sibTrans" cxnId="{AC33CB8C-4C61-41CB-8DFE-D6C2C2FFE686}">
      <dgm:prSet/>
      <dgm:spPr/>
      <dgm:t>
        <a:bodyPr/>
        <a:lstStyle/>
        <a:p>
          <a:endParaRPr lang="en-US"/>
        </a:p>
      </dgm:t>
    </dgm:pt>
    <dgm:pt modelId="{E1CA32F8-5E12-480E-9FA4-DCE8857D3637}">
      <dgm:prSet phldrT="[Text]"/>
      <dgm:spPr/>
      <dgm:t>
        <a:bodyPr/>
        <a:lstStyle/>
        <a:p>
          <a:r>
            <a:rPr lang="en-US" dirty="0" smtClean="0"/>
            <a:t>Free Content</a:t>
          </a:r>
          <a:endParaRPr lang="en-US" dirty="0"/>
        </a:p>
      </dgm:t>
    </dgm:pt>
    <dgm:pt modelId="{C49FA5F4-ED69-4A98-B377-66B8B9135306}" type="parTrans" cxnId="{9F26BAE8-A222-4FF6-AD2A-AFE78A714300}">
      <dgm:prSet/>
      <dgm:spPr/>
      <dgm:t>
        <a:bodyPr/>
        <a:lstStyle/>
        <a:p>
          <a:endParaRPr lang="en-US"/>
        </a:p>
      </dgm:t>
    </dgm:pt>
    <dgm:pt modelId="{C9AA1BF0-EDC1-40E6-9F77-91A6EE7CE698}" type="sibTrans" cxnId="{9F26BAE8-A222-4FF6-AD2A-AFE78A714300}">
      <dgm:prSet/>
      <dgm:spPr/>
      <dgm:t>
        <a:bodyPr/>
        <a:lstStyle/>
        <a:p>
          <a:endParaRPr lang="en-US"/>
        </a:p>
      </dgm:t>
    </dgm:pt>
    <dgm:pt modelId="{24449986-8A7C-4AEF-9073-B06DFA0439E3}">
      <dgm:prSet phldrT="[Text]"/>
      <dgm:spPr/>
      <dgm:t>
        <a:bodyPr/>
        <a:lstStyle/>
        <a:p>
          <a:r>
            <a:rPr lang="en-US" dirty="0" smtClean="0"/>
            <a:t>Civility</a:t>
          </a:r>
          <a:endParaRPr lang="en-US" dirty="0"/>
        </a:p>
      </dgm:t>
    </dgm:pt>
    <dgm:pt modelId="{033ADEF8-662F-4BA7-B91A-61F7A7C1271A}" type="parTrans" cxnId="{A2F549D9-58F5-41E5-9AEB-0E09B36AB94A}">
      <dgm:prSet/>
      <dgm:spPr/>
      <dgm:t>
        <a:bodyPr/>
        <a:lstStyle/>
        <a:p>
          <a:endParaRPr lang="en-US"/>
        </a:p>
      </dgm:t>
    </dgm:pt>
    <dgm:pt modelId="{B3FEE9FA-2A79-4409-B75B-BEB7C4CD2301}" type="sibTrans" cxnId="{A2F549D9-58F5-41E5-9AEB-0E09B36AB94A}">
      <dgm:prSet/>
      <dgm:spPr/>
      <dgm:t>
        <a:bodyPr/>
        <a:lstStyle/>
        <a:p>
          <a:endParaRPr lang="en-US"/>
        </a:p>
      </dgm:t>
    </dgm:pt>
    <dgm:pt modelId="{B5EBBBCA-5F1B-4AA1-B902-021E0605FBCE}">
      <dgm:prSet phldrT="[Text]"/>
      <dgm:spPr/>
      <dgm:t>
        <a:bodyPr/>
        <a:lstStyle/>
        <a:p>
          <a:r>
            <a:rPr lang="en-US" dirty="0" smtClean="0"/>
            <a:t>No Firm Rules</a:t>
          </a:r>
          <a:endParaRPr lang="en-US" dirty="0"/>
        </a:p>
      </dgm:t>
    </dgm:pt>
    <dgm:pt modelId="{F310CC29-F7F2-4990-80AE-B42E2E822B86}" type="parTrans" cxnId="{B44075CE-4569-49D0-B4D7-9D17F446569E}">
      <dgm:prSet/>
      <dgm:spPr/>
      <dgm:t>
        <a:bodyPr/>
        <a:lstStyle/>
        <a:p>
          <a:endParaRPr lang="en-US"/>
        </a:p>
      </dgm:t>
    </dgm:pt>
    <dgm:pt modelId="{A0D643F0-3F04-4C51-BE15-6D2184ADF103}" type="sibTrans" cxnId="{B44075CE-4569-49D0-B4D7-9D17F446569E}">
      <dgm:prSet/>
      <dgm:spPr/>
      <dgm:t>
        <a:bodyPr/>
        <a:lstStyle/>
        <a:p>
          <a:endParaRPr lang="en-US"/>
        </a:p>
      </dgm:t>
    </dgm:pt>
    <dgm:pt modelId="{3728701C-77EB-4485-96B5-22CBAF239216}">
      <dgm:prSet phldrT="[Text]"/>
      <dgm:spPr>
        <a:noFill/>
      </dgm:spPr>
      <dgm:t>
        <a:bodyPr/>
        <a:lstStyle/>
        <a:p>
          <a:endParaRPr lang="en-US" dirty="0"/>
        </a:p>
      </dgm:t>
    </dgm:pt>
    <dgm:pt modelId="{7591B155-8BA3-4F9D-A682-27B9739397D3}" type="parTrans" cxnId="{C500EDBB-AD7A-4401-8E16-2ACF471F0C2C}">
      <dgm:prSet/>
      <dgm:spPr/>
      <dgm:t>
        <a:bodyPr/>
        <a:lstStyle/>
        <a:p>
          <a:endParaRPr lang="en-US"/>
        </a:p>
      </dgm:t>
    </dgm:pt>
    <dgm:pt modelId="{85335596-58D5-4D0B-ACAB-200880A7D813}" type="sibTrans" cxnId="{C500EDBB-AD7A-4401-8E16-2ACF471F0C2C}">
      <dgm:prSet/>
      <dgm:spPr/>
      <dgm:t>
        <a:bodyPr/>
        <a:lstStyle/>
        <a:p>
          <a:endParaRPr lang="en-US"/>
        </a:p>
      </dgm:t>
    </dgm:pt>
    <dgm:pt modelId="{B7B061D3-5582-4BB0-A61B-820DE306270B}" type="pres">
      <dgm:prSet presAssocID="{3BB16C5B-351E-440C-B539-E417AB40994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DCA23F7-430F-4CBE-BBCF-7B047938E5C0}" type="pres">
      <dgm:prSet presAssocID="{3728701C-77EB-4485-96B5-22CBAF239216}" presName="roof" presStyleLbl="dkBgShp" presStyleIdx="0" presStyleCnt="2"/>
      <dgm:spPr/>
      <dgm:t>
        <a:bodyPr/>
        <a:lstStyle/>
        <a:p>
          <a:endParaRPr lang="en-US"/>
        </a:p>
      </dgm:t>
    </dgm:pt>
    <dgm:pt modelId="{70D3DE76-D52C-40CC-BE42-ACD5CEEDCA64}" type="pres">
      <dgm:prSet presAssocID="{3728701C-77EB-4485-96B5-22CBAF239216}" presName="pillars" presStyleCnt="0"/>
      <dgm:spPr/>
    </dgm:pt>
    <dgm:pt modelId="{00F55B73-1D1B-451E-9CCA-8A61E4EC8FD4}" type="pres">
      <dgm:prSet presAssocID="{3728701C-77EB-4485-96B5-22CBAF239216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E7C5A4-A41D-44A2-B41C-EA506CBE7007}" type="pres">
      <dgm:prSet presAssocID="{CF6ED626-C516-459A-B726-B6A867D914FF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978E7C-94C4-4F72-8904-368EBF4C40D8}" type="pres">
      <dgm:prSet presAssocID="{E1CA32F8-5E12-480E-9FA4-DCE8857D3637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0AF91B-200F-442E-813C-3855B5075A3F}" type="pres">
      <dgm:prSet presAssocID="{24449986-8A7C-4AEF-9073-B06DFA0439E3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390D84-8C6D-442D-8079-8BD5BC444A69}" type="pres">
      <dgm:prSet presAssocID="{B5EBBBCA-5F1B-4AA1-B902-021E0605FBCE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2EAA38-EAF9-4D02-9550-9253B508DB11}" type="pres">
      <dgm:prSet presAssocID="{3728701C-77EB-4485-96B5-22CBAF239216}" presName="base" presStyleLbl="dkBgShp" presStyleIdx="1" presStyleCnt="2"/>
      <dgm:spPr>
        <a:noFill/>
      </dgm:spPr>
      <dgm:t>
        <a:bodyPr/>
        <a:lstStyle/>
        <a:p>
          <a:endParaRPr lang="en-US"/>
        </a:p>
      </dgm:t>
    </dgm:pt>
  </dgm:ptLst>
  <dgm:cxnLst>
    <dgm:cxn modelId="{A2F549D9-58F5-41E5-9AEB-0E09B36AB94A}" srcId="{3728701C-77EB-4485-96B5-22CBAF239216}" destId="{24449986-8A7C-4AEF-9073-B06DFA0439E3}" srcOrd="3" destOrd="0" parTransId="{033ADEF8-662F-4BA7-B91A-61F7A7C1271A}" sibTransId="{B3FEE9FA-2A79-4409-B75B-BEB7C4CD2301}"/>
    <dgm:cxn modelId="{895808F7-E224-44D6-A3CB-F933C1137CAB}" type="presOf" srcId="{3BB16C5B-351E-440C-B539-E417AB40994C}" destId="{B7B061D3-5582-4BB0-A61B-820DE306270B}" srcOrd="0" destOrd="0" presId="urn:microsoft.com/office/officeart/2005/8/layout/hList3"/>
    <dgm:cxn modelId="{91648F1C-564A-4244-BE53-BAD12CFE3F72}" type="presOf" srcId="{A4524EAB-30E2-4AB1-9954-15CB49A7C207}" destId="{00F55B73-1D1B-451E-9CCA-8A61E4EC8FD4}" srcOrd="0" destOrd="0" presId="urn:microsoft.com/office/officeart/2005/8/layout/hList3"/>
    <dgm:cxn modelId="{9AB689EF-BD4E-4D1E-BC97-04AC6496BF8C}" srcId="{3728701C-77EB-4485-96B5-22CBAF239216}" destId="{A4524EAB-30E2-4AB1-9954-15CB49A7C207}" srcOrd="0" destOrd="0" parTransId="{4F34376F-B9B7-449B-8CAA-DDBA71CD50C7}" sibTransId="{4D85C704-1560-4F3A-9813-AFF784A101F6}"/>
    <dgm:cxn modelId="{19361810-AE1D-4E11-8447-404EA0659839}" type="presOf" srcId="{3728701C-77EB-4485-96B5-22CBAF239216}" destId="{BDCA23F7-430F-4CBE-BBCF-7B047938E5C0}" srcOrd="0" destOrd="0" presId="urn:microsoft.com/office/officeart/2005/8/layout/hList3"/>
    <dgm:cxn modelId="{C500EDBB-AD7A-4401-8E16-2ACF471F0C2C}" srcId="{3BB16C5B-351E-440C-B539-E417AB40994C}" destId="{3728701C-77EB-4485-96B5-22CBAF239216}" srcOrd="0" destOrd="0" parTransId="{7591B155-8BA3-4F9D-A682-27B9739397D3}" sibTransId="{85335596-58D5-4D0B-ACAB-200880A7D813}"/>
    <dgm:cxn modelId="{AC33CB8C-4C61-41CB-8DFE-D6C2C2FFE686}" srcId="{3728701C-77EB-4485-96B5-22CBAF239216}" destId="{CF6ED626-C516-459A-B726-B6A867D914FF}" srcOrd="1" destOrd="0" parTransId="{02AEA1AA-464D-4D04-AE3A-F11E46537B2C}" sibTransId="{91A65578-1AD1-46EF-9E8B-157F28C12435}"/>
    <dgm:cxn modelId="{B44075CE-4569-49D0-B4D7-9D17F446569E}" srcId="{3728701C-77EB-4485-96B5-22CBAF239216}" destId="{B5EBBBCA-5F1B-4AA1-B902-021E0605FBCE}" srcOrd="4" destOrd="0" parTransId="{F310CC29-F7F2-4990-80AE-B42E2E822B86}" sibTransId="{A0D643F0-3F04-4C51-BE15-6D2184ADF103}"/>
    <dgm:cxn modelId="{58C64E98-A479-4D27-BD67-1AF4FCF467AB}" type="presOf" srcId="{24449986-8A7C-4AEF-9073-B06DFA0439E3}" destId="{4A0AF91B-200F-442E-813C-3855B5075A3F}" srcOrd="0" destOrd="0" presId="urn:microsoft.com/office/officeart/2005/8/layout/hList3"/>
    <dgm:cxn modelId="{852967E7-DDBD-434C-8A39-6ECB1045F606}" type="presOf" srcId="{CF6ED626-C516-459A-B726-B6A867D914FF}" destId="{9CE7C5A4-A41D-44A2-B41C-EA506CBE7007}" srcOrd="0" destOrd="0" presId="urn:microsoft.com/office/officeart/2005/8/layout/hList3"/>
    <dgm:cxn modelId="{2F97F5DD-A12A-4798-BCBA-02853F76FCDD}" type="presOf" srcId="{B5EBBBCA-5F1B-4AA1-B902-021E0605FBCE}" destId="{7E390D84-8C6D-442D-8079-8BD5BC444A69}" srcOrd="0" destOrd="0" presId="urn:microsoft.com/office/officeart/2005/8/layout/hList3"/>
    <dgm:cxn modelId="{9F26BAE8-A222-4FF6-AD2A-AFE78A714300}" srcId="{3728701C-77EB-4485-96B5-22CBAF239216}" destId="{E1CA32F8-5E12-480E-9FA4-DCE8857D3637}" srcOrd="2" destOrd="0" parTransId="{C49FA5F4-ED69-4A98-B377-66B8B9135306}" sibTransId="{C9AA1BF0-EDC1-40E6-9F77-91A6EE7CE698}"/>
    <dgm:cxn modelId="{CA8F9D4C-2830-4777-A241-42462CB009FA}" type="presOf" srcId="{E1CA32F8-5E12-480E-9FA4-DCE8857D3637}" destId="{A8978E7C-94C4-4F72-8904-368EBF4C40D8}" srcOrd="0" destOrd="0" presId="urn:microsoft.com/office/officeart/2005/8/layout/hList3"/>
    <dgm:cxn modelId="{5BA7D717-CBEF-44F2-B9F1-B4D83433BEE4}" type="presParOf" srcId="{B7B061D3-5582-4BB0-A61B-820DE306270B}" destId="{BDCA23F7-430F-4CBE-BBCF-7B047938E5C0}" srcOrd="0" destOrd="0" presId="urn:microsoft.com/office/officeart/2005/8/layout/hList3"/>
    <dgm:cxn modelId="{76B50607-CD52-4F4D-A162-285B9D1B55A6}" type="presParOf" srcId="{B7B061D3-5582-4BB0-A61B-820DE306270B}" destId="{70D3DE76-D52C-40CC-BE42-ACD5CEEDCA64}" srcOrd="1" destOrd="0" presId="urn:microsoft.com/office/officeart/2005/8/layout/hList3"/>
    <dgm:cxn modelId="{D5A87D37-4FDD-405F-BE35-B53120D5A881}" type="presParOf" srcId="{70D3DE76-D52C-40CC-BE42-ACD5CEEDCA64}" destId="{00F55B73-1D1B-451E-9CCA-8A61E4EC8FD4}" srcOrd="0" destOrd="0" presId="urn:microsoft.com/office/officeart/2005/8/layout/hList3"/>
    <dgm:cxn modelId="{7EC19190-A8F8-4EB9-A720-0CA460D2CA81}" type="presParOf" srcId="{70D3DE76-D52C-40CC-BE42-ACD5CEEDCA64}" destId="{9CE7C5A4-A41D-44A2-B41C-EA506CBE7007}" srcOrd="1" destOrd="0" presId="urn:microsoft.com/office/officeart/2005/8/layout/hList3"/>
    <dgm:cxn modelId="{0F35875D-1328-4A01-8399-4D0C79AF291F}" type="presParOf" srcId="{70D3DE76-D52C-40CC-BE42-ACD5CEEDCA64}" destId="{A8978E7C-94C4-4F72-8904-368EBF4C40D8}" srcOrd="2" destOrd="0" presId="urn:microsoft.com/office/officeart/2005/8/layout/hList3"/>
    <dgm:cxn modelId="{918905CA-61A4-4F5F-8C92-21AA44827F4E}" type="presParOf" srcId="{70D3DE76-D52C-40CC-BE42-ACD5CEEDCA64}" destId="{4A0AF91B-200F-442E-813C-3855B5075A3F}" srcOrd="3" destOrd="0" presId="urn:microsoft.com/office/officeart/2005/8/layout/hList3"/>
    <dgm:cxn modelId="{D000608F-A6A4-4A78-AF06-6BFAD046AF46}" type="presParOf" srcId="{70D3DE76-D52C-40CC-BE42-ACD5CEEDCA64}" destId="{7E390D84-8C6D-442D-8079-8BD5BC444A69}" srcOrd="4" destOrd="0" presId="urn:microsoft.com/office/officeart/2005/8/layout/hList3"/>
    <dgm:cxn modelId="{A92D27CE-B2AB-4289-9B13-8A55F7C1A560}" type="presParOf" srcId="{B7B061D3-5582-4BB0-A61B-820DE306270B}" destId="{512EAA38-EAF9-4D02-9550-9253B508DB1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0492B7E5-2C00-4821-B7B6-2C6CA72421AE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465EA7-F75A-4007-B449-C088181AF2CB}">
      <dgm:prSet/>
      <dgm:spPr/>
      <dgm:t>
        <a:bodyPr/>
        <a:lstStyle/>
        <a:p>
          <a:pPr rtl="0"/>
          <a:r>
            <a:rPr lang="en-US" dirty="0" smtClean="0"/>
            <a:t>“The problem with Wikipedia is that it only works in practice. In theory, it can never work.” ~Anon</a:t>
          </a:r>
          <a:endParaRPr lang="en-US" dirty="0"/>
        </a:p>
      </dgm:t>
    </dgm:pt>
    <dgm:pt modelId="{99656F35-3A51-4DA4-9FF2-772108D865B1}" type="parTrans" cxnId="{9935ED69-0BDA-4EEF-B0CB-30E84F8F3F3D}">
      <dgm:prSet/>
      <dgm:spPr/>
      <dgm:t>
        <a:bodyPr/>
        <a:lstStyle/>
        <a:p>
          <a:endParaRPr lang="en-US"/>
        </a:p>
      </dgm:t>
    </dgm:pt>
    <dgm:pt modelId="{7147DC2D-3E41-45C3-B95A-8C3BB72C9BAF}" type="sibTrans" cxnId="{9935ED69-0BDA-4EEF-B0CB-30E84F8F3F3D}">
      <dgm:prSet/>
      <dgm:spPr/>
      <dgm:t>
        <a:bodyPr/>
        <a:lstStyle/>
        <a:p>
          <a:endParaRPr lang="en-US"/>
        </a:p>
      </dgm:t>
    </dgm:pt>
    <dgm:pt modelId="{50D82A2D-F1E9-4837-891A-C3D4DD06B653}" type="pres">
      <dgm:prSet presAssocID="{0492B7E5-2C00-4821-B7B6-2C6CA72421AE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99DB996-7CA8-40AD-8BA0-F78591E26D8C}" type="pres">
      <dgm:prSet presAssocID="{D8465EA7-F75A-4007-B449-C088181AF2CB}" presName="gear1" presStyleLbl="node1" presStyleIdx="0" presStyleCnt="1" custScaleX="272727" custScaleY="166667" custLinFactNeighborX="-8057">
        <dgm:presLayoutVars>
          <dgm:chMax val="1"/>
          <dgm:bulletEnabled val="1"/>
        </dgm:presLayoutVars>
      </dgm:prSet>
      <dgm:spPr>
        <a:prstGeom prst="verticalScroll">
          <a:avLst/>
        </a:prstGeom>
      </dgm:spPr>
      <dgm:t>
        <a:bodyPr/>
        <a:lstStyle/>
        <a:p>
          <a:endParaRPr lang="en-US"/>
        </a:p>
      </dgm:t>
    </dgm:pt>
    <dgm:pt modelId="{59722B12-BC43-4F0B-B222-41FF7EC984B2}" type="pres">
      <dgm:prSet presAssocID="{D8465EA7-F75A-4007-B449-C088181AF2CB}" presName="gear1srcNode" presStyleLbl="node1" presStyleIdx="0" presStyleCnt="1"/>
      <dgm:spPr/>
      <dgm:t>
        <a:bodyPr/>
        <a:lstStyle/>
        <a:p>
          <a:endParaRPr lang="en-US"/>
        </a:p>
      </dgm:t>
    </dgm:pt>
    <dgm:pt modelId="{C444396B-354C-482F-8110-7BDB6CF807B1}" type="pres">
      <dgm:prSet presAssocID="{D8465EA7-F75A-4007-B449-C088181AF2CB}" presName="gear1dstNode" presStyleLbl="node1" presStyleIdx="0" presStyleCnt="1"/>
      <dgm:spPr/>
      <dgm:t>
        <a:bodyPr/>
        <a:lstStyle/>
        <a:p>
          <a:endParaRPr lang="en-US"/>
        </a:p>
      </dgm:t>
    </dgm:pt>
    <dgm:pt modelId="{0F849F98-E789-4CE5-8D98-677C7E25A350}" type="pres">
      <dgm:prSet presAssocID="{7147DC2D-3E41-45C3-B95A-8C3BB72C9BAF}" presName="connector1" presStyleLbl="sibTrans2D1" presStyleIdx="0" presStyleCnt="1" custFlipVert="0" custFlipHor="1" custScaleX="1478" custScaleY="2002" custLinFactNeighborX="47413" custLinFactNeighborY="-95590"/>
      <dgm:spPr/>
      <dgm:t>
        <a:bodyPr/>
        <a:lstStyle/>
        <a:p>
          <a:endParaRPr lang="en-US"/>
        </a:p>
      </dgm:t>
    </dgm:pt>
  </dgm:ptLst>
  <dgm:cxnLst>
    <dgm:cxn modelId="{604DEF09-255A-44B8-9A6B-C10870759E6B}" type="presOf" srcId="{7147DC2D-3E41-45C3-B95A-8C3BB72C9BAF}" destId="{0F849F98-E789-4CE5-8D98-677C7E25A350}" srcOrd="0" destOrd="0" presId="urn:microsoft.com/office/officeart/2005/8/layout/gear1"/>
    <dgm:cxn modelId="{054C21C5-A173-4CC6-8F25-452A811CC09F}" type="presOf" srcId="{D8465EA7-F75A-4007-B449-C088181AF2CB}" destId="{999DB996-7CA8-40AD-8BA0-F78591E26D8C}" srcOrd="0" destOrd="0" presId="urn:microsoft.com/office/officeart/2005/8/layout/gear1"/>
    <dgm:cxn modelId="{04F69F45-C7E4-4B26-B7FA-92ED2E09EBA3}" type="presOf" srcId="{0492B7E5-2C00-4821-B7B6-2C6CA72421AE}" destId="{50D82A2D-F1E9-4837-891A-C3D4DD06B653}" srcOrd="0" destOrd="0" presId="urn:microsoft.com/office/officeart/2005/8/layout/gear1"/>
    <dgm:cxn modelId="{9935ED69-0BDA-4EEF-B0CB-30E84F8F3F3D}" srcId="{0492B7E5-2C00-4821-B7B6-2C6CA72421AE}" destId="{D8465EA7-F75A-4007-B449-C088181AF2CB}" srcOrd="0" destOrd="0" parTransId="{99656F35-3A51-4DA4-9FF2-772108D865B1}" sibTransId="{7147DC2D-3E41-45C3-B95A-8C3BB72C9BAF}"/>
    <dgm:cxn modelId="{CD7C38D7-3E9E-4A90-85D0-E3891E8D2A05}" type="presOf" srcId="{D8465EA7-F75A-4007-B449-C088181AF2CB}" destId="{59722B12-BC43-4F0B-B222-41FF7EC984B2}" srcOrd="1" destOrd="0" presId="urn:microsoft.com/office/officeart/2005/8/layout/gear1"/>
    <dgm:cxn modelId="{4136BDE3-513A-4AED-BC1F-618BB611DFE8}" type="presOf" srcId="{D8465EA7-F75A-4007-B449-C088181AF2CB}" destId="{C444396B-354C-482F-8110-7BDB6CF807B1}" srcOrd="2" destOrd="0" presId="urn:microsoft.com/office/officeart/2005/8/layout/gear1"/>
    <dgm:cxn modelId="{92827EF8-D450-422E-A89B-9CAAAEAE5617}" type="presParOf" srcId="{50D82A2D-F1E9-4837-891A-C3D4DD06B653}" destId="{999DB996-7CA8-40AD-8BA0-F78591E26D8C}" srcOrd="0" destOrd="0" presId="urn:microsoft.com/office/officeart/2005/8/layout/gear1"/>
    <dgm:cxn modelId="{175E0C13-E787-4194-9B94-8BC17A0383AD}" type="presParOf" srcId="{50D82A2D-F1E9-4837-891A-C3D4DD06B653}" destId="{59722B12-BC43-4F0B-B222-41FF7EC984B2}" srcOrd="1" destOrd="0" presId="urn:microsoft.com/office/officeart/2005/8/layout/gear1"/>
    <dgm:cxn modelId="{93A040FB-BF3C-4989-8DA5-E1D388E3125D}" type="presParOf" srcId="{50D82A2D-F1E9-4837-891A-C3D4DD06B653}" destId="{C444396B-354C-482F-8110-7BDB6CF807B1}" srcOrd="2" destOrd="0" presId="urn:microsoft.com/office/officeart/2005/8/layout/gear1"/>
    <dgm:cxn modelId="{AD975E3F-9CEA-490F-B85B-B9AC5A36E14A}" type="presParOf" srcId="{50D82A2D-F1E9-4837-891A-C3D4DD06B653}" destId="{0F849F98-E789-4CE5-8D98-677C7E25A350}" srcOrd="3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36B327E6-FEB1-4854-BCCD-3CE8FFE19E25}">
      <dgm:prSet phldrT="[Text]"/>
      <dgm:spPr/>
      <dgm:t>
        <a:bodyPr/>
        <a:lstStyle>
          <a:extLst/>
        </a:lstStyle>
        <a:p>
          <a:r>
            <a:rPr lang="en-US" dirty="0" smtClean="0"/>
            <a:t>Uses and links to Wikipedia data</a:t>
          </a:r>
        </a:p>
      </dgm:t>
    </dgm:pt>
    <dgm:pt modelId="{5BD9AFE6-CE83-44E2-9D0D-83D61158D5DD}" type="parTrans" cxnId="{33B7778B-F5E6-4C1F-B39F-6FE6AB997F7E}">
      <dgm:prSet/>
      <dgm:spPr/>
      <dgm:t>
        <a:bodyPr/>
        <a:lstStyle/>
        <a:p>
          <a:endParaRPr lang="en-US"/>
        </a:p>
      </dgm:t>
    </dgm:pt>
    <dgm:pt modelId="{1DC2AB8B-8927-483D-9F5A-E29FA4AC1B5C}" type="sibTrans" cxnId="{33B7778B-F5E6-4C1F-B39F-6FE6AB997F7E}">
      <dgm:prSet/>
      <dgm:spPr/>
      <dgm:t>
        <a:bodyPr/>
        <a:lstStyle/>
        <a:p>
          <a:endParaRPr lang="en-US"/>
        </a:p>
      </dgm:t>
    </dgm:pt>
    <dgm:pt modelId="{81EE61ED-C3B7-420D-9365-9A1A9DA709C5}">
      <dgm:prSet phldrT="[Text]"/>
      <dgm:spPr/>
      <dgm:t>
        <a:bodyPr/>
        <a:lstStyle>
          <a:extLst/>
        </a:lstStyle>
        <a:p>
          <a:r>
            <a:rPr lang="en-US" dirty="0" smtClean="0"/>
            <a:t>An aggregating authority file</a:t>
          </a:r>
          <a:endParaRPr lang="en-US" dirty="0"/>
        </a:p>
      </dgm:t>
    </dgm:pt>
    <dgm:pt modelId="{195F8C6F-E79A-4B25-ACA2-185192B9FEF6}" type="parTrans" cxnId="{CAA6EFE0-E723-4B9E-899A-8BE300E6E710}">
      <dgm:prSet/>
      <dgm:spPr/>
      <dgm:t>
        <a:bodyPr/>
        <a:lstStyle/>
        <a:p>
          <a:endParaRPr lang="en-US"/>
        </a:p>
      </dgm:t>
    </dgm:pt>
    <dgm:pt modelId="{5F2D9236-BCC5-43C7-8FFB-4A819D698BA6}" type="sibTrans" cxnId="{CAA6EFE0-E723-4B9E-899A-8BE300E6E710}">
      <dgm:prSet/>
      <dgm:spPr/>
      <dgm:t>
        <a:bodyPr/>
        <a:lstStyle/>
        <a:p>
          <a:endParaRPr lang="en-US"/>
        </a:p>
      </dgm:t>
    </dgm:pt>
    <dgm:pt modelId="{2757375A-8454-455F-97F9-97C7CEE3383F}">
      <dgm:prSet phldrT="[Text]"/>
      <dgm:spPr/>
      <dgm:t>
        <a:bodyPr/>
        <a:lstStyle>
          <a:extLst/>
        </a:lstStyle>
        <a:p>
          <a:r>
            <a:rPr lang="en-US" dirty="0" smtClean="0"/>
            <a:t>Would be valuable if Wikipedia reciprocated links</a:t>
          </a:r>
        </a:p>
      </dgm:t>
    </dgm:pt>
    <dgm:pt modelId="{9893AB64-EF23-48D2-ADEB-1AA6ED3ACE75}" type="parTrans" cxnId="{7DA56D83-EF9F-4D5E-831F-78F3B8993F5B}">
      <dgm:prSet/>
      <dgm:spPr/>
    </dgm:pt>
    <dgm:pt modelId="{1D41BF17-F9D2-4694-81F9-AE8FB7040E60}" type="sibTrans" cxnId="{7DA56D83-EF9F-4D5E-831F-78F3B8993F5B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4A7E8A-EC9D-4D3A-9A36-32FBA7134FF3}" type="pres">
      <dgm:prSet presAssocID="{81EE61ED-C3B7-420D-9365-9A1A9DA709C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837402-696F-412B-8B19-838E34ED12E6}" type="pres">
      <dgm:prSet presAssocID="{5F2D9236-BCC5-43C7-8FFB-4A819D698BA6}" presName="spacer" presStyleCnt="0"/>
      <dgm:spPr/>
    </dgm:pt>
    <dgm:pt modelId="{AEFAF30E-6A0A-4DA3-8BF7-13B41029F478}" type="pres">
      <dgm:prSet presAssocID="{36B327E6-FEB1-4854-BCCD-3CE8FFE19E25}" presName="parentText" presStyleLbl="node1" presStyleIdx="1" presStyleCnt="3" custAng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1DB41-4254-42BA-8CD3-C762738356B3}" type="pres">
      <dgm:prSet presAssocID="{1DC2AB8B-8927-483D-9F5A-E29FA4AC1B5C}" presName="spacer" presStyleCnt="0"/>
      <dgm:spPr/>
      <dgm:t>
        <a:bodyPr/>
        <a:lstStyle/>
        <a:p>
          <a:endParaRPr lang="en-US"/>
        </a:p>
      </dgm:t>
    </dgm:pt>
    <dgm:pt modelId="{05AB027A-6282-4C53-9D8F-F2593A2974BC}" type="pres">
      <dgm:prSet presAssocID="{2757375A-8454-455F-97F9-97C7CEE3383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A6EFE0-E723-4B9E-899A-8BE300E6E710}" srcId="{8554BDF9-8515-4677-9942-0171F000F8EB}" destId="{81EE61ED-C3B7-420D-9365-9A1A9DA709C5}" srcOrd="0" destOrd="0" parTransId="{195F8C6F-E79A-4B25-ACA2-185192B9FEF6}" sibTransId="{5F2D9236-BCC5-43C7-8FFB-4A819D698BA6}"/>
    <dgm:cxn modelId="{33B7778B-F5E6-4C1F-B39F-6FE6AB997F7E}" srcId="{8554BDF9-8515-4677-9942-0171F000F8EB}" destId="{36B327E6-FEB1-4854-BCCD-3CE8FFE19E25}" srcOrd="1" destOrd="0" parTransId="{5BD9AFE6-CE83-44E2-9D0D-83D61158D5DD}" sibTransId="{1DC2AB8B-8927-483D-9F5A-E29FA4AC1B5C}"/>
    <dgm:cxn modelId="{7DA56D83-EF9F-4D5E-831F-78F3B8993F5B}" srcId="{8554BDF9-8515-4677-9942-0171F000F8EB}" destId="{2757375A-8454-455F-97F9-97C7CEE3383F}" srcOrd="2" destOrd="0" parTransId="{9893AB64-EF23-48D2-ADEB-1AA6ED3ACE75}" sibTransId="{1D41BF17-F9D2-4694-81F9-AE8FB7040E60}"/>
    <dgm:cxn modelId="{6E1BBE40-DC2B-48C7-8227-1179D476582B}" type="presOf" srcId="{8554BDF9-8515-4677-9942-0171F000F8EB}" destId="{436ED440-0078-4DC0-947A-6874EA1047E4}" srcOrd="0" destOrd="0" presId="urn:microsoft.com/office/officeart/2005/8/layout/vList2"/>
    <dgm:cxn modelId="{3519B194-310D-4C89-94BC-05A27F492EE0}" type="presOf" srcId="{2757375A-8454-455F-97F9-97C7CEE3383F}" destId="{05AB027A-6282-4C53-9D8F-F2593A2974BC}" srcOrd="0" destOrd="0" presId="urn:microsoft.com/office/officeart/2005/8/layout/vList2"/>
    <dgm:cxn modelId="{85C655CC-6AD7-477A-8F8F-0FD5FDC7B0D7}" type="presOf" srcId="{36B327E6-FEB1-4854-BCCD-3CE8FFE19E25}" destId="{AEFAF30E-6A0A-4DA3-8BF7-13B41029F478}" srcOrd="0" destOrd="0" presId="urn:microsoft.com/office/officeart/2005/8/layout/vList2"/>
    <dgm:cxn modelId="{51852E57-B2C1-42B5-B06A-8344CF89BCAA}" type="presOf" srcId="{81EE61ED-C3B7-420D-9365-9A1A9DA709C5}" destId="{CC4A7E8A-EC9D-4D3A-9A36-32FBA7134FF3}" srcOrd="0" destOrd="0" presId="urn:microsoft.com/office/officeart/2005/8/layout/vList2"/>
    <dgm:cxn modelId="{44E1CE52-E2B2-413D-B165-0ACEDD9255ED}" type="presParOf" srcId="{436ED440-0078-4DC0-947A-6874EA1047E4}" destId="{CC4A7E8A-EC9D-4D3A-9A36-32FBA7134FF3}" srcOrd="0" destOrd="0" presId="urn:microsoft.com/office/officeart/2005/8/layout/vList2"/>
    <dgm:cxn modelId="{A538EFF0-9DEC-4056-BD21-E79AB86F3D92}" type="presParOf" srcId="{436ED440-0078-4DC0-947A-6874EA1047E4}" destId="{39837402-696F-412B-8B19-838E34ED12E6}" srcOrd="1" destOrd="0" presId="urn:microsoft.com/office/officeart/2005/8/layout/vList2"/>
    <dgm:cxn modelId="{9C4D434C-0620-4D6E-A98B-DC574F474541}" type="presParOf" srcId="{436ED440-0078-4DC0-947A-6874EA1047E4}" destId="{AEFAF30E-6A0A-4DA3-8BF7-13B41029F478}" srcOrd="2" destOrd="0" presId="urn:microsoft.com/office/officeart/2005/8/layout/vList2"/>
    <dgm:cxn modelId="{084790C4-47E2-4009-89F7-1CF51E3CE092}" type="presParOf" srcId="{436ED440-0078-4DC0-947A-6874EA1047E4}" destId="{AB81DB41-4254-42BA-8CD3-C762738356B3}" srcOrd="3" destOrd="0" presId="urn:microsoft.com/office/officeart/2005/8/layout/vList2"/>
    <dgm:cxn modelId="{F9958E8B-B2EB-4467-8810-5953089D81B7}" type="presParOf" srcId="{436ED440-0078-4DC0-947A-6874EA1047E4}" destId="{05AB027A-6282-4C53-9D8F-F2593A2974B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CA4CB4BC-C226-4E3C-AADF-01DF1207ADDB}">
      <dgm:prSet/>
      <dgm:spPr/>
      <dgm:t>
        <a:bodyPr/>
        <a:lstStyle/>
        <a:p>
          <a:r>
            <a:rPr lang="en-US" dirty="0" smtClean="0"/>
            <a:t>260,000 articles to edit</a:t>
          </a:r>
          <a:endParaRPr lang="en-US" dirty="0"/>
        </a:p>
      </dgm:t>
    </dgm:pt>
    <dgm:pt modelId="{8317F3A5-8FD8-4F47-B9DB-9CA81337167A}" type="parTrans" cxnId="{AB57A6AA-0688-43A1-BC4E-5155B5C92A1C}">
      <dgm:prSet/>
      <dgm:spPr/>
    </dgm:pt>
    <dgm:pt modelId="{59B2894A-8417-499E-9113-FE12E0FC86B3}" type="sibTrans" cxnId="{AB57A6AA-0688-43A1-BC4E-5155B5C92A1C}">
      <dgm:prSet/>
      <dgm:spPr/>
    </dgm:pt>
    <dgm:pt modelId="{18452641-95D3-43ED-AAB9-38D9A6401AC4}">
      <dgm:prSet/>
      <dgm:spPr/>
      <dgm:t>
        <a:bodyPr/>
        <a:lstStyle/>
        <a:p>
          <a:r>
            <a:rPr lang="en-US" dirty="0" smtClean="0"/>
            <a:t>Requires Approval</a:t>
          </a:r>
          <a:endParaRPr lang="en-US" dirty="0"/>
        </a:p>
      </dgm:t>
    </dgm:pt>
    <dgm:pt modelId="{C9CD7448-FFFA-4F94-AB87-A648F63DE5FF}" type="parTrans" cxnId="{34BF54DA-7F4C-4199-B0A9-0110F20BB6D0}">
      <dgm:prSet/>
      <dgm:spPr/>
    </dgm:pt>
    <dgm:pt modelId="{BE11BA04-7294-47A8-8593-D09E5678968A}" type="sibTrans" cxnId="{34BF54DA-7F4C-4199-B0A9-0110F20BB6D0}">
      <dgm:prSet/>
      <dgm:spPr/>
    </dgm:pt>
    <dgm:pt modelId="{AFF30BD3-A4F6-415E-8501-13701570E889}">
      <dgm:prSet/>
      <dgm:spPr/>
      <dgm:t>
        <a:bodyPr/>
        <a:lstStyle/>
        <a:p>
          <a:r>
            <a:rPr lang="en-US" dirty="0" smtClean="0"/>
            <a:t>No office to call</a:t>
          </a:r>
          <a:endParaRPr lang="en-US" dirty="0"/>
        </a:p>
      </dgm:t>
    </dgm:pt>
    <dgm:pt modelId="{6577F43E-6A6A-4ED8-A829-1779D2C312C8}" type="parTrans" cxnId="{9EC6168A-D56F-4851-83B0-DA5E3F6E4039}">
      <dgm:prSet/>
      <dgm:spPr/>
    </dgm:pt>
    <dgm:pt modelId="{FC8D64B3-1530-475E-9310-ABE425F027C7}" type="sibTrans" cxnId="{9EC6168A-D56F-4851-83B0-DA5E3F6E4039}">
      <dgm:prSet/>
      <dgm:spPr/>
    </dgm:pt>
    <dgm:pt modelId="{777C8B1D-201B-4A75-99F6-5C49E7614D7F}">
      <dgm:prSet/>
      <dgm:spPr/>
      <dgm:t>
        <a:bodyPr/>
        <a:lstStyle/>
        <a:p>
          <a:r>
            <a:rPr lang="en-US" dirty="0" smtClean="0"/>
            <a:t>Must find community consensus</a:t>
          </a:r>
          <a:endParaRPr lang="en-US" dirty="0"/>
        </a:p>
      </dgm:t>
    </dgm:pt>
    <dgm:pt modelId="{98FDA099-A219-44A8-8EEB-BC14A8178091}" type="parTrans" cxnId="{52D251C8-1BAB-4180-B1AC-52E19171858E}">
      <dgm:prSet/>
      <dgm:spPr/>
    </dgm:pt>
    <dgm:pt modelId="{C4E01DCA-4A86-4A52-876A-F9FAF0D786BD}" type="sibTrans" cxnId="{52D251C8-1BAB-4180-B1AC-52E19171858E}">
      <dgm:prSet/>
      <dgm:spPr/>
    </dgm:pt>
    <dgm:pt modelId="{4BC9DC95-1FC7-4C1A-A220-D9122264887C}">
      <dgm:prSet/>
      <dgm:spPr/>
      <dgm:t>
        <a:bodyPr/>
        <a:lstStyle/>
        <a:p>
          <a:r>
            <a:rPr lang="en-US" dirty="0" smtClean="0"/>
            <a:t>&gt;30,000 community members</a:t>
          </a:r>
          <a:endParaRPr lang="en-US" dirty="0"/>
        </a:p>
      </dgm:t>
    </dgm:pt>
    <dgm:pt modelId="{FD26AC8A-9571-4C98-B247-BA800158C36F}" type="parTrans" cxnId="{6BA4B841-BED2-4600-B637-C17B0AB61174}">
      <dgm:prSet/>
      <dgm:spPr/>
    </dgm:pt>
    <dgm:pt modelId="{7117993B-22DA-42AE-9DE5-3BBC47D05BD7}" type="sibTrans" cxnId="{6BA4B841-BED2-4600-B637-C17B0AB61174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81B0C2-D789-4394-AB3A-756A6B63975D}" type="pres">
      <dgm:prSet presAssocID="{CA4CB4BC-C226-4E3C-AADF-01DF1207ADD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FAFDFB-EAD2-4BC3-A164-C3615723FA2D}" type="pres">
      <dgm:prSet presAssocID="{59B2894A-8417-499E-9113-FE12E0FC86B3}" presName="spacer" presStyleCnt="0"/>
      <dgm:spPr/>
    </dgm:pt>
    <dgm:pt modelId="{D76CAF85-876C-4460-BC14-8DED0892F6BA}" type="pres">
      <dgm:prSet presAssocID="{18452641-95D3-43ED-AAB9-38D9A6401AC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B5B723-2F2A-4664-B234-2873BEB28E14}" type="pres">
      <dgm:prSet presAssocID="{BE11BA04-7294-47A8-8593-D09E5678968A}" presName="spacer" presStyleCnt="0"/>
      <dgm:spPr/>
    </dgm:pt>
    <dgm:pt modelId="{28FD9304-D710-43A8-9137-70FA87DE62ED}" type="pres">
      <dgm:prSet presAssocID="{AFF30BD3-A4F6-415E-8501-13701570E88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99A68D-937C-4007-ADC6-42AB2E3281B5}" type="pres">
      <dgm:prSet presAssocID="{FC8D64B3-1530-475E-9310-ABE425F027C7}" presName="spacer" presStyleCnt="0"/>
      <dgm:spPr/>
    </dgm:pt>
    <dgm:pt modelId="{1FD4AE7B-0118-4C64-B6A5-A16593058ACB}" type="pres">
      <dgm:prSet presAssocID="{777C8B1D-201B-4A75-99F6-5C49E7614D7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26046F-878E-4E4D-A4AE-5D277F491F5A}" type="pres">
      <dgm:prSet presAssocID="{C4E01DCA-4A86-4A52-876A-F9FAF0D786BD}" presName="spacer" presStyleCnt="0"/>
      <dgm:spPr/>
    </dgm:pt>
    <dgm:pt modelId="{EB25ADF1-9C01-48DC-B31C-A5EED349D6D0}" type="pres">
      <dgm:prSet presAssocID="{4BC9DC95-1FC7-4C1A-A220-D9122264887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3E284C-C657-4915-9B82-EA2114595BD5}" type="presOf" srcId="{4BC9DC95-1FC7-4C1A-A220-D9122264887C}" destId="{EB25ADF1-9C01-48DC-B31C-A5EED349D6D0}" srcOrd="0" destOrd="0" presId="urn:microsoft.com/office/officeart/2005/8/layout/vList2"/>
    <dgm:cxn modelId="{34BF54DA-7F4C-4199-B0A9-0110F20BB6D0}" srcId="{8554BDF9-8515-4677-9942-0171F000F8EB}" destId="{18452641-95D3-43ED-AAB9-38D9A6401AC4}" srcOrd="1" destOrd="0" parTransId="{C9CD7448-FFFA-4F94-AB87-A648F63DE5FF}" sibTransId="{BE11BA04-7294-47A8-8593-D09E5678968A}"/>
    <dgm:cxn modelId="{47D6B792-BABD-49E6-90BB-5F3C96BF3D30}" type="presOf" srcId="{8554BDF9-8515-4677-9942-0171F000F8EB}" destId="{436ED440-0078-4DC0-947A-6874EA1047E4}" srcOrd="0" destOrd="0" presId="urn:microsoft.com/office/officeart/2005/8/layout/vList2"/>
    <dgm:cxn modelId="{754258C9-3A6A-4A30-A3B4-352A9355D65A}" type="presOf" srcId="{777C8B1D-201B-4A75-99F6-5C49E7614D7F}" destId="{1FD4AE7B-0118-4C64-B6A5-A16593058ACB}" srcOrd="0" destOrd="0" presId="urn:microsoft.com/office/officeart/2005/8/layout/vList2"/>
    <dgm:cxn modelId="{B78BB53C-1032-4480-A0F3-6ECBE6A4BB21}" type="presOf" srcId="{18452641-95D3-43ED-AAB9-38D9A6401AC4}" destId="{D76CAF85-876C-4460-BC14-8DED0892F6BA}" srcOrd="0" destOrd="0" presId="urn:microsoft.com/office/officeart/2005/8/layout/vList2"/>
    <dgm:cxn modelId="{820D1CEC-C7D0-4E55-85B3-B06D9BCD8CDF}" type="presOf" srcId="{AFF30BD3-A4F6-415E-8501-13701570E889}" destId="{28FD9304-D710-43A8-9137-70FA87DE62ED}" srcOrd="0" destOrd="0" presId="urn:microsoft.com/office/officeart/2005/8/layout/vList2"/>
    <dgm:cxn modelId="{6BA4B841-BED2-4600-B637-C17B0AB61174}" srcId="{8554BDF9-8515-4677-9942-0171F000F8EB}" destId="{4BC9DC95-1FC7-4C1A-A220-D9122264887C}" srcOrd="4" destOrd="0" parTransId="{FD26AC8A-9571-4C98-B247-BA800158C36F}" sibTransId="{7117993B-22DA-42AE-9DE5-3BBC47D05BD7}"/>
    <dgm:cxn modelId="{52D251C8-1BAB-4180-B1AC-52E19171858E}" srcId="{8554BDF9-8515-4677-9942-0171F000F8EB}" destId="{777C8B1D-201B-4A75-99F6-5C49E7614D7F}" srcOrd="3" destOrd="0" parTransId="{98FDA099-A219-44A8-8EEB-BC14A8178091}" sibTransId="{C4E01DCA-4A86-4A52-876A-F9FAF0D786BD}"/>
    <dgm:cxn modelId="{21313334-2859-4D5F-AC0A-931217D39B1F}" type="presOf" srcId="{CA4CB4BC-C226-4E3C-AADF-01DF1207ADDB}" destId="{E381B0C2-D789-4394-AB3A-756A6B63975D}" srcOrd="0" destOrd="0" presId="urn:microsoft.com/office/officeart/2005/8/layout/vList2"/>
    <dgm:cxn modelId="{AB57A6AA-0688-43A1-BC4E-5155B5C92A1C}" srcId="{8554BDF9-8515-4677-9942-0171F000F8EB}" destId="{CA4CB4BC-C226-4E3C-AADF-01DF1207ADDB}" srcOrd="0" destOrd="0" parTransId="{8317F3A5-8FD8-4F47-B9DB-9CA81337167A}" sibTransId="{59B2894A-8417-499E-9113-FE12E0FC86B3}"/>
    <dgm:cxn modelId="{9EC6168A-D56F-4851-83B0-DA5E3F6E4039}" srcId="{8554BDF9-8515-4677-9942-0171F000F8EB}" destId="{AFF30BD3-A4F6-415E-8501-13701570E889}" srcOrd="2" destOrd="0" parTransId="{6577F43E-6A6A-4ED8-A829-1779D2C312C8}" sibTransId="{FC8D64B3-1530-475E-9310-ABE425F027C7}"/>
    <dgm:cxn modelId="{0528F39B-E4EE-4C8A-B7D8-B13DBA0CFC07}" type="presParOf" srcId="{436ED440-0078-4DC0-947A-6874EA1047E4}" destId="{E381B0C2-D789-4394-AB3A-756A6B63975D}" srcOrd="0" destOrd="0" presId="urn:microsoft.com/office/officeart/2005/8/layout/vList2"/>
    <dgm:cxn modelId="{81048790-C675-4D33-AE3B-A38114FCBD68}" type="presParOf" srcId="{436ED440-0078-4DC0-947A-6874EA1047E4}" destId="{89FAFDFB-EAD2-4BC3-A164-C3615723FA2D}" srcOrd="1" destOrd="0" presId="urn:microsoft.com/office/officeart/2005/8/layout/vList2"/>
    <dgm:cxn modelId="{51559977-6BF1-4F12-BA7D-FF4D98D0E654}" type="presParOf" srcId="{436ED440-0078-4DC0-947A-6874EA1047E4}" destId="{D76CAF85-876C-4460-BC14-8DED0892F6BA}" srcOrd="2" destOrd="0" presId="urn:microsoft.com/office/officeart/2005/8/layout/vList2"/>
    <dgm:cxn modelId="{2DB910D8-CAB8-4B68-A386-96211B1F00A5}" type="presParOf" srcId="{436ED440-0078-4DC0-947A-6874EA1047E4}" destId="{5BB5B723-2F2A-4664-B234-2873BEB28E14}" srcOrd="3" destOrd="0" presId="urn:microsoft.com/office/officeart/2005/8/layout/vList2"/>
    <dgm:cxn modelId="{E8283800-2506-4DCC-B706-45B84D51AF06}" type="presParOf" srcId="{436ED440-0078-4DC0-947A-6874EA1047E4}" destId="{28FD9304-D710-43A8-9137-70FA87DE62ED}" srcOrd="4" destOrd="0" presId="urn:microsoft.com/office/officeart/2005/8/layout/vList2"/>
    <dgm:cxn modelId="{359977D1-C91D-4E13-BEAB-8E3ADD60E586}" type="presParOf" srcId="{436ED440-0078-4DC0-947A-6874EA1047E4}" destId="{C999A68D-937C-4007-ADC6-42AB2E3281B5}" srcOrd="5" destOrd="0" presId="urn:microsoft.com/office/officeart/2005/8/layout/vList2"/>
    <dgm:cxn modelId="{D2E84A48-D26F-43DE-AE18-C1C268221B34}" type="presParOf" srcId="{436ED440-0078-4DC0-947A-6874EA1047E4}" destId="{1FD4AE7B-0118-4C64-B6A5-A16593058ACB}" srcOrd="6" destOrd="0" presId="urn:microsoft.com/office/officeart/2005/8/layout/vList2"/>
    <dgm:cxn modelId="{9F611566-4664-4ACC-91FE-4065D1ACD5CA}" type="presParOf" srcId="{436ED440-0078-4DC0-947A-6874EA1047E4}" destId="{B426046F-878E-4E4D-A4AE-5D277F491F5A}" srcOrd="7" destOrd="0" presId="urn:microsoft.com/office/officeart/2005/8/layout/vList2"/>
    <dgm:cxn modelId="{704228AE-02BD-4953-BD82-2FD4AEDDD67C}" type="presParOf" srcId="{436ED440-0078-4DC0-947A-6874EA1047E4}" destId="{EB25ADF1-9C01-48DC-B31C-A5EED349D6D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CA4CB4BC-C226-4E3C-AADF-01DF1207ADDB}">
      <dgm:prSet/>
      <dgm:spPr/>
      <dgm:t>
        <a:bodyPr/>
        <a:lstStyle/>
        <a:p>
          <a:r>
            <a:rPr lang="en-US" dirty="0" smtClean="0"/>
            <a:t>Formally &lt;2 years old</a:t>
          </a:r>
          <a:endParaRPr lang="en-US" dirty="0"/>
        </a:p>
      </dgm:t>
    </dgm:pt>
    <dgm:pt modelId="{8317F3A5-8FD8-4F47-B9DB-9CA81337167A}" type="parTrans" cxnId="{AB57A6AA-0688-43A1-BC4E-5155B5C92A1C}">
      <dgm:prSet/>
      <dgm:spPr/>
    </dgm:pt>
    <dgm:pt modelId="{59B2894A-8417-499E-9113-FE12E0FC86B3}" type="sibTrans" cxnId="{AB57A6AA-0688-43A1-BC4E-5155B5C92A1C}">
      <dgm:prSet/>
      <dgm:spPr/>
    </dgm:pt>
    <dgm:pt modelId="{652876D9-FC7B-4FF3-ACE2-6877AFAFB1FB}">
      <dgm:prSet/>
      <dgm:spPr/>
      <dgm:t>
        <a:bodyPr/>
        <a:lstStyle/>
        <a:p>
          <a:r>
            <a:rPr lang="en-US" dirty="0" smtClean="0"/>
            <a:t>More library voices can shape projects</a:t>
          </a:r>
          <a:endParaRPr lang="en-US" dirty="0"/>
        </a:p>
      </dgm:t>
    </dgm:pt>
    <dgm:pt modelId="{B29FD3B7-C24D-4DA9-AB46-A8BB7C1A536C}" type="parTrans" cxnId="{368FD080-D0AF-4AFC-88AB-D7F8BE4B3CA8}">
      <dgm:prSet/>
      <dgm:spPr/>
    </dgm:pt>
    <dgm:pt modelId="{31C59430-FD9E-440D-8261-D8931247DE7B}" type="sibTrans" cxnId="{368FD080-D0AF-4AFC-88AB-D7F8BE4B3CA8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81B0C2-D789-4394-AB3A-756A6B63975D}" type="pres">
      <dgm:prSet presAssocID="{CA4CB4BC-C226-4E3C-AADF-01DF1207ADD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FAFDFB-EAD2-4BC3-A164-C3615723FA2D}" type="pres">
      <dgm:prSet presAssocID="{59B2894A-8417-499E-9113-FE12E0FC86B3}" presName="spacer" presStyleCnt="0"/>
      <dgm:spPr/>
    </dgm:pt>
    <dgm:pt modelId="{4CB342A1-8471-4539-BB28-18EFA198F1FF}" type="pres">
      <dgm:prSet presAssocID="{652876D9-FC7B-4FF3-ACE2-6877AFAFB1F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55DC05-0386-410D-BB4C-B769F89ED147}" type="presOf" srcId="{652876D9-FC7B-4FF3-ACE2-6877AFAFB1FB}" destId="{4CB342A1-8471-4539-BB28-18EFA198F1FF}" srcOrd="0" destOrd="0" presId="urn:microsoft.com/office/officeart/2005/8/layout/vList2"/>
    <dgm:cxn modelId="{C1D15F5A-5A76-4AF2-8EEB-F4BEC7AECC8B}" type="presOf" srcId="{8554BDF9-8515-4677-9942-0171F000F8EB}" destId="{436ED440-0078-4DC0-947A-6874EA1047E4}" srcOrd="0" destOrd="0" presId="urn:microsoft.com/office/officeart/2005/8/layout/vList2"/>
    <dgm:cxn modelId="{AB57A6AA-0688-43A1-BC4E-5155B5C92A1C}" srcId="{8554BDF9-8515-4677-9942-0171F000F8EB}" destId="{CA4CB4BC-C226-4E3C-AADF-01DF1207ADDB}" srcOrd="0" destOrd="0" parTransId="{8317F3A5-8FD8-4F47-B9DB-9CA81337167A}" sibTransId="{59B2894A-8417-499E-9113-FE12E0FC86B3}"/>
    <dgm:cxn modelId="{62C739E8-191D-4DD0-8D92-5433F65DDD54}" type="presOf" srcId="{CA4CB4BC-C226-4E3C-AADF-01DF1207ADDB}" destId="{E381B0C2-D789-4394-AB3A-756A6B63975D}" srcOrd="0" destOrd="0" presId="urn:microsoft.com/office/officeart/2005/8/layout/vList2"/>
    <dgm:cxn modelId="{368FD080-D0AF-4AFC-88AB-D7F8BE4B3CA8}" srcId="{8554BDF9-8515-4677-9942-0171F000F8EB}" destId="{652876D9-FC7B-4FF3-ACE2-6877AFAFB1FB}" srcOrd="1" destOrd="0" parTransId="{B29FD3B7-C24D-4DA9-AB46-A8BB7C1A536C}" sibTransId="{31C59430-FD9E-440D-8261-D8931247DE7B}"/>
    <dgm:cxn modelId="{C66C542A-DC3E-4044-B40B-743565F6EE96}" type="presParOf" srcId="{436ED440-0078-4DC0-947A-6874EA1047E4}" destId="{E381B0C2-D789-4394-AB3A-756A6B63975D}" srcOrd="0" destOrd="0" presId="urn:microsoft.com/office/officeart/2005/8/layout/vList2"/>
    <dgm:cxn modelId="{DDA86823-B5CD-4955-87A4-0ADE17D8449D}" type="presParOf" srcId="{436ED440-0078-4DC0-947A-6874EA1047E4}" destId="{89FAFDFB-EAD2-4BC3-A164-C3615723FA2D}" srcOrd="1" destOrd="0" presId="urn:microsoft.com/office/officeart/2005/8/layout/vList2"/>
    <dgm:cxn modelId="{63ECA2BF-FFC6-419D-B69D-95BC44DCF591}" type="presParOf" srcId="{436ED440-0078-4DC0-947A-6874EA1047E4}" destId="{4CB342A1-8471-4539-BB28-18EFA198F1F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B8587A30-8512-445D-A445-9B3CC7BD001E}">
      <dgm:prSet/>
      <dgm:spPr/>
      <dgm:t>
        <a:bodyPr/>
        <a:lstStyle/>
        <a:p>
          <a:r>
            <a:rPr lang="en-US" dirty="0" smtClean="0"/>
            <a:t>Complete</a:t>
          </a:r>
          <a:endParaRPr lang="en-US" dirty="0"/>
        </a:p>
      </dgm:t>
    </dgm:pt>
    <dgm:pt modelId="{3489B561-19A0-40A9-9D2F-D652A834370B}" type="parTrans" cxnId="{48706092-39DA-4DBC-BBDC-5B7CC2C8E16A}">
      <dgm:prSet/>
      <dgm:spPr/>
      <dgm:t>
        <a:bodyPr/>
        <a:lstStyle/>
        <a:p>
          <a:endParaRPr lang="en-US"/>
        </a:p>
      </dgm:t>
    </dgm:pt>
    <dgm:pt modelId="{406E8178-ADA3-4C81-A09E-821BD2A92FC1}" type="sibTrans" cxnId="{48706092-39DA-4DBC-BBDC-5B7CC2C8E16A}">
      <dgm:prSet/>
      <dgm:spPr/>
      <dgm:t>
        <a:bodyPr/>
        <a:lstStyle/>
        <a:p>
          <a:endParaRPr lang="en-US"/>
        </a:p>
      </dgm:t>
    </dgm:pt>
    <dgm:pt modelId="{B18D0464-AD4D-4999-9EEC-489976C835DA}">
      <dgm:prSet/>
      <dgm:spPr/>
      <dgm:t>
        <a:bodyPr/>
        <a:lstStyle/>
        <a:p>
          <a:r>
            <a:rPr lang="en-US" dirty="0" smtClean="0"/>
            <a:t>Free</a:t>
          </a:r>
          <a:endParaRPr lang="en-US" dirty="0"/>
        </a:p>
      </dgm:t>
    </dgm:pt>
    <dgm:pt modelId="{AF248100-D30F-4A02-BA7E-8E2555D37818}" type="parTrans" cxnId="{ABC48ED6-D35D-4F1A-AFD5-A5FB99505E7A}">
      <dgm:prSet/>
      <dgm:spPr/>
    </dgm:pt>
    <dgm:pt modelId="{5FBBD338-911A-46C8-AE15-EDBF344F1E4A}" type="sibTrans" cxnId="{ABC48ED6-D35D-4F1A-AFD5-A5FB99505E7A}">
      <dgm:prSet/>
      <dgm:spPr/>
    </dgm:pt>
    <dgm:pt modelId="{BFF0A079-DE4C-4CC5-88E9-B04912983FA9}">
      <dgm:prSet/>
      <dgm:spPr/>
      <dgm:t>
        <a:bodyPr/>
        <a:lstStyle/>
        <a:p>
          <a:r>
            <a:rPr lang="en-US" dirty="0" smtClean="0"/>
            <a:t>Access</a:t>
          </a:r>
          <a:endParaRPr lang="en-US" dirty="0"/>
        </a:p>
      </dgm:t>
    </dgm:pt>
    <dgm:pt modelId="{C25F306E-7918-408C-BE4E-BCF45943D26B}" type="parTrans" cxnId="{3AD0C917-014A-4A4C-A3A0-AA524791DE3D}">
      <dgm:prSet/>
      <dgm:spPr/>
    </dgm:pt>
    <dgm:pt modelId="{1C352FCB-CBE0-4D78-8310-DC4F9ADF49E1}" type="sibTrans" cxnId="{3AD0C917-014A-4A4C-A3A0-AA524791DE3D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36553B-6741-4430-AC17-5A27AE58E84D}" type="pres">
      <dgm:prSet presAssocID="{B8587A30-8512-445D-A445-9B3CC7BD001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1B3E7E-C9CF-44A9-84BB-2B0EC0A4F36E}" type="pres">
      <dgm:prSet presAssocID="{406E8178-ADA3-4C81-A09E-821BD2A92FC1}" presName="spacer" presStyleCnt="0"/>
      <dgm:spPr/>
    </dgm:pt>
    <dgm:pt modelId="{71A66A50-2AE2-4267-9427-941BF0E8BABC}" type="pres">
      <dgm:prSet presAssocID="{B18D0464-AD4D-4999-9EEC-489976C835D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E0CE28-E217-49F9-868D-1764EFA61E9A}" type="pres">
      <dgm:prSet presAssocID="{5FBBD338-911A-46C8-AE15-EDBF344F1E4A}" presName="spacer" presStyleCnt="0"/>
      <dgm:spPr/>
    </dgm:pt>
    <dgm:pt modelId="{9D4526C2-267B-4C2B-AB88-DAC54CBA0975}" type="pres">
      <dgm:prSet presAssocID="{BFF0A079-DE4C-4CC5-88E9-B04912983FA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4C86BE-7702-4BA7-84CE-18445BD54BA1}" type="presOf" srcId="{8554BDF9-8515-4677-9942-0171F000F8EB}" destId="{436ED440-0078-4DC0-947A-6874EA1047E4}" srcOrd="0" destOrd="0" presId="urn:microsoft.com/office/officeart/2005/8/layout/vList2"/>
    <dgm:cxn modelId="{48706092-39DA-4DBC-BBDC-5B7CC2C8E16A}" srcId="{8554BDF9-8515-4677-9942-0171F000F8EB}" destId="{B8587A30-8512-445D-A445-9B3CC7BD001E}" srcOrd="0" destOrd="0" parTransId="{3489B561-19A0-40A9-9D2F-D652A834370B}" sibTransId="{406E8178-ADA3-4C81-A09E-821BD2A92FC1}"/>
    <dgm:cxn modelId="{ABC48ED6-D35D-4F1A-AFD5-A5FB99505E7A}" srcId="{8554BDF9-8515-4677-9942-0171F000F8EB}" destId="{B18D0464-AD4D-4999-9EEC-489976C835DA}" srcOrd="1" destOrd="0" parTransId="{AF248100-D30F-4A02-BA7E-8E2555D37818}" sibTransId="{5FBBD338-911A-46C8-AE15-EDBF344F1E4A}"/>
    <dgm:cxn modelId="{985ADDE7-27C1-4890-AB2A-0FFD8812F8A7}" type="presOf" srcId="{B8587A30-8512-445D-A445-9B3CC7BD001E}" destId="{7B36553B-6741-4430-AC17-5A27AE58E84D}" srcOrd="0" destOrd="0" presId="urn:microsoft.com/office/officeart/2005/8/layout/vList2"/>
    <dgm:cxn modelId="{3AD0C917-014A-4A4C-A3A0-AA524791DE3D}" srcId="{8554BDF9-8515-4677-9942-0171F000F8EB}" destId="{BFF0A079-DE4C-4CC5-88E9-B04912983FA9}" srcOrd="2" destOrd="0" parTransId="{C25F306E-7918-408C-BE4E-BCF45943D26B}" sibTransId="{1C352FCB-CBE0-4D78-8310-DC4F9ADF49E1}"/>
    <dgm:cxn modelId="{1A20F473-706A-439E-AED5-E7B556B642E4}" type="presOf" srcId="{B18D0464-AD4D-4999-9EEC-489976C835DA}" destId="{71A66A50-2AE2-4267-9427-941BF0E8BABC}" srcOrd="0" destOrd="0" presId="urn:microsoft.com/office/officeart/2005/8/layout/vList2"/>
    <dgm:cxn modelId="{4C63DDBB-7AB1-42BF-870B-95EFCBAE0D5D}" type="presOf" srcId="{BFF0A079-DE4C-4CC5-88E9-B04912983FA9}" destId="{9D4526C2-267B-4C2B-AB88-DAC54CBA0975}" srcOrd="0" destOrd="0" presId="urn:microsoft.com/office/officeart/2005/8/layout/vList2"/>
    <dgm:cxn modelId="{94CDED10-0894-4162-B8EE-856F52B6F85B}" type="presParOf" srcId="{436ED440-0078-4DC0-947A-6874EA1047E4}" destId="{7B36553B-6741-4430-AC17-5A27AE58E84D}" srcOrd="0" destOrd="0" presId="urn:microsoft.com/office/officeart/2005/8/layout/vList2"/>
    <dgm:cxn modelId="{05871175-6B88-421E-A181-005377460830}" type="presParOf" srcId="{436ED440-0078-4DC0-947A-6874EA1047E4}" destId="{941B3E7E-C9CF-44A9-84BB-2B0EC0A4F36E}" srcOrd="1" destOrd="0" presId="urn:microsoft.com/office/officeart/2005/8/layout/vList2"/>
    <dgm:cxn modelId="{973E9B93-0728-415E-940A-15A889272C9A}" type="presParOf" srcId="{436ED440-0078-4DC0-947A-6874EA1047E4}" destId="{71A66A50-2AE2-4267-9427-941BF0E8BABC}" srcOrd="2" destOrd="0" presId="urn:microsoft.com/office/officeart/2005/8/layout/vList2"/>
    <dgm:cxn modelId="{21E1F524-921A-40F0-A36A-7A13AE719A0E}" type="presParOf" srcId="{436ED440-0078-4DC0-947A-6874EA1047E4}" destId="{0CE0CE28-E217-49F9-868D-1764EFA61E9A}" srcOrd="3" destOrd="0" presId="urn:microsoft.com/office/officeart/2005/8/layout/vList2"/>
    <dgm:cxn modelId="{BEA769D1-DC1C-4E66-895F-DD79FD71D8F5}" type="presParOf" srcId="{436ED440-0078-4DC0-947A-6874EA1047E4}" destId="{9D4526C2-267B-4C2B-AB88-DAC54CBA097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B8587A30-8512-445D-A445-9B3CC7BD001E}">
      <dgm:prSet/>
      <dgm:spPr/>
      <dgm:t>
        <a:bodyPr/>
        <a:lstStyle/>
        <a:p>
          <a:r>
            <a:rPr lang="en-US" dirty="0" smtClean="0"/>
            <a:t>Highest article rating is “well sourced”[1]</a:t>
          </a:r>
          <a:endParaRPr lang="en-US" dirty="0"/>
        </a:p>
      </dgm:t>
    </dgm:pt>
    <dgm:pt modelId="{3489B561-19A0-40A9-9D2F-D652A834370B}" type="parTrans" cxnId="{48706092-39DA-4DBC-BBDC-5B7CC2C8E16A}">
      <dgm:prSet/>
      <dgm:spPr/>
      <dgm:t>
        <a:bodyPr/>
        <a:lstStyle/>
        <a:p>
          <a:endParaRPr lang="en-US"/>
        </a:p>
      </dgm:t>
    </dgm:pt>
    <dgm:pt modelId="{406E8178-ADA3-4C81-A09E-821BD2A92FC1}" type="sibTrans" cxnId="{48706092-39DA-4DBC-BBDC-5B7CC2C8E16A}">
      <dgm:prSet/>
      <dgm:spPr/>
      <dgm:t>
        <a:bodyPr/>
        <a:lstStyle/>
        <a:p>
          <a:endParaRPr lang="en-US"/>
        </a:p>
      </dgm:t>
    </dgm:pt>
    <dgm:pt modelId="{BFF0A079-DE4C-4CC5-88E9-B04912983FA9}">
      <dgm:prSet/>
      <dgm:spPr/>
      <dgm:t>
        <a:bodyPr/>
        <a:lstStyle/>
        <a:p>
          <a:r>
            <a:rPr lang="en-US" dirty="0" smtClean="0"/>
            <a:t>Improving over time</a:t>
          </a:r>
          <a:endParaRPr lang="en-US" dirty="0"/>
        </a:p>
      </dgm:t>
    </dgm:pt>
    <dgm:pt modelId="{C25F306E-7918-408C-BE4E-BCF45943D26B}" type="parTrans" cxnId="{3AD0C917-014A-4A4C-A3A0-AA524791DE3D}">
      <dgm:prSet/>
      <dgm:spPr/>
    </dgm:pt>
    <dgm:pt modelId="{1C352FCB-CBE0-4D78-8310-DC4F9ADF49E1}" type="sibTrans" cxnId="{3AD0C917-014A-4A4C-A3A0-AA524791DE3D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36553B-6741-4430-AC17-5A27AE58E84D}" type="pres">
      <dgm:prSet presAssocID="{B8587A30-8512-445D-A445-9B3CC7BD001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1B3E7E-C9CF-44A9-84BB-2B0EC0A4F36E}" type="pres">
      <dgm:prSet presAssocID="{406E8178-ADA3-4C81-A09E-821BD2A92FC1}" presName="spacer" presStyleCnt="0"/>
      <dgm:spPr/>
    </dgm:pt>
    <dgm:pt modelId="{9D4526C2-267B-4C2B-AB88-DAC54CBA0975}" type="pres">
      <dgm:prSet presAssocID="{BFF0A079-DE4C-4CC5-88E9-B04912983FA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706092-39DA-4DBC-BBDC-5B7CC2C8E16A}" srcId="{8554BDF9-8515-4677-9942-0171F000F8EB}" destId="{B8587A30-8512-445D-A445-9B3CC7BD001E}" srcOrd="0" destOrd="0" parTransId="{3489B561-19A0-40A9-9D2F-D652A834370B}" sibTransId="{406E8178-ADA3-4C81-A09E-821BD2A92FC1}"/>
    <dgm:cxn modelId="{6A17D6E7-F0F9-4F08-AC01-9F090C8DC538}" type="presOf" srcId="{BFF0A079-DE4C-4CC5-88E9-B04912983FA9}" destId="{9D4526C2-267B-4C2B-AB88-DAC54CBA0975}" srcOrd="0" destOrd="0" presId="urn:microsoft.com/office/officeart/2005/8/layout/vList2"/>
    <dgm:cxn modelId="{A1D386C6-FF0A-4615-A8C4-B5509AE99020}" type="presOf" srcId="{8554BDF9-8515-4677-9942-0171F000F8EB}" destId="{436ED440-0078-4DC0-947A-6874EA1047E4}" srcOrd="0" destOrd="0" presId="urn:microsoft.com/office/officeart/2005/8/layout/vList2"/>
    <dgm:cxn modelId="{3AD0C917-014A-4A4C-A3A0-AA524791DE3D}" srcId="{8554BDF9-8515-4677-9942-0171F000F8EB}" destId="{BFF0A079-DE4C-4CC5-88E9-B04912983FA9}" srcOrd="1" destOrd="0" parTransId="{C25F306E-7918-408C-BE4E-BCF45943D26B}" sibTransId="{1C352FCB-CBE0-4D78-8310-DC4F9ADF49E1}"/>
    <dgm:cxn modelId="{F032A1AC-37AA-4ED8-B8C5-936A033C6F58}" type="presOf" srcId="{B8587A30-8512-445D-A445-9B3CC7BD001E}" destId="{7B36553B-6741-4430-AC17-5A27AE58E84D}" srcOrd="0" destOrd="0" presId="urn:microsoft.com/office/officeart/2005/8/layout/vList2"/>
    <dgm:cxn modelId="{ADC3B8F3-B2B3-405E-B545-293D492BFCD8}" type="presParOf" srcId="{436ED440-0078-4DC0-947A-6874EA1047E4}" destId="{7B36553B-6741-4430-AC17-5A27AE58E84D}" srcOrd="0" destOrd="0" presId="urn:microsoft.com/office/officeart/2005/8/layout/vList2"/>
    <dgm:cxn modelId="{B8284BC6-C389-4698-8F35-096FB51DB1FE}" type="presParOf" srcId="{436ED440-0078-4DC0-947A-6874EA1047E4}" destId="{941B3E7E-C9CF-44A9-84BB-2B0EC0A4F36E}" srcOrd="1" destOrd="0" presId="urn:microsoft.com/office/officeart/2005/8/layout/vList2"/>
    <dgm:cxn modelId="{1EC72667-879F-4472-9864-F323119CBDDC}" type="presParOf" srcId="{436ED440-0078-4DC0-947A-6874EA1047E4}" destId="{9D4526C2-267B-4C2B-AB88-DAC54CBA097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B8587A30-8512-445D-A445-9B3CC7BD001E}">
      <dgm:prSet custT="1"/>
      <dgm:spPr/>
      <dgm:t>
        <a:bodyPr/>
        <a:lstStyle/>
        <a:p>
          <a:r>
            <a:rPr lang="en-US" sz="4000" dirty="0" smtClean="0"/>
            <a:t>94.2% contain at least one reference</a:t>
          </a:r>
          <a:r>
            <a:rPr lang="en-US" sz="1200" dirty="0" smtClean="0"/>
            <a:t>[1]</a:t>
          </a:r>
          <a:endParaRPr lang="en-US" sz="4000" dirty="0"/>
        </a:p>
      </dgm:t>
    </dgm:pt>
    <dgm:pt modelId="{3489B561-19A0-40A9-9D2F-D652A834370B}" type="parTrans" cxnId="{48706092-39DA-4DBC-BBDC-5B7CC2C8E16A}">
      <dgm:prSet/>
      <dgm:spPr/>
      <dgm:t>
        <a:bodyPr/>
        <a:lstStyle/>
        <a:p>
          <a:endParaRPr lang="en-US"/>
        </a:p>
      </dgm:t>
    </dgm:pt>
    <dgm:pt modelId="{406E8178-ADA3-4C81-A09E-821BD2A92FC1}" type="sibTrans" cxnId="{48706092-39DA-4DBC-BBDC-5B7CC2C8E16A}">
      <dgm:prSet/>
      <dgm:spPr/>
      <dgm:t>
        <a:bodyPr/>
        <a:lstStyle/>
        <a:p>
          <a:endParaRPr lang="en-US"/>
        </a:p>
      </dgm:t>
    </dgm:pt>
    <dgm:pt modelId="{BFF0A079-DE4C-4CC5-88E9-B04912983FA9}">
      <dgm:prSet/>
      <dgm:spPr/>
      <dgm:t>
        <a:bodyPr/>
        <a:lstStyle/>
        <a:p>
          <a:r>
            <a:rPr lang="en-US" dirty="0" smtClean="0"/>
            <a:t>Print citations are still heavily used</a:t>
          </a:r>
          <a:endParaRPr lang="en-US" dirty="0"/>
        </a:p>
      </dgm:t>
    </dgm:pt>
    <dgm:pt modelId="{C25F306E-7918-408C-BE4E-BCF45943D26B}" type="parTrans" cxnId="{3AD0C917-014A-4A4C-A3A0-AA524791DE3D}">
      <dgm:prSet/>
      <dgm:spPr/>
    </dgm:pt>
    <dgm:pt modelId="{1C352FCB-CBE0-4D78-8310-DC4F9ADF49E1}" type="sibTrans" cxnId="{3AD0C917-014A-4A4C-A3A0-AA524791DE3D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36553B-6741-4430-AC17-5A27AE58E84D}" type="pres">
      <dgm:prSet presAssocID="{B8587A30-8512-445D-A445-9B3CC7BD001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1B3E7E-C9CF-44A9-84BB-2B0EC0A4F36E}" type="pres">
      <dgm:prSet presAssocID="{406E8178-ADA3-4C81-A09E-821BD2A92FC1}" presName="spacer" presStyleCnt="0"/>
      <dgm:spPr/>
    </dgm:pt>
    <dgm:pt modelId="{9D4526C2-267B-4C2B-AB88-DAC54CBA0975}" type="pres">
      <dgm:prSet presAssocID="{BFF0A079-DE4C-4CC5-88E9-B04912983FA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BD6E55-4CAD-411B-B5F0-A83B483B62AB}" type="presOf" srcId="{B8587A30-8512-445D-A445-9B3CC7BD001E}" destId="{7B36553B-6741-4430-AC17-5A27AE58E84D}" srcOrd="0" destOrd="0" presId="urn:microsoft.com/office/officeart/2005/8/layout/vList2"/>
    <dgm:cxn modelId="{48706092-39DA-4DBC-BBDC-5B7CC2C8E16A}" srcId="{8554BDF9-8515-4677-9942-0171F000F8EB}" destId="{B8587A30-8512-445D-A445-9B3CC7BD001E}" srcOrd="0" destOrd="0" parTransId="{3489B561-19A0-40A9-9D2F-D652A834370B}" sibTransId="{406E8178-ADA3-4C81-A09E-821BD2A92FC1}"/>
    <dgm:cxn modelId="{C76CEF21-DD24-4DE5-8FA4-F7CEDEF4D879}" type="presOf" srcId="{BFF0A079-DE4C-4CC5-88E9-B04912983FA9}" destId="{9D4526C2-267B-4C2B-AB88-DAC54CBA0975}" srcOrd="0" destOrd="0" presId="urn:microsoft.com/office/officeart/2005/8/layout/vList2"/>
    <dgm:cxn modelId="{E3E4D9C8-8965-4A1D-ABA9-4620C8A53BD8}" type="presOf" srcId="{8554BDF9-8515-4677-9942-0171F000F8EB}" destId="{436ED440-0078-4DC0-947A-6874EA1047E4}" srcOrd="0" destOrd="0" presId="urn:microsoft.com/office/officeart/2005/8/layout/vList2"/>
    <dgm:cxn modelId="{3AD0C917-014A-4A4C-A3A0-AA524791DE3D}" srcId="{8554BDF9-8515-4677-9942-0171F000F8EB}" destId="{BFF0A079-DE4C-4CC5-88E9-B04912983FA9}" srcOrd="1" destOrd="0" parTransId="{C25F306E-7918-408C-BE4E-BCF45943D26B}" sibTransId="{1C352FCB-CBE0-4D78-8310-DC4F9ADF49E1}"/>
    <dgm:cxn modelId="{38950F3B-4408-44A9-8EF2-71CF336C2624}" type="presParOf" srcId="{436ED440-0078-4DC0-947A-6874EA1047E4}" destId="{7B36553B-6741-4430-AC17-5A27AE58E84D}" srcOrd="0" destOrd="0" presId="urn:microsoft.com/office/officeart/2005/8/layout/vList2"/>
    <dgm:cxn modelId="{3409F497-E1E2-447B-BD47-C0916D4F92FC}" type="presParOf" srcId="{436ED440-0078-4DC0-947A-6874EA1047E4}" destId="{941B3E7E-C9CF-44A9-84BB-2B0EC0A4F36E}" srcOrd="1" destOrd="0" presId="urn:microsoft.com/office/officeart/2005/8/layout/vList2"/>
    <dgm:cxn modelId="{D9EF5EE8-37D3-4EE4-B1D0-55A78221845C}" type="presParOf" srcId="{436ED440-0078-4DC0-947A-6874EA1047E4}" destId="{9D4526C2-267B-4C2B-AB88-DAC54CBA097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B8587A30-8512-445D-A445-9B3CC7BD001E}">
      <dgm:prSet custT="1"/>
      <dgm:spPr/>
      <dgm:t>
        <a:bodyPr/>
        <a:lstStyle/>
        <a:p>
          <a:r>
            <a:rPr lang="en-US" sz="4000" dirty="0" smtClean="0"/>
            <a:t>2003: </a:t>
          </a:r>
          <a:r>
            <a:rPr lang="en-US" sz="4000" i="1" dirty="0" smtClean="0"/>
            <a:t>Scopus</a:t>
          </a:r>
          <a:r>
            <a:rPr lang="en-US" sz="4000" i="0" dirty="0" smtClean="0"/>
            <a:t> articles cited Wikipedia 4 times</a:t>
          </a:r>
          <a:endParaRPr lang="en-US" sz="4000" dirty="0"/>
        </a:p>
      </dgm:t>
    </dgm:pt>
    <dgm:pt modelId="{406E8178-ADA3-4C81-A09E-821BD2A92FC1}" type="sibTrans" cxnId="{48706092-39DA-4DBC-BBDC-5B7CC2C8E16A}">
      <dgm:prSet/>
      <dgm:spPr/>
      <dgm:t>
        <a:bodyPr/>
        <a:lstStyle/>
        <a:p>
          <a:endParaRPr lang="en-US"/>
        </a:p>
      </dgm:t>
    </dgm:pt>
    <dgm:pt modelId="{3489B561-19A0-40A9-9D2F-D652A834370B}" type="parTrans" cxnId="{48706092-39DA-4DBC-BBDC-5B7CC2C8E16A}">
      <dgm:prSet/>
      <dgm:spPr/>
      <dgm:t>
        <a:bodyPr/>
        <a:lstStyle/>
        <a:p>
          <a:endParaRPr lang="en-US"/>
        </a:p>
      </dgm:t>
    </dgm:pt>
    <dgm:pt modelId="{EC833898-14F9-47EE-8B57-174D8E90C7A8}">
      <dgm:prSet custT="1"/>
      <dgm:spPr/>
      <dgm:t>
        <a:bodyPr/>
        <a:lstStyle/>
        <a:p>
          <a:r>
            <a:rPr lang="en-US" sz="4000" dirty="0" smtClean="0"/>
            <a:t>2010: </a:t>
          </a:r>
          <a:r>
            <a:rPr lang="en-US" sz="4000" i="1" dirty="0" smtClean="0"/>
            <a:t>Scopus </a:t>
          </a:r>
          <a:r>
            <a:rPr lang="en-US" sz="4000" i="0" dirty="0" smtClean="0"/>
            <a:t>articles cited Wikipedia 933 times</a:t>
          </a:r>
          <a:endParaRPr lang="en-US" sz="4000" dirty="0"/>
        </a:p>
      </dgm:t>
    </dgm:pt>
    <dgm:pt modelId="{7D1F48FB-5401-4091-A4B1-2E1CA0F1F25B}" type="parTrans" cxnId="{6EC1BFB4-D76B-4063-9445-CAE60556E0A9}">
      <dgm:prSet/>
      <dgm:spPr/>
    </dgm:pt>
    <dgm:pt modelId="{CFC6F1B7-43F8-4917-A8D6-30ADB7A47042}" type="sibTrans" cxnId="{6EC1BFB4-D76B-4063-9445-CAE60556E0A9}">
      <dgm:prSet/>
      <dgm:spPr/>
    </dgm:pt>
    <dgm:pt modelId="{436ED440-0078-4DC0-947A-6874EA1047E4}" type="pres">
      <dgm:prSet presAssocID="{8554BDF9-8515-4677-9942-0171F000F8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36553B-6741-4430-AC17-5A27AE58E84D}" type="pres">
      <dgm:prSet presAssocID="{B8587A30-8512-445D-A445-9B3CC7BD001E}" presName="parentText" presStyleLbl="node1" presStyleIdx="0" presStyleCnt="2" custLinFactY="-278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1B3E7E-C9CF-44A9-84BB-2B0EC0A4F36E}" type="pres">
      <dgm:prSet presAssocID="{406E8178-ADA3-4C81-A09E-821BD2A92FC1}" presName="spacer" presStyleCnt="0"/>
      <dgm:spPr/>
    </dgm:pt>
    <dgm:pt modelId="{80B52320-4BCA-4491-B3B0-A5B24830328F}" type="pres">
      <dgm:prSet presAssocID="{EC833898-14F9-47EE-8B57-174D8E90C7A8}" presName="parentText" presStyleLbl="node1" presStyleIdx="1" presStyleCnt="2" custLinFactY="144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99ACD9-98E3-4BD3-8D17-A4037ABF1EA4}" type="presOf" srcId="{B8587A30-8512-445D-A445-9B3CC7BD001E}" destId="{7B36553B-6741-4430-AC17-5A27AE58E84D}" srcOrd="0" destOrd="0" presId="urn:microsoft.com/office/officeart/2005/8/layout/vList2"/>
    <dgm:cxn modelId="{48706092-39DA-4DBC-BBDC-5B7CC2C8E16A}" srcId="{8554BDF9-8515-4677-9942-0171F000F8EB}" destId="{B8587A30-8512-445D-A445-9B3CC7BD001E}" srcOrd="0" destOrd="0" parTransId="{3489B561-19A0-40A9-9D2F-D652A834370B}" sibTransId="{406E8178-ADA3-4C81-A09E-821BD2A92FC1}"/>
    <dgm:cxn modelId="{6604AEED-8A8C-4972-8114-4566ABA99669}" type="presOf" srcId="{EC833898-14F9-47EE-8B57-174D8E90C7A8}" destId="{80B52320-4BCA-4491-B3B0-A5B24830328F}" srcOrd="0" destOrd="0" presId="urn:microsoft.com/office/officeart/2005/8/layout/vList2"/>
    <dgm:cxn modelId="{6EC1BFB4-D76B-4063-9445-CAE60556E0A9}" srcId="{8554BDF9-8515-4677-9942-0171F000F8EB}" destId="{EC833898-14F9-47EE-8B57-174D8E90C7A8}" srcOrd="1" destOrd="0" parTransId="{7D1F48FB-5401-4091-A4B1-2E1CA0F1F25B}" sibTransId="{CFC6F1B7-43F8-4917-A8D6-30ADB7A47042}"/>
    <dgm:cxn modelId="{C31B817A-75D4-4B91-ABAE-B68E0672B212}" type="presOf" srcId="{8554BDF9-8515-4677-9942-0171F000F8EB}" destId="{436ED440-0078-4DC0-947A-6874EA1047E4}" srcOrd="0" destOrd="0" presId="urn:microsoft.com/office/officeart/2005/8/layout/vList2"/>
    <dgm:cxn modelId="{A9443828-07AD-4BB6-8E3B-215639C1C5F2}" type="presParOf" srcId="{436ED440-0078-4DC0-947A-6874EA1047E4}" destId="{7B36553B-6741-4430-AC17-5A27AE58E84D}" srcOrd="0" destOrd="0" presId="urn:microsoft.com/office/officeart/2005/8/layout/vList2"/>
    <dgm:cxn modelId="{827DA1CC-658F-456B-9EC0-EA7CB9E94393}" type="presParOf" srcId="{436ED440-0078-4DC0-947A-6874EA1047E4}" destId="{941B3E7E-C9CF-44A9-84BB-2B0EC0A4F36E}" srcOrd="1" destOrd="0" presId="urn:microsoft.com/office/officeart/2005/8/layout/vList2"/>
    <dgm:cxn modelId="{E704AB59-BF3B-4A32-B44D-0BE89250ECD5}" type="presParOf" srcId="{436ED440-0078-4DC0-947A-6874EA1047E4}" destId="{80B52320-4BCA-4491-B3B0-A5B24830328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5D74B1B-3C18-44A1-87B8-8AD8608FD3EE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049DAE56-06E1-40CA-84F5-E3EBA25E0D6F}">
      <dgm:prSet phldrT="[Text]"/>
      <dgm:spPr/>
      <dgm:t>
        <a:bodyPr/>
        <a:lstStyle/>
        <a:p>
          <a:r>
            <a:rPr lang="en-US" dirty="0" smtClean="0"/>
            <a:t>Question</a:t>
          </a:r>
          <a:endParaRPr lang="en-US" dirty="0"/>
        </a:p>
      </dgm:t>
    </dgm:pt>
    <dgm:pt modelId="{07B616A7-4AAD-43D6-AE58-6CF9D95849AB}" type="parTrans" cxnId="{EEB7DF67-F427-4798-926F-ADED459388BC}">
      <dgm:prSet/>
      <dgm:spPr/>
    </dgm:pt>
    <dgm:pt modelId="{49EC0F56-8F36-4544-AA37-B0B2C2074CE6}" type="sibTrans" cxnId="{EEB7DF67-F427-4798-926F-ADED459388BC}">
      <dgm:prSet/>
      <dgm:spPr/>
      <dgm:t>
        <a:bodyPr/>
        <a:lstStyle/>
        <a:p>
          <a:endParaRPr lang="en-US"/>
        </a:p>
      </dgm:t>
    </dgm:pt>
    <dgm:pt modelId="{78ADDF35-A129-4496-8647-6A5A16378A24}">
      <dgm:prSet phldrT="[Text]"/>
      <dgm:spPr/>
      <dgm:t>
        <a:bodyPr/>
        <a:lstStyle/>
        <a:p>
          <a:r>
            <a:rPr lang="en-US" dirty="0" smtClean="0"/>
            <a:t>Catalog Search</a:t>
          </a:r>
          <a:endParaRPr lang="en-US" dirty="0"/>
        </a:p>
      </dgm:t>
    </dgm:pt>
    <dgm:pt modelId="{5640EF51-D76D-44A0-A858-6B79711088E0}" type="parTrans" cxnId="{F0327BE6-EE43-43E1-8C66-F3813D5F340D}">
      <dgm:prSet/>
      <dgm:spPr/>
    </dgm:pt>
    <dgm:pt modelId="{1BF31098-20C2-438F-8E18-7A73F7E541DC}" type="sibTrans" cxnId="{F0327BE6-EE43-43E1-8C66-F3813D5F340D}">
      <dgm:prSet/>
      <dgm:spPr/>
      <dgm:t>
        <a:bodyPr/>
        <a:lstStyle/>
        <a:p>
          <a:endParaRPr lang="en-US"/>
        </a:p>
      </dgm:t>
    </dgm:pt>
    <dgm:pt modelId="{FBAEAAE1-844E-4109-9D90-546869A84401}">
      <dgm:prSet phldrT="[Text]"/>
      <dgm:spPr/>
      <dgm:t>
        <a:bodyPr/>
        <a:lstStyle/>
        <a:p>
          <a:r>
            <a:rPr lang="en-US" dirty="0" smtClean="0"/>
            <a:t>Stacks</a:t>
          </a:r>
          <a:endParaRPr lang="en-US" dirty="0"/>
        </a:p>
      </dgm:t>
    </dgm:pt>
    <dgm:pt modelId="{9B01A413-7E45-4CD1-A419-A4A94670167B}" type="parTrans" cxnId="{CE7729DF-D26C-4E59-88F8-D084C54AC930}">
      <dgm:prSet/>
      <dgm:spPr/>
    </dgm:pt>
    <dgm:pt modelId="{6BBE1702-BAF1-4D12-8A52-447BC44CFF8F}" type="sibTrans" cxnId="{CE7729DF-D26C-4E59-88F8-D084C54AC930}">
      <dgm:prSet/>
      <dgm:spPr/>
    </dgm:pt>
    <dgm:pt modelId="{048737F9-C883-4041-9106-F7531546F62A}" type="pres">
      <dgm:prSet presAssocID="{B5D74B1B-3C18-44A1-87B8-8AD8608FD3EE}" presName="Name0" presStyleCnt="0">
        <dgm:presLayoutVars>
          <dgm:dir/>
          <dgm:resizeHandles val="exact"/>
        </dgm:presLayoutVars>
      </dgm:prSet>
      <dgm:spPr/>
    </dgm:pt>
    <dgm:pt modelId="{8DF2A724-4C21-4C0D-8480-62C0726A3375}" type="pres">
      <dgm:prSet presAssocID="{049DAE56-06E1-40CA-84F5-E3EBA25E0D6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628C95-0985-4754-8E2B-C607EF37ADED}" type="pres">
      <dgm:prSet presAssocID="{49EC0F56-8F36-4544-AA37-B0B2C2074CE6}" presName="sibTrans" presStyleLbl="sibTrans2D1" presStyleIdx="0" presStyleCnt="2"/>
      <dgm:spPr/>
      <dgm:t>
        <a:bodyPr/>
        <a:lstStyle/>
        <a:p>
          <a:endParaRPr lang="en-US"/>
        </a:p>
      </dgm:t>
    </dgm:pt>
    <dgm:pt modelId="{FA150CD5-3D63-4D93-80E1-11A9ABD6500F}" type="pres">
      <dgm:prSet presAssocID="{49EC0F56-8F36-4544-AA37-B0B2C2074CE6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93EB3856-9B88-4CE5-BBC1-69423386AD66}" type="pres">
      <dgm:prSet presAssocID="{78ADDF35-A129-4496-8647-6A5A16378A2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351B1A-0917-446E-BF28-A78F37BCB2C8}" type="pres">
      <dgm:prSet presAssocID="{1BF31098-20C2-438F-8E18-7A73F7E541DC}" presName="sibTrans" presStyleLbl="sibTrans2D1" presStyleIdx="1" presStyleCnt="2"/>
      <dgm:spPr/>
      <dgm:t>
        <a:bodyPr/>
        <a:lstStyle/>
        <a:p>
          <a:endParaRPr lang="en-US"/>
        </a:p>
      </dgm:t>
    </dgm:pt>
    <dgm:pt modelId="{8DB2E034-797C-45C9-A30B-3AC21F4B4965}" type="pres">
      <dgm:prSet presAssocID="{1BF31098-20C2-438F-8E18-7A73F7E541DC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C3E67EC0-D4B5-4E53-9CAC-A7A79C9CF5AF}" type="pres">
      <dgm:prSet presAssocID="{FBAEAAE1-844E-4109-9D90-546869A8440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9BFA54-74EE-449B-95AE-7B1E701F18EE}" type="presOf" srcId="{49EC0F56-8F36-4544-AA37-B0B2C2074CE6}" destId="{FA150CD5-3D63-4D93-80E1-11A9ABD6500F}" srcOrd="1" destOrd="0" presId="urn:microsoft.com/office/officeart/2005/8/layout/process1"/>
    <dgm:cxn modelId="{6CE75963-A4E2-4D16-930D-1EE9C7D83EDC}" type="presOf" srcId="{1BF31098-20C2-438F-8E18-7A73F7E541DC}" destId="{B4351B1A-0917-446E-BF28-A78F37BCB2C8}" srcOrd="0" destOrd="0" presId="urn:microsoft.com/office/officeart/2005/8/layout/process1"/>
    <dgm:cxn modelId="{296D415B-F35D-4323-AABA-24A5AD463DE7}" type="presOf" srcId="{049DAE56-06E1-40CA-84F5-E3EBA25E0D6F}" destId="{8DF2A724-4C21-4C0D-8480-62C0726A3375}" srcOrd="0" destOrd="0" presId="urn:microsoft.com/office/officeart/2005/8/layout/process1"/>
    <dgm:cxn modelId="{DC293687-ACE6-4BE2-B019-DF4A515F50DB}" type="presOf" srcId="{49EC0F56-8F36-4544-AA37-B0B2C2074CE6}" destId="{8F628C95-0985-4754-8E2B-C607EF37ADED}" srcOrd="0" destOrd="0" presId="urn:microsoft.com/office/officeart/2005/8/layout/process1"/>
    <dgm:cxn modelId="{3FA9EFE7-1FBB-4FA3-8703-3E53C973E1FE}" type="presOf" srcId="{78ADDF35-A129-4496-8647-6A5A16378A24}" destId="{93EB3856-9B88-4CE5-BBC1-69423386AD66}" srcOrd="0" destOrd="0" presId="urn:microsoft.com/office/officeart/2005/8/layout/process1"/>
    <dgm:cxn modelId="{F0327BE6-EE43-43E1-8C66-F3813D5F340D}" srcId="{B5D74B1B-3C18-44A1-87B8-8AD8608FD3EE}" destId="{78ADDF35-A129-4496-8647-6A5A16378A24}" srcOrd="1" destOrd="0" parTransId="{5640EF51-D76D-44A0-A858-6B79711088E0}" sibTransId="{1BF31098-20C2-438F-8E18-7A73F7E541DC}"/>
    <dgm:cxn modelId="{957611BA-D575-4899-BA23-E07560BC5332}" type="presOf" srcId="{B5D74B1B-3C18-44A1-87B8-8AD8608FD3EE}" destId="{048737F9-C883-4041-9106-F7531546F62A}" srcOrd="0" destOrd="0" presId="urn:microsoft.com/office/officeart/2005/8/layout/process1"/>
    <dgm:cxn modelId="{127248A8-9070-4C47-8A37-397ACB62B1BC}" type="presOf" srcId="{FBAEAAE1-844E-4109-9D90-546869A84401}" destId="{C3E67EC0-D4B5-4E53-9CAC-A7A79C9CF5AF}" srcOrd="0" destOrd="0" presId="urn:microsoft.com/office/officeart/2005/8/layout/process1"/>
    <dgm:cxn modelId="{CE7729DF-D26C-4E59-88F8-D084C54AC930}" srcId="{B5D74B1B-3C18-44A1-87B8-8AD8608FD3EE}" destId="{FBAEAAE1-844E-4109-9D90-546869A84401}" srcOrd="2" destOrd="0" parTransId="{9B01A413-7E45-4CD1-A419-A4A94670167B}" sibTransId="{6BBE1702-BAF1-4D12-8A52-447BC44CFF8F}"/>
    <dgm:cxn modelId="{EEB7DF67-F427-4798-926F-ADED459388BC}" srcId="{B5D74B1B-3C18-44A1-87B8-8AD8608FD3EE}" destId="{049DAE56-06E1-40CA-84F5-E3EBA25E0D6F}" srcOrd="0" destOrd="0" parTransId="{07B616A7-4AAD-43D6-AE58-6CF9D95849AB}" sibTransId="{49EC0F56-8F36-4544-AA37-B0B2C2074CE6}"/>
    <dgm:cxn modelId="{8334E207-F615-4C8A-A780-3FA9CE37166D}" type="presOf" srcId="{1BF31098-20C2-438F-8E18-7A73F7E541DC}" destId="{8DB2E034-797C-45C9-A30B-3AC21F4B4965}" srcOrd="1" destOrd="0" presId="urn:microsoft.com/office/officeart/2005/8/layout/process1"/>
    <dgm:cxn modelId="{770B564C-F80C-4045-A075-7397D2A44A10}" type="presParOf" srcId="{048737F9-C883-4041-9106-F7531546F62A}" destId="{8DF2A724-4C21-4C0D-8480-62C0726A3375}" srcOrd="0" destOrd="0" presId="urn:microsoft.com/office/officeart/2005/8/layout/process1"/>
    <dgm:cxn modelId="{695830A7-44C1-4801-861C-1F7BC8911792}" type="presParOf" srcId="{048737F9-C883-4041-9106-F7531546F62A}" destId="{8F628C95-0985-4754-8E2B-C607EF37ADED}" srcOrd="1" destOrd="0" presId="urn:microsoft.com/office/officeart/2005/8/layout/process1"/>
    <dgm:cxn modelId="{0D778D08-5736-431F-8DB3-B768D8FE7305}" type="presParOf" srcId="{8F628C95-0985-4754-8E2B-C607EF37ADED}" destId="{FA150CD5-3D63-4D93-80E1-11A9ABD6500F}" srcOrd="0" destOrd="0" presId="urn:microsoft.com/office/officeart/2005/8/layout/process1"/>
    <dgm:cxn modelId="{265B7670-0781-4A56-B92F-95F7718824E8}" type="presParOf" srcId="{048737F9-C883-4041-9106-F7531546F62A}" destId="{93EB3856-9B88-4CE5-BBC1-69423386AD66}" srcOrd="2" destOrd="0" presId="urn:microsoft.com/office/officeart/2005/8/layout/process1"/>
    <dgm:cxn modelId="{4480688D-A872-40C8-8649-3ECAD32E2D97}" type="presParOf" srcId="{048737F9-C883-4041-9106-F7531546F62A}" destId="{B4351B1A-0917-446E-BF28-A78F37BCB2C8}" srcOrd="3" destOrd="0" presId="urn:microsoft.com/office/officeart/2005/8/layout/process1"/>
    <dgm:cxn modelId="{7FF6936E-04F0-4E19-BB04-3057DF60D0B3}" type="presParOf" srcId="{B4351B1A-0917-446E-BF28-A78F37BCB2C8}" destId="{8DB2E034-797C-45C9-A30B-3AC21F4B4965}" srcOrd="0" destOrd="0" presId="urn:microsoft.com/office/officeart/2005/8/layout/process1"/>
    <dgm:cxn modelId="{65A14919-7BAA-4EFD-9CA1-303B3B8851D9}" type="presParOf" srcId="{048737F9-C883-4041-9106-F7531546F62A}" destId="{C3E67EC0-D4B5-4E53-9CAC-A7A79C9CF5A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5D74B1B-3C18-44A1-87B8-8AD8608FD3EE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049DAE56-06E1-40CA-84F5-E3EBA25E0D6F}">
      <dgm:prSet phldrT="[Text]"/>
      <dgm:spPr/>
      <dgm:t>
        <a:bodyPr/>
        <a:lstStyle/>
        <a:p>
          <a:r>
            <a:rPr lang="en-US" dirty="0" smtClean="0"/>
            <a:t>Question</a:t>
          </a:r>
        </a:p>
      </dgm:t>
    </dgm:pt>
    <dgm:pt modelId="{07B616A7-4AAD-43D6-AE58-6CF9D95849AB}" type="parTrans" cxnId="{EEB7DF67-F427-4798-926F-ADED459388BC}">
      <dgm:prSet/>
      <dgm:spPr/>
    </dgm:pt>
    <dgm:pt modelId="{49EC0F56-8F36-4544-AA37-B0B2C2074CE6}" type="sibTrans" cxnId="{EEB7DF67-F427-4798-926F-ADED459388BC}">
      <dgm:prSet/>
      <dgm:spPr/>
      <dgm:t>
        <a:bodyPr/>
        <a:lstStyle/>
        <a:p>
          <a:endParaRPr lang="en-US"/>
        </a:p>
      </dgm:t>
    </dgm:pt>
    <dgm:pt modelId="{78ADDF35-A129-4496-8647-6A5A16378A24}">
      <dgm:prSet phldrT="[Text]"/>
      <dgm:spPr/>
      <dgm:t>
        <a:bodyPr/>
        <a:lstStyle/>
        <a:p>
          <a:r>
            <a:rPr lang="en-US" dirty="0" smtClean="0"/>
            <a:t>Web Search</a:t>
          </a:r>
          <a:endParaRPr lang="en-US" dirty="0"/>
        </a:p>
      </dgm:t>
    </dgm:pt>
    <dgm:pt modelId="{5640EF51-D76D-44A0-A858-6B79711088E0}" type="parTrans" cxnId="{F0327BE6-EE43-43E1-8C66-F3813D5F340D}">
      <dgm:prSet/>
      <dgm:spPr/>
    </dgm:pt>
    <dgm:pt modelId="{1BF31098-20C2-438F-8E18-7A73F7E541DC}" type="sibTrans" cxnId="{F0327BE6-EE43-43E1-8C66-F3813D5F340D}">
      <dgm:prSet/>
      <dgm:spPr/>
      <dgm:t>
        <a:bodyPr/>
        <a:lstStyle/>
        <a:p>
          <a:endParaRPr lang="en-US"/>
        </a:p>
      </dgm:t>
    </dgm:pt>
    <dgm:pt modelId="{FBAEAAE1-844E-4109-9D90-546869A84401}">
      <dgm:prSet phldrT="[Text]"/>
      <dgm:spPr/>
      <dgm:t>
        <a:bodyPr/>
        <a:lstStyle/>
        <a:p>
          <a:r>
            <a:rPr lang="en-US" dirty="0" smtClean="0"/>
            <a:t>Wikipedia</a:t>
          </a:r>
          <a:endParaRPr lang="en-US" dirty="0"/>
        </a:p>
      </dgm:t>
    </dgm:pt>
    <dgm:pt modelId="{9B01A413-7E45-4CD1-A419-A4A94670167B}" type="parTrans" cxnId="{CE7729DF-D26C-4E59-88F8-D084C54AC930}">
      <dgm:prSet/>
      <dgm:spPr/>
    </dgm:pt>
    <dgm:pt modelId="{6BBE1702-BAF1-4D12-8A52-447BC44CFF8F}" type="sibTrans" cxnId="{CE7729DF-D26C-4E59-88F8-D084C54AC930}">
      <dgm:prSet/>
      <dgm:spPr/>
    </dgm:pt>
    <dgm:pt modelId="{048737F9-C883-4041-9106-F7531546F62A}" type="pres">
      <dgm:prSet presAssocID="{B5D74B1B-3C18-44A1-87B8-8AD8608FD3EE}" presName="Name0" presStyleCnt="0">
        <dgm:presLayoutVars>
          <dgm:dir/>
          <dgm:resizeHandles val="exact"/>
        </dgm:presLayoutVars>
      </dgm:prSet>
      <dgm:spPr/>
    </dgm:pt>
    <dgm:pt modelId="{8DF2A724-4C21-4C0D-8480-62C0726A3375}" type="pres">
      <dgm:prSet presAssocID="{049DAE56-06E1-40CA-84F5-E3EBA25E0D6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628C95-0985-4754-8E2B-C607EF37ADED}" type="pres">
      <dgm:prSet presAssocID="{49EC0F56-8F36-4544-AA37-B0B2C2074CE6}" presName="sibTrans" presStyleLbl="sibTrans2D1" presStyleIdx="0" presStyleCnt="2"/>
      <dgm:spPr/>
      <dgm:t>
        <a:bodyPr/>
        <a:lstStyle/>
        <a:p>
          <a:endParaRPr lang="en-US"/>
        </a:p>
      </dgm:t>
    </dgm:pt>
    <dgm:pt modelId="{FA150CD5-3D63-4D93-80E1-11A9ABD6500F}" type="pres">
      <dgm:prSet presAssocID="{49EC0F56-8F36-4544-AA37-B0B2C2074CE6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93EB3856-9B88-4CE5-BBC1-69423386AD66}" type="pres">
      <dgm:prSet presAssocID="{78ADDF35-A129-4496-8647-6A5A16378A2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351B1A-0917-446E-BF28-A78F37BCB2C8}" type="pres">
      <dgm:prSet presAssocID="{1BF31098-20C2-438F-8E18-7A73F7E541DC}" presName="sibTrans" presStyleLbl="sibTrans2D1" presStyleIdx="1" presStyleCnt="2"/>
      <dgm:spPr/>
      <dgm:t>
        <a:bodyPr/>
        <a:lstStyle/>
        <a:p>
          <a:endParaRPr lang="en-US"/>
        </a:p>
      </dgm:t>
    </dgm:pt>
    <dgm:pt modelId="{8DB2E034-797C-45C9-A30B-3AC21F4B4965}" type="pres">
      <dgm:prSet presAssocID="{1BF31098-20C2-438F-8E18-7A73F7E541DC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C3E67EC0-D4B5-4E53-9CAC-A7A79C9CF5AF}" type="pres">
      <dgm:prSet presAssocID="{FBAEAAE1-844E-4109-9D90-546869A8440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3A471C-5CC7-4926-8FED-D543FD127611}" type="presOf" srcId="{B5D74B1B-3C18-44A1-87B8-8AD8608FD3EE}" destId="{048737F9-C883-4041-9106-F7531546F62A}" srcOrd="0" destOrd="0" presId="urn:microsoft.com/office/officeart/2005/8/layout/process1"/>
    <dgm:cxn modelId="{35C5DFE0-9EC5-41F6-B3DD-0EBF199EEC0D}" type="presOf" srcId="{049DAE56-06E1-40CA-84F5-E3EBA25E0D6F}" destId="{8DF2A724-4C21-4C0D-8480-62C0726A3375}" srcOrd="0" destOrd="0" presId="urn:microsoft.com/office/officeart/2005/8/layout/process1"/>
    <dgm:cxn modelId="{2EF4FC57-6F9F-43DB-9AB6-3BE12BA2E265}" type="presOf" srcId="{78ADDF35-A129-4496-8647-6A5A16378A24}" destId="{93EB3856-9B88-4CE5-BBC1-69423386AD66}" srcOrd="0" destOrd="0" presId="urn:microsoft.com/office/officeart/2005/8/layout/process1"/>
    <dgm:cxn modelId="{FB057FE5-37A3-4A69-A268-58F01674BDD6}" type="presOf" srcId="{1BF31098-20C2-438F-8E18-7A73F7E541DC}" destId="{B4351B1A-0917-446E-BF28-A78F37BCB2C8}" srcOrd="0" destOrd="0" presId="urn:microsoft.com/office/officeart/2005/8/layout/process1"/>
    <dgm:cxn modelId="{9C037202-A274-4171-9CF8-B168481345D5}" type="presOf" srcId="{FBAEAAE1-844E-4109-9D90-546869A84401}" destId="{C3E67EC0-D4B5-4E53-9CAC-A7A79C9CF5AF}" srcOrd="0" destOrd="0" presId="urn:microsoft.com/office/officeart/2005/8/layout/process1"/>
    <dgm:cxn modelId="{8FC35AD9-B6E2-4BC8-BC9D-86929ADB545C}" type="presOf" srcId="{49EC0F56-8F36-4544-AA37-B0B2C2074CE6}" destId="{8F628C95-0985-4754-8E2B-C607EF37ADED}" srcOrd="0" destOrd="0" presId="urn:microsoft.com/office/officeart/2005/8/layout/process1"/>
    <dgm:cxn modelId="{F0327BE6-EE43-43E1-8C66-F3813D5F340D}" srcId="{B5D74B1B-3C18-44A1-87B8-8AD8608FD3EE}" destId="{78ADDF35-A129-4496-8647-6A5A16378A24}" srcOrd="1" destOrd="0" parTransId="{5640EF51-D76D-44A0-A858-6B79711088E0}" sibTransId="{1BF31098-20C2-438F-8E18-7A73F7E541DC}"/>
    <dgm:cxn modelId="{CE7729DF-D26C-4E59-88F8-D084C54AC930}" srcId="{B5D74B1B-3C18-44A1-87B8-8AD8608FD3EE}" destId="{FBAEAAE1-844E-4109-9D90-546869A84401}" srcOrd="2" destOrd="0" parTransId="{9B01A413-7E45-4CD1-A419-A4A94670167B}" sibTransId="{6BBE1702-BAF1-4D12-8A52-447BC44CFF8F}"/>
    <dgm:cxn modelId="{54BD9D66-5751-417F-9841-EFBF87866061}" type="presOf" srcId="{49EC0F56-8F36-4544-AA37-B0B2C2074CE6}" destId="{FA150CD5-3D63-4D93-80E1-11A9ABD6500F}" srcOrd="1" destOrd="0" presId="urn:microsoft.com/office/officeart/2005/8/layout/process1"/>
    <dgm:cxn modelId="{EEB7DF67-F427-4798-926F-ADED459388BC}" srcId="{B5D74B1B-3C18-44A1-87B8-8AD8608FD3EE}" destId="{049DAE56-06E1-40CA-84F5-E3EBA25E0D6F}" srcOrd="0" destOrd="0" parTransId="{07B616A7-4AAD-43D6-AE58-6CF9D95849AB}" sibTransId="{49EC0F56-8F36-4544-AA37-B0B2C2074CE6}"/>
    <dgm:cxn modelId="{A4CFB9BF-F200-4170-B848-D4F29C03B3F3}" type="presOf" srcId="{1BF31098-20C2-438F-8E18-7A73F7E541DC}" destId="{8DB2E034-797C-45C9-A30B-3AC21F4B4965}" srcOrd="1" destOrd="0" presId="urn:microsoft.com/office/officeart/2005/8/layout/process1"/>
    <dgm:cxn modelId="{63DBBEB5-AE98-4875-AE83-15C3C49AABB1}" type="presParOf" srcId="{048737F9-C883-4041-9106-F7531546F62A}" destId="{8DF2A724-4C21-4C0D-8480-62C0726A3375}" srcOrd="0" destOrd="0" presId="urn:microsoft.com/office/officeart/2005/8/layout/process1"/>
    <dgm:cxn modelId="{7314D440-B65A-4C18-A375-608C0D6660DB}" type="presParOf" srcId="{048737F9-C883-4041-9106-F7531546F62A}" destId="{8F628C95-0985-4754-8E2B-C607EF37ADED}" srcOrd="1" destOrd="0" presId="urn:microsoft.com/office/officeart/2005/8/layout/process1"/>
    <dgm:cxn modelId="{65CC5E04-6CEE-40E7-BA53-88FDF7F49F31}" type="presParOf" srcId="{8F628C95-0985-4754-8E2B-C607EF37ADED}" destId="{FA150CD5-3D63-4D93-80E1-11A9ABD6500F}" srcOrd="0" destOrd="0" presId="urn:microsoft.com/office/officeart/2005/8/layout/process1"/>
    <dgm:cxn modelId="{0C448381-AA98-4F63-BD3D-BD2385B99BF3}" type="presParOf" srcId="{048737F9-C883-4041-9106-F7531546F62A}" destId="{93EB3856-9B88-4CE5-BBC1-69423386AD66}" srcOrd="2" destOrd="0" presId="urn:microsoft.com/office/officeart/2005/8/layout/process1"/>
    <dgm:cxn modelId="{A44FC26F-21A4-4B4A-A797-4AA71A25E419}" type="presParOf" srcId="{048737F9-C883-4041-9106-F7531546F62A}" destId="{B4351B1A-0917-446E-BF28-A78F37BCB2C8}" srcOrd="3" destOrd="0" presId="urn:microsoft.com/office/officeart/2005/8/layout/process1"/>
    <dgm:cxn modelId="{F5B981D1-226E-4A20-8B74-55CEB504B1A9}" type="presParOf" srcId="{B4351B1A-0917-446E-BF28-A78F37BCB2C8}" destId="{8DB2E034-797C-45C9-A30B-3AC21F4B4965}" srcOrd="0" destOrd="0" presId="urn:microsoft.com/office/officeart/2005/8/layout/process1"/>
    <dgm:cxn modelId="{08424253-3B12-4E41-8220-668E1D8A89AA}" type="presParOf" srcId="{048737F9-C883-4041-9106-F7531546F62A}" destId="{C3E67EC0-D4B5-4E53-9CAC-A7A79C9CF5A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5D74B1B-3C18-44A1-87B8-8AD8608FD3EE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049DAE56-06E1-40CA-84F5-E3EBA25E0D6F}">
      <dgm:prSet phldrT="[Text]"/>
      <dgm:spPr/>
      <dgm:t>
        <a:bodyPr/>
        <a:lstStyle/>
        <a:p>
          <a:r>
            <a:rPr lang="en-US" dirty="0" smtClean="0"/>
            <a:t>Question</a:t>
          </a:r>
        </a:p>
      </dgm:t>
    </dgm:pt>
    <dgm:pt modelId="{07B616A7-4AAD-43D6-AE58-6CF9D95849AB}" type="parTrans" cxnId="{EEB7DF67-F427-4798-926F-ADED459388BC}">
      <dgm:prSet/>
      <dgm:spPr/>
      <dgm:t>
        <a:bodyPr/>
        <a:lstStyle/>
        <a:p>
          <a:endParaRPr lang="en-US"/>
        </a:p>
      </dgm:t>
    </dgm:pt>
    <dgm:pt modelId="{49EC0F56-8F36-4544-AA37-B0B2C2074CE6}" type="sibTrans" cxnId="{EEB7DF67-F427-4798-926F-ADED459388BC}">
      <dgm:prSet/>
      <dgm:spPr/>
      <dgm:t>
        <a:bodyPr/>
        <a:lstStyle/>
        <a:p>
          <a:endParaRPr lang="en-US"/>
        </a:p>
      </dgm:t>
    </dgm:pt>
    <dgm:pt modelId="{78ADDF35-A129-4496-8647-6A5A16378A24}">
      <dgm:prSet phldrT="[Text]"/>
      <dgm:spPr/>
      <dgm:t>
        <a:bodyPr/>
        <a:lstStyle/>
        <a:p>
          <a:r>
            <a:rPr lang="en-US" dirty="0" smtClean="0"/>
            <a:t>Web Search</a:t>
          </a:r>
          <a:endParaRPr lang="en-US" dirty="0"/>
        </a:p>
      </dgm:t>
    </dgm:pt>
    <dgm:pt modelId="{5640EF51-D76D-44A0-A858-6B79711088E0}" type="parTrans" cxnId="{F0327BE6-EE43-43E1-8C66-F3813D5F340D}">
      <dgm:prSet/>
      <dgm:spPr/>
      <dgm:t>
        <a:bodyPr/>
        <a:lstStyle/>
        <a:p>
          <a:endParaRPr lang="en-US"/>
        </a:p>
      </dgm:t>
    </dgm:pt>
    <dgm:pt modelId="{1BF31098-20C2-438F-8E18-7A73F7E541DC}" type="sibTrans" cxnId="{F0327BE6-EE43-43E1-8C66-F3813D5F340D}">
      <dgm:prSet/>
      <dgm:spPr/>
      <dgm:t>
        <a:bodyPr/>
        <a:lstStyle/>
        <a:p>
          <a:endParaRPr lang="en-US"/>
        </a:p>
      </dgm:t>
    </dgm:pt>
    <dgm:pt modelId="{FBAEAAE1-844E-4109-9D90-546869A84401}">
      <dgm:prSet phldrT="[Text]"/>
      <dgm:spPr/>
      <dgm:t>
        <a:bodyPr/>
        <a:lstStyle/>
        <a:p>
          <a:r>
            <a:rPr lang="en-US" dirty="0" smtClean="0"/>
            <a:t>Wikipedia</a:t>
          </a:r>
          <a:endParaRPr lang="en-US" dirty="0"/>
        </a:p>
      </dgm:t>
    </dgm:pt>
    <dgm:pt modelId="{9B01A413-7E45-4CD1-A419-A4A94670167B}" type="parTrans" cxnId="{CE7729DF-D26C-4E59-88F8-D084C54AC930}">
      <dgm:prSet/>
      <dgm:spPr/>
      <dgm:t>
        <a:bodyPr/>
        <a:lstStyle/>
        <a:p>
          <a:endParaRPr lang="en-US"/>
        </a:p>
      </dgm:t>
    </dgm:pt>
    <dgm:pt modelId="{6BBE1702-BAF1-4D12-8A52-447BC44CFF8F}" type="sibTrans" cxnId="{CE7729DF-D26C-4E59-88F8-D084C54AC930}">
      <dgm:prSet/>
      <dgm:spPr/>
      <dgm:t>
        <a:bodyPr/>
        <a:lstStyle/>
        <a:p>
          <a:endParaRPr lang="en-US"/>
        </a:p>
      </dgm:t>
    </dgm:pt>
    <dgm:pt modelId="{EC4FE0CC-3447-4C9F-BF62-8B380F738859}">
      <dgm:prSet phldrT="[Text]"/>
      <dgm:spPr/>
      <dgm:t>
        <a:bodyPr/>
        <a:lstStyle/>
        <a:p>
          <a:r>
            <a:rPr lang="en-US" dirty="0" smtClean="0"/>
            <a:t>Library</a:t>
          </a:r>
          <a:endParaRPr lang="en-US" dirty="0"/>
        </a:p>
      </dgm:t>
    </dgm:pt>
    <dgm:pt modelId="{ABF88326-0F57-42D4-A92A-8EA474D480F3}" type="parTrans" cxnId="{905938E6-5BB0-498E-80B7-C9B16675F581}">
      <dgm:prSet/>
      <dgm:spPr/>
      <dgm:t>
        <a:bodyPr/>
        <a:lstStyle/>
        <a:p>
          <a:endParaRPr lang="en-US"/>
        </a:p>
      </dgm:t>
    </dgm:pt>
    <dgm:pt modelId="{41B9BB4B-C524-4E45-AD57-4A417D77106E}" type="sibTrans" cxnId="{905938E6-5BB0-498E-80B7-C9B16675F581}">
      <dgm:prSet/>
      <dgm:spPr/>
      <dgm:t>
        <a:bodyPr/>
        <a:lstStyle/>
        <a:p>
          <a:endParaRPr lang="en-US"/>
        </a:p>
      </dgm:t>
    </dgm:pt>
    <dgm:pt modelId="{12DDBAE6-C499-4F1C-BE1A-0B7117F79DBB}">
      <dgm:prSet phldrT="[Text]"/>
      <dgm:spPr/>
      <dgm:t>
        <a:bodyPr/>
        <a:lstStyle/>
        <a:p>
          <a:r>
            <a:rPr lang="en-US" dirty="0" smtClean="0"/>
            <a:t>Digital</a:t>
          </a:r>
          <a:endParaRPr lang="en-US" dirty="0"/>
        </a:p>
      </dgm:t>
    </dgm:pt>
    <dgm:pt modelId="{71518AD1-7649-464D-8538-A75C02AB1372}" type="parTrans" cxnId="{C9A66693-2CB5-4C29-8EFB-2C044CB0104C}">
      <dgm:prSet/>
      <dgm:spPr/>
      <dgm:t>
        <a:bodyPr/>
        <a:lstStyle/>
        <a:p>
          <a:endParaRPr lang="en-US"/>
        </a:p>
      </dgm:t>
    </dgm:pt>
    <dgm:pt modelId="{150A66F9-0682-4667-9F6A-41C8016D420C}" type="sibTrans" cxnId="{C9A66693-2CB5-4C29-8EFB-2C044CB0104C}">
      <dgm:prSet/>
      <dgm:spPr/>
      <dgm:t>
        <a:bodyPr/>
        <a:lstStyle/>
        <a:p>
          <a:endParaRPr lang="en-US"/>
        </a:p>
      </dgm:t>
    </dgm:pt>
    <dgm:pt modelId="{F0B3EF81-E7A1-43A2-914B-E9620AB4371D}">
      <dgm:prSet phldrT="[Text]"/>
      <dgm:spPr/>
      <dgm:t>
        <a:bodyPr/>
        <a:lstStyle/>
        <a:p>
          <a:r>
            <a:rPr lang="en-US" dirty="0" smtClean="0"/>
            <a:t>Physical</a:t>
          </a:r>
          <a:endParaRPr lang="en-US" dirty="0"/>
        </a:p>
      </dgm:t>
    </dgm:pt>
    <dgm:pt modelId="{4CC354A6-20D9-4FEA-AF98-0DDC05C19618}" type="parTrans" cxnId="{47F5257D-0488-4DA8-A347-8DCAB3415270}">
      <dgm:prSet/>
      <dgm:spPr/>
      <dgm:t>
        <a:bodyPr/>
        <a:lstStyle/>
        <a:p>
          <a:endParaRPr lang="en-US"/>
        </a:p>
      </dgm:t>
    </dgm:pt>
    <dgm:pt modelId="{7F88D7CE-9F45-4789-9DF3-862B4E101724}" type="sibTrans" cxnId="{47F5257D-0488-4DA8-A347-8DCAB3415270}">
      <dgm:prSet/>
      <dgm:spPr/>
      <dgm:t>
        <a:bodyPr/>
        <a:lstStyle/>
        <a:p>
          <a:endParaRPr lang="en-US"/>
        </a:p>
      </dgm:t>
    </dgm:pt>
    <dgm:pt modelId="{048737F9-C883-4041-9106-F7531546F62A}" type="pres">
      <dgm:prSet presAssocID="{B5D74B1B-3C18-44A1-87B8-8AD8608FD3EE}" presName="Name0" presStyleCnt="0">
        <dgm:presLayoutVars>
          <dgm:dir/>
          <dgm:resizeHandles val="exact"/>
        </dgm:presLayoutVars>
      </dgm:prSet>
      <dgm:spPr/>
    </dgm:pt>
    <dgm:pt modelId="{8DF2A724-4C21-4C0D-8480-62C0726A3375}" type="pres">
      <dgm:prSet presAssocID="{049DAE56-06E1-40CA-84F5-E3EBA25E0D6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628C95-0985-4754-8E2B-C607EF37ADED}" type="pres">
      <dgm:prSet presAssocID="{49EC0F56-8F36-4544-AA37-B0B2C2074CE6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A150CD5-3D63-4D93-80E1-11A9ABD6500F}" type="pres">
      <dgm:prSet presAssocID="{49EC0F56-8F36-4544-AA37-B0B2C2074CE6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3EB3856-9B88-4CE5-BBC1-69423386AD66}" type="pres">
      <dgm:prSet presAssocID="{78ADDF35-A129-4496-8647-6A5A16378A2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351B1A-0917-446E-BF28-A78F37BCB2C8}" type="pres">
      <dgm:prSet presAssocID="{1BF31098-20C2-438F-8E18-7A73F7E541DC}" presName="sibTrans" presStyleLbl="sibTrans2D1" presStyleIdx="1" presStyleCnt="3"/>
      <dgm:spPr/>
      <dgm:t>
        <a:bodyPr/>
        <a:lstStyle/>
        <a:p>
          <a:endParaRPr lang="en-US"/>
        </a:p>
      </dgm:t>
    </dgm:pt>
    <dgm:pt modelId="{8DB2E034-797C-45C9-A30B-3AC21F4B4965}" type="pres">
      <dgm:prSet presAssocID="{1BF31098-20C2-438F-8E18-7A73F7E541DC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C3E67EC0-D4B5-4E53-9CAC-A7A79C9CF5AF}" type="pres">
      <dgm:prSet presAssocID="{FBAEAAE1-844E-4109-9D90-546869A8440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CD7409-BD03-4E0C-8D10-9C255A2CB7AC}" type="pres">
      <dgm:prSet presAssocID="{6BBE1702-BAF1-4D12-8A52-447BC44CFF8F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2B57BB3-047C-4F92-9DD4-5C56BB1AB438}" type="pres">
      <dgm:prSet presAssocID="{6BBE1702-BAF1-4D12-8A52-447BC44CFF8F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F0C4470F-8B78-4C10-8280-3D54F556C389}" type="pres">
      <dgm:prSet presAssocID="{EC4FE0CC-3447-4C9F-BF62-8B380F73885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98878C-6E74-4797-979B-15309337B886}" type="presOf" srcId="{FBAEAAE1-844E-4109-9D90-546869A84401}" destId="{C3E67EC0-D4B5-4E53-9CAC-A7A79C9CF5AF}" srcOrd="0" destOrd="0" presId="urn:microsoft.com/office/officeart/2005/8/layout/process1"/>
    <dgm:cxn modelId="{CE7729DF-D26C-4E59-88F8-D084C54AC930}" srcId="{B5D74B1B-3C18-44A1-87B8-8AD8608FD3EE}" destId="{FBAEAAE1-844E-4109-9D90-546869A84401}" srcOrd="2" destOrd="0" parTransId="{9B01A413-7E45-4CD1-A419-A4A94670167B}" sibTransId="{6BBE1702-BAF1-4D12-8A52-447BC44CFF8F}"/>
    <dgm:cxn modelId="{239626DA-6034-44F6-A18E-2AB57B536233}" type="presOf" srcId="{EC4FE0CC-3447-4C9F-BF62-8B380F738859}" destId="{F0C4470F-8B78-4C10-8280-3D54F556C389}" srcOrd="0" destOrd="0" presId="urn:microsoft.com/office/officeart/2005/8/layout/process1"/>
    <dgm:cxn modelId="{EEB7DF67-F427-4798-926F-ADED459388BC}" srcId="{B5D74B1B-3C18-44A1-87B8-8AD8608FD3EE}" destId="{049DAE56-06E1-40CA-84F5-E3EBA25E0D6F}" srcOrd="0" destOrd="0" parTransId="{07B616A7-4AAD-43D6-AE58-6CF9D95849AB}" sibTransId="{49EC0F56-8F36-4544-AA37-B0B2C2074CE6}"/>
    <dgm:cxn modelId="{ECBEFBB7-6838-4D81-B1BF-731F48144AF6}" type="presOf" srcId="{78ADDF35-A129-4496-8647-6A5A16378A24}" destId="{93EB3856-9B88-4CE5-BBC1-69423386AD66}" srcOrd="0" destOrd="0" presId="urn:microsoft.com/office/officeart/2005/8/layout/process1"/>
    <dgm:cxn modelId="{B504ABFA-CD2B-463D-B1BD-6A186F21A888}" type="presOf" srcId="{49EC0F56-8F36-4544-AA37-B0B2C2074CE6}" destId="{FA150CD5-3D63-4D93-80E1-11A9ABD6500F}" srcOrd="1" destOrd="0" presId="urn:microsoft.com/office/officeart/2005/8/layout/process1"/>
    <dgm:cxn modelId="{970EC40E-83DC-4DBD-9A96-72852C12CF3E}" type="presOf" srcId="{6BBE1702-BAF1-4D12-8A52-447BC44CFF8F}" destId="{22B57BB3-047C-4F92-9DD4-5C56BB1AB438}" srcOrd="1" destOrd="0" presId="urn:microsoft.com/office/officeart/2005/8/layout/process1"/>
    <dgm:cxn modelId="{F0327BE6-EE43-43E1-8C66-F3813D5F340D}" srcId="{B5D74B1B-3C18-44A1-87B8-8AD8608FD3EE}" destId="{78ADDF35-A129-4496-8647-6A5A16378A24}" srcOrd="1" destOrd="0" parTransId="{5640EF51-D76D-44A0-A858-6B79711088E0}" sibTransId="{1BF31098-20C2-438F-8E18-7A73F7E541DC}"/>
    <dgm:cxn modelId="{AF92AEB5-3BE8-402A-A41A-73B38F53A1B7}" type="presOf" srcId="{B5D74B1B-3C18-44A1-87B8-8AD8608FD3EE}" destId="{048737F9-C883-4041-9106-F7531546F62A}" srcOrd="0" destOrd="0" presId="urn:microsoft.com/office/officeart/2005/8/layout/process1"/>
    <dgm:cxn modelId="{5A745FFA-54D1-4CF5-8EF0-2C7C86D0F80F}" type="presOf" srcId="{1BF31098-20C2-438F-8E18-7A73F7E541DC}" destId="{B4351B1A-0917-446E-BF28-A78F37BCB2C8}" srcOrd="0" destOrd="0" presId="urn:microsoft.com/office/officeart/2005/8/layout/process1"/>
    <dgm:cxn modelId="{47F5257D-0488-4DA8-A347-8DCAB3415270}" srcId="{EC4FE0CC-3447-4C9F-BF62-8B380F738859}" destId="{F0B3EF81-E7A1-43A2-914B-E9620AB4371D}" srcOrd="1" destOrd="0" parTransId="{4CC354A6-20D9-4FEA-AF98-0DDC05C19618}" sibTransId="{7F88D7CE-9F45-4789-9DF3-862B4E101724}"/>
    <dgm:cxn modelId="{FC08E1ED-4515-497D-84BE-2DA35EB74182}" type="presOf" srcId="{F0B3EF81-E7A1-43A2-914B-E9620AB4371D}" destId="{F0C4470F-8B78-4C10-8280-3D54F556C389}" srcOrd="0" destOrd="2" presId="urn:microsoft.com/office/officeart/2005/8/layout/process1"/>
    <dgm:cxn modelId="{905938E6-5BB0-498E-80B7-C9B16675F581}" srcId="{B5D74B1B-3C18-44A1-87B8-8AD8608FD3EE}" destId="{EC4FE0CC-3447-4C9F-BF62-8B380F738859}" srcOrd="3" destOrd="0" parTransId="{ABF88326-0F57-42D4-A92A-8EA474D480F3}" sibTransId="{41B9BB4B-C524-4E45-AD57-4A417D77106E}"/>
    <dgm:cxn modelId="{126C63CF-ABC8-4D7D-BAC4-34BC6C2F0D92}" type="presOf" srcId="{1BF31098-20C2-438F-8E18-7A73F7E541DC}" destId="{8DB2E034-797C-45C9-A30B-3AC21F4B4965}" srcOrd="1" destOrd="0" presId="urn:microsoft.com/office/officeart/2005/8/layout/process1"/>
    <dgm:cxn modelId="{822597A1-A03E-4CC9-A5EB-4A0C577916B2}" type="presOf" srcId="{049DAE56-06E1-40CA-84F5-E3EBA25E0D6F}" destId="{8DF2A724-4C21-4C0D-8480-62C0726A3375}" srcOrd="0" destOrd="0" presId="urn:microsoft.com/office/officeart/2005/8/layout/process1"/>
    <dgm:cxn modelId="{85AF42CA-B806-4C2C-9834-981BD4165712}" type="presOf" srcId="{6BBE1702-BAF1-4D12-8A52-447BC44CFF8F}" destId="{75CD7409-BD03-4E0C-8D10-9C255A2CB7AC}" srcOrd="0" destOrd="0" presId="urn:microsoft.com/office/officeart/2005/8/layout/process1"/>
    <dgm:cxn modelId="{C9A66693-2CB5-4C29-8EFB-2C044CB0104C}" srcId="{EC4FE0CC-3447-4C9F-BF62-8B380F738859}" destId="{12DDBAE6-C499-4F1C-BE1A-0B7117F79DBB}" srcOrd="0" destOrd="0" parTransId="{71518AD1-7649-464D-8538-A75C02AB1372}" sibTransId="{150A66F9-0682-4667-9F6A-41C8016D420C}"/>
    <dgm:cxn modelId="{A58FBBF7-8D6C-4022-9707-AA36053336ED}" type="presOf" srcId="{49EC0F56-8F36-4544-AA37-B0B2C2074CE6}" destId="{8F628C95-0985-4754-8E2B-C607EF37ADED}" srcOrd="0" destOrd="0" presId="urn:microsoft.com/office/officeart/2005/8/layout/process1"/>
    <dgm:cxn modelId="{D4E63279-D06D-44E4-9749-E827DD133FCE}" type="presOf" srcId="{12DDBAE6-C499-4F1C-BE1A-0B7117F79DBB}" destId="{F0C4470F-8B78-4C10-8280-3D54F556C389}" srcOrd="0" destOrd="1" presId="urn:microsoft.com/office/officeart/2005/8/layout/process1"/>
    <dgm:cxn modelId="{1B1A8D95-959D-4775-B258-A697C9FF2752}" type="presParOf" srcId="{048737F9-C883-4041-9106-F7531546F62A}" destId="{8DF2A724-4C21-4C0D-8480-62C0726A3375}" srcOrd="0" destOrd="0" presId="urn:microsoft.com/office/officeart/2005/8/layout/process1"/>
    <dgm:cxn modelId="{8F1F6E9D-A939-4E48-B942-D4B6C15864EE}" type="presParOf" srcId="{048737F9-C883-4041-9106-F7531546F62A}" destId="{8F628C95-0985-4754-8E2B-C607EF37ADED}" srcOrd="1" destOrd="0" presId="urn:microsoft.com/office/officeart/2005/8/layout/process1"/>
    <dgm:cxn modelId="{865DF265-6AE0-4395-B0C8-27408865FEB2}" type="presParOf" srcId="{8F628C95-0985-4754-8E2B-C607EF37ADED}" destId="{FA150CD5-3D63-4D93-80E1-11A9ABD6500F}" srcOrd="0" destOrd="0" presId="urn:microsoft.com/office/officeart/2005/8/layout/process1"/>
    <dgm:cxn modelId="{90992C61-3243-4AD3-A765-2024F3A69A9E}" type="presParOf" srcId="{048737F9-C883-4041-9106-F7531546F62A}" destId="{93EB3856-9B88-4CE5-BBC1-69423386AD66}" srcOrd="2" destOrd="0" presId="urn:microsoft.com/office/officeart/2005/8/layout/process1"/>
    <dgm:cxn modelId="{B4971625-FF73-416E-8C70-78ABFB86739A}" type="presParOf" srcId="{048737F9-C883-4041-9106-F7531546F62A}" destId="{B4351B1A-0917-446E-BF28-A78F37BCB2C8}" srcOrd="3" destOrd="0" presId="urn:microsoft.com/office/officeart/2005/8/layout/process1"/>
    <dgm:cxn modelId="{108F99E8-1DDB-40F2-8522-96C91701ACB0}" type="presParOf" srcId="{B4351B1A-0917-446E-BF28-A78F37BCB2C8}" destId="{8DB2E034-797C-45C9-A30B-3AC21F4B4965}" srcOrd="0" destOrd="0" presId="urn:microsoft.com/office/officeart/2005/8/layout/process1"/>
    <dgm:cxn modelId="{943A6F78-DF8A-4C02-B38E-32884380C239}" type="presParOf" srcId="{048737F9-C883-4041-9106-F7531546F62A}" destId="{C3E67EC0-D4B5-4E53-9CAC-A7A79C9CF5AF}" srcOrd="4" destOrd="0" presId="urn:microsoft.com/office/officeart/2005/8/layout/process1"/>
    <dgm:cxn modelId="{0CDC93C5-3346-4D55-A862-0E752CF7DB55}" type="presParOf" srcId="{048737F9-C883-4041-9106-F7531546F62A}" destId="{75CD7409-BD03-4E0C-8D10-9C255A2CB7AC}" srcOrd="5" destOrd="0" presId="urn:microsoft.com/office/officeart/2005/8/layout/process1"/>
    <dgm:cxn modelId="{E594C6DB-ABBC-4142-B2A2-CB0D81DC01F5}" type="presParOf" srcId="{75CD7409-BD03-4E0C-8D10-9C255A2CB7AC}" destId="{22B57BB3-047C-4F92-9DD4-5C56BB1AB438}" srcOrd="0" destOrd="0" presId="urn:microsoft.com/office/officeart/2005/8/layout/process1"/>
    <dgm:cxn modelId="{EB2BC8C8-0A7D-4D68-B624-E476EF55BBF3}" type="presParOf" srcId="{048737F9-C883-4041-9106-F7531546F62A}" destId="{F0C4470F-8B78-4C10-8280-3D54F556C389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FAF30E-6A0A-4DA3-8BF7-13B41029F478}">
      <dsp:nvSpPr>
        <dsp:cNvPr id="0" name=""/>
        <dsp:cNvSpPr/>
      </dsp:nvSpPr>
      <dsp:spPr>
        <a:xfrm>
          <a:off x="0" y="13566"/>
          <a:ext cx="4038600" cy="14285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&gt;500,000,000 Monthly Views</a:t>
          </a:r>
          <a:endParaRPr lang="en-US" sz="3700" kern="1200" dirty="0"/>
        </a:p>
      </dsp:txBody>
      <dsp:txXfrm>
        <a:off x="0" y="13566"/>
        <a:ext cx="4038600" cy="1428570"/>
      </dsp:txXfrm>
    </dsp:sp>
    <dsp:sp modelId="{F043F333-9022-4438-8564-5E80FB362578}">
      <dsp:nvSpPr>
        <dsp:cNvPr id="0" name=""/>
        <dsp:cNvSpPr/>
      </dsp:nvSpPr>
      <dsp:spPr>
        <a:xfrm>
          <a:off x="0" y="1548696"/>
          <a:ext cx="4038600" cy="14285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6</a:t>
          </a:r>
          <a:r>
            <a:rPr lang="en-US" sz="3700" kern="1200" baseline="30000" dirty="0" smtClean="0"/>
            <a:t>th</a:t>
          </a:r>
          <a:r>
            <a:rPr lang="en-US" sz="3700" kern="1200" dirty="0" smtClean="0"/>
            <a:t> Largest Site</a:t>
          </a:r>
        </a:p>
      </dsp:txBody>
      <dsp:txXfrm>
        <a:off x="0" y="1548696"/>
        <a:ext cx="4038600" cy="1428570"/>
      </dsp:txXfrm>
    </dsp:sp>
    <dsp:sp modelId="{C6C6D8BD-8121-4C8A-B9F9-7350020CEA2E}">
      <dsp:nvSpPr>
        <dsp:cNvPr id="0" name=""/>
        <dsp:cNvSpPr/>
      </dsp:nvSpPr>
      <dsp:spPr>
        <a:xfrm>
          <a:off x="0" y="3083826"/>
          <a:ext cx="4038600" cy="142857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89,000 Active Editors</a:t>
          </a:r>
        </a:p>
      </dsp:txBody>
      <dsp:txXfrm>
        <a:off x="0" y="3083826"/>
        <a:ext cx="4038600" cy="142857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F2A724-4C21-4C0D-8480-62C0726A3375}">
      <dsp:nvSpPr>
        <dsp:cNvPr id="0" name=""/>
        <dsp:cNvSpPr/>
      </dsp:nvSpPr>
      <dsp:spPr>
        <a:xfrm>
          <a:off x="2678" y="1565319"/>
          <a:ext cx="1171277" cy="9333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Question</a:t>
          </a:r>
          <a:endParaRPr lang="en-US" sz="1800" kern="1200" dirty="0"/>
        </a:p>
      </dsp:txBody>
      <dsp:txXfrm>
        <a:off x="2678" y="1565319"/>
        <a:ext cx="1171277" cy="933361"/>
      </dsp:txXfrm>
    </dsp:sp>
    <dsp:sp modelId="{8F628C95-0985-4754-8E2B-C607EF37ADED}">
      <dsp:nvSpPr>
        <dsp:cNvPr id="0" name=""/>
        <dsp:cNvSpPr/>
      </dsp:nvSpPr>
      <dsp:spPr>
        <a:xfrm>
          <a:off x="1291083" y="1886761"/>
          <a:ext cx="248310" cy="29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1291083" y="1886761"/>
        <a:ext cx="248310" cy="290476"/>
      </dsp:txXfrm>
    </dsp:sp>
    <dsp:sp modelId="{93EB3856-9B88-4CE5-BBC1-69423386AD66}">
      <dsp:nvSpPr>
        <dsp:cNvPr id="0" name=""/>
        <dsp:cNvSpPr/>
      </dsp:nvSpPr>
      <dsp:spPr>
        <a:xfrm>
          <a:off x="1642467" y="1565319"/>
          <a:ext cx="1171277" cy="93336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Web Search</a:t>
          </a:r>
          <a:endParaRPr lang="en-US" sz="1800" kern="1200" dirty="0"/>
        </a:p>
      </dsp:txBody>
      <dsp:txXfrm>
        <a:off x="1642467" y="1565319"/>
        <a:ext cx="1171277" cy="933361"/>
      </dsp:txXfrm>
    </dsp:sp>
    <dsp:sp modelId="{B4351B1A-0917-446E-BF28-A78F37BCB2C8}">
      <dsp:nvSpPr>
        <dsp:cNvPr id="0" name=""/>
        <dsp:cNvSpPr/>
      </dsp:nvSpPr>
      <dsp:spPr>
        <a:xfrm>
          <a:off x="2930872" y="1886761"/>
          <a:ext cx="248310" cy="29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2930872" y="1886761"/>
        <a:ext cx="248310" cy="290476"/>
      </dsp:txXfrm>
    </dsp:sp>
    <dsp:sp modelId="{C3E67EC0-D4B5-4E53-9CAC-A7A79C9CF5AF}">
      <dsp:nvSpPr>
        <dsp:cNvPr id="0" name=""/>
        <dsp:cNvSpPr/>
      </dsp:nvSpPr>
      <dsp:spPr>
        <a:xfrm>
          <a:off x="3282255" y="1565319"/>
          <a:ext cx="1171277" cy="9333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Wikipedia</a:t>
          </a:r>
          <a:endParaRPr lang="en-US" sz="1800" kern="1200" dirty="0"/>
        </a:p>
      </dsp:txBody>
      <dsp:txXfrm>
        <a:off x="3282255" y="1565319"/>
        <a:ext cx="1171277" cy="933361"/>
      </dsp:txXfrm>
    </dsp:sp>
    <dsp:sp modelId="{75CD7409-BD03-4E0C-8D10-9C255A2CB7AC}">
      <dsp:nvSpPr>
        <dsp:cNvPr id="0" name=""/>
        <dsp:cNvSpPr/>
      </dsp:nvSpPr>
      <dsp:spPr>
        <a:xfrm>
          <a:off x="4570660" y="1886761"/>
          <a:ext cx="248310" cy="29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570660" y="1886761"/>
        <a:ext cx="248310" cy="290476"/>
      </dsp:txXfrm>
    </dsp:sp>
    <dsp:sp modelId="{F0C4470F-8B78-4C10-8280-3D54F556C389}">
      <dsp:nvSpPr>
        <dsp:cNvPr id="0" name=""/>
        <dsp:cNvSpPr/>
      </dsp:nvSpPr>
      <dsp:spPr>
        <a:xfrm>
          <a:off x="4922043" y="1565319"/>
          <a:ext cx="1171277" cy="93336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Library</a:t>
          </a:r>
          <a:endParaRPr lang="en-U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Digital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Phyiscal</a:t>
          </a:r>
          <a:endParaRPr lang="en-US" sz="1400" kern="1200" dirty="0"/>
        </a:p>
      </dsp:txBody>
      <dsp:txXfrm>
        <a:off x="4922043" y="1565319"/>
        <a:ext cx="1171277" cy="933361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FAF30E-6A0A-4DA3-8BF7-13B41029F478}">
      <dsp:nvSpPr>
        <dsp:cNvPr id="0" name=""/>
        <dsp:cNvSpPr/>
      </dsp:nvSpPr>
      <dsp:spPr>
        <a:xfrm>
          <a:off x="0" y="46034"/>
          <a:ext cx="4038600" cy="14069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Who’s linking?</a:t>
          </a:r>
          <a:endParaRPr lang="en-US" sz="3700" kern="1200" dirty="0"/>
        </a:p>
      </dsp:txBody>
      <dsp:txXfrm>
        <a:off x="0" y="46034"/>
        <a:ext cx="4038600" cy="1406925"/>
      </dsp:txXfrm>
    </dsp:sp>
    <dsp:sp modelId="{F043F333-9022-4438-8564-5E80FB362578}">
      <dsp:nvSpPr>
        <dsp:cNvPr id="0" name=""/>
        <dsp:cNvSpPr/>
      </dsp:nvSpPr>
      <dsp:spPr>
        <a:xfrm>
          <a:off x="0" y="1559519"/>
          <a:ext cx="4038600" cy="14069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What needs linking?</a:t>
          </a:r>
          <a:endParaRPr lang="en-US" sz="3700" kern="1200" dirty="0"/>
        </a:p>
      </dsp:txBody>
      <dsp:txXfrm>
        <a:off x="0" y="1559519"/>
        <a:ext cx="4038600" cy="1406925"/>
      </dsp:txXfrm>
    </dsp:sp>
    <dsp:sp modelId="{1B12735B-FF46-49D8-83F6-F75F7EB149BD}">
      <dsp:nvSpPr>
        <dsp:cNvPr id="0" name=""/>
        <dsp:cNvSpPr/>
      </dsp:nvSpPr>
      <dsp:spPr>
        <a:xfrm>
          <a:off x="0" y="3073004"/>
          <a:ext cx="4038600" cy="14069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Where to link?</a:t>
          </a:r>
          <a:endParaRPr lang="en-US" sz="3700" kern="1200" dirty="0"/>
        </a:p>
      </dsp:txBody>
      <dsp:txXfrm>
        <a:off x="0" y="3073004"/>
        <a:ext cx="4038600" cy="1406925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5447A3-947E-48D2-B415-DE9D71D1BC0F}">
      <dsp:nvSpPr>
        <dsp:cNvPr id="0" name=""/>
        <dsp:cNvSpPr/>
      </dsp:nvSpPr>
      <dsp:spPr>
        <a:xfrm>
          <a:off x="0" y="13881"/>
          <a:ext cx="4038600" cy="8189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Direct Editing</a:t>
          </a:r>
          <a:endParaRPr lang="en-US" sz="3500" kern="1200" dirty="0"/>
        </a:p>
      </dsp:txBody>
      <dsp:txXfrm>
        <a:off x="0" y="13881"/>
        <a:ext cx="4038600" cy="818999"/>
      </dsp:txXfrm>
    </dsp:sp>
    <dsp:sp modelId="{AEFAF30E-6A0A-4DA3-8BF7-13B41029F478}">
      <dsp:nvSpPr>
        <dsp:cNvPr id="0" name=""/>
        <dsp:cNvSpPr/>
      </dsp:nvSpPr>
      <dsp:spPr>
        <a:xfrm>
          <a:off x="0" y="933681"/>
          <a:ext cx="4038600" cy="81899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/>
            <a:t>Editathons</a:t>
          </a:r>
          <a:endParaRPr lang="en-US" sz="3500" kern="1200" dirty="0"/>
        </a:p>
      </dsp:txBody>
      <dsp:txXfrm>
        <a:off x="0" y="933681"/>
        <a:ext cx="4038600" cy="818999"/>
      </dsp:txXfrm>
    </dsp:sp>
    <dsp:sp modelId="{F043F333-9022-4438-8564-5E80FB362578}">
      <dsp:nvSpPr>
        <dsp:cNvPr id="0" name=""/>
        <dsp:cNvSpPr/>
      </dsp:nvSpPr>
      <dsp:spPr>
        <a:xfrm>
          <a:off x="0" y="1853481"/>
          <a:ext cx="4038600" cy="81899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Workshops</a:t>
          </a:r>
          <a:endParaRPr lang="en-US" sz="3500" kern="1200" dirty="0"/>
        </a:p>
      </dsp:txBody>
      <dsp:txXfrm>
        <a:off x="0" y="1853481"/>
        <a:ext cx="4038600" cy="818999"/>
      </dsp:txXfrm>
    </dsp:sp>
    <dsp:sp modelId="{1B12735B-FF46-49D8-83F6-F75F7EB149BD}">
      <dsp:nvSpPr>
        <dsp:cNvPr id="0" name=""/>
        <dsp:cNvSpPr/>
      </dsp:nvSpPr>
      <dsp:spPr>
        <a:xfrm>
          <a:off x="0" y="2773281"/>
          <a:ext cx="4038600" cy="8189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Bots</a:t>
          </a:r>
          <a:endParaRPr lang="en-US" sz="3500" kern="1200" dirty="0"/>
        </a:p>
      </dsp:txBody>
      <dsp:txXfrm>
        <a:off x="0" y="2773281"/>
        <a:ext cx="4038600" cy="818999"/>
      </dsp:txXfrm>
    </dsp:sp>
    <dsp:sp modelId="{1DE4E670-6E3B-4DDA-8FC2-C6BB5E8D0BA0}">
      <dsp:nvSpPr>
        <dsp:cNvPr id="0" name=""/>
        <dsp:cNvSpPr/>
      </dsp:nvSpPr>
      <dsp:spPr>
        <a:xfrm>
          <a:off x="0" y="3693081"/>
          <a:ext cx="4038600" cy="81899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Media Donation</a:t>
          </a:r>
          <a:endParaRPr lang="en-US" sz="3500" kern="1200" dirty="0"/>
        </a:p>
      </dsp:txBody>
      <dsp:txXfrm>
        <a:off x="0" y="3693081"/>
        <a:ext cx="4038600" cy="818999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5447A3-947E-48D2-B415-DE9D71D1BC0F}">
      <dsp:nvSpPr>
        <dsp:cNvPr id="0" name=""/>
        <dsp:cNvSpPr/>
      </dsp:nvSpPr>
      <dsp:spPr>
        <a:xfrm>
          <a:off x="0" y="35127"/>
          <a:ext cx="4038600" cy="143339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Link traffic to </a:t>
          </a:r>
          <a:r>
            <a:rPr lang="en-US" sz="2700" kern="1200" dirty="0" err="1" smtClean="0"/>
            <a:t>speical</a:t>
          </a:r>
          <a:r>
            <a:rPr lang="en-US" sz="2700" kern="1200" dirty="0" smtClean="0"/>
            <a:t> collections sites</a:t>
          </a:r>
          <a:endParaRPr lang="en-US" sz="2700" kern="1200" dirty="0"/>
        </a:p>
      </dsp:txBody>
      <dsp:txXfrm>
        <a:off x="0" y="35127"/>
        <a:ext cx="4038600" cy="1433396"/>
      </dsp:txXfrm>
    </dsp:sp>
    <dsp:sp modelId="{E383FA67-1932-4387-82FB-54D5E4EF46D4}">
      <dsp:nvSpPr>
        <dsp:cNvPr id="0" name=""/>
        <dsp:cNvSpPr/>
      </dsp:nvSpPr>
      <dsp:spPr>
        <a:xfrm>
          <a:off x="0" y="1546283"/>
          <a:ext cx="4038600" cy="143339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Done by paid staff</a:t>
          </a:r>
          <a:endParaRPr lang="en-US" sz="2700" kern="1200" dirty="0"/>
        </a:p>
      </dsp:txBody>
      <dsp:txXfrm>
        <a:off x="0" y="1546283"/>
        <a:ext cx="4038600" cy="1433396"/>
      </dsp:txXfrm>
    </dsp:sp>
    <dsp:sp modelId="{DB05FC04-6477-4E7C-9FD8-BCEE35FB24D6}">
      <dsp:nvSpPr>
        <dsp:cNvPr id="0" name=""/>
        <dsp:cNvSpPr/>
      </dsp:nvSpPr>
      <dsp:spPr>
        <a:xfrm>
          <a:off x="0" y="3057439"/>
          <a:ext cx="4038600" cy="143339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Wikipedia community can be hostile if not executed perfectly</a:t>
          </a:r>
          <a:endParaRPr lang="en-US" sz="2700" kern="1200" dirty="0"/>
        </a:p>
      </dsp:txBody>
      <dsp:txXfrm>
        <a:off x="0" y="3057439"/>
        <a:ext cx="4038600" cy="1433396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5447A3-947E-48D2-B415-DE9D71D1BC0F}">
      <dsp:nvSpPr>
        <dsp:cNvPr id="0" name=""/>
        <dsp:cNvSpPr/>
      </dsp:nvSpPr>
      <dsp:spPr>
        <a:xfrm>
          <a:off x="0" y="576021"/>
          <a:ext cx="4038600" cy="772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Planned events</a:t>
          </a:r>
        </a:p>
      </dsp:txBody>
      <dsp:txXfrm>
        <a:off x="0" y="576021"/>
        <a:ext cx="4038600" cy="772200"/>
      </dsp:txXfrm>
    </dsp:sp>
    <dsp:sp modelId="{B4093CFF-09D7-46BB-8B8C-E7E66402C158}">
      <dsp:nvSpPr>
        <dsp:cNvPr id="0" name=""/>
        <dsp:cNvSpPr/>
      </dsp:nvSpPr>
      <dsp:spPr>
        <a:xfrm>
          <a:off x="0" y="1443261"/>
          <a:ext cx="4038600" cy="7722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Brings foot traffic</a:t>
          </a:r>
        </a:p>
      </dsp:txBody>
      <dsp:txXfrm>
        <a:off x="0" y="1443261"/>
        <a:ext cx="4038600" cy="772200"/>
      </dsp:txXfrm>
    </dsp:sp>
    <dsp:sp modelId="{AEFAF30E-6A0A-4DA3-8BF7-13B41029F478}">
      <dsp:nvSpPr>
        <dsp:cNvPr id="0" name=""/>
        <dsp:cNvSpPr/>
      </dsp:nvSpPr>
      <dsp:spPr>
        <a:xfrm>
          <a:off x="0" y="2310501"/>
          <a:ext cx="4038600" cy="7722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Expose rare materials </a:t>
          </a:r>
          <a:endParaRPr lang="en-US" sz="3300" kern="1200" dirty="0"/>
        </a:p>
      </dsp:txBody>
      <dsp:txXfrm>
        <a:off x="0" y="2310501"/>
        <a:ext cx="4038600" cy="772200"/>
      </dsp:txXfrm>
    </dsp:sp>
    <dsp:sp modelId="{F043F333-9022-4438-8564-5E80FB362578}">
      <dsp:nvSpPr>
        <dsp:cNvPr id="0" name=""/>
        <dsp:cNvSpPr/>
      </dsp:nvSpPr>
      <dsp:spPr>
        <a:xfrm>
          <a:off x="0" y="3177741"/>
          <a:ext cx="4038600" cy="7722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Variable results</a:t>
          </a:r>
          <a:endParaRPr lang="en-US" sz="3300" kern="1200" dirty="0"/>
        </a:p>
      </dsp:txBody>
      <dsp:txXfrm>
        <a:off x="0" y="3177741"/>
        <a:ext cx="4038600" cy="77220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5447A3-947E-48D2-B415-DE9D71D1BC0F}">
      <dsp:nvSpPr>
        <dsp:cNvPr id="0" name=""/>
        <dsp:cNvSpPr/>
      </dsp:nvSpPr>
      <dsp:spPr>
        <a:xfrm>
          <a:off x="0" y="13566"/>
          <a:ext cx="4038600" cy="14285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Garner new participants</a:t>
          </a:r>
          <a:endParaRPr lang="en-US" sz="3700" kern="1200" dirty="0"/>
        </a:p>
      </dsp:txBody>
      <dsp:txXfrm>
        <a:off x="0" y="13566"/>
        <a:ext cx="4038600" cy="1428570"/>
      </dsp:txXfrm>
    </dsp:sp>
    <dsp:sp modelId="{AEFAF30E-6A0A-4DA3-8BF7-13B41029F478}">
      <dsp:nvSpPr>
        <dsp:cNvPr id="0" name=""/>
        <dsp:cNvSpPr/>
      </dsp:nvSpPr>
      <dsp:spPr>
        <a:xfrm>
          <a:off x="0" y="1548696"/>
          <a:ext cx="4038600" cy="14285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Low inertia</a:t>
          </a:r>
          <a:endParaRPr lang="en-US" sz="3700" kern="1200" dirty="0"/>
        </a:p>
      </dsp:txBody>
      <dsp:txXfrm>
        <a:off x="0" y="1548696"/>
        <a:ext cx="4038600" cy="1428570"/>
      </dsp:txXfrm>
    </dsp:sp>
    <dsp:sp modelId="{1B12735B-FF46-49D8-83F6-F75F7EB149BD}">
      <dsp:nvSpPr>
        <dsp:cNvPr id="0" name=""/>
        <dsp:cNvSpPr/>
      </dsp:nvSpPr>
      <dsp:spPr>
        <a:xfrm>
          <a:off x="0" y="3083826"/>
          <a:ext cx="4038600" cy="142857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No guaranteed action</a:t>
          </a:r>
          <a:endParaRPr lang="en-US" sz="3700" kern="1200" dirty="0"/>
        </a:p>
      </dsp:txBody>
      <dsp:txXfrm>
        <a:off x="0" y="3083826"/>
        <a:ext cx="4038600" cy="142857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5447A3-947E-48D2-B415-DE9D71D1BC0F}">
      <dsp:nvSpPr>
        <dsp:cNvPr id="0" name=""/>
        <dsp:cNvSpPr/>
      </dsp:nvSpPr>
      <dsp:spPr>
        <a:xfrm>
          <a:off x="0" y="12621"/>
          <a:ext cx="4038600" cy="1064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Scalable</a:t>
          </a:r>
          <a:endParaRPr lang="en-US" sz="2800" kern="1200" dirty="0"/>
        </a:p>
      </dsp:txBody>
      <dsp:txXfrm>
        <a:off x="0" y="12621"/>
        <a:ext cx="4038600" cy="1064700"/>
      </dsp:txXfrm>
    </dsp:sp>
    <dsp:sp modelId="{AEFAF30E-6A0A-4DA3-8BF7-13B41029F478}">
      <dsp:nvSpPr>
        <dsp:cNvPr id="0" name=""/>
        <dsp:cNvSpPr/>
      </dsp:nvSpPr>
      <dsp:spPr>
        <a:xfrm>
          <a:off x="0" y="1157961"/>
          <a:ext cx="4038600" cy="10647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Useful for data integration projects</a:t>
          </a:r>
          <a:endParaRPr lang="en-US" sz="2800" kern="1200" dirty="0"/>
        </a:p>
      </dsp:txBody>
      <dsp:txXfrm>
        <a:off x="0" y="1157961"/>
        <a:ext cx="4038600" cy="1064700"/>
      </dsp:txXfrm>
    </dsp:sp>
    <dsp:sp modelId="{1B12735B-FF46-49D8-83F6-F75F7EB149BD}">
      <dsp:nvSpPr>
        <dsp:cNvPr id="0" name=""/>
        <dsp:cNvSpPr/>
      </dsp:nvSpPr>
      <dsp:spPr>
        <a:xfrm>
          <a:off x="0" y="2303301"/>
          <a:ext cx="4038600" cy="10647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Must be approved by community</a:t>
          </a:r>
          <a:endParaRPr lang="en-US" sz="2800" kern="1200" dirty="0"/>
        </a:p>
      </dsp:txBody>
      <dsp:txXfrm>
        <a:off x="0" y="2303301"/>
        <a:ext cx="4038600" cy="1064700"/>
      </dsp:txXfrm>
    </dsp:sp>
    <dsp:sp modelId="{3E90C693-58BB-4126-B645-F14C972097F2}">
      <dsp:nvSpPr>
        <dsp:cNvPr id="0" name=""/>
        <dsp:cNvSpPr/>
      </dsp:nvSpPr>
      <dsp:spPr>
        <a:xfrm>
          <a:off x="0" y="3448641"/>
          <a:ext cx="4038600" cy="10647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Requires programming skills</a:t>
          </a:r>
          <a:endParaRPr lang="en-US" sz="2800" kern="1200" dirty="0"/>
        </a:p>
      </dsp:txBody>
      <dsp:txXfrm>
        <a:off x="0" y="3448641"/>
        <a:ext cx="4038600" cy="1064700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5447A3-947E-48D2-B415-DE9D71D1BC0F}">
      <dsp:nvSpPr>
        <dsp:cNvPr id="0" name=""/>
        <dsp:cNvSpPr/>
      </dsp:nvSpPr>
      <dsp:spPr>
        <a:xfrm>
          <a:off x="0" y="256746"/>
          <a:ext cx="4038600" cy="12741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Generates good press</a:t>
          </a:r>
          <a:endParaRPr lang="en-US" sz="3300" kern="1200" dirty="0"/>
        </a:p>
      </dsp:txBody>
      <dsp:txXfrm>
        <a:off x="0" y="256746"/>
        <a:ext cx="4038600" cy="1274130"/>
      </dsp:txXfrm>
    </dsp:sp>
    <dsp:sp modelId="{AEFAF30E-6A0A-4DA3-8BF7-13B41029F478}">
      <dsp:nvSpPr>
        <dsp:cNvPr id="0" name=""/>
        <dsp:cNvSpPr/>
      </dsp:nvSpPr>
      <dsp:spPr>
        <a:xfrm>
          <a:off x="0" y="1625916"/>
          <a:ext cx="4038600" cy="12741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Is often remixed</a:t>
          </a:r>
          <a:endParaRPr lang="en-US" sz="3300" kern="1200" dirty="0"/>
        </a:p>
      </dsp:txBody>
      <dsp:txXfrm>
        <a:off x="0" y="1625916"/>
        <a:ext cx="4038600" cy="1274130"/>
      </dsp:txXfrm>
    </dsp:sp>
    <dsp:sp modelId="{F043F333-9022-4438-8564-5E80FB362578}">
      <dsp:nvSpPr>
        <dsp:cNvPr id="0" name=""/>
        <dsp:cNvSpPr/>
      </dsp:nvSpPr>
      <dsp:spPr>
        <a:xfrm>
          <a:off x="0" y="2995086"/>
          <a:ext cx="4038600" cy="127413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Does not necessarily create links</a:t>
          </a:r>
          <a:endParaRPr lang="en-US" sz="3300" kern="1200" dirty="0"/>
        </a:p>
      </dsp:txBody>
      <dsp:txXfrm>
        <a:off x="0" y="2995086"/>
        <a:ext cx="4038600" cy="1274130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5447A3-947E-48D2-B415-DE9D71D1BC0F}">
      <dsp:nvSpPr>
        <dsp:cNvPr id="0" name=""/>
        <dsp:cNvSpPr/>
      </dsp:nvSpPr>
      <dsp:spPr>
        <a:xfrm>
          <a:off x="0" y="13566"/>
          <a:ext cx="4038600" cy="14285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Give advice on references</a:t>
          </a:r>
          <a:endParaRPr lang="en-US" sz="3700" kern="1200" dirty="0"/>
        </a:p>
      </dsp:txBody>
      <dsp:txXfrm>
        <a:off x="0" y="13566"/>
        <a:ext cx="4038600" cy="1428570"/>
      </dsp:txXfrm>
    </dsp:sp>
    <dsp:sp modelId="{AEFAF30E-6A0A-4DA3-8BF7-13B41029F478}">
      <dsp:nvSpPr>
        <dsp:cNvPr id="0" name=""/>
        <dsp:cNvSpPr/>
      </dsp:nvSpPr>
      <dsp:spPr>
        <a:xfrm>
          <a:off x="0" y="1548696"/>
          <a:ext cx="4038600" cy="14285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Improve articles</a:t>
          </a:r>
          <a:endParaRPr lang="en-US" sz="3700" kern="1200" dirty="0"/>
        </a:p>
      </dsp:txBody>
      <dsp:txXfrm>
        <a:off x="0" y="1548696"/>
        <a:ext cx="4038600" cy="1428570"/>
      </dsp:txXfrm>
    </dsp:sp>
    <dsp:sp modelId="{F043F333-9022-4438-8564-5E80FB362578}">
      <dsp:nvSpPr>
        <dsp:cNvPr id="0" name=""/>
        <dsp:cNvSpPr/>
      </dsp:nvSpPr>
      <dsp:spPr>
        <a:xfrm>
          <a:off x="0" y="3083826"/>
          <a:ext cx="4038600" cy="142857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Grow an inside perspective</a:t>
          </a:r>
          <a:endParaRPr lang="en-US" sz="3700" kern="1200" dirty="0"/>
        </a:p>
      </dsp:txBody>
      <dsp:txXfrm>
        <a:off x="0" y="3083826"/>
        <a:ext cx="4038600" cy="1428570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FAF30E-6A0A-4DA3-8BF7-13B41029F478}">
      <dsp:nvSpPr>
        <dsp:cNvPr id="0" name=""/>
        <dsp:cNvSpPr/>
      </dsp:nvSpPr>
      <dsp:spPr>
        <a:xfrm>
          <a:off x="0" y="46034"/>
          <a:ext cx="4038600" cy="14069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err="1" smtClean="0"/>
            <a:t>Metapage</a:t>
          </a:r>
          <a:endParaRPr lang="en-US" sz="3700" kern="1200" dirty="0"/>
        </a:p>
      </dsp:txBody>
      <dsp:txXfrm>
        <a:off x="0" y="46034"/>
        <a:ext cx="4038600" cy="1406925"/>
      </dsp:txXfrm>
    </dsp:sp>
    <dsp:sp modelId="{F043F333-9022-4438-8564-5E80FB362578}">
      <dsp:nvSpPr>
        <dsp:cNvPr id="0" name=""/>
        <dsp:cNvSpPr/>
      </dsp:nvSpPr>
      <dsp:spPr>
        <a:xfrm>
          <a:off x="0" y="1559519"/>
          <a:ext cx="4038600" cy="14069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Permanently attached</a:t>
          </a:r>
          <a:endParaRPr lang="en-US" sz="3700" kern="1200" dirty="0"/>
        </a:p>
      </dsp:txBody>
      <dsp:txXfrm>
        <a:off x="0" y="1559519"/>
        <a:ext cx="4038600" cy="1406925"/>
      </dsp:txXfrm>
    </dsp:sp>
    <dsp:sp modelId="{1B12735B-FF46-49D8-83F6-F75F7EB149BD}">
      <dsp:nvSpPr>
        <dsp:cNvPr id="0" name=""/>
        <dsp:cNvSpPr/>
      </dsp:nvSpPr>
      <dsp:spPr>
        <a:xfrm>
          <a:off x="0" y="3073004"/>
          <a:ext cx="4038600" cy="14069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Talk to other editors</a:t>
          </a:r>
          <a:endParaRPr lang="en-US" sz="3700" kern="1200" dirty="0"/>
        </a:p>
      </dsp:txBody>
      <dsp:txXfrm>
        <a:off x="0" y="3073004"/>
        <a:ext cx="4038600" cy="140692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36553B-6741-4430-AC17-5A27AE58E84D}">
      <dsp:nvSpPr>
        <dsp:cNvPr id="0" name=""/>
        <dsp:cNvSpPr/>
      </dsp:nvSpPr>
      <dsp:spPr>
        <a:xfrm>
          <a:off x="0" y="1181901"/>
          <a:ext cx="4038600" cy="2162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dirty="0" smtClean="0"/>
            <a:t>No user surveillance</a:t>
          </a:r>
          <a:endParaRPr lang="en-US" sz="5600" kern="1200" dirty="0"/>
        </a:p>
      </dsp:txBody>
      <dsp:txXfrm>
        <a:off x="0" y="1181901"/>
        <a:ext cx="4038600" cy="2162160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67D87C-844D-4AC7-B4C9-15E44FE2C354}">
      <dsp:nvSpPr>
        <dsp:cNvPr id="0" name=""/>
        <dsp:cNvSpPr/>
      </dsp:nvSpPr>
      <dsp:spPr>
        <a:xfrm>
          <a:off x="2826" y="728"/>
          <a:ext cx="3789672" cy="5193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/>
            <a:t>Quality</a:t>
          </a:r>
          <a:endParaRPr lang="en-US" sz="3600" b="1" kern="1200" dirty="0"/>
        </a:p>
      </dsp:txBody>
      <dsp:txXfrm>
        <a:off x="2826" y="728"/>
        <a:ext cx="3789672" cy="519336"/>
      </dsp:txXfrm>
    </dsp:sp>
    <dsp:sp modelId="{D449872E-31F6-45B9-BF1D-6975BBC536DA}">
      <dsp:nvSpPr>
        <dsp:cNvPr id="0" name=""/>
        <dsp:cNvSpPr/>
      </dsp:nvSpPr>
      <dsp:spPr>
        <a:xfrm>
          <a:off x="2826" y="572895"/>
          <a:ext cx="3789672" cy="51933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Featured Article</a:t>
          </a:r>
          <a:endParaRPr lang="en-US" sz="2300" kern="1200" dirty="0"/>
        </a:p>
      </dsp:txBody>
      <dsp:txXfrm>
        <a:off x="2826" y="572895"/>
        <a:ext cx="3789672" cy="519336"/>
      </dsp:txXfrm>
    </dsp:sp>
    <dsp:sp modelId="{B2868028-534C-4CB3-9B56-6457EB416161}">
      <dsp:nvSpPr>
        <dsp:cNvPr id="0" name=""/>
        <dsp:cNvSpPr/>
      </dsp:nvSpPr>
      <dsp:spPr>
        <a:xfrm>
          <a:off x="2826" y="1145062"/>
          <a:ext cx="3789672" cy="51933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A</a:t>
          </a:r>
          <a:endParaRPr lang="en-US" sz="2300" kern="1200" dirty="0"/>
        </a:p>
      </dsp:txBody>
      <dsp:txXfrm>
        <a:off x="2826" y="1145062"/>
        <a:ext cx="3789672" cy="519336"/>
      </dsp:txXfrm>
    </dsp:sp>
    <dsp:sp modelId="{3F56A867-1310-4169-80BA-AB378ACEE323}">
      <dsp:nvSpPr>
        <dsp:cNvPr id="0" name=""/>
        <dsp:cNvSpPr/>
      </dsp:nvSpPr>
      <dsp:spPr>
        <a:xfrm>
          <a:off x="2826" y="1717229"/>
          <a:ext cx="3789672" cy="51933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Good Article</a:t>
          </a:r>
          <a:endParaRPr lang="en-US" sz="2300" kern="1200" dirty="0"/>
        </a:p>
      </dsp:txBody>
      <dsp:txXfrm>
        <a:off x="2826" y="1717229"/>
        <a:ext cx="3789672" cy="519336"/>
      </dsp:txXfrm>
    </dsp:sp>
    <dsp:sp modelId="{1212CF81-44E5-4BFE-BED0-E3840B6A68FB}">
      <dsp:nvSpPr>
        <dsp:cNvPr id="0" name=""/>
        <dsp:cNvSpPr/>
      </dsp:nvSpPr>
      <dsp:spPr>
        <a:xfrm>
          <a:off x="2826" y="2289396"/>
          <a:ext cx="3789672" cy="51933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B</a:t>
          </a:r>
          <a:endParaRPr lang="en-US" sz="2300" kern="1200" dirty="0"/>
        </a:p>
      </dsp:txBody>
      <dsp:txXfrm>
        <a:off x="2826" y="2289396"/>
        <a:ext cx="3789672" cy="519336"/>
      </dsp:txXfrm>
    </dsp:sp>
    <dsp:sp modelId="{7AE4FC06-87EC-4025-ADF1-92C98933736E}">
      <dsp:nvSpPr>
        <dsp:cNvPr id="0" name=""/>
        <dsp:cNvSpPr/>
      </dsp:nvSpPr>
      <dsp:spPr>
        <a:xfrm>
          <a:off x="2826" y="2861563"/>
          <a:ext cx="3789672" cy="51933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</a:t>
          </a:r>
          <a:endParaRPr lang="en-US" sz="2300" kern="1200" dirty="0"/>
        </a:p>
      </dsp:txBody>
      <dsp:txXfrm>
        <a:off x="2826" y="2861563"/>
        <a:ext cx="3789672" cy="519336"/>
      </dsp:txXfrm>
    </dsp:sp>
    <dsp:sp modelId="{82B50FF1-71F5-4586-AF51-0FBECED96056}">
      <dsp:nvSpPr>
        <dsp:cNvPr id="0" name=""/>
        <dsp:cNvSpPr/>
      </dsp:nvSpPr>
      <dsp:spPr>
        <a:xfrm>
          <a:off x="2826" y="3433731"/>
          <a:ext cx="3789672" cy="51933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Start</a:t>
          </a:r>
          <a:endParaRPr lang="en-US" sz="2300" kern="1200" dirty="0"/>
        </a:p>
      </dsp:txBody>
      <dsp:txXfrm>
        <a:off x="2826" y="3433731"/>
        <a:ext cx="3789672" cy="519336"/>
      </dsp:txXfrm>
    </dsp:sp>
    <dsp:sp modelId="{8B66FD3C-A66C-4C93-87A3-1EB2CF84401D}">
      <dsp:nvSpPr>
        <dsp:cNvPr id="0" name=""/>
        <dsp:cNvSpPr/>
      </dsp:nvSpPr>
      <dsp:spPr>
        <a:xfrm>
          <a:off x="2826" y="4005898"/>
          <a:ext cx="3789672" cy="51933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Stub</a:t>
          </a:r>
          <a:endParaRPr lang="en-US" sz="2300" kern="1200" dirty="0"/>
        </a:p>
      </dsp:txBody>
      <dsp:txXfrm>
        <a:off x="2826" y="4005898"/>
        <a:ext cx="3789672" cy="519336"/>
      </dsp:txXfrm>
    </dsp:sp>
    <dsp:sp modelId="{7BB32B67-F31F-4231-87AB-44E36FA8DE98}">
      <dsp:nvSpPr>
        <dsp:cNvPr id="0" name=""/>
        <dsp:cNvSpPr/>
      </dsp:nvSpPr>
      <dsp:spPr>
        <a:xfrm>
          <a:off x="4429163" y="728"/>
          <a:ext cx="3789672" cy="5193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/>
            <a:t>Importance</a:t>
          </a:r>
          <a:endParaRPr lang="en-US" sz="3600" b="1" kern="1200" dirty="0"/>
        </a:p>
      </dsp:txBody>
      <dsp:txXfrm>
        <a:off x="4429163" y="728"/>
        <a:ext cx="3789672" cy="519336"/>
      </dsp:txXfrm>
    </dsp:sp>
    <dsp:sp modelId="{BDC858A8-9A6D-4B95-9541-7BB73DF152D4}">
      <dsp:nvSpPr>
        <dsp:cNvPr id="0" name=""/>
        <dsp:cNvSpPr/>
      </dsp:nvSpPr>
      <dsp:spPr>
        <a:xfrm>
          <a:off x="4429163" y="572895"/>
          <a:ext cx="3789672" cy="51933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Top</a:t>
          </a:r>
          <a:endParaRPr lang="en-US" sz="2300" kern="1200" dirty="0"/>
        </a:p>
      </dsp:txBody>
      <dsp:txXfrm>
        <a:off x="4429163" y="572895"/>
        <a:ext cx="3789672" cy="519336"/>
      </dsp:txXfrm>
    </dsp:sp>
    <dsp:sp modelId="{EA6E707C-F2D6-4FBC-B932-103E22237C56}">
      <dsp:nvSpPr>
        <dsp:cNvPr id="0" name=""/>
        <dsp:cNvSpPr/>
      </dsp:nvSpPr>
      <dsp:spPr>
        <a:xfrm>
          <a:off x="4429163" y="1145062"/>
          <a:ext cx="3789672" cy="51933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High</a:t>
          </a:r>
          <a:endParaRPr lang="en-US" sz="2300" kern="1200" dirty="0"/>
        </a:p>
      </dsp:txBody>
      <dsp:txXfrm>
        <a:off x="4429163" y="1145062"/>
        <a:ext cx="3789672" cy="519336"/>
      </dsp:txXfrm>
    </dsp:sp>
    <dsp:sp modelId="{4C4876DD-1ABB-4A4E-8765-3D13D9051D33}">
      <dsp:nvSpPr>
        <dsp:cNvPr id="0" name=""/>
        <dsp:cNvSpPr/>
      </dsp:nvSpPr>
      <dsp:spPr>
        <a:xfrm>
          <a:off x="4429163" y="1717229"/>
          <a:ext cx="3789672" cy="51933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Mid</a:t>
          </a:r>
          <a:endParaRPr lang="en-US" sz="2300" kern="1200" dirty="0"/>
        </a:p>
      </dsp:txBody>
      <dsp:txXfrm>
        <a:off x="4429163" y="1717229"/>
        <a:ext cx="3789672" cy="519336"/>
      </dsp:txXfrm>
    </dsp:sp>
    <dsp:sp modelId="{BF406F1E-7338-4BA7-B0C6-C681AD152A6C}">
      <dsp:nvSpPr>
        <dsp:cNvPr id="0" name=""/>
        <dsp:cNvSpPr/>
      </dsp:nvSpPr>
      <dsp:spPr>
        <a:xfrm>
          <a:off x="4429163" y="2289396"/>
          <a:ext cx="3789672" cy="51933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Low</a:t>
          </a:r>
          <a:endParaRPr lang="en-US" sz="2300" kern="1200" dirty="0"/>
        </a:p>
      </dsp:txBody>
      <dsp:txXfrm>
        <a:off x="4429163" y="2289396"/>
        <a:ext cx="3789672" cy="519336"/>
      </dsp:txXfrm>
    </dsp:sp>
    <dsp:sp modelId="{3144B068-3F48-4584-A232-2A082BC2CCD8}">
      <dsp:nvSpPr>
        <dsp:cNvPr id="0" name=""/>
        <dsp:cNvSpPr/>
      </dsp:nvSpPr>
      <dsp:spPr>
        <a:xfrm>
          <a:off x="4429163" y="2861563"/>
          <a:ext cx="3789672" cy="51933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Bottom</a:t>
          </a:r>
          <a:endParaRPr lang="en-US" sz="2300" kern="1200" dirty="0"/>
        </a:p>
      </dsp:txBody>
      <dsp:txXfrm>
        <a:off x="4429163" y="2861563"/>
        <a:ext cx="3789672" cy="519336"/>
      </dsp:txXfrm>
    </dsp:sp>
    <dsp:sp modelId="{BFF186EF-1292-48B1-A480-C504B991B6CD}">
      <dsp:nvSpPr>
        <dsp:cNvPr id="0" name=""/>
        <dsp:cNvSpPr/>
      </dsp:nvSpPr>
      <dsp:spPr>
        <a:xfrm>
          <a:off x="4429163" y="3433731"/>
          <a:ext cx="3789672" cy="51933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No</a:t>
          </a:r>
          <a:endParaRPr lang="en-US" sz="2300" kern="1200" dirty="0"/>
        </a:p>
      </dsp:txBody>
      <dsp:txXfrm>
        <a:off x="4429163" y="3433731"/>
        <a:ext cx="3789672" cy="519336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FAF30E-6A0A-4DA3-8BF7-13B41029F478}">
      <dsp:nvSpPr>
        <dsp:cNvPr id="0" name=""/>
        <dsp:cNvSpPr/>
      </dsp:nvSpPr>
      <dsp:spPr>
        <a:xfrm>
          <a:off x="0" y="819741"/>
          <a:ext cx="4038600" cy="889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Complete History</a:t>
          </a:r>
          <a:endParaRPr lang="en-US" sz="3800" kern="1200" dirty="0"/>
        </a:p>
      </dsp:txBody>
      <dsp:txXfrm>
        <a:off x="0" y="819741"/>
        <a:ext cx="4038600" cy="889200"/>
      </dsp:txXfrm>
    </dsp:sp>
    <dsp:sp modelId="{F043F333-9022-4438-8564-5E80FB362578}">
      <dsp:nvSpPr>
        <dsp:cNvPr id="0" name=""/>
        <dsp:cNvSpPr/>
      </dsp:nvSpPr>
      <dsp:spPr>
        <a:xfrm>
          <a:off x="0" y="1818381"/>
          <a:ext cx="4038600" cy="8892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For Every Page</a:t>
          </a:r>
          <a:endParaRPr lang="en-US" sz="3800" kern="1200" dirty="0"/>
        </a:p>
      </dsp:txBody>
      <dsp:txXfrm>
        <a:off x="0" y="1818381"/>
        <a:ext cx="4038600" cy="889200"/>
      </dsp:txXfrm>
    </dsp:sp>
    <dsp:sp modelId="{1B12735B-FF46-49D8-83F6-F75F7EB149BD}">
      <dsp:nvSpPr>
        <dsp:cNvPr id="0" name=""/>
        <dsp:cNvSpPr/>
      </dsp:nvSpPr>
      <dsp:spPr>
        <a:xfrm>
          <a:off x="0" y="2817021"/>
          <a:ext cx="4038600" cy="8892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Forever</a:t>
          </a:r>
          <a:endParaRPr lang="en-US" sz="3800" kern="1200" dirty="0"/>
        </a:p>
      </dsp:txBody>
      <dsp:txXfrm>
        <a:off x="0" y="2817021"/>
        <a:ext cx="4038600" cy="889200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FAF30E-6A0A-4DA3-8BF7-13B41029F478}">
      <dsp:nvSpPr>
        <dsp:cNvPr id="0" name=""/>
        <dsp:cNvSpPr/>
      </dsp:nvSpPr>
      <dsp:spPr>
        <a:xfrm>
          <a:off x="0" y="781761"/>
          <a:ext cx="4038600" cy="912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Profile</a:t>
          </a:r>
          <a:endParaRPr lang="en-US" sz="3900" kern="1200" dirty="0"/>
        </a:p>
      </dsp:txBody>
      <dsp:txXfrm>
        <a:off x="0" y="781761"/>
        <a:ext cx="4038600" cy="912600"/>
      </dsp:txXfrm>
    </dsp:sp>
    <dsp:sp modelId="{F043F333-9022-4438-8564-5E80FB362578}">
      <dsp:nvSpPr>
        <dsp:cNvPr id="0" name=""/>
        <dsp:cNvSpPr/>
      </dsp:nvSpPr>
      <dsp:spPr>
        <a:xfrm>
          <a:off x="0" y="1806681"/>
          <a:ext cx="4038600" cy="912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Messaging System</a:t>
          </a:r>
          <a:endParaRPr lang="en-US" sz="3900" kern="1200" dirty="0"/>
        </a:p>
      </dsp:txBody>
      <dsp:txXfrm>
        <a:off x="0" y="1806681"/>
        <a:ext cx="4038600" cy="912600"/>
      </dsp:txXfrm>
    </dsp:sp>
    <dsp:sp modelId="{1B12735B-FF46-49D8-83F6-F75F7EB149BD}">
      <dsp:nvSpPr>
        <dsp:cNvPr id="0" name=""/>
        <dsp:cNvSpPr/>
      </dsp:nvSpPr>
      <dsp:spPr>
        <a:xfrm>
          <a:off x="0" y="2831601"/>
          <a:ext cx="4038600" cy="9126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Transparency</a:t>
          </a:r>
          <a:endParaRPr lang="en-US" sz="3900" kern="1200" dirty="0"/>
        </a:p>
      </dsp:txBody>
      <dsp:txXfrm>
        <a:off x="0" y="2831601"/>
        <a:ext cx="4038600" cy="912600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FAF30E-6A0A-4DA3-8BF7-13B41029F478}">
      <dsp:nvSpPr>
        <dsp:cNvPr id="0" name=""/>
        <dsp:cNvSpPr/>
      </dsp:nvSpPr>
      <dsp:spPr>
        <a:xfrm>
          <a:off x="0" y="46034"/>
          <a:ext cx="4038600" cy="14069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All pages</a:t>
          </a:r>
          <a:endParaRPr lang="en-US" sz="3700" kern="1200" dirty="0"/>
        </a:p>
      </dsp:txBody>
      <dsp:txXfrm>
        <a:off x="0" y="46034"/>
        <a:ext cx="4038600" cy="1406925"/>
      </dsp:txXfrm>
    </dsp:sp>
    <dsp:sp modelId="{F043F333-9022-4438-8564-5E80FB362578}">
      <dsp:nvSpPr>
        <dsp:cNvPr id="0" name=""/>
        <dsp:cNvSpPr/>
      </dsp:nvSpPr>
      <dsp:spPr>
        <a:xfrm>
          <a:off x="0" y="1559519"/>
          <a:ext cx="4038600" cy="14069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Counting tool</a:t>
          </a:r>
          <a:endParaRPr lang="en-US" sz="3700" kern="1200" dirty="0"/>
        </a:p>
      </dsp:txBody>
      <dsp:txXfrm>
        <a:off x="0" y="1559519"/>
        <a:ext cx="4038600" cy="1406925"/>
      </dsp:txXfrm>
    </dsp:sp>
    <dsp:sp modelId="{1B12735B-FF46-49D8-83F6-F75F7EB149BD}">
      <dsp:nvSpPr>
        <dsp:cNvPr id="0" name=""/>
        <dsp:cNvSpPr/>
      </dsp:nvSpPr>
      <dsp:spPr>
        <a:xfrm>
          <a:off x="0" y="3073004"/>
          <a:ext cx="4038600" cy="14069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New browsing mode</a:t>
          </a:r>
          <a:endParaRPr lang="en-US" sz="3700" kern="1200" dirty="0"/>
        </a:p>
      </dsp:txBody>
      <dsp:txXfrm>
        <a:off x="0" y="3073004"/>
        <a:ext cx="4038600" cy="1406925"/>
      </dsp:txXfrm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4A7E8A-EC9D-4D3A-9A36-32FBA7134FF3}">
      <dsp:nvSpPr>
        <dsp:cNvPr id="0" name=""/>
        <dsp:cNvSpPr/>
      </dsp:nvSpPr>
      <dsp:spPr>
        <a:xfrm>
          <a:off x="0" y="46034"/>
          <a:ext cx="4038600" cy="14069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All pages</a:t>
          </a:r>
          <a:endParaRPr lang="en-US" sz="3700" kern="1200" dirty="0"/>
        </a:p>
      </dsp:txBody>
      <dsp:txXfrm>
        <a:off x="0" y="46034"/>
        <a:ext cx="4038600" cy="1406925"/>
      </dsp:txXfrm>
    </dsp:sp>
    <dsp:sp modelId="{AEFAF30E-6A0A-4DA3-8BF7-13B41029F478}">
      <dsp:nvSpPr>
        <dsp:cNvPr id="0" name=""/>
        <dsp:cNvSpPr/>
      </dsp:nvSpPr>
      <dsp:spPr>
        <a:xfrm>
          <a:off x="0" y="1559519"/>
          <a:ext cx="4038600" cy="14069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All languages</a:t>
          </a:r>
        </a:p>
      </dsp:txBody>
      <dsp:txXfrm>
        <a:off x="0" y="1559519"/>
        <a:ext cx="4038600" cy="1406925"/>
      </dsp:txXfrm>
    </dsp:sp>
    <dsp:sp modelId="{5CEF2C28-E10B-478A-A780-8D7693E1318D}">
      <dsp:nvSpPr>
        <dsp:cNvPr id="0" name=""/>
        <dsp:cNvSpPr/>
      </dsp:nvSpPr>
      <dsp:spPr>
        <a:xfrm>
          <a:off x="0" y="3073004"/>
          <a:ext cx="4038600" cy="14069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Up to 90 days prior</a:t>
          </a:r>
        </a:p>
      </dsp:txBody>
      <dsp:txXfrm>
        <a:off x="0" y="3073004"/>
        <a:ext cx="4038600" cy="1406925"/>
      </dsp:txXfrm>
    </dsp:sp>
  </dsp:spTree>
</dsp:drawing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CA23F7-430F-4CBE-BBCF-7B047938E5C0}">
      <dsp:nvSpPr>
        <dsp:cNvPr id="0" name=""/>
        <dsp:cNvSpPr/>
      </dsp:nvSpPr>
      <dsp:spPr>
        <a:xfrm>
          <a:off x="0" y="0"/>
          <a:ext cx="8001000" cy="1600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0" y="0"/>
        <a:ext cx="8001000" cy="1600200"/>
      </dsp:txXfrm>
    </dsp:sp>
    <dsp:sp modelId="{00F55B73-1D1B-451E-9CCA-8A61E4EC8FD4}">
      <dsp:nvSpPr>
        <dsp:cNvPr id="0" name=""/>
        <dsp:cNvSpPr/>
      </dsp:nvSpPr>
      <dsp:spPr>
        <a:xfrm>
          <a:off x="976" y="1600200"/>
          <a:ext cx="1599809" cy="33604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An Encyclopedia</a:t>
          </a:r>
          <a:endParaRPr lang="en-US" sz="2100" kern="1200" dirty="0"/>
        </a:p>
      </dsp:txBody>
      <dsp:txXfrm>
        <a:off x="976" y="1600200"/>
        <a:ext cx="1599809" cy="3360420"/>
      </dsp:txXfrm>
    </dsp:sp>
    <dsp:sp modelId="{9CE7C5A4-A41D-44A2-B41C-EA506CBE7007}">
      <dsp:nvSpPr>
        <dsp:cNvPr id="0" name=""/>
        <dsp:cNvSpPr/>
      </dsp:nvSpPr>
      <dsp:spPr>
        <a:xfrm>
          <a:off x="1600786" y="1600200"/>
          <a:ext cx="1599809" cy="3360420"/>
        </a:xfrm>
        <a:prstGeom prst="rect">
          <a:avLst/>
        </a:prstGeom>
        <a:solidFill>
          <a:schemeClr val="accent5">
            <a:hueOff val="2970924"/>
            <a:satOff val="-15130"/>
            <a:lumOff val="27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Neutral Point of View</a:t>
          </a:r>
          <a:endParaRPr lang="en-US" sz="2100" kern="1200" dirty="0"/>
        </a:p>
      </dsp:txBody>
      <dsp:txXfrm>
        <a:off x="1600786" y="1600200"/>
        <a:ext cx="1599809" cy="3360420"/>
      </dsp:txXfrm>
    </dsp:sp>
    <dsp:sp modelId="{A8978E7C-94C4-4F72-8904-368EBF4C40D8}">
      <dsp:nvSpPr>
        <dsp:cNvPr id="0" name=""/>
        <dsp:cNvSpPr/>
      </dsp:nvSpPr>
      <dsp:spPr>
        <a:xfrm>
          <a:off x="3200595" y="1600200"/>
          <a:ext cx="1599809" cy="3360420"/>
        </a:xfrm>
        <a:prstGeom prst="rect">
          <a:avLst/>
        </a:prstGeom>
        <a:solidFill>
          <a:schemeClr val="accent5">
            <a:hueOff val="5941847"/>
            <a:satOff val="-30260"/>
            <a:lumOff val="55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Free Content</a:t>
          </a:r>
          <a:endParaRPr lang="en-US" sz="2100" kern="1200" dirty="0"/>
        </a:p>
      </dsp:txBody>
      <dsp:txXfrm>
        <a:off x="3200595" y="1600200"/>
        <a:ext cx="1599809" cy="3360420"/>
      </dsp:txXfrm>
    </dsp:sp>
    <dsp:sp modelId="{4A0AF91B-200F-442E-813C-3855B5075A3F}">
      <dsp:nvSpPr>
        <dsp:cNvPr id="0" name=""/>
        <dsp:cNvSpPr/>
      </dsp:nvSpPr>
      <dsp:spPr>
        <a:xfrm>
          <a:off x="4800404" y="1600200"/>
          <a:ext cx="1599809" cy="3360420"/>
        </a:xfrm>
        <a:prstGeom prst="rect">
          <a:avLst/>
        </a:prstGeom>
        <a:solidFill>
          <a:schemeClr val="accent5">
            <a:hueOff val="8912770"/>
            <a:satOff val="-45390"/>
            <a:lumOff val="83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Civility</a:t>
          </a:r>
          <a:endParaRPr lang="en-US" sz="2100" kern="1200" dirty="0"/>
        </a:p>
      </dsp:txBody>
      <dsp:txXfrm>
        <a:off x="4800404" y="1600200"/>
        <a:ext cx="1599809" cy="3360420"/>
      </dsp:txXfrm>
    </dsp:sp>
    <dsp:sp modelId="{7E390D84-8C6D-442D-8079-8BD5BC444A69}">
      <dsp:nvSpPr>
        <dsp:cNvPr id="0" name=""/>
        <dsp:cNvSpPr/>
      </dsp:nvSpPr>
      <dsp:spPr>
        <a:xfrm>
          <a:off x="6400213" y="1600200"/>
          <a:ext cx="1599809" cy="3360420"/>
        </a:xfrm>
        <a:prstGeom prst="rect">
          <a:avLst/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No Firm Rules</a:t>
          </a:r>
          <a:endParaRPr lang="en-US" sz="2100" kern="1200" dirty="0"/>
        </a:p>
      </dsp:txBody>
      <dsp:txXfrm>
        <a:off x="6400213" y="1600200"/>
        <a:ext cx="1599809" cy="3360420"/>
      </dsp:txXfrm>
    </dsp:sp>
    <dsp:sp modelId="{512EAA38-EAF9-4D02-9550-9253B508DB11}">
      <dsp:nvSpPr>
        <dsp:cNvPr id="0" name=""/>
        <dsp:cNvSpPr/>
      </dsp:nvSpPr>
      <dsp:spPr>
        <a:xfrm>
          <a:off x="0" y="4960619"/>
          <a:ext cx="8001000" cy="373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9DB996-7CA8-40AD-8BA0-F78591E26D8C}">
      <dsp:nvSpPr>
        <dsp:cNvPr id="0" name=""/>
        <dsp:cNvSpPr/>
      </dsp:nvSpPr>
      <dsp:spPr>
        <a:xfrm>
          <a:off x="0" y="200020"/>
          <a:ext cx="7200892" cy="4400558"/>
        </a:xfrm>
        <a:prstGeom prst="verticalScroll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kern="1200" dirty="0" smtClean="0"/>
            <a:t>“The problem with Wikipedia is that it only works in practice. In theory, it can never work.” ~Anon</a:t>
          </a:r>
          <a:endParaRPr lang="en-US" sz="5100" kern="1200" dirty="0"/>
        </a:p>
      </dsp:txBody>
      <dsp:txXfrm>
        <a:off x="0" y="200020"/>
        <a:ext cx="7200892" cy="4400558"/>
      </dsp:txXfrm>
    </dsp:sp>
    <dsp:sp modelId="{0F849F98-E789-4CE5-8D98-677C7E25A350}">
      <dsp:nvSpPr>
        <dsp:cNvPr id="0" name=""/>
        <dsp:cNvSpPr/>
      </dsp:nvSpPr>
      <dsp:spPr>
        <a:xfrm flipH="1">
          <a:off x="5708774" y="-32508"/>
          <a:ext cx="47999" cy="65017"/>
        </a:xfrm>
        <a:prstGeom prst="leftCircularArrow">
          <a:avLst>
            <a:gd name="adj1" fmla="val 4878"/>
            <a:gd name="adj2" fmla="val 312630"/>
            <a:gd name="adj3" fmla="val 3186036"/>
            <a:gd name="adj4" fmla="val 15163307"/>
            <a:gd name="adj5" fmla="val 56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4A7E8A-EC9D-4D3A-9A36-32FBA7134FF3}">
      <dsp:nvSpPr>
        <dsp:cNvPr id="0" name=""/>
        <dsp:cNvSpPr/>
      </dsp:nvSpPr>
      <dsp:spPr>
        <a:xfrm>
          <a:off x="0" y="35127"/>
          <a:ext cx="4038600" cy="143339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An aggregating authority file</a:t>
          </a:r>
          <a:endParaRPr lang="en-US" sz="2700" kern="1200" dirty="0"/>
        </a:p>
      </dsp:txBody>
      <dsp:txXfrm>
        <a:off x="0" y="35127"/>
        <a:ext cx="4038600" cy="1433396"/>
      </dsp:txXfrm>
    </dsp:sp>
    <dsp:sp modelId="{AEFAF30E-6A0A-4DA3-8BF7-13B41029F478}">
      <dsp:nvSpPr>
        <dsp:cNvPr id="0" name=""/>
        <dsp:cNvSpPr/>
      </dsp:nvSpPr>
      <dsp:spPr>
        <a:xfrm>
          <a:off x="0" y="1546283"/>
          <a:ext cx="4038600" cy="143339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Uses and links to Wikipedia data</a:t>
          </a:r>
        </a:p>
      </dsp:txBody>
      <dsp:txXfrm>
        <a:off x="0" y="1546283"/>
        <a:ext cx="4038600" cy="1433396"/>
      </dsp:txXfrm>
    </dsp:sp>
    <dsp:sp modelId="{05AB027A-6282-4C53-9D8F-F2593A2974BC}">
      <dsp:nvSpPr>
        <dsp:cNvPr id="0" name=""/>
        <dsp:cNvSpPr/>
      </dsp:nvSpPr>
      <dsp:spPr>
        <a:xfrm>
          <a:off x="0" y="3057439"/>
          <a:ext cx="4038600" cy="143339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Would be valuable if Wikipedia reciprocated links</a:t>
          </a:r>
        </a:p>
      </dsp:txBody>
      <dsp:txXfrm>
        <a:off x="0" y="3057439"/>
        <a:ext cx="4038600" cy="1433396"/>
      </dsp:txXfrm>
    </dsp:sp>
  </dsp:spTree>
</dsp:drawing>
</file>

<file path=ppt/diagrams/drawing2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81B0C2-D789-4394-AB3A-756A6B63975D}">
      <dsp:nvSpPr>
        <dsp:cNvPr id="0" name=""/>
        <dsp:cNvSpPr/>
      </dsp:nvSpPr>
      <dsp:spPr>
        <a:xfrm>
          <a:off x="0" y="785001"/>
          <a:ext cx="4038600" cy="538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260,000 articles to edit</a:t>
          </a:r>
          <a:endParaRPr lang="en-US" sz="2300" kern="1200" dirty="0"/>
        </a:p>
      </dsp:txBody>
      <dsp:txXfrm>
        <a:off x="0" y="785001"/>
        <a:ext cx="4038600" cy="538200"/>
      </dsp:txXfrm>
    </dsp:sp>
    <dsp:sp modelId="{D76CAF85-876C-4460-BC14-8DED0892F6BA}">
      <dsp:nvSpPr>
        <dsp:cNvPr id="0" name=""/>
        <dsp:cNvSpPr/>
      </dsp:nvSpPr>
      <dsp:spPr>
        <a:xfrm>
          <a:off x="0" y="1389441"/>
          <a:ext cx="4038600" cy="5382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Requires Approval</a:t>
          </a:r>
          <a:endParaRPr lang="en-US" sz="2300" kern="1200" dirty="0"/>
        </a:p>
      </dsp:txBody>
      <dsp:txXfrm>
        <a:off x="0" y="1389441"/>
        <a:ext cx="4038600" cy="538200"/>
      </dsp:txXfrm>
    </dsp:sp>
    <dsp:sp modelId="{28FD9304-D710-43A8-9137-70FA87DE62ED}">
      <dsp:nvSpPr>
        <dsp:cNvPr id="0" name=""/>
        <dsp:cNvSpPr/>
      </dsp:nvSpPr>
      <dsp:spPr>
        <a:xfrm>
          <a:off x="0" y="1993881"/>
          <a:ext cx="4038600" cy="5382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No office to call</a:t>
          </a:r>
          <a:endParaRPr lang="en-US" sz="2300" kern="1200" dirty="0"/>
        </a:p>
      </dsp:txBody>
      <dsp:txXfrm>
        <a:off x="0" y="1993881"/>
        <a:ext cx="4038600" cy="538200"/>
      </dsp:txXfrm>
    </dsp:sp>
    <dsp:sp modelId="{1FD4AE7B-0118-4C64-B6A5-A16593058ACB}">
      <dsp:nvSpPr>
        <dsp:cNvPr id="0" name=""/>
        <dsp:cNvSpPr/>
      </dsp:nvSpPr>
      <dsp:spPr>
        <a:xfrm>
          <a:off x="0" y="2598321"/>
          <a:ext cx="4038600" cy="5382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Must find community consensus</a:t>
          </a:r>
          <a:endParaRPr lang="en-US" sz="2300" kern="1200" dirty="0"/>
        </a:p>
      </dsp:txBody>
      <dsp:txXfrm>
        <a:off x="0" y="2598321"/>
        <a:ext cx="4038600" cy="538200"/>
      </dsp:txXfrm>
    </dsp:sp>
    <dsp:sp modelId="{EB25ADF1-9C01-48DC-B31C-A5EED349D6D0}">
      <dsp:nvSpPr>
        <dsp:cNvPr id="0" name=""/>
        <dsp:cNvSpPr/>
      </dsp:nvSpPr>
      <dsp:spPr>
        <a:xfrm>
          <a:off x="0" y="3202761"/>
          <a:ext cx="4038600" cy="5382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&gt;30,000 community members</a:t>
          </a:r>
          <a:endParaRPr lang="en-US" sz="2300" kern="1200" dirty="0"/>
        </a:p>
      </dsp:txBody>
      <dsp:txXfrm>
        <a:off x="0" y="3202761"/>
        <a:ext cx="4038600" cy="538200"/>
      </dsp:txXfrm>
    </dsp:sp>
  </dsp:spTree>
</dsp:drawing>
</file>

<file path=ppt/diagrams/drawing2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81B0C2-D789-4394-AB3A-756A6B63975D}">
      <dsp:nvSpPr>
        <dsp:cNvPr id="0" name=""/>
        <dsp:cNvSpPr/>
      </dsp:nvSpPr>
      <dsp:spPr>
        <a:xfrm>
          <a:off x="0" y="27302"/>
          <a:ext cx="4038600" cy="217663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Formally &lt;2 years old</a:t>
          </a:r>
          <a:endParaRPr lang="en-US" sz="4100" kern="1200" dirty="0"/>
        </a:p>
      </dsp:txBody>
      <dsp:txXfrm>
        <a:off x="0" y="27302"/>
        <a:ext cx="4038600" cy="2176638"/>
      </dsp:txXfrm>
    </dsp:sp>
    <dsp:sp modelId="{4CB342A1-8471-4539-BB28-18EFA198F1FF}">
      <dsp:nvSpPr>
        <dsp:cNvPr id="0" name=""/>
        <dsp:cNvSpPr/>
      </dsp:nvSpPr>
      <dsp:spPr>
        <a:xfrm>
          <a:off x="0" y="2322021"/>
          <a:ext cx="4038600" cy="217663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More library voices can shape projects</a:t>
          </a:r>
          <a:endParaRPr lang="en-US" sz="4100" kern="1200" dirty="0"/>
        </a:p>
      </dsp:txBody>
      <dsp:txXfrm>
        <a:off x="0" y="2322021"/>
        <a:ext cx="4038600" cy="217663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36553B-6741-4430-AC17-5A27AE58E84D}">
      <dsp:nvSpPr>
        <dsp:cNvPr id="0" name=""/>
        <dsp:cNvSpPr/>
      </dsp:nvSpPr>
      <dsp:spPr>
        <a:xfrm>
          <a:off x="0" y="22161"/>
          <a:ext cx="4038600" cy="13805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900" kern="1200" dirty="0" smtClean="0"/>
            <a:t>Complete</a:t>
          </a:r>
          <a:endParaRPr lang="en-US" sz="5900" kern="1200" dirty="0"/>
        </a:p>
      </dsp:txBody>
      <dsp:txXfrm>
        <a:off x="0" y="22161"/>
        <a:ext cx="4038600" cy="1380599"/>
      </dsp:txXfrm>
    </dsp:sp>
    <dsp:sp modelId="{71A66A50-2AE2-4267-9427-941BF0E8BABC}">
      <dsp:nvSpPr>
        <dsp:cNvPr id="0" name=""/>
        <dsp:cNvSpPr/>
      </dsp:nvSpPr>
      <dsp:spPr>
        <a:xfrm>
          <a:off x="0" y="1572681"/>
          <a:ext cx="4038600" cy="138059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900" kern="1200" dirty="0" smtClean="0"/>
            <a:t>Free</a:t>
          </a:r>
          <a:endParaRPr lang="en-US" sz="5900" kern="1200" dirty="0"/>
        </a:p>
      </dsp:txBody>
      <dsp:txXfrm>
        <a:off x="0" y="1572681"/>
        <a:ext cx="4038600" cy="1380599"/>
      </dsp:txXfrm>
    </dsp:sp>
    <dsp:sp modelId="{9D4526C2-267B-4C2B-AB88-DAC54CBA0975}">
      <dsp:nvSpPr>
        <dsp:cNvPr id="0" name=""/>
        <dsp:cNvSpPr/>
      </dsp:nvSpPr>
      <dsp:spPr>
        <a:xfrm>
          <a:off x="0" y="3123201"/>
          <a:ext cx="4038600" cy="138059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900" kern="1200" dirty="0" smtClean="0"/>
            <a:t>Access</a:t>
          </a:r>
          <a:endParaRPr lang="en-US" sz="5900" kern="1200" dirty="0"/>
        </a:p>
      </dsp:txBody>
      <dsp:txXfrm>
        <a:off x="0" y="3123201"/>
        <a:ext cx="4038600" cy="138059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36553B-6741-4430-AC17-5A27AE58E84D}">
      <dsp:nvSpPr>
        <dsp:cNvPr id="0" name=""/>
        <dsp:cNvSpPr/>
      </dsp:nvSpPr>
      <dsp:spPr>
        <a:xfrm>
          <a:off x="0" y="45291"/>
          <a:ext cx="4038600" cy="21586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Highest article rating is “well sourced”[1]</a:t>
          </a:r>
          <a:endParaRPr lang="en-US" sz="4100" kern="1200" dirty="0"/>
        </a:p>
      </dsp:txBody>
      <dsp:txXfrm>
        <a:off x="0" y="45291"/>
        <a:ext cx="4038600" cy="2158649"/>
      </dsp:txXfrm>
    </dsp:sp>
    <dsp:sp modelId="{9D4526C2-267B-4C2B-AB88-DAC54CBA0975}">
      <dsp:nvSpPr>
        <dsp:cNvPr id="0" name=""/>
        <dsp:cNvSpPr/>
      </dsp:nvSpPr>
      <dsp:spPr>
        <a:xfrm>
          <a:off x="0" y="2322021"/>
          <a:ext cx="4038600" cy="215864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Improving over time</a:t>
          </a:r>
          <a:endParaRPr lang="en-US" sz="4100" kern="1200" dirty="0"/>
        </a:p>
      </dsp:txBody>
      <dsp:txXfrm>
        <a:off x="0" y="2322021"/>
        <a:ext cx="4038600" cy="215864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36553B-6741-4430-AC17-5A27AE58E84D}">
      <dsp:nvSpPr>
        <dsp:cNvPr id="0" name=""/>
        <dsp:cNvSpPr/>
      </dsp:nvSpPr>
      <dsp:spPr>
        <a:xfrm>
          <a:off x="0" y="27302"/>
          <a:ext cx="4038600" cy="217663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94.2% contain at least one reference</a:t>
          </a:r>
          <a:r>
            <a:rPr lang="en-US" sz="1200" kern="1200" dirty="0" smtClean="0"/>
            <a:t>[1]</a:t>
          </a:r>
          <a:endParaRPr lang="en-US" sz="4000" kern="1200" dirty="0"/>
        </a:p>
      </dsp:txBody>
      <dsp:txXfrm>
        <a:off x="0" y="27302"/>
        <a:ext cx="4038600" cy="2176638"/>
      </dsp:txXfrm>
    </dsp:sp>
    <dsp:sp modelId="{9D4526C2-267B-4C2B-AB88-DAC54CBA0975}">
      <dsp:nvSpPr>
        <dsp:cNvPr id="0" name=""/>
        <dsp:cNvSpPr/>
      </dsp:nvSpPr>
      <dsp:spPr>
        <a:xfrm>
          <a:off x="0" y="2322021"/>
          <a:ext cx="4038600" cy="217663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Print citations are still heavily used</a:t>
          </a:r>
          <a:endParaRPr lang="en-US" sz="4100" kern="1200" dirty="0"/>
        </a:p>
      </dsp:txBody>
      <dsp:txXfrm>
        <a:off x="0" y="2322021"/>
        <a:ext cx="4038600" cy="217663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36553B-6741-4430-AC17-5A27AE58E84D}">
      <dsp:nvSpPr>
        <dsp:cNvPr id="0" name=""/>
        <dsp:cNvSpPr/>
      </dsp:nvSpPr>
      <dsp:spPr>
        <a:xfrm>
          <a:off x="0" y="0"/>
          <a:ext cx="4038600" cy="225581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2003: </a:t>
          </a:r>
          <a:r>
            <a:rPr lang="en-US" sz="4000" i="1" kern="1200" dirty="0" smtClean="0"/>
            <a:t>Scopus</a:t>
          </a:r>
          <a:r>
            <a:rPr lang="en-US" sz="4000" i="0" kern="1200" dirty="0" smtClean="0"/>
            <a:t> articles cited Wikipedia 4 times</a:t>
          </a:r>
          <a:endParaRPr lang="en-US" sz="4000" kern="1200" dirty="0"/>
        </a:p>
      </dsp:txBody>
      <dsp:txXfrm>
        <a:off x="0" y="0"/>
        <a:ext cx="4038600" cy="2255814"/>
      </dsp:txXfrm>
    </dsp:sp>
    <dsp:sp modelId="{80B52320-4BCA-4491-B3B0-A5B24830328F}">
      <dsp:nvSpPr>
        <dsp:cNvPr id="0" name=""/>
        <dsp:cNvSpPr/>
      </dsp:nvSpPr>
      <dsp:spPr>
        <a:xfrm>
          <a:off x="0" y="2270148"/>
          <a:ext cx="4038600" cy="225581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2010: </a:t>
          </a:r>
          <a:r>
            <a:rPr lang="en-US" sz="4000" i="1" kern="1200" dirty="0" smtClean="0"/>
            <a:t>Scopus </a:t>
          </a:r>
          <a:r>
            <a:rPr lang="en-US" sz="4000" i="0" kern="1200" dirty="0" smtClean="0"/>
            <a:t>articles cited Wikipedia 933 times</a:t>
          </a:r>
          <a:endParaRPr lang="en-US" sz="4000" kern="1200" dirty="0"/>
        </a:p>
      </dsp:txBody>
      <dsp:txXfrm>
        <a:off x="0" y="2270148"/>
        <a:ext cx="4038600" cy="2255814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F2A724-4C21-4C0D-8480-62C0726A3375}">
      <dsp:nvSpPr>
        <dsp:cNvPr id="0" name=""/>
        <dsp:cNvSpPr/>
      </dsp:nvSpPr>
      <dsp:spPr>
        <a:xfrm>
          <a:off x="5357" y="1551582"/>
          <a:ext cx="1601390" cy="9608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Question</a:t>
          </a:r>
          <a:endParaRPr lang="en-US" sz="2600" kern="1200" dirty="0"/>
        </a:p>
      </dsp:txBody>
      <dsp:txXfrm>
        <a:off x="5357" y="1551582"/>
        <a:ext cx="1601390" cy="960834"/>
      </dsp:txXfrm>
    </dsp:sp>
    <dsp:sp modelId="{8F628C95-0985-4754-8E2B-C607EF37ADED}">
      <dsp:nvSpPr>
        <dsp:cNvPr id="0" name=""/>
        <dsp:cNvSpPr/>
      </dsp:nvSpPr>
      <dsp:spPr>
        <a:xfrm>
          <a:off x="1766887" y="183342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766887" y="1833427"/>
        <a:ext cx="339494" cy="397144"/>
      </dsp:txXfrm>
    </dsp:sp>
    <dsp:sp modelId="{93EB3856-9B88-4CE5-BBC1-69423386AD66}">
      <dsp:nvSpPr>
        <dsp:cNvPr id="0" name=""/>
        <dsp:cNvSpPr/>
      </dsp:nvSpPr>
      <dsp:spPr>
        <a:xfrm>
          <a:off x="2247304" y="1551582"/>
          <a:ext cx="1601390" cy="9608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Catalog Search</a:t>
          </a:r>
          <a:endParaRPr lang="en-US" sz="2600" kern="1200" dirty="0"/>
        </a:p>
      </dsp:txBody>
      <dsp:txXfrm>
        <a:off x="2247304" y="1551582"/>
        <a:ext cx="1601390" cy="960834"/>
      </dsp:txXfrm>
    </dsp:sp>
    <dsp:sp modelId="{B4351B1A-0917-446E-BF28-A78F37BCB2C8}">
      <dsp:nvSpPr>
        <dsp:cNvPr id="0" name=""/>
        <dsp:cNvSpPr/>
      </dsp:nvSpPr>
      <dsp:spPr>
        <a:xfrm>
          <a:off x="4008834" y="183342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008834" y="1833427"/>
        <a:ext cx="339494" cy="397144"/>
      </dsp:txXfrm>
    </dsp:sp>
    <dsp:sp modelId="{C3E67EC0-D4B5-4E53-9CAC-A7A79C9CF5AF}">
      <dsp:nvSpPr>
        <dsp:cNvPr id="0" name=""/>
        <dsp:cNvSpPr/>
      </dsp:nvSpPr>
      <dsp:spPr>
        <a:xfrm>
          <a:off x="4489251" y="1551582"/>
          <a:ext cx="1601390" cy="96083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Stacks</a:t>
          </a:r>
          <a:endParaRPr lang="en-US" sz="2600" kern="1200" dirty="0"/>
        </a:p>
      </dsp:txBody>
      <dsp:txXfrm>
        <a:off x="4489251" y="1551582"/>
        <a:ext cx="1601390" cy="96083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F2A724-4C21-4C0D-8480-62C0726A3375}">
      <dsp:nvSpPr>
        <dsp:cNvPr id="0" name=""/>
        <dsp:cNvSpPr/>
      </dsp:nvSpPr>
      <dsp:spPr>
        <a:xfrm>
          <a:off x="5357" y="1551582"/>
          <a:ext cx="1601390" cy="9608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Question</a:t>
          </a:r>
        </a:p>
      </dsp:txBody>
      <dsp:txXfrm>
        <a:off x="5357" y="1551582"/>
        <a:ext cx="1601390" cy="960834"/>
      </dsp:txXfrm>
    </dsp:sp>
    <dsp:sp modelId="{8F628C95-0985-4754-8E2B-C607EF37ADED}">
      <dsp:nvSpPr>
        <dsp:cNvPr id="0" name=""/>
        <dsp:cNvSpPr/>
      </dsp:nvSpPr>
      <dsp:spPr>
        <a:xfrm>
          <a:off x="1766887" y="183342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766887" y="1833427"/>
        <a:ext cx="339494" cy="397144"/>
      </dsp:txXfrm>
    </dsp:sp>
    <dsp:sp modelId="{93EB3856-9B88-4CE5-BBC1-69423386AD66}">
      <dsp:nvSpPr>
        <dsp:cNvPr id="0" name=""/>
        <dsp:cNvSpPr/>
      </dsp:nvSpPr>
      <dsp:spPr>
        <a:xfrm>
          <a:off x="2247304" y="1551582"/>
          <a:ext cx="1601390" cy="9608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Web Search</a:t>
          </a:r>
          <a:endParaRPr lang="en-US" sz="2500" kern="1200" dirty="0"/>
        </a:p>
      </dsp:txBody>
      <dsp:txXfrm>
        <a:off x="2247304" y="1551582"/>
        <a:ext cx="1601390" cy="960834"/>
      </dsp:txXfrm>
    </dsp:sp>
    <dsp:sp modelId="{B4351B1A-0917-446E-BF28-A78F37BCB2C8}">
      <dsp:nvSpPr>
        <dsp:cNvPr id="0" name=""/>
        <dsp:cNvSpPr/>
      </dsp:nvSpPr>
      <dsp:spPr>
        <a:xfrm>
          <a:off x="4008834" y="183342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008834" y="1833427"/>
        <a:ext cx="339494" cy="397144"/>
      </dsp:txXfrm>
    </dsp:sp>
    <dsp:sp modelId="{C3E67EC0-D4B5-4E53-9CAC-A7A79C9CF5AF}">
      <dsp:nvSpPr>
        <dsp:cNvPr id="0" name=""/>
        <dsp:cNvSpPr/>
      </dsp:nvSpPr>
      <dsp:spPr>
        <a:xfrm>
          <a:off x="4489251" y="1551582"/>
          <a:ext cx="1601390" cy="96083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Wikipedia</a:t>
          </a:r>
          <a:endParaRPr lang="en-US" sz="2500" kern="1200" dirty="0"/>
        </a:p>
      </dsp:txBody>
      <dsp:txXfrm>
        <a:off x="4489251" y="1551582"/>
        <a:ext cx="1601390" cy="960834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F2A724-4C21-4C0D-8480-62C0726A3375}">
      <dsp:nvSpPr>
        <dsp:cNvPr id="0" name=""/>
        <dsp:cNvSpPr/>
      </dsp:nvSpPr>
      <dsp:spPr>
        <a:xfrm>
          <a:off x="2678" y="1565319"/>
          <a:ext cx="1171277" cy="9333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Question</a:t>
          </a:r>
        </a:p>
      </dsp:txBody>
      <dsp:txXfrm>
        <a:off x="2678" y="1565319"/>
        <a:ext cx="1171277" cy="933361"/>
      </dsp:txXfrm>
    </dsp:sp>
    <dsp:sp modelId="{8F628C95-0985-4754-8E2B-C607EF37ADED}">
      <dsp:nvSpPr>
        <dsp:cNvPr id="0" name=""/>
        <dsp:cNvSpPr/>
      </dsp:nvSpPr>
      <dsp:spPr>
        <a:xfrm>
          <a:off x="1291083" y="1886761"/>
          <a:ext cx="248310" cy="29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1291083" y="1886761"/>
        <a:ext cx="248310" cy="290476"/>
      </dsp:txXfrm>
    </dsp:sp>
    <dsp:sp modelId="{93EB3856-9B88-4CE5-BBC1-69423386AD66}">
      <dsp:nvSpPr>
        <dsp:cNvPr id="0" name=""/>
        <dsp:cNvSpPr/>
      </dsp:nvSpPr>
      <dsp:spPr>
        <a:xfrm>
          <a:off x="1642467" y="1565319"/>
          <a:ext cx="1171277" cy="93336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Web Search</a:t>
          </a:r>
          <a:endParaRPr lang="en-US" sz="1800" kern="1200" dirty="0"/>
        </a:p>
      </dsp:txBody>
      <dsp:txXfrm>
        <a:off x="1642467" y="1565319"/>
        <a:ext cx="1171277" cy="933361"/>
      </dsp:txXfrm>
    </dsp:sp>
    <dsp:sp modelId="{B4351B1A-0917-446E-BF28-A78F37BCB2C8}">
      <dsp:nvSpPr>
        <dsp:cNvPr id="0" name=""/>
        <dsp:cNvSpPr/>
      </dsp:nvSpPr>
      <dsp:spPr>
        <a:xfrm>
          <a:off x="2930872" y="1886761"/>
          <a:ext cx="248310" cy="29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2930872" y="1886761"/>
        <a:ext cx="248310" cy="290476"/>
      </dsp:txXfrm>
    </dsp:sp>
    <dsp:sp modelId="{C3E67EC0-D4B5-4E53-9CAC-A7A79C9CF5AF}">
      <dsp:nvSpPr>
        <dsp:cNvPr id="0" name=""/>
        <dsp:cNvSpPr/>
      </dsp:nvSpPr>
      <dsp:spPr>
        <a:xfrm>
          <a:off x="3282255" y="1565319"/>
          <a:ext cx="1171277" cy="93336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Wikipedia</a:t>
          </a:r>
          <a:endParaRPr lang="en-US" sz="1800" kern="1200" dirty="0"/>
        </a:p>
      </dsp:txBody>
      <dsp:txXfrm>
        <a:off x="3282255" y="1565319"/>
        <a:ext cx="1171277" cy="933361"/>
      </dsp:txXfrm>
    </dsp:sp>
    <dsp:sp modelId="{75CD7409-BD03-4E0C-8D10-9C255A2CB7AC}">
      <dsp:nvSpPr>
        <dsp:cNvPr id="0" name=""/>
        <dsp:cNvSpPr/>
      </dsp:nvSpPr>
      <dsp:spPr>
        <a:xfrm>
          <a:off x="4570660" y="1886761"/>
          <a:ext cx="248310" cy="290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570660" y="1886761"/>
        <a:ext cx="248310" cy="290476"/>
      </dsp:txXfrm>
    </dsp:sp>
    <dsp:sp modelId="{F0C4470F-8B78-4C10-8280-3D54F556C389}">
      <dsp:nvSpPr>
        <dsp:cNvPr id="0" name=""/>
        <dsp:cNvSpPr/>
      </dsp:nvSpPr>
      <dsp:spPr>
        <a:xfrm>
          <a:off x="4922043" y="1565319"/>
          <a:ext cx="1171277" cy="93336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Library</a:t>
          </a:r>
          <a:endParaRPr lang="en-U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Digital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Physical</a:t>
          </a:r>
          <a:endParaRPr lang="en-US" sz="1400" kern="1200" dirty="0"/>
        </a:p>
      </dsp:txBody>
      <dsp:txXfrm>
        <a:off x="4922043" y="1565319"/>
        <a:ext cx="1171277" cy="9333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C238408C-6839-46EE-8131-EDA75C487F2E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87D77045-401A-4D5E-BFE3-54C21A8A66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3653DA-8BF4-4869-96FE-9BCF43372D46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AC53DF-4216-466D-99A7-94400E6C2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7/30/2012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/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7/30/2012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/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129108-AC8D-4212-9283-60D9E99BF07A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ED3D3-6235-4F4C-B439-DF277FB555A7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5F1E3E-4B2F-4895-B65E-28B2E64F39F6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085435-8225-4333-BFFA-0096413F0D76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83C494-2A87-468C-A21B-CB14FB9ABB00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0FA0-5B31-4864-A2BB-719EA5A679C6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ECC0C8-36B8-442A-833D-B6AACE86BB77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E20EC5-AC53-4169-941E-EDF10CD23748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7/30/2012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r"/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hyperlink" Target="http://interactivearchivist.archivists.org/case-studies/wikipedia-at-uw/" TargetMode="Externa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hyperlink" Target="http://outreach.wikimedia.org/w/index.php?title=File:Q_WLL_talk_slideshow.pdf" TargetMode="Externa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hyperlink" Target="http://en.wikipedia.org/wiki/Wikipedia:WLL_at_Harvard" TargetMode="Externa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7" Type="http://schemas.openxmlformats.org/officeDocument/2006/relationships/hyperlink" Target="http://en.wikipedia.org/wiki/Wikipedia:VIAF" TargetMode="Externa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7" Type="http://schemas.openxmlformats.org/officeDocument/2006/relationships/hyperlink" Target="http://en.wikipedia.org/wiki/Wikipedia:NARA" TargetMode="Externa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Category:Articles_lacking_sources" TargetMode="External"/><Relationship Id="rId3" Type="http://schemas.openxmlformats.org/officeDocument/2006/relationships/diagramLayout" Target="../diagrams/layout18.xml"/><Relationship Id="rId7" Type="http://schemas.openxmlformats.org/officeDocument/2006/relationships/hyperlink" Target="http://en.wikipedia.org/wiki/Wikipedia:Reliable_sources/Noticeboard" TargetMode="Externa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Relationship Id="rId9" Type="http://schemas.openxmlformats.org/officeDocument/2006/relationships/hyperlink" Target="http://en.wikipedia.org/wiki/Wikipedia:Teahouse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2011_Egyptian_revolution" TargetMode="Externa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Wikipedia:Version_1.0_Editorial_Team/Assessment" TargetMode="External"/><Relationship Id="rId2" Type="http://schemas.openxmlformats.org/officeDocument/2006/relationships/hyperlink" Target="http://en.wikipedia.org/wiki/Talk:2011_Egyptian_revolution" TargetMode="Externa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/index.php?title=Talk:2011_Egyptian_revolution&amp;action=history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User:The_Egyptian_Liberal" TargetMode="Externa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Template:Infobox_book" TargetMode="External"/><Relationship Id="rId2" Type="http://schemas.openxmlformats.org/officeDocument/2006/relationships/hyperlink" Target="http://en.wikipedia.org/wiki/Special:WhatLinksHere/2011_Egyptian_revolution" TargetMode="Externa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stats.grok.se/en/latest/Ulysses_(novel)" TargetMode="Externa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Wikipedia:Five_pillars" TargetMode="External"/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8.xml"/><Relationship Id="rId7" Type="http://schemas.microsoft.com/office/2007/relationships/diagramDrawing" Target="../diagrams/drawing28.xml"/><Relationship Id="rId2" Type="http://schemas.openxmlformats.org/officeDocument/2006/relationships/hyperlink" Target="http://en.wikipedia.org/wiki/Wikipedia:Authority_control_integration_proposal" TargetMode="Externa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8.xml"/><Relationship Id="rId5" Type="http://schemas.openxmlformats.org/officeDocument/2006/relationships/diagramQuickStyle" Target="../diagrams/quickStyle28.xml"/><Relationship Id="rId4" Type="http://schemas.openxmlformats.org/officeDocument/2006/relationships/diagramLayout" Target="../diagrams/layout2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viaf.org/viaf/101956084/" TargetMode="External"/><Relationship Id="rId2" Type="http://schemas.openxmlformats.org/officeDocument/2006/relationships/hyperlink" Target="http://viaf.org/viaf/7386077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viaf.org/viaf/7386077/rdf.xml" TargetMode="Externa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outreach.wikimedia.org/wiki/Wikipedia_Loves_Librarie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oclc.org/research/events/webinars.htm" TargetMode="External"/><Relationship Id="rId4" Type="http://schemas.openxmlformats.org/officeDocument/2006/relationships/hyperlink" Target="http://www.oclc.org/research/" TargetMode="Externa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hyperlink" Target="http://en.wikipedia.org/wiki/User:Protonk/Article_Feedback" TargetMode="Externa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hyperlink" Target="http://en.wikipedia.org/wiki/User:Maximilianklein/Citations" TargetMode="External"/><Relationship Id="rId7" Type="http://schemas.openxmlformats.org/officeDocument/2006/relationships/diagramColors" Target="../diagrams/colors5.xml"/><Relationship Id="rId2" Type="http://schemas.openxmlformats.org/officeDocument/2006/relationships/hyperlink" Target="http://en.wikipedia.org/wiki/Category:Articles_lacking_sources" TargetMode="Externa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hyperlink" Target="http://firstmonday.org/htbin/cgiwrap/bin/ojs/index.php/fm/article/view/3492/3031" TargetMode="Externa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lnSpc>
                <a:spcPts val="4000"/>
              </a:lnSpc>
            </a:pPr>
            <a:r>
              <a:rPr lang="en-US" b="1" dirty="0" smtClean="0">
                <a:solidFill>
                  <a:srgbClr val="2178B5"/>
                </a:solidFill>
                <a:latin typeface="Calibri" pitchFamily="34" charset="0"/>
                <a:cs typeface="Arial" pitchFamily="34" charset="0"/>
              </a:rPr>
              <a:t>Wikipedia and Libraries: </a:t>
            </a:r>
            <a:br>
              <a:rPr lang="en-US" b="1" dirty="0" smtClean="0">
                <a:solidFill>
                  <a:srgbClr val="2178B5"/>
                </a:solidFill>
                <a:latin typeface="Calibri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2178B5"/>
                </a:solidFill>
                <a:latin typeface="Calibri" pitchFamily="34" charset="0"/>
                <a:cs typeface="Arial" pitchFamily="34" charset="0"/>
              </a:rPr>
              <a:t>What's the Connection? </a:t>
            </a:r>
            <a:r>
              <a:rPr lang="en-US" b="1" dirty="0" smtClean="0">
                <a:cs typeface="Arial" pitchFamily="34" charset="0"/>
              </a:rPr>
              <a:t/>
            </a:r>
            <a:br>
              <a:rPr lang="en-US" b="1" dirty="0" smtClean="0">
                <a:cs typeface="Arial" pitchFamily="34" charset="0"/>
              </a:rPr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71800" y="5943600"/>
            <a:ext cx="6019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5" algn="r">
              <a:lnSpc>
                <a:spcPts val="2000"/>
              </a:lnSpc>
            </a:pPr>
            <a:r>
              <a:rPr lang="en-US" sz="2800" b="1" dirty="0" smtClean="0">
                <a:solidFill>
                  <a:srgbClr val="2178B5"/>
                </a:solidFill>
                <a:latin typeface="Calibri" pitchFamily="34" charset="0"/>
              </a:rPr>
              <a:t>OCLC Research</a:t>
            </a:r>
          </a:p>
          <a:p>
            <a:pPr lvl="5" algn="r">
              <a:lnSpc>
                <a:spcPts val="2000"/>
              </a:lnSpc>
            </a:pPr>
            <a:r>
              <a:rPr lang="en-US" sz="1600" dirty="0" smtClean="0">
                <a:latin typeface="Calibri" pitchFamily="34" charset="0"/>
              </a:rPr>
              <a:t>Exploration, innovation and community </a:t>
            </a:r>
            <a:br>
              <a:rPr lang="en-US" sz="1600" dirty="0" smtClean="0">
                <a:latin typeface="Calibri" pitchFamily="34" charset="0"/>
              </a:rPr>
            </a:br>
            <a:r>
              <a:rPr lang="en-US" sz="1600" dirty="0" smtClean="0">
                <a:latin typeface="Calibri" pitchFamily="34" charset="0"/>
              </a:rPr>
              <a:t>for libraries and archives.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OCLC Research Technical Advances </a:t>
            </a:r>
            <a:r>
              <a:rPr lang="en-US" dirty="0" smtClean="0">
                <a:solidFill>
                  <a:schemeClr val="bg1"/>
                </a:solidFill>
              </a:rPr>
              <a:t>for Innovation in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Cultural Heritage Institutions (TAI CHI) Webinar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1 August 2012</a:t>
            </a:r>
          </a:p>
        </p:txBody>
      </p:sp>
      <p:grpSp>
        <p:nvGrpSpPr>
          <p:cNvPr id="4" name="Group 16"/>
          <p:cNvGrpSpPr/>
          <p:nvPr/>
        </p:nvGrpSpPr>
        <p:grpSpPr>
          <a:xfrm>
            <a:off x="533400" y="1600200"/>
            <a:ext cx="7848600" cy="3515856"/>
            <a:chOff x="457200" y="1447800"/>
            <a:chExt cx="7848600" cy="3515856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1447800"/>
              <a:ext cx="7848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800" b="1" dirty="0">
                <a:latin typeface="+mj-lt"/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14800" y="2286000"/>
              <a:ext cx="38100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alibri" pitchFamily="34" charset="0"/>
                  <a:cs typeface="Arial" pitchFamily="34" charset="0"/>
                </a:rPr>
                <a:t>Featuring Max Klein, </a:t>
              </a:r>
              <a:br>
                <a:rPr lang="en-US" sz="2400" dirty="0" smtClean="0">
                  <a:latin typeface="Calibri" pitchFamily="34" charset="0"/>
                  <a:cs typeface="Arial" pitchFamily="34" charset="0"/>
                </a:rPr>
              </a:br>
              <a:r>
                <a:rPr lang="en-US" sz="2400" dirty="0" err="1" smtClean="0">
                  <a:latin typeface="Calibri" pitchFamily="34" charset="0"/>
                </a:rPr>
                <a:t>Wikipedian</a:t>
              </a:r>
              <a:r>
                <a:rPr lang="en-US" sz="2400" dirty="0" smtClean="0">
                  <a:latin typeface="Calibri" pitchFamily="34" charset="0"/>
                </a:rPr>
                <a:t> in Residence</a:t>
              </a:r>
              <a:r>
                <a:rPr lang="en-US" sz="2400" dirty="0" smtClean="0">
                  <a:latin typeface="Calibri" pitchFamily="34" charset="0"/>
                  <a:cs typeface="Arial" pitchFamily="34" charset="0"/>
                </a:rPr>
                <a:t> </a:t>
              </a:r>
              <a:br>
                <a:rPr lang="en-US" sz="2400" dirty="0" smtClean="0">
                  <a:latin typeface="Calibri" pitchFamily="34" charset="0"/>
                  <a:cs typeface="Arial" pitchFamily="34" charset="0"/>
                </a:rPr>
              </a:br>
              <a:r>
                <a:rPr lang="en-US" sz="2400" dirty="0" smtClean="0">
                  <a:latin typeface="Calibri" pitchFamily="34" charset="0"/>
                  <a:cs typeface="Arial" pitchFamily="34" charset="0"/>
                </a:rPr>
                <a:t>31 July 2012</a:t>
              </a:r>
            </a:p>
            <a:p>
              <a:r>
                <a:rPr lang="en-US" sz="2400" dirty="0" smtClean="0">
                  <a:latin typeface="Calibri" pitchFamily="34" charset="0"/>
                  <a:cs typeface="Arial" pitchFamily="34" charset="0"/>
                </a:rPr>
                <a:t>#</a:t>
              </a:r>
              <a:r>
                <a:rPr lang="en-US" sz="2400" dirty="0" err="1" smtClean="0">
                  <a:latin typeface="Calibri" pitchFamily="34" charset="0"/>
                  <a:cs typeface="Arial" pitchFamily="34" charset="0"/>
                </a:rPr>
                <a:t>orwikipedia</a:t>
              </a:r>
              <a:r>
                <a:rPr lang="en-US" sz="2400" dirty="0" smtClean="0">
                  <a:latin typeface="Calibri" pitchFamily="34" charset="0"/>
                  <a:cs typeface="Arial" pitchFamily="34" charset="0"/>
                </a:rPr>
                <a:t> </a:t>
              </a:r>
              <a:br>
                <a:rPr lang="en-US" sz="2400" dirty="0" smtClean="0">
                  <a:latin typeface="Calibri" pitchFamily="34" charset="0"/>
                  <a:cs typeface="Arial" pitchFamily="34" charset="0"/>
                </a:rPr>
              </a:br>
              <a:r>
                <a:rPr lang="en-US" sz="2400" dirty="0" smtClean="0">
                  <a:latin typeface="Calibri" pitchFamily="34" charset="0"/>
                  <a:cs typeface="Arial" pitchFamily="34" charset="0"/>
                </a:rPr>
                <a:t>@</a:t>
              </a:r>
              <a:r>
                <a:rPr lang="en-US" sz="2400" dirty="0" err="1" smtClean="0">
                  <a:latin typeface="Calibri" pitchFamily="34" charset="0"/>
                  <a:cs typeface="Arial" pitchFamily="34" charset="0"/>
                </a:rPr>
                <a:t>notconfusing</a:t>
              </a:r>
              <a:endParaRPr lang="en-US" sz="2400" dirty="0" smtClean="0">
                <a:latin typeface="Calibri" pitchFamily="34" charset="0"/>
                <a:cs typeface="Arial" pitchFamily="34" charset="0"/>
              </a:endParaRPr>
            </a:p>
            <a:p>
              <a:endParaRPr lang="en-US" sz="2400" dirty="0" smtClean="0">
                <a:cs typeface="Arial" pitchFamily="34" charset="0"/>
              </a:endParaRPr>
            </a:p>
            <a:p>
              <a:pPr algn="ctr"/>
              <a:endParaRPr lang="en-US" sz="2400" dirty="0">
                <a:latin typeface="+mj-lt"/>
                <a:cs typeface="Arial" pitchFamily="34" charset="0"/>
              </a:endParaRPr>
            </a:p>
          </p:txBody>
        </p:sp>
      </p:grpSp>
      <p:pic>
        <p:nvPicPr>
          <p:cNvPr id="21" name="Picture 2" descr="http://www.oclc.org/research/images/people/kle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514600"/>
            <a:ext cx="1905000" cy="2352675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1" name="AutoShape 3"/>
          <p:cNvSpPr>
            <a:spLocks noChangeAspect="1" noChangeArrowheads="1" noTextEdit="1"/>
          </p:cNvSpPr>
          <p:nvPr/>
        </p:nvSpPr>
        <p:spPr bwMode="auto">
          <a:xfrm>
            <a:off x="0" y="5562600"/>
            <a:ext cx="9144000" cy="351692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3400" y="605135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alibri" pitchFamily="34" charset="0"/>
              </a:rPr>
              <a:t>OCLC Research Webinar</a:t>
            </a:r>
            <a:endParaRPr lang="en-US" sz="2400" dirty="0">
              <a:latin typeface="Calibri" pitchFamily="34" charset="0"/>
            </a:endParaRPr>
          </a:p>
        </p:txBody>
      </p:sp>
      <p:pic>
        <p:nvPicPr>
          <p:cNvPr id="3" name="Picture 2" descr="OCLC logo, color without taglin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5943600"/>
            <a:ext cx="1676400" cy="609600"/>
          </a:xfrm>
          <a:prstGeom prst="rect">
            <a:avLst/>
          </a:prstGeom>
          <a:noFill/>
        </p:spPr>
      </p:pic>
      <p:cxnSp>
        <p:nvCxnSpPr>
          <p:cNvPr id="22" name="Straight Connector 21"/>
          <p:cNvCxnSpPr/>
          <p:nvPr/>
        </p:nvCxnSpPr>
        <p:spPr>
          <a:xfrm>
            <a:off x="0" y="5715000"/>
            <a:ext cx="9144000" cy="0"/>
          </a:xfrm>
          <a:prstGeom prst="line">
            <a:avLst/>
          </a:prstGeom>
          <a:ln>
            <a:solidFill>
              <a:srgbClr val="217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Engagement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Research Flow, Pre-Internet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Research Flow, Now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Research Flow, Future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Research Flow, Future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onut 4"/>
          <p:cNvSpPr/>
          <p:nvPr/>
        </p:nvSpPr>
        <p:spPr>
          <a:xfrm>
            <a:off x="5867400" y="3124200"/>
            <a:ext cx="609600" cy="609600"/>
          </a:xfrm>
          <a:prstGeom prst="donut">
            <a:avLst>
              <a:gd name="adj" fmla="val 71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Linking Wikipedia To Libraries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It’s not contentious that research should end at the sources. </a:t>
            </a:r>
            <a:r>
              <a:rPr lang="en-US" sz="2000" noProof="0" dirty="0" smtClean="0">
                <a:solidFill>
                  <a:schemeClr val="tx2"/>
                </a:solidFill>
              </a:rPr>
              <a:t/>
            </a:r>
            <a:br>
              <a:rPr lang="en-US" sz="2000" noProof="0" dirty="0" smtClean="0">
                <a:solidFill>
                  <a:schemeClr val="tx2"/>
                </a:solidFill>
              </a:rPr>
            </a:br>
            <a:endParaRPr lang="en-US" sz="2000" noProof="0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r>
              <a:rPr lang="en-US" sz="2000" noProof="0" dirty="0" smtClean="0">
                <a:solidFill>
                  <a:schemeClr val="tx2"/>
                </a:solidFill>
              </a:rPr>
              <a:t>The open question is how to create the links between </a:t>
            </a:r>
            <a:r>
              <a:rPr lang="en-US" sz="2000" noProof="0" dirty="0" err="1" smtClean="0">
                <a:solidFill>
                  <a:schemeClr val="tx2"/>
                </a:solidFill>
              </a:rPr>
              <a:t>Wikipedi</a:t>
            </a:r>
            <a:r>
              <a:rPr lang="en-US" sz="2000" dirty="0" smtClean="0">
                <a:solidFill>
                  <a:schemeClr val="tx2"/>
                </a:solidFill>
              </a:rPr>
              <a:t>a and Libraries.</a:t>
            </a: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Collaboration So Far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/>
          <p:cNvSpPr txBox="1">
            <a:spLocks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indent="-342900">
              <a:spcBef>
                <a:spcPts val="700"/>
              </a:spcBef>
              <a:buSzPct val="95000"/>
              <a:buFont typeface="Arial" pitchFamily="34" charset="0"/>
              <a:buChar char="•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Institutions</a:t>
            </a:r>
            <a:r>
              <a:rPr lang="en-US" sz="2000" dirty="0" smtClean="0">
                <a:solidFill>
                  <a:schemeClr val="tx2"/>
                </a:solidFill>
              </a:rPr>
              <a:t> have edited Wikipedia on their own special collections.</a:t>
            </a:r>
          </a:p>
          <a:p>
            <a:pPr marL="374904" indent="-342900">
              <a:spcBef>
                <a:spcPts val="700"/>
              </a:spcBef>
              <a:buSzPct val="95000"/>
              <a:buFont typeface="Arial" pitchFamily="34" charset="0"/>
              <a:buChar char="•"/>
              <a:defRPr/>
            </a:pPr>
            <a:r>
              <a:rPr lang="en-US" sz="2000" dirty="0" err="1" smtClean="0">
                <a:solidFill>
                  <a:schemeClr val="tx2"/>
                </a:solidFill>
              </a:rPr>
              <a:t>Editathons</a:t>
            </a:r>
            <a:r>
              <a:rPr lang="en-US" sz="2000" dirty="0" smtClean="0">
                <a:solidFill>
                  <a:schemeClr val="tx2"/>
                </a:solidFill>
              </a:rPr>
              <a:t> bring </a:t>
            </a:r>
            <a:r>
              <a:rPr lang="en-US" sz="2000" b="1" dirty="0" smtClean="0">
                <a:solidFill>
                  <a:schemeClr val="tx2"/>
                </a:solidFill>
              </a:rPr>
              <a:t>Wikipedians</a:t>
            </a:r>
            <a:r>
              <a:rPr lang="en-US" sz="2000" dirty="0" smtClean="0">
                <a:solidFill>
                  <a:schemeClr val="tx2"/>
                </a:solidFill>
              </a:rPr>
              <a:t> to the sources.</a:t>
            </a:r>
          </a:p>
          <a:p>
            <a:pPr marL="374904" indent="-342900">
              <a:spcBef>
                <a:spcPts val="700"/>
              </a:spcBef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Workshops train </a:t>
            </a:r>
            <a:r>
              <a:rPr lang="en-US" sz="2000" b="1" dirty="0" smtClean="0">
                <a:solidFill>
                  <a:schemeClr val="tx2"/>
                </a:solidFill>
              </a:rPr>
              <a:t>new editors </a:t>
            </a:r>
            <a:r>
              <a:rPr lang="en-US" sz="2000" dirty="0" smtClean="0">
                <a:solidFill>
                  <a:schemeClr val="tx2"/>
                </a:solidFill>
              </a:rPr>
              <a:t>on how to create edit Wikipedia.</a:t>
            </a:r>
          </a:p>
          <a:p>
            <a:pPr marL="374904" indent="-342900">
              <a:spcBef>
                <a:spcPts val="700"/>
              </a:spcBef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Bots (robots) are </a:t>
            </a:r>
            <a:r>
              <a:rPr lang="en-US" sz="2000" b="1" dirty="0" smtClean="0">
                <a:solidFill>
                  <a:schemeClr val="tx2"/>
                </a:solidFill>
              </a:rPr>
              <a:t>software</a:t>
            </a:r>
            <a:r>
              <a:rPr lang="en-US" sz="2000" dirty="0" smtClean="0">
                <a:solidFill>
                  <a:schemeClr val="tx2"/>
                </a:solidFill>
              </a:rPr>
              <a:t> that automatically </a:t>
            </a:r>
            <a:r>
              <a:rPr lang="en-US" sz="2000" dirty="0" err="1" smtClean="0">
                <a:solidFill>
                  <a:schemeClr val="tx2"/>
                </a:solidFill>
              </a:rPr>
              <a:t>editWikipedia</a:t>
            </a:r>
            <a:r>
              <a:rPr lang="en-US" sz="2000" dirty="0" smtClean="0">
                <a:solidFill>
                  <a:schemeClr val="tx2"/>
                </a:solidFill>
              </a:rPr>
              <a:t>.</a:t>
            </a:r>
          </a:p>
          <a:p>
            <a:pPr marL="374904" indent="-342900">
              <a:spcBef>
                <a:spcPts val="700"/>
              </a:spcBef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Media Donations are </a:t>
            </a:r>
            <a:r>
              <a:rPr lang="en-US" sz="2000" b="1" dirty="0" smtClean="0">
                <a:solidFill>
                  <a:schemeClr val="tx2"/>
                </a:solidFill>
              </a:rPr>
              <a:t>bulk uploads</a:t>
            </a:r>
            <a:r>
              <a:rPr lang="en-US" sz="2000" dirty="0" smtClean="0">
                <a:solidFill>
                  <a:schemeClr val="tx2"/>
                </a:solidFill>
              </a:rPr>
              <a:t> of media to </a:t>
            </a:r>
            <a:r>
              <a:rPr lang="en-US" sz="2000" i="1" dirty="0" smtClean="0">
                <a:solidFill>
                  <a:schemeClr val="tx2"/>
                </a:solidFill>
              </a:rPr>
              <a:t>the commons.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374904" lvl="0" indent="-3429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Direct </a:t>
            </a:r>
            <a:r>
              <a:rPr kumimoji="0" lang="en-US" sz="4000" b="1" i="0" u="none" strike="noStrike" kern="1200" cap="all" spc="-150" normalizeH="0" baseline="0" noProof="0" dirty="0" err="1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Editng</a:t>
            </a:r>
            <a:endParaRPr kumimoji="0" lang="en-US" sz="4000" b="1" i="0" u="none" strike="noStrike" kern="1200" cap="all" spc="-150" normalizeH="0" baseline="0" noProof="0" dirty="0" smtClean="0">
              <a:ln/>
              <a:solidFill>
                <a:schemeClr val="tx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/>
          <p:cNvSpPr txBox="1">
            <a:spLocks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 anchor="t">
            <a:normAutofit fontScale="85000" lnSpcReduction="10000"/>
          </a:bodyPr>
          <a:lstStyle/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The model of Librarians editing Wikipedia and linking to their own special collections was probably the earliest attempt at linking. 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For instance</a:t>
            </a:r>
            <a:r>
              <a:rPr lang="en-US" sz="2000" dirty="0" smtClean="0">
                <a:solidFill>
                  <a:schemeClr val="tx2"/>
                </a:solidFill>
              </a:rPr>
              <a:t>: University of Washington Libraries [1].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Advantages: </a:t>
            </a:r>
            <a:r>
              <a:rPr lang="en-US" sz="2000" dirty="0" smtClean="0">
                <a:solidFill>
                  <a:schemeClr val="tx2"/>
                </a:solidFill>
              </a:rPr>
              <a:t>can be completed by a paid workforce.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Disadvantages: </a:t>
            </a:r>
            <a:r>
              <a:rPr lang="en-US" sz="2000" dirty="0" smtClean="0">
                <a:solidFill>
                  <a:schemeClr val="tx2"/>
                </a:solidFill>
              </a:rPr>
              <a:t>Wikipedia community can be hostile to </a:t>
            </a:r>
            <a:r>
              <a:rPr lang="en-US" sz="2000" i="1" dirty="0" smtClean="0">
                <a:solidFill>
                  <a:schemeClr val="tx2"/>
                </a:solidFill>
              </a:rPr>
              <a:t>conflict of interest editors </a:t>
            </a:r>
            <a:r>
              <a:rPr lang="en-US" sz="2000" dirty="0" smtClean="0">
                <a:solidFill>
                  <a:schemeClr val="tx2"/>
                </a:solidFill>
              </a:rPr>
              <a:t>if they (unknowingly) break Wikipedia policy.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[1]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hlinkClick r:id="rId7"/>
              </a:rPr>
              <a:t>http://interactivearchivist.archivists.org/case-studies/wikipedia-at-uw/#lessons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err="1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Editathons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/>
          <p:cNvSpPr txBox="1">
            <a:spLocks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 anchor="t">
            <a:normAutofit fontScale="92500" lnSpcReduction="20000"/>
          </a:bodyPr>
          <a:lstStyle/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Invite Wikipedians  and patrons alike into the library for an event. Possibly giving access to rare materials.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For instance: </a:t>
            </a:r>
            <a:r>
              <a:rPr lang="en-US" sz="2000" dirty="0" smtClean="0">
                <a:solidFill>
                  <a:schemeClr val="tx2"/>
                </a:solidFill>
              </a:rPr>
              <a:t>Princeton Libraries[1].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Advantages: </a:t>
            </a:r>
            <a:r>
              <a:rPr lang="en-US" sz="2000" dirty="0" smtClean="0">
                <a:solidFill>
                  <a:schemeClr val="tx2"/>
                </a:solidFill>
              </a:rPr>
              <a:t>Brings newcomers to the library. Exposes rare materials. 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Disadvantages</a:t>
            </a:r>
            <a:r>
              <a:rPr lang="en-US" sz="2000" dirty="0" smtClean="0">
                <a:solidFill>
                  <a:schemeClr val="tx2"/>
                </a:solidFill>
              </a:rPr>
              <a:t>: Varying quantity and quality of work. Requires event planning.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[1]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hlinkClick r:id="rId7"/>
              </a:rPr>
              <a:t>http://outreach.wikimedia.org/w/index.php?title=File:Q_WLL_talk_slideshow.pdf</a:t>
            </a:r>
            <a:endParaRPr lang="en-US" sz="2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Workshops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/>
          <p:cNvSpPr txBox="1">
            <a:spLocks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 anchor="t">
            <a:normAutofit fontScale="92500" lnSpcReduction="10000"/>
          </a:bodyPr>
          <a:lstStyle/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Encouraging newcomers to edit by hosting workshops on editing techniques.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For instance</a:t>
            </a:r>
            <a:r>
              <a:rPr lang="en-US" sz="2000" dirty="0" smtClean="0">
                <a:solidFill>
                  <a:schemeClr val="tx2"/>
                </a:solidFill>
              </a:rPr>
              <a:t>: Harvard Workshop[1].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Advantages: </a:t>
            </a:r>
            <a:r>
              <a:rPr lang="en-US" sz="2000" dirty="0" smtClean="0">
                <a:solidFill>
                  <a:schemeClr val="tx2"/>
                </a:solidFill>
              </a:rPr>
              <a:t>Focus on new editors can bring in otherwise hesitant participants.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Disadvantages:</a:t>
            </a:r>
            <a:r>
              <a:rPr lang="en-US" sz="2000" dirty="0" smtClean="0">
                <a:solidFill>
                  <a:schemeClr val="tx2"/>
                </a:solidFill>
              </a:rPr>
              <a:t> Does not ensure ensuing work.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[1]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hlinkClick r:id="rId7"/>
              </a:rPr>
              <a:t>http://en.wikipedia.org/wiki/Wikipedia:WLL_at_Harvard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dirty="0" smtClean="0"/>
              <a:t>Importance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Bots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/>
          <p:cNvSpPr txBox="1">
            <a:spLocks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(Ro)bots are software that can edit Wikipedia at huge scale.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For instance: </a:t>
            </a:r>
            <a:r>
              <a:rPr lang="en-US" sz="2000" dirty="0" err="1" smtClean="0">
                <a:solidFill>
                  <a:schemeClr val="tx2"/>
                </a:solidFill>
              </a:rPr>
              <a:t>VIAFbot</a:t>
            </a:r>
            <a:r>
              <a:rPr lang="en-US" sz="2000" dirty="0" smtClean="0">
                <a:solidFill>
                  <a:schemeClr val="tx2"/>
                </a:solidFill>
              </a:rPr>
              <a:t>[1].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Advantages: </a:t>
            </a:r>
            <a:r>
              <a:rPr lang="en-US" sz="2000" dirty="0" smtClean="0">
                <a:solidFill>
                  <a:schemeClr val="tx2"/>
                </a:solidFill>
              </a:rPr>
              <a:t>Hugely scalable if the problem can be solved algorithmically. 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Disadvantages</a:t>
            </a:r>
            <a:r>
              <a:rPr lang="en-US" sz="2000" dirty="0" smtClean="0">
                <a:solidFill>
                  <a:schemeClr val="tx2"/>
                </a:solidFill>
              </a:rPr>
              <a:t>: Requires very specific data focus and skills.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[1]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hlinkClick r:id="rId7"/>
              </a:rPr>
              <a:t>http://en.wikipedia.org/wiki/Wikipedia:VIAF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Media Donation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/>
          <p:cNvSpPr txBox="1">
            <a:spLocks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 anchor="t">
            <a:normAutofit fontScale="92500" lnSpcReduction="10000"/>
          </a:bodyPr>
          <a:lstStyle/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Donations of Public Domain (or CC-BY-SA)  images, and texts </a:t>
            </a:r>
            <a:r>
              <a:rPr lang="en-US" sz="2000" i="1" dirty="0" smtClean="0">
                <a:solidFill>
                  <a:schemeClr val="tx2"/>
                </a:solidFill>
              </a:rPr>
              <a:t>Wikimedia commons </a:t>
            </a:r>
            <a:r>
              <a:rPr lang="en-US" sz="2000" dirty="0" smtClean="0">
                <a:solidFill>
                  <a:schemeClr val="tx2"/>
                </a:solidFill>
              </a:rPr>
              <a:t>help support free online materials.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For instance: </a:t>
            </a:r>
            <a:r>
              <a:rPr lang="en-US" sz="2000" dirty="0" smtClean="0">
                <a:solidFill>
                  <a:schemeClr val="tx2"/>
                </a:solidFill>
              </a:rPr>
              <a:t>National Archives[1].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Advantages: </a:t>
            </a:r>
            <a:r>
              <a:rPr lang="en-US" sz="2000" dirty="0" smtClean="0">
                <a:solidFill>
                  <a:schemeClr val="tx2"/>
                </a:solidFill>
              </a:rPr>
              <a:t>Creates promotional press. Can enrich media by unforeseeable reuse.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Disadvantages: </a:t>
            </a:r>
            <a:r>
              <a:rPr lang="en-US" sz="2000" dirty="0" smtClean="0">
                <a:solidFill>
                  <a:schemeClr val="tx2"/>
                </a:solidFill>
              </a:rPr>
              <a:t>Does not link back to donating institution. 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[1]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hlinkClick r:id="rId7"/>
              </a:rPr>
              <a:t>http://en.wikipedia.org/wiki/Wikipedia:NARA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374904" indent="-3429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Librarian</a:t>
            </a:r>
            <a:r>
              <a:rPr kumimoji="0" lang="en-US" sz="4000" b="1" i="0" u="none" strike="noStrike" kern="1200" cap="all" spc="-150" normalizeH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Opportunities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/>
          <p:cNvSpPr txBox="1">
            <a:spLocks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 anchor="t">
            <a:normAutofit fontScale="77500" lnSpcReduction="20000"/>
          </a:bodyPr>
          <a:lstStyle/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Individual librarians are also in need on Wikipedia.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Reliable sources </a:t>
            </a:r>
            <a:r>
              <a:rPr lang="en-US" sz="2000" b="1" dirty="0" err="1" smtClean="0">
                <a:solidFill>
                  <a:schemeClr val="tx2"/>
                </a:solidFill>
              </a:rPr>
              <a:t>noticeboard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>
                <a:solidFill>
                  <a:schemeClr val="tx2"/>
                </a:solidFill>
              </a:rPr>
              <a:t>is a discussion forum on assessing the quality of sources[1].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“</a:t>
            </a:r>
            <a:r>
              <a:rPr lang="en-US" sz="2000" b="1" dirty="0" err="1" smtClean="0">
                <a:solidFill>
                  <a:schemeClr val="tx2"/>
                </a:solidFill>
              </a:rPr>
              <a:t>Category:Unreferenced</a:t>
            </a:r>
            <a:r>
              <a:rPr lang="en-US" sz="2000" b="1" dirty="0" smtClean="0">
                <a:solidFill>
                  <a:schemeClr val="tx2"/>
                </a:solidFill>
              </a:rPr>
              <a:t>”</a:t>
            </a:r>
            <a:r>
              <a:rPr lang="en-US" sz="2000" dirty="0" smtClean="0">
                <a:solidFill>
                  <a:schemeClr val="tx2"/>
                </a:solidFill>
              </a:rPr>
              <a:t> is a list of articles lacking sourcing entirely[2].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2000" b="1" dirty="0" smtClean="0">
                <a:solidFill>
                  <a:schemeClr val="tx2"/>
                </a:solidFill>
              </a:rPr>
              <a:t>The Teahouse</a:t>
            </a:r>
            <a:r>
              <a:rPr lang="en-US" sz="2000" dirty="0" smtClean="0">
                <a:solidFill>
                  <a:schemeClr val="tx2"/>
                </a:solidFill>
              </a:rPr>
              <a:t> is a new, friendly approach to peer support on Wikipedia[3].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marL="374904" indent="-3429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1700" dirty="0" smtClean="0">
                <a:solidFill>
                  <a:schemeClr val="tx2"/>
                </a:solidFill>
              </a:rPr>
              <a:t>[1]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1700" dirty="0" smtClean="0">
                <a:hlinkClick r:id="rId7"/>
              </a:rPr>
              <a:t>http://en.wikipedia.org/wiki/Wikipedia:Reliable_sources/Noticeboard</a:t>
            </a:r>
            <a:endParaRPr lang="en-US" sz="1700" dirty="0" smtClean="0"/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1700" dirty="0" smtClean="0">
                <a:solidFill>
                  <a:schemeClr val="tx2"/>
                </a:solidFill>
              </a:rPr>
              <a:t>[2]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1700" dirty="0" smtClean="0">
                <a:hlinkClick r:id="rId8"/>
              </a:rPr>
              <a:t>http://en.wikipedia.org/wiki/Category:Articles_lacking_sources</a:t>
            </a:r>
            <a:endParaRPr lang="en-US" sz="1700" dirty="0" smtClean="0"/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1700" dirty="0" smtClean="0">
                <a:solidFill>
                  <a:schemeClr val="tx2"/>
                </a:solidFill>
              </a:rPr>
              <a:t>[3]</a:t>
            </a:r>
          </a:p>
          <a:p>
            <a:pPr marL="374904" indent="-342900">
              <a:spcBef>
                <a:spcPts val="700"/>
              </a:spcBef>
              <a:buSzPct val="95000"/>
              <a:defRPr/>
            </a:pPr>
            <a:r>
              <a:rPr lang="en-US" sz="1700" dirty="0" smtClean="0">
                <a:hlinkClick r:id="rId9"/>
              </a:rPr>
              <a:t>http://en.wikipedia.org/wiki/Wikipedia:Teahouse</a:t>
            </a:r>
            <a:endParaRPr lang="en-US" sz="1700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dirty="0" smtClean="0"/>
              <a:t>Forensics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The talk page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Sometimes known as the “discussion page” this is the location for editors to talk about the article.</a:t>
            </a: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r>
              <a:rPr lang="en-US" sz="2000" noProof="0" dirty="0" smtClean="0">
                <a:solidFill>
                  <a:schemeClr val="tx2"/>
                </a:solidFill>
              </a:rPr>
              <a:t>Duality: every page is two pages.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The talk page – Examples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lang="en-US" dirty="0" smtClean="0"/>
              <a:t>Egyptian Revolution</a:t>
            </a:r>
          </a:p>
          <a:p>
            <a:endParaRPr lang="en-US" dirty="0" smtClean="0"/>
          </a:p>
          <a:p>
            <a:r>
              <a:rPr lang="en-US" dirty="0" smtClean="0"/>
              <a:t>What would be some of the major talk today around the Egyptian Revolution article?</a:t>
            </a:r>
          </a:p>
          <a:p>
            <a:pPr lvl="0"/>
            <a:r>
              <a:rPr lang="en-US" dirty="0" smtClean="0">
                <a:hlinkClick r:id="rId2"/>
              </a:rPr>
              <a:t>http://en.wikipedia.org/wiki/2011_Egyptian_revolution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465138" y="1874837"/>
          <a:ext cx="822166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page Ratings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Page RATINGS – Examples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lang="en-US" dirty="0" smtClean="0"/>
              <a:t>Egyptian Revolution</a:t>
            </a:r>
          </a:p>
          <a:p>
            <a:pPr lvl="1"/>
            <a:r>
              <a:rPr lang="en-US" dirty="0" smtClean="0"/>
              <a:t>What score would you guess?</a:t>
            </a:r>
          </a:p>
          <a:p>
            <a:pPr lvl="1"/>
            <a:r>
              <a:rPr lang="en-US" dirty="0" smtClean="0">
                <a:hlinkClick r:id="rId2"/>
              </a:rPr>
              <a:t>http://en.wikipedia.org/wiki/Talk:2011_Egyptian_revolution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What percentage are stubs?</a:t>
            </a:r>
          </a:p>
          <a:p>
            <a:pPr lvl="1"/>
            <a:r>
              <a:rPr lang="en-US" dirty="0" smtClean="0">
                <a:hlinkClick r:id="rId3"/>
              </a:rPr>
              <a:t>http://en.wikipedia.org/wiki/Wikipedia:Version_1.0_Editorial_Team/Assessment#Quality_scale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View History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The entire revision history for a page is always stored on Wikipedia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r>
              <a:rPr lang="en-US" sz="2000" noProof="0" dirty="0" smtClean="0">
                <a:solidFill>
                  <a:schemeClr val="tx2"/>
                </a:solidFill>
              </a:rPr>
              <a:t>That also includes talk pages.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View history– Examples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indent="-514350"/>
            <a:r>
              <a:rPr lang="en-US" sz="1900" dirty="0" smtClean="0"/>
              <a:t>Egyptian Revolution 2011</a:t>
            </a:r>
          </a:p>
          <a:p>
            <a:pPr marL="971550" lvl="1" indent="-514350"/>
            <a:r>
              <a:rPr lang="en-US" sz="1900" dirty="0" smtClean="0"/>
              <a:t>How soon after the first protest did the first draft come?</a:t>
            </a:r>
          </a:p>
          <a:p>
            <a:pPr marL="971550" lvl="1" indent="-514350"/>
            <a:r>
              <a:rPr lang="en-US" sz="1900" dirty="0" smtClean="0">
                <a:hlinkClick r:id="rId2"/>
              </a:rPr>
              <a:t>http://en.wikipedia.org/w/index.php?title=Talk:2011_Egyptian_revolution&amp;action=history</a:t>
            </a:r>
            <a:endParaRPr lang="en-US" sz="1900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cap="all" spc="-150" dirty="0" smtClean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Size of Wikipedia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Top Largest Websites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Google 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err="1" smtClean="0">
                <a:solidFill>
                  <a:schemeClr val="tx2"/>
                </a:solidFill>
              </a:rPr>
              <a:t>Facebook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err="1" smtClean="0">
                <a:solidFill>
                  <a:schemeClr val="tx2"/>
                </a:solidFill>
              </a:rPr>
              <a:t>Youtube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Yahoo!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err="1" smtClean="0">
                <a:solidFill>
                  <a:schemeClr val="tx2"/>
                </a:solidFill>
              </a:rPr>
              <a:t>Baidu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Wikipedia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Windows Live!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QQ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Amazon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LinkedIn</a:t>
            </a: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i="1" noProof="0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i="1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User </a:t>
            </a:r>
            <a:r>
              <a:rPr kumimoji="0" lang="en-US" sz="4000" b="1" i="0" u="none" strike="noStrike" kern="1200" cap="all" spc="-150" normalizeH="0" baseline="0" noProof="0" dirty="0" err="1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PAges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The user page itself is the public face that the user chooses to show. </a:t>
            </a:r>
          </a:p>
          <a:p>
            <a:pPr marL="374904" lvl="0" indent="-342900">
              <a:spcBef>
                <a:spcPts val="700"/>
              </a:spcBef>
              <a:buSzPct val="95000"/>
            </a:pPr>
            <a:r>
              <a:rPr lang="en-US" sz="2000" dirty="0" smtClean="0">
                <a:solidFill>
                  <a:schemeClr val="tx2"/>
                </a:solidFill>
              </a:rPr>
              <a:t>The attached talk page of a user page acts as the message system.</a:t>
            </a: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r>
              <a:rPr lang="en-US" sz="2000" noProof="0" dirty="0" smtClean="0">
                <a:solidFill>
                  <a:schemeClr val="tx2"/>
                </a:solidFill>
              </a:rPr>
              <a:t>Private messaging is impossible by design.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User</a:t>
            </a:r>
            <a:r>
              <a:rPr kumimoji="0" lang="en-US" sz="4000" b="1" i="0" u="none" strike="noStrike" kern="1200" cap="all" spc="-150" normalizeH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Pages</a:t>
            </a: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– Examples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lang="en-US" dirty="0" err="1" smtClean="0"/>
              <a:t>User:The</a:t>
            </a:r>
            <a:r>
              <a:rPr lang="en-US" dirty="0" smtClean="0"/>
              <a:t> Egyptian Liberal</a:t>
            </a:r>
          </a:p>
          <a:p>
            <a:pPr lvl="1"/>
            <a:r>
              <a:rPr lang="en-US" dirty="0" smtClean="0"/>
              <a:t>What was s/he discussing?</a:t>
            </a:r>
          </a:p>
          <a:p>
            <a:pPr lvl="1"/>
            <a:r>
              <a:rPr lang="en-US" dirty="0" smtClean="0">
                <a:hlinkClick r:id="rId2"/>
              </a:rPr>
              <a:t>http://en.wikipedia.org/wiki/User:The_Egyptian_Liberal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What LINKS HERE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Part of Wikipedia’s special structure is that links are </a:t>
            </a:r>
            <a:r>
              <a:rPr lang="en-US" sz="2000" b="1" dirty="0" smtClean="0">
                <a:solidFill>
                  <a:schemeClr val="tx2"/>
                </a:solidFill>
              </a:rPr>
              <a:t>bidirectional.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We take links forwards all the time. Why not backwards?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What Links here– Examples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lang="en-US" dirty="0" smtClean="0"/>
              <a:t>Pages</a:t>
            </a:r>
          </a:p>
          <a:p>
            <a:pPr lvl="1"/>
            <a:r>
              <a:rPr lang="en-US" dirty="0" smtClean="0"/>
              <a:t>What do you think links to Egyptian Revolution?</a:t>
            </a:r>
          </a:p>
          <a:p>
            <a:pPr lvl="1"/>
            <a:r>
              <a:rPr lang="en-US" dirty="0" smtClean="0">
                <a:hlinkClick r:id="rId2"/>
              </a:rPr>
              <a:t>http://en.wikipedia.org/wiki/Special:WhatLinksHere/2011_Egyptian_revolution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Templates</a:t>
            </a:r>
          </a:p>
          <a:p>
            <a:pPr lvl="1"/>
            <a:r>
              <a:rPr lang="en-US" dirty="0" err="1" smtClean="0"/>
              <a:t>Infoboxes</a:t>
            </a:r>
            <a:r>
              <a:rPr lang="en-US" dirty="0" smtClean="0"/>
              <a:t> are a type of template. They are the boxes at the right with structured data</a:t>
            </a:r>
          </a:p>
          <a:p>
            <a:pPr lvl="1"/>
            <a:r>
              <a:rPr lang="en-US" dirty="0" smtClean="0"/>
              <a:t>What about “</a:t>
            </a:r>
            <a:r>
              <a:rPr lang="en-US" dirty="0" err="1" smtClean="0"/>
              <a:t>infobox</a:t>
            </a:r>
            <a:r>
              <a:rPr lang="en-US" dirty="0" smtClean="0"/>
              <a:t> book”</a:t>
            </a:r>
          </a:p>
          <a:p>
            <a:pPr lvl="1"/>
            <a:r>
              <a:rPr lang="en-US" dirty="0" smtClean="0">
                <a:hlinkClick r:id="rId3"/>
              </a:rPr>
              <a:t>http://en.wikipedia.org/wiki/Template:Infobox_book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Page</a:t>
            </a:r>
            <a:r>
              <a:rPr kumimoji="0" lang="en-US" sz="4000" b="1" i="0" u="none" strike="noStrike" kern="1200" cap="all" spc="-150" normalizeH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Views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Simple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page view counter displayed over time.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Page Views– Examples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r>
              <a:rPr lang="en-US" dirty="0" smtClean="0"/>
              <a:t>Pages</a:t>
            </a:r>
          </a:p>
          <a:p>
            <a:pPr lvl="1"/>
            <a:r>
              <a:rPr lang="en-US" dirty="0" smtClean="0"/>
              <a:t>On the July 18</a:t>
            </a:r>
            <a:r>
              <a:rPr lang="en-US" baseline="30000" dirty="0" smtClean="0"/>
              <a:t>th</a:t>
            </a:r>
            <a:r>
              <a:rPr lang="en-US" dirty="0" smtClean="0"/>
              <a:t> release of  a new Joyce Biography, what effect on Ulysses?</a:t>
            </a:r>
          </a:p>
          <a:p>
            <a:pPr lvl="1"/>
            <a:r>
              <a:rPr lang="en-US" dirty="0" smtClean="0">
                <a:hlinkClick r:id="rId2"/>
              </a:rPr>
              <a:t>http://stats.grok.se/en/latest/Ulysses_(novel)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Theory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71500" y="762000"/>
          <a:ext cx="80010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9600" y="60960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8"/>
              </a:rPr>
              <a:t>http://en.wikipedia.org/wiki/Wikipedia:Five_pillars</a:t>
            </a:r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5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Five</a:t>
            </a:r>
            <a:r>
              <a:rPr kumimoji="0" lang="en-US" sz="4000" b="1" i="0" u="none" strike="noStrike" kern="1200" cap="all" spc="-150" normalizeH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Pillars</a:t>
            </a:r>
            <a:endParaRPr kumimoji="0" lang="en-US" sz="4000" b="1" i="0" u="none" strike="noStrike" kern="1200" cap="all" spc="-150" normalizeH="0" baseline="0" noProof="0" dirty="0" smtClean="0">
              <a:ln/>
              <a:solidFill>
                <a:schemeClr val="tx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7526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err="1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Zeroeth</a:t>
            </a: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law of </a:t>
            </a:r>
            <a:r>
              <a:rPr kumimoji="0" lang="en-US" sz="4000" b="1" i="0" u="none" strike="noStrike" kern="1200" cap="all" spc="-150" normalizeH="0" baseline="0" noProof="0" dirty="0" err="1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wikipedia</a:t>
            </a:r>
            <a:endParaRPr kumimoji="0" lang="en-US" sz="4000" b="1" i="0" u="none" strike="noStrike" kern="1200" cap="all" spc="-150" normalizeH="0" baseline="0" noProof="0" dirty="0" smtClean="0">
              <a:ln/>
              <a:solidFill>
                <a:schemeClr val="tx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dirty="0" err="1" smtClean="0"/>
              <a:t>VIAFbot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cap="all" spc="-150" noProof="0" dirty="0" smtClean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Of which are </a:t>
            </a:r>
            <a:r>
              <a:rPr lang="en-US" sz="4000" b="1" cap="all" spc="-150" noProof="0" dirty="0" err="1" smtClean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NonProfiT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Top Largest Websites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rgbClr val="777777"/>
                </a:solidFill>
              </a:rPr>
              <a:t>Google 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err="1" smtClean="0">
                <a:solidFill>
                  <a:srgbClr val="777777"/>
                </a:solidFill>
              </a:rPr>
              <a:t>Facebook</a:t>
            </a:r>
            <a:endParaRPr lang="en-US" sz="2000" dirty="0" smtClean="0">
              <a:solidFill>
                <a:srgbClr val="777777"/>
              </a:solidFill>
            </a:endParaRP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err="1" smtClean="0">
                <a:solidFill>
                  <a:srgbClr val="777777"/>
                </a:solidFill>
              </a:rPr>
              <a:t>Youtube</a:t>
            </a:r>
            <a:endParaRPr lang="en-US" sz="2000" dirty="0" smtClean="0">
              <a:solidFill>
                <a:srgbClr val="777777"/>
              </a:solidFill>
            </a:endParaRP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rgbClr val="777777"/>
                </a:solidFill>
              </a:rPr>
              <a:t>Yahoo!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err="1" smtClean="0">
                <a:solidFill>
                  <a:srgbClr val="777777"/>
                </a:solidFill>
              </a:rPr>
              <a:t>Baidu</a:t>
            </a:r>
            <a:endParaRPr lang="en-US" sz="2000" dirty="0" smtClean="0">
              <a:solidFill>
                <a:srgbClr val="777777"/>
              </a:solidFill>
            </a:endParaRP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Wikipedia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rgbClr val="777777"/>
                </a:solidFill>
              </a:rPr>
              <a:t>Windows Live!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rgbClr val="777777"/>
                </a:solidFill>
              </a:rPr>
              <a:t>QQ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rgbClr val="777777"/>
                </a:solidFill>
              </a:rPr>
              <a:t>Amazon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+mj-lt"/>
              <a:buAutoNum type="arabicPeriod"/>
              <a:tabLst/>
              <a:defRPr/>
            </a:pPr>
            <a:r>
              <a:rPr lang="en-US" sz="2000" dirty="0" smtClean="0">
                <a:solidFill>
                  <a:srgbClr val="777777"/>
                </a:solidFill>
              </a:rPr>
              <a:t>LinkedIn</a:t>
            </a: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i="1" noProof="0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i="1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VIAFBOT - IDEA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 lnSpcReduction="10000"/>
          </a:bodyPr>
          <a:lstStyle/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VIAF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the 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irtual </a:t>
            </a:r>
            <a:r>
              <a:rPr kumimoji="0" lang="en-US" sz="2000" b="1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lang="en-US" sz="2000" dirty="0" err="1" smtClean="0">
                <a:solidFill>
                  <a:schemeClr val="tx2"/>
                </a:solidFill>
              </a:rPr>
              <a:t>nternational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</a:rPr>
              <a:t>A</a:t>
            </a:r>
            <a:r>
              <a:rPr lang="en-US" sz="2000" dirty="0" smtClean="0">
                <a:solidFill>
                  <a:schemeClr val="tx2"/>
                </a:solidFill>
              </a:rPr>
              <a:t>uthority </a:t>
            </a:r>
            <a:r>
              <a:rPr lang="en-US" sz="2000" b="1" dirty="0" smtClean="0">
                <a:solidFill>
                  <a:schemeClr val="tx2"/>
                </a:solidFill>
              </a:rPr>
              <a:t>F</a:t>
            </a:r>
            <a:r>
              <a:rPr lang="en-US" sz="2000" dirty="0" smtClean="0">
                <a:solidFill>
                  <a:schemeClr val="tx2"/>
                </a:solidFill>
              </a:rPr>
              <a:t>ile – is a matching algorithm for over 20 national name authority files.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In  VIAF’s algorithmic matching process it uses Wikipedia as to help disambiguate creators.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successful match is found and Wikipedia is used, VIAF links to the Wikipedia article it used.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baseline="0" dirty="0" smtClean="0">
                <a:solidFill>
                  <a:schemeClr val="tx2"/>
                </a:solidFill>
              </a:rPr>
              <a:t>This VIAF-&gt;Wikipedia link</a:t>
            </a:r>
            <a:r>
              <a:rPr lang="en-US" sz="2000" dirty="0" smtClean="0">
                <a:solidFill>
                  <a:schemeClr val="tx2"/>
                </a:solidFill>
              </a:rPr>
              <a:t> could be reciprocated on Wikipedia, making it part of a web of services.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VIAFBOT - Process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 fontScale="85000" lnSpcReduction="20000"/>
          </a:bodyPr>
          <a:lstStyle/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dirty="0" err="1" smtClean="0">
                <a:solidFill>
                  <a:schemeClr val="tx2"/>
                </a:solidFill>
              </a:rPr>
              <a:t>VIAFbot</a:t>
            </a:r>
            <a:r>
              <a:rPr lang="en-US" sz="2000" dirty="0" smtClean="0">
                <a:solidFill>
                  <a:schemeClr val="tx2"/>
                </a:solidFill>
              </a:rPr>
              <a:t> proposes to edit 260,000 articles.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Getting approval on large projects on Wikipedia is difficult because there is no central office.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Instead you must find </a:t>
            </a:r>
            <a:r>
              <a:rPr lang="en-US" sz="2000" i="1" dirty="0" smtClean="0">
                <a:solidFill>
                  <a:schemeClr val="tx2"/>
                </a:solidFill>
              </a:rPr>
              <a:t>community consensus</a:t>
            </a:r>
            <a:r>
              <a:rPr lang="en-US" sz="2000" dirty="0" smtClean="0">
                <a:solidFill>
                  <a:schemeClr val="tx2"/>
                </a:solidFill>
              </a:rPr>
              <a:t>.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Phases: 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Arial" pitchFamily="34" charset="0"/>
              <a:buChar char="•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Village Pump (discussion)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Arial" pitchFamily="34" charset="0"/>
              <a:buChar char="•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Request for Comment (officious)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Arial" pitchFamily="34" charset="0"/>
              <a:buChar char="•"/>
              <a:tabLst/>
              <a:defRPr/>
            </a:pPr>
            <a:r>
              <a:rPr lang="en-US" sz="2000" dirty="0" err="1" smtClean="0">
                <a:solidFill>
                  <a:schemeClr val="tx2"/>
                </a:solidFill>
              </a:rPr>
              <a:t>Bot</a:t>
            </a:r>
            <a:r>
              <a:rPr lang="en-US" sz="2000" dirty="0" smtClean="0">
                <a:solidFill>
                  <a:schemeClr val="tx2"/>
                </a:solidFill>
              </a:rPr>
              <a:t> Approval Group (review)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Arial" pitchFamily="34" charset="0"/>
              <a:buChar char="•"/>
              <a:tabLst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We’re close to doing it [1].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[1]</a:t>
            </a:r>
          </a:p>
          <a:p>
            <a:pPr marL="489204" lvl="0" indent="-4572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hlinkClick r:id="rId2"/>
              </a:rPr>
              <a:t>http://en.wikipedia.org/wiki/Wikipedia:Authority_control_integration_proposal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VIAFBOT - </a:t>
            </a:r>
            <a:r>
              <a:rPr lang="en-US" sz="4000" b="1" cap="all" spc="-150" dirty="0" smtClean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Examples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VIAF entry for Maya Angelou links to Wikipedia. </a:t>
            </a:r>
          </a:p>
          <a:p>
            <a:pPr marL="489204" lvl="0" indent="-4572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hlinkClick r:id="rId2"/>
              </a:rPr>
              <a:t>http://viaf.org/viaf/7386077/#Angelou,_Maya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VIAF entries for Irvine Welsh</a:t>
            </a:r>
          </a:p>
          <a:p>
            <a:pPr marL="489204" lvl="0" indent="-4572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hlinkClick r:id="rId3"/>
              </a:rPr>
              <a:t>http://viaf.org/viaf/101956084/#Welsh,_Irvine</a:t>
            </a:r>
            <a:endParaRPr lang="en-US" sz="2000" dirty="0" smtClean="0"/>
          </a:p>
          <a:p>
            <a:pPr marL="489204" lvl="0" indent="-4572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489204" lvl="0" indent="-4572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Once linked we could use the linked data to automatically glean more facts.</a:t>
            </a:r>
            <a:endParaRPr lang="en-US" sz="2000" dirty="0" smtClean="0"/>
          </a:p>
          <a:p>
            <a:pPr marL="489204" lvl="0" indent="-4572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hlinkClick r:id="rId4"/>
              </a:rPr>
              <a:t>http://viaf.org/viaf/7386077/rdf.xml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489204" lvl="0" indent="-457200">
              <a:spcBef>
                <a:spcPts val="700"/>
              </a:spcBef>
              <a:buSzPct val="95000"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Ideas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-150" normalizeH="0" baseline="0" noProof="0" dirty="0" smtClean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We’re Only Half Done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Wikipedia Loves Libraries is a Wikipedian-centered approach to the two collaborating.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want more Library voices and ideas.</a:t>
            </a:r>
          </a:p>
          <a:p>
            <a:pPr marL="489204" marR="0" lvl="0" indent="-4572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tabLst/>
              <a:defRPr/>
            </a:pPr>
            <a:r>
              <a:rPr lang="en-US" sz="2000" baseline="0" dirty="0" smtClean="0">
                <a:solidFill>
                  <a:schemeClr val="tx2"/>
                </a:solidFill>
              </a:rPr>
              <a:t>What</a:t>
            </a:r>
            <a:r>
              <a:rPr lang="en-US" sz="2000" dirty="0" smtClean="0">
                <a:solidFill>
                  <a:schemeClr val="tx2"/>
                </a:solidFill>
              </a:rPr>
              <a:t> can you imagine in this space?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/>
              <a:t>Comments and Questions</a:t>
            </a:r>
            <a:endParaRPr lang="en-US" dirty="0"/>
          </a:p>
        </p:txBody>
      </p:sp>
      <p:sp>
        <p:nvSpPr>
          <p:cNvPr id="3" name="Content Placeholder 6"/>
          <p:cNvSpPr txBox="1">
            <a:spLocks/>
          </p:cNvSpPr>
          <p:nvPr/>
        </p:nvSpPr>
        <p:spPr>
          <a:xfrm>
            <a:off x="2514600" y="4419600"/>
            <a:ext cx="5638800" cy="17065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89204" lvl="0" indent="-457200">
              <a:spcBef>
                <a:spcPts val="700"/>
              </a:spcBef>
              <a:buSzPct val="95000"/>
              <a:defRPr/>
            </a:pPr>
            <a:r>
              <a:rPr lang="en-US" sz="2000" dirty="0" smtClean="0"/>
              <a:t>More online at:</a:t>
            </a:r>
            <a:endParaRPr lang="en-US" sz="2000" dirty="0" smtClean="0">
              <a:hlinkClick r:id="rId3"/>
            </a:endParaRPr>
          </a:p>
          <a:p>
            <a:pPr marL="489204" lvl="0" indent="-4572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hlinkClick r:id="rId3"/>
              </a:rPr>
              <a:t>http://outreach.wikimedia.org/wiki/Wikipedia_Loves_Libraries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2578392" y="1600200"/>
            <a:ext cx="6400800" cy="2286000"/>
          </a:xfrm>
        </p:spPr>
        <p:txBody>
          <a:bodyPr>
            <a:normAutofit fontScale="90000"/>
          </a:bodyPr>
          <a:lstStyle>
            <a:extLst/>
          </a:lstStyle>
          <a:p>
            <a:r>
              <a:rPr lang="en-US" dirty="0" smtClean="0">
                <a:solidFill>
                  <a:schemeClr val="tx2"/>
                </a:solidFill>
                <a:cs typeface="Arial" pitchFamily="34" charset="0"/>
              </a:rPr>
              <a:t>Wikipedia &amp; Libraries: </a:t>
            </a:r>
            <a:br>
              <a:rPr lang="en-US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US" dirty="0" smtClean="0">
                <a:solidFill>
                  <a:schemeClr val="tx2"/>
                </a:solidFill>
                <a:cs typeface="Arial" pitchFamily="34" charset="0"/>
              </a:rPr>
              <a:t>What's the Connection? </a:t>
            </a:r>
            <a:br>
              <a:rPr lang="en-US" dirty="0" smtClean="0">
                <a:solidFill>
                  <a:schemeClr val="tx2"/>
                </a:solidFill>
                <a:cs typeface="Arial" pitchFamily="34" charset="0"/>
              </a:rPr>
            </a:br>
            <a:r>
              <a:rPr lang="en-US" dirty="0" smtClean="0">
                <a:solidFill>
                  <a:schemeClr val="accent1"/>
                </a:solidFill>
              </a:rPr>
              <a:t>31 J</a:t>
            </a:r>
            <a:r>
              <a:rPr dirty="0" smtClean="0">
                <a:solidFill>
                  <a:schemeClr val="accent1"/>
                </a:solidFill>
              </a:rPr>
              <a:t>uly 2012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idx="1"/>
          </p:nvPr>
        </p:nvSpPr>
        <p:spPr>
          <a:xfrm>
            <a:off x="2514600" y="3200400"/>
            <a:ext cx="6400800" cy="1509712"/>
          </a:xfrm>
        </p:spPr>
        <p:txBody>
          <a:bodyPr>
            <a:normAutofit/>
          </a:bodyPr>
          <a:lstStyle>
            <a:extLst/>
          </a:lstStyle>
          <a:p>
            <a:r>
              <a:rPr lang="en-US" dirty="0" smtClean="0"/>
              <a:t>Max Klein,  Wikipedian in Residence</a:t>
            </a:r>
            <a:r>
              <a:rPr lang="en-US" dirty="0" smtClean="0">
                <a:cs typeface="Arial" pitchFamily="34" charset="0"/>
              </a:rPr>
              <a:t>, kleinm@oclc.org</a:t>
            </a:r>
            <a:endParaRPr lang="en-US" dirty="0" smtClean="0"/>
          </a:p>
          <a:p>
            <a:r>
              <a:rPr lang="en-US" dirty="0" smtClean="0"/>
              <a:t>Twitter: #</a:t>
            </a:r>
            <a:r>
              <a:rPr lang="en-US" dirty="0" err="1" smtClean="0"/>
              <a:t>orwikipedia</a:t>
            </a:r>
            <a:r>
              <a:rPr lang="en-US" dirty="0" smtClean="0"/>
              <a:t> @</a:t>
            </a:r>
            <a:r>
              <a:rPr lang="en-US" dirty="0" err="1" smtClean="0"/>
              <a:t>notconfusing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90800" y="1195387"/>
            <a:ext cx="2565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OCLC Research Webinar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71800" y="152400"/>
            <a:ext cx="6019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5" algn="r">
              <a:lnSpc>
                <a:spcPts val="2000"/>
              </a:lnSpc>
            </a:pPr>
            <a:r>
              <a:rPr lang="en-US" sz="2800" b="1" dirty="0" smtClean="0">
                <a:solidFill>
                  <a:srgbClr val="2178B5"/>
                </a:solidFill>
              </a:rPr>
              <a:t>OCLC Research</a:t>
            </a:r>
          </a:p>
          <a:p>
            <a:pPr lvl="5" algn="r">
              <a:lnSpc>
                <a:spcPts val="2000"/>
              </a:lnSpc>
            </a:pPr>
            <a:r>
              <a:rPr lang="en-US" sz="1600" dirty="0" smtClean="0"/>
              <a:t>Exploration, innovation and community </a:t>
            </a:r>
            <a:br>
              <a:rPr lang="en-US" sz="1600" dirty="0" smtClean="0"/>
            </a:br>
            <a:r>
              <a:rPr lang="en-US" sz="1600" dirty="0" smtClean="0"/>
              <a:t>for libraries and archives.</a:t>
            </a:r>
            <a:endParaRPr lang="en-US" sz="1600" dirty="0"/>
          </a:p>
        </p:txBody>
      </p:sp>
      <p:pic>
        <p:nvPicPr>
          <p:cNvPr id="9" name="Picture 8" descr="OCLC logo, color without tag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1676400" cy="609600"/>
          </a:xfrm>
          <a:prstGeom prst="rect">
            <a:avLst/>
          </a:prstGeom>
          <a:noFill/>
        </p:spPr>
      </p:pic>
      <p:cxnSp>
        <p:nvCxnSpPr>
          <p:cNvPr id="10" name="Straight Connector 9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4"/>
          <p:cNvSpPr txBox="1">
            <a:spLocks/>
          </p:cNvSpPr>
          <p:nvPr/>
        </p:nvSpPr>
        <p:spPr>
          <a:xfrm>
            <a:off x="2514600" y="5029200"/>
            <a:ext cx="6400800" cy="1509712"/>
          </a:xfrm>
          <a:prstGeom prst="rect">
            <a:avLst/>
          </a:prstGeom>
        </p:spPr>
        <p:txBody>
          <a:bodyPr anchor="b">
            <a:normAutofit/>
          </a:bodyPr>
          <a:lstStyle>
            <a:extLst/>
          </a:lstStyle>
          <a:p>
            <a:r>
              <a:rPr lang="en-US" sz="2000" b="1" dirty="0" smtClean="0">
                <a:cs typeface="Arial" pitchFamily="34" charset="0"/>
              </a:rPr>
              <a:t>OCLC Research </a:t>
            </a:r>
          </a:p>
          <a:p>
            <a:r>
              <a:rPr lang="en-US" sz="2000" dirty="0" smtClean="0">
                <a:cs typeface="Arial" pitchFamily="34" charset="0"/>
                <a:hlinkClick r:id="rId4"/>
              </a:rPr>
              <a:t>http://www.oclc.org/research/</a:t>
            </a:r>
            <a:endParaRPr lang="en-US" sz="2000" dirty="0" smtClean="0">
              <a:cs typeface="Arial" pitchFamily="34" charset="0"/>
            </a:endParaRPr>
          </a:p>
          <a:p>
            <a:r>
              <a:rPr lang="en-US" sz="2000" b="1" dirty="0" smtClean="0">
                <a:cs typeface="Arial" pitchFamily="34" charset="0"/>
              </a:rPr>
              <a:t>Our Webinars</a:t>
            </a:r>
          </a:p>
          <a:p>
            <a:r>
              <a:rPr lang="en-US" sz="2000" dirty="0" smtClean="0">
                <a:cs typeface="Arial" pitchFamily="34" charset="0"/>
                <a:hlinkClick r:id="rId5"/>
              </a:rPr>
              <a:t>http://www.oclc.org/research/events/webinars.htm</a:t>
            </a:r>
            <a:endParaRPr lang="en-US" sz="2000" dirty="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sz="2700" b="1" dirty="0" smtClean="0">
                <a:solidFill>
                  <a:srgbClr val="2178B5"/>
                </a:solidFill>
                <a:latin typeface="Calibri" pitchFamily="34" charset="0"/>
                <a:cs typeface="Arial" pitchFamily="34" charset="0"/>
              </a:rPr>
              <a:t>Wikipedia and Libraries: What's the Connection?</a:t>
            </a:r>
            <a:r>
              <a:rPr lang="en-US" sz="2700" b="1" dirty="0" smtClean="0">
                <a:solidFill>
                  <a:srgbClr val="2178B5"/>
                </a:solidFill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/>
            </a:r>
            <a:br>
              <a:rPr lang="en-US" b="1" dirty="0" smtClean="0">
                <a:cs typeface="Arial" pitchFamily="34" charset="0"/>
              </a:rPr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71800" y="5943600"/>
            <a:ext cx="6019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5" algn="r">
              <a:lnSpc>
                <a:spcPts val="2000"/>
              </a:lnSpc>
            </a:pPr>
            <a:r>
              <a:rPr lang="en-US" sz="2800" b="1" dirty="0" smtClean="0">
                <a:solidFill>
                  <a:srgbClr val="2178B5"/>
                </a:solidFill>
                <a:latin typeface="Calibri" pitchFamily="34" charset="0"/>
              </a:rPr>
              <a:t>OCLC Research</a:t>
            </a:r>
          </a:p>
          <a:p>
            <a:pPr lvl="5" algn="r">
              <a:lnSpc>
                <a:spcPts val="2000"/>
              </a:lnSpc>
            </a:pPr>
            <a:r>
              <a:rPr lang="en-US" sz="1600" dirty="0" smtClean="0">
                <a:latin typeface="Calibri" pitchFamily="34" charset="0"/>
              </a:rPr>
              <a:t>Exploration, innovation and community </a:t>
            </a:r>
            <a:br>
              <a:rPr lang="en-US" sz="1600" dirty="0" smtClean="0">
                <a:latin typeface="Calibri" pitchFamily="34" charset="0"/>
              </a:rPr>
            </a:br>
            <a:r>
              <a:rPr lang="en-US" sz="1600" dirty="0" smtClean="0">
                <a:latin typeface="Calibri" pitchFamily="34" charset="0"/>
              </a:rPr>
              <a:t>for libraries and archives.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2828836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Cultural Webinar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cs typeface="Arial" pitchFamily="34" charset="0"/>
              </a:rPr>
              <a:t>1 August 2012</a:t>
            </a:r>
          </a:p>
        </p:txBody>
      </p:sp>
      <p:grpSp>
        <p:nvGrpSpPr>
          <p:cNvPr id="4" name="Group 16"/>
          <p:cNvGrpSpPr/>
          <p:nvPr/>
        </p:nvGrpSpPr>
        <p:grpSpPr>
          <a:xfrm>
            <a:off x="457200" y="1600200"/>
            <a:ext cx="9296400" cy="1669197"/>
            <a:chOff x="457200" y="1447800"/>
            <a:chExt cx="9296400" cy="1669197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1447800"/>
              <a:ext cx="7848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800" b="1" dirty="0">
                <a:latin typeface="+mj-lt"/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14800" y="2286000"/>
              <a:ext cx="5638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400" dirty="0" smtClean="0">
                <a:cs typeface="Arial" pitchFamily="34" charset="0"/>
              </a:endParaRPr>
            </a:p>
            <a:p>
              <a:pPr algn="ctr"/>
              <a:endParaRPr lang="en-US" sz="2400" dirty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1" name="AutoShape 3"/>
          <p:cNvSpPr>
            <a:spLocks noChangeAspect="1" noChangeArrowheads="1" noTextEdit="1"/>
          </p:cNvSpPr>
          <p:nvPr/>
        </p:nvSpPr>
        <p:spPr bwMode="auto">
          <a:xfrm>
            <a:off x="0" y="5562600"/>
            <a:ext cx="9144000" cy="351692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2178B5"/>
              </a:solidFill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3400" y="5334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alibri" pitchFamily="34" charset="0"/>
              </a:rPr>
              <a:t>OCLC Research Webinar</a:t>
            </a:r>
            <a:endParaRPr lang="en-US" sz="2400" dirty="0">
              <a:latin typeface="Calibri" pitchFamily="34" charset="0"/>
            </a:endParaRPr>
          </a:p>
        </p:txBody>
      </p:sp>
      <p:pic>
        <p:nvPicPr>
          <p:cNvPr id="3" name="Picture 2" descr="OCLC logo, color without tag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943600"/>
            <a:ext cx="1676400" cy="609600"/>
          </a:xfrm>
          <a:prstGeom prst="rect">
            <a:avLst/>
          </a:prstGeom>
          <a:noFill/>
        </p:spPr>
      </p:pic>
      <p:cxnSp>
        <p:nvCxnSpPr>
          <p:cNvPr id="22" name="Straight Connector 21"/>
          <p:cNvCxnSpPr/>
          <p:nvPr/>
        </p:nvCxnSpPr>
        <p:spPr>
          <a:xfrm>
            <a:off x="0" y="5715000"/>
            <a:ext cx="9144000" cy="0"/>
          </a:xfrm>
          <a:prstGeom prst="line">
            <a:avLst/>
          </a:prstGeom>
          <a:ln>
            <a:solidFill>
              <a:srgbClr val="217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1000" y="13716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alibri" pitchFamily="34" charset="0"/>
                <a:cs typeface="Arial" pitchFamily="34" charset="0"/>
              </a:rPr>
              <a:t>#</a:t>
            </a:r>
            <a:r>
              <a:rPr lang="en-US" sz="2400" b="1" dirty="0" err="1" smtClean="0">
                <a:latin typeface="Calibri" pitchFamily="34" charset="0"/>
                <a:cs typeface="Arial" pitchFamily="34" charset="0"/>
              </a:rPr>
              <a:t>orwikipedia</a:t>
            </a:r>
            <a:r>
              <a:rPr lang="en-US" sz="2400" b="1" dirty="0" smtClean="0">
                <a:latin typeface="Calibri" pitchFamily="34" charset="0"/>
                <a:cs typeface="Arial" pitchFamily="34" charset="0"/>
              </a:rPr>
              <a:t> </a:t>
            </a:r>
            <a:endParaRPr lang="en-US" sz="2400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" y="4503003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alibri" pitchFamily="34" charset="0"/>
                <a:cs typeface="Arial" pitchFamily="34" charset="0"/>
              </a:rPr>
              <a:t>Our Webinars</a:t>
            </a:r>
          </a:p>
          <a:p>
            <a:pPr algn="ctr"/>
            <a:r>
              <a:rPr lang="en-US" sz="2400" dirty="0" smtClean="0">
                <a:latin typeface="Calibri" pitchFamily="34" charset="0"/>
                <a:cs typeface="Arial" pitchFamily="34" charset="0"/>
              </a:rPr>
              <a:t>http://www.oclc.org/research/events/webinars.htm</a:t>
            </a:r>
            <a:endParaRPr lang="en-US" sz="240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04800" y="3512403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Calibri" pitchFamily="34" charset="0"/>
                <a:cs typeface="Arial" pitchFamily="34" charset="0"/>
              </a:rPr>
              <a:t>OCLC Research </a:t>
            </a:r>
          </a:p>
          <a:p>
            <a:pPr algn="ctr"/>
            <a:r>
              <a:rPr lang="en-US" sz="2400" dirty="0" smtClean="0">
                <a:latin typeface="Calibri" pitchFamily="34" charset="0"/>
                <a:cs typeface="Arial" pitchFamily="34" charset="0"/>
              </a:rPr>
              <a:t>http://www.oclc.org/research/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2057400"/>
            <a:ext cx="838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Calibri" pitchFamily="34" charset="0"/>
                <a:cs typeface="Arial" pitchFamily="34" charset="0"/>
              </a:rPr>
              <a:t>Max Klein</a:t>
            </a:r>
          </a:p>
          <a:p>
            <a:pPr algn="ctr"/>
            <a:r>
              <a:rPr lang="en-US" sz="2400" dirty="0" smtClean="0">
                <a:latin typeface="Calibri" pitchFamily="34" charset="0"/>
                <a:cs typeface="Arial" pitchFamily="34" charset="0"/>
              </a:rPr>
              <a:t>kleinm@oclc.org</a:t>
            </a:r>
            <a:br>
              <a:rPr lang="en-US" sz="2400" dirty="0" smtClean="0">
                <a:latin typeface="Calibri" pitchFamily="34" charset="0"/>
                <a:cs typeface="Arial" pitchFamily="34" charset="0"/>
              </a:rPr>
            </a:br>
            <a:r>
              <a:rPr lang="en-US" sz="2400" dirty="0" smtClean="0">
                <a:latin typeface="Calibri" pitchFamily="34" charset="0"/>
                <a:cs typeface="Arial" pitchFamily="34" charset="0"/>
              </a:rPr>
              <a:t>@</a:t>
            </a:r>
            <a:r>
              <a:rPr lang="en-US" sz="2400" dirty="0" err="1" smtClean="0">
                <a:latin typeface="Calibri" pitchFamily="34" charset="0"/>
                <a:cs typeface="Arial" pitchFamily="34" charset="0"/>
              </a:rPr>
              <a:t>notconfusing</a:t>
            </a:r>
            <a:endParaRPr lang="en-US" sz="2400" dirty="0" smtClean="0"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2178B5"/>
                </a:solidFill>
                <a:cs typeface="Arial" pitchFamily="34" charset="0"/>
              </a:rPr>
              <a:t> </a:t>
            </a:r>
            <a:br>
              <a:rPr lang="en-US" sz="2400" b="1" dirty="0" smtClean="0">
                <a:solidFill>
                  <a:srgbClr val="2178B5"/>
                </a:solidFill>
                <a:cs typeface="Arial" pitchFamily="34" charset="0"/>
              </a:rPr>
            </a:br>
            <a:r>
              <a:rPr lang="en-US" sz="2400" dirty="0" smtClean="0">
                <a:solidFill>
                  <a:srgbClr val="2178B5"/>
                </a:solidFill>
              </a:rPr>
              <a:t> </a:t>
            </a:r>
            <a:r>
              <a:rPr lang="en-US" sz="2400" b="1" dirty="0" smtClean="0">
                <a:cs typeface="Arial" pitchFamily="34" charset="0"/>
              </a:rPr>
              <a:t/>
            </a:r>
            <a:br>
              <a:rPr lang="en-US" sz="2400" b="1" dirty="0" smtClean="0">
                <a:cs typeface="Arial" pitchFamily="34" charset="0"/>
              </a:rPr>
            </a:br>
            <a:endParaRPr lang="en-US" sz="2400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dirty="0" smtClean="0"/>
              <a:t>Connection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cap="all" spc="-150" dirty="0" smtClean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Missions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lvl="0" indent="-342900">
              <a:spcBef>
                <a:spcPts val="700"/>
              </a:spcBef>
              <a:buSzPct val="95000"/>
              <a:defRPr/>
            </a:pPr>
            <a:r>
              <a:rPr lang="en-US" sz="2000" noProof="0" dirty="0" smtClean="0">
                <a:solidFill>
                  <a:schemeClr val="tx2"/>
                </a:solidFill>
              </a:rPr>
              <a:t>“</a:t>
            </a:r>
            <a:r>
              <a:rPr lang="en-US" sz="2000" dirty="0" smtClean="0"/>
              <a:t>Imagine a world in which every single human being can freely share in the sum of all knowledge. That's our commitment.”</a:t>
            </a:r>
          </a:p>
          <a:p>
            <a:pPr marL="374904" lvl="0" indent="-342900">
              <a:spcBef>
                <a:spcPts val="700"/>
              </a:spcBef>
              <a:buSzPct val="95000"/>
              <a:defRPr/>
            </a:pPr>
            <a:r>
              <a:rPr lang="en-US" sz="2000" noProof="0" dirty="0" smtClean="0">
                <a:solidFill>
                  <a:schemeClr val="tx2"/>
                </a:solidFill>
              </a:rPr>
              <a:t>Library or Wikipedia?</a:t>
            </a: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i="1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cap="all" spc="-150" dirty="0" smtClean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Quality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accent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 fontScale="92500" lnSpcReduction="20000"/>
          </a:bodyPr>
          <a:lstStyle/>
          <a:p>
            <a:pPr marL="374904" lvl="0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Wikipedia had a reputation for being unreliable but Wikipedians are dedicated to quality sourcing</a:t>
            </a:r>
          </a:p>
          <a:p>
            <a:pPr marL="374904" lvl="0" indent="-342900">
              <a:spcBef>
                <a:spcPts val="700"/>
              </a:spcBef>
              <a:buSzPct val="95000"/>
              <a:defRPr/>
            </a:pPr>
            <a:r>
              <a:rPr kumimoji="0" lang="en-US" sz="2000" b="0" i="0" u="none" strike="noStrike" kern="1200" cap="none" spc="0" normalizeH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latest data shows users rating scores in this order</a:t>
            </a:r>
          </a:p>
          <a:p>
            <a:pPr marL="489204" lvl="0" indent="-457200">
              <a:spcBef>
                <a:spcPts val="700"/>
              </a:spcBef>
              <a:buSzPct val="95000"/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“Well-sourced”</a:t>
            </a:r>
          </a:p>
          <a:p>
            <a:pPr marL="489204" lvl="0" indent="-457200">
              <a:spcBef>
                <a:spcPts val="700"/>
              </a:spcBef>
              <a:buSzPct val="95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“Readable”</a:t>
            </a:r>
          </a:p>
          <a:p>
            <a:pPr marL="489204" lvl="0" indent="-457200">
              <a:spcBef>
                <a:spcPts val="700"/>
              </a:spcBef>
              <a:buSzPct val="95000"/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“Complete”</a:t>
            </a:r>
            <a:endParaRPr kumimoji="0" lang="en-US" sz="2000" b="0" i="0" u="none" strike="noStrike" kern="1200" cap="none" spc="0" normalizeH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89204" lvl="0" indent="-457200">
              <a:spcBef>
                <a:spcPts val="700"/>
              </a:spcBef>
              <a:buSzPct val="95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“Neutral”</a:t>
            </a:r>
          </a:p>
          <a:p>
            <a:pPr marL="489204" lvl="0" indent="-457200">
              <a:spcBef>
                <a:spcPts val="700"/>
              </a:spcBef>
              <a:buSzPct val="95000"/>
              <a:defRPr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489204" lvl="0" indent="-457200">
              <a:spcBef>
                <a:spcPts val="700"/>
              </a:spcBef>
              <a:buSzPct val="95000"/>
              <a:defRPr/>
            </a:pPr>
            <a:r>
              <a:rPr kumimoji="0" lang="en-US" sz="2000" b="0" i="0" u="none" strike="noStrike" kern="1200" cap="none" spc="0" normalizeH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all are rising over time</a:t>
            </a:r>
          </a:p>
          <a:p>
            <a:pPr marL="374904" lvl="0" indent="-342900">
              <a:spcBef>
                <a:spcPts val="700"/>
              </a:spcBef>
              <a:buSzPct val="95000"/>
              <a:defRPr/>
            </a:pPr>
            <a:r>
              <a:rPr lang="en-US" sz="2000" dirty="0" smtClean="0"/>
              <a:t>[1]</a:t>
            </a:r>
            <a:endParaRPr lang="en-US" sz="2000" dirty="0" smtClean="0">
              <a:hlinkClick r:id="rId2"/>
            </a:endParaRPr>
          </a:p>
          <a:p>
            <a:pPr marL="374904" lvl="0" indent="-342900">
              <a:spcBef>
                <a:spcPts val="700"/>
              </a:spcBef>
              <a:buSzPct val="95000"/>
              <a:defRPr/>
            </a:pPr>
            <a:r>
              <a:rPr lang="en-US" sz="2000" dirty="0" smtClean="0">
                <a:hlinkClick r:id="rId2"/>
              </a:rPr>
              <a:t>http://en.wikipedia.org/wiki/User:Protonk/Article_Feedback</a:t>
            </a:r>
            <a:r>
              <a:rPr kumimoji="0" lang="en-US" sz="2000" b="0" i="0" u="none" strike="noStrike" kern="1200" cap="none" spc="0" normalizeH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i="1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cap="all" spc="-150" dirty="0" smtClean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Citations 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 fontScale="92500" lnSpcReduction="10000"/>
          </a:bodyPr>
          <a:lstStyle/>
          <a:p>
            <a:pPr marL="374904" lvl="0" indent="-342900">
              <a:spcBef>
                <a:spcPts val="700"/>
              </a:spcBef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/>
              <a:t>411,274 citations of books</a:t>
            </a:r>
          </a:p>
          <a:p>
            <a:pPr marL="374904" lvl="0" indent="-342900">
              <a:spcBef>
                <a:spcPts val="700"/>
              </a:spcBef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/>
              <a:t>244, 236 citations of journals</a:t>
            </a:r>
          </a:p>
          <a:p>
            <a:pPr marL="374904" lvl="0" indent="-342900">
              <a:spcBef>
                <a:spcPts val="700"/>
              </a:spcBef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/>
              <a:t>57,868 citations of encyclopedias</a:t>
            </a:r>
          </a:p>
          <a:p>
            <a:pPr marL="374904" indent="-342900">
              <a:spcBef>
                <a:spcPts val="700"/>
              </a:spcBef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/>
              <a:t>342,470 of newspapers</a:t>
            </a:r>
          </a:p>
          <a:p>
            <a:pPr marL="374904" indent="-342900">
              <a:spcBef>
                <a:spcPts val="700"/>
              </a:spcBef>
              <a:buSzPct val="95000"/>
              <a:buFont typeface="Arial" pitchFamily="34" charset="0"/>
              <a:buChar char="•"/>
              <a:defRPr/>
            </a:pPr>
            <a:r>
              <a:rPr lang="en-US" sz="2000" b="1" dirty="0" smtClean="0"/>
              <a:t>1,055,845</a:t>
            </a:r>
            <a:r>
              <a:rPr lang="en-US" sz="2000" dirty="0" smtClean="0"/>
              <a:t>  total </a:t>
            </a:r>
            <a:r>
              <a:rPr lang="en-US" sz="2000" b="1" dirty="0" smtClean="0"/>
              <a:t>print citations</a:t>
            </a:r>
            <a:r>
              <a:rPr lang="en-US" sz="1200" dirty="0" smtClean="0"/>
              <a:t>[2]</a:t>
            </a:r>
            <a:endParaRPr lang="en-US" sz="2000" b="1" dirty="0" smtClean="0"/>
          </a:p>
          <a:p>
            <a:pPr marL="374904" lvl="0" indent="-342900">
              <a:spcBef>
                <a:spcPts val="700"/>
              </a:spcBef>
              <a:buSzPct val="95000"/>
              <a:buFont typeface="Arial" pitchFamily="34" charset="0"/>
              <a:buChar char="•"/>
              <a:defRPr/>
            </a:pPr>
            <a:r>
              <a:rPr lang="en-US" sz="2000" b="1" dirty="0" smtClean="0"/>
              <a:t>1,169,495</a:t>
            </a:r>
            <a:r>
              <a:rPr lang="en-US" sz="2000" dirty="0" smtClean="0"/>
              <a:t> citations of </a:t>
            </a:r>
            <a:r>
              <a:rPr lang="en-US" sz="2000" b="1" dirty="0" smtClean="0"/>
              <a:t>web</a:t>
            </a:r>
            <a:r>
              <a:rPr lang="en-US" sz="1200" dirty="0" smtClean="0"/>
              <a:t>[2]</a:t>
            </a:r>
            <a:endParaRPr lang="en-US" sz="2000" b="1" dirty="0" smtClean="0"/>
          </a:p>
          <a:p>
            <a:pPr marL="374904" lvl="0" indent="-342900">
              <a:spcBef>
                <a:spcPts val="700"/>
              </a:spcBef>
              <a:buSzPct val="95000"/>
              <a:defRPr/>
            </a:pPr>
            <a:endParaRPr lang="en-US" sz="2000" dirty="0" smtClean="0"/>
          </a:p>
          <a:p>
            <a:pPr marL="374904" lvl="0" indent="-342900">
              <a:spcBef>
                <a:spcPts val="700"/>
              </a:spcBef>
              <a:buSzPct val="95000"/>
              <a:defRPr/>
            </a:pPr>
            <a:r>
              <a:rPr lang="en-US" sz="2000" dirty="0" smtClean="0"/>
              <a:t>[1] </a:t>
            </a:r>
            <a:r>
              <a:rPr lang="en-US" sz="2000" dirty="0" smtClean="0">
                <a:hlinkClick r:id="rId2"/>
              </a:rPr>
              <a:t>http://en.wikipedia.org/wiki/Category:Articles_lacking_sources</a:t>
            </a:r>
            <a:endParaRPr lang="en-US" sz="2000" dirty="0" smtClean="0"/>
          </a:p>
          <a:p>
            <a:pPr marL="374904" lvl="0" indent="-342900">
              <a:spcBef>
                <a:spcPts val="700"/>
              </a:spcBef>
              <a:buSzPct val="95000"/>
              <a:defRPr/>
            </a:pPr>
            <a:r>
              <a:rPr kumimoji="0" lang="en-US" sz="2000" b="0" i="0" u="none" strike="noStrike" kern="1200" cap="none" spc="0" normalizeH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[2]</a:t>
            </a:r>
            <a:r>
              <a:rPr lang="en-US" sz="2000" dirty="0" smtClean="0">
                <a:hlinkClick r:id="rId3"/>
              </a:rPr>
              <a:t> http://en.wikipedia.org/wiki/User:Maximilianklein/Citations</a:t>
            </a:r>
            <a:endParaRPr kumimoji="0" lang="en-US" sz="2000" b="0" i="0" u="none" strike="noStrike" kern="1200" cap="none" spc="0" normalizeH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i="1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457200" y="209550"/>
            <a:ext cx="8229600" cy="129540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cap="all" spc="-150" dirty="0" smtClean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Citations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64344" y="1600200"/>
            <a:ext cx="4038600" cy="452596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374904" lvl="0" indent="-342900">
              <a:spcBef>
                <a:spcPts val="700"/>
              </a:spcBef>
              <a:buSzPct val="95000"/>
              <a:defRPr/>
            </a:pPr>
            <a:r>
              <a:rPr lang="en-US" sz="2000" dirty="0" smtClean="0"/>
              <a:t>Even in Academia researchers are increasingly using Wikipedia as a source and pedagogical tool.</a:t>
            </a:r>
          </a:p>
          <a:p>
            <a:pPr marL="374904" lvl="0" indent="-342900">
              <a:spcBef>
                <a:spcPts val="700"/>
              </a:spcBef>
              <a:buSzPct val="95000"/>
              <a:defRPr/>
            </a:pPr>
            <a:r>
              <a:rPr lang="en-US" sz="2000" dirty="0" smtClean="0"/>
              <a:t>Wikipedia has been cited 3,679 time the </a:t>
            </a:r>
            <a:r>
              <a:rPr lang="en-US" sz="2000" i="1" dirty="0" err="1" smtClean="0"/>
              <a:t>WoS</a:t>
            </a:r>
            <a:r>
              <a:rPr lang="en-US" sz="2000" dirty="0" smtClean="0"/>
              <a:t> and </a:t>
            </a:r>
            <a:r>
              <a:rPr lang="en-US" sz="2000" i="1" dirty="0" smtClean="0"/>
              <a:t>Scopus</a:t>
            </a:r>
            <a:r>
              <a:rPr lang="en-US" sz="2000" dirty="0" smtClean="0"/>
              <a:t> databases during the last nine years.[1]</a:t>
            </a:r>
          </a:p>
          <a:p>
            <a:pPr marL="374904" lvl="0" indent="-342900">
              <a:spcBef>
                <a:spcPts val="700"/>
              </a:spcBef>
              <a:buSzPct val="95000"/>
              <a:defRPr/>
            </a:pPr>
            <a:endParaRPr lang="en-US" sz="2000" dirty="0" smtClean="0"/>
          </a:p>
          <a:p>
            <a:pPr marL="374904" lvl="0" indent="-342900">
              <a:spcBef>
                <a:spcPts val="700"/>
              </a:spcBef>
              <a:buSzPct val="95000"/>
              <a:defRPr/>
            </a:pPr>
            <a:endParaRPr lang="en-US" sz="2000" dirty="0" smtClean="0"/>
          </a:p>
          <a:p>
            <a:pPr marL="374904" lvl="0" indent="-342900">
              <a:spcBef>
                <a:spcPts val="700"/>
              </a:spcBef>
              <a:buSzPct val="95000"/>
              <a:defRPr/>
            </a:pPr>
            <a:r>
              <a:rPr lang="en-US" sz="2000" dirty="0" smtClean="0"/>
              <a:t>[1]</a:t>
            </a:r>
            <a:r>
              <a:rPr lang="en-US" sz="2000" dirty="0" smtClean="0">
                <a:hlinkClick r:id="rId2"/>
              </a:rPr>
              <a:t> http://firstmonday.org/htbin/cgiwrap/bin/ojs/index.php/fm/article/view/3492/3031</a:t>
            </a:r>
            <a:endParaRPr kumimoji="0" lang="en-US" sz="2000" b="0" i="0" u="none" strike="noStrike" kern="1200" cap="none" spc="0" normalizeH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lang="en-US" sz="2000" i="1" dirty="0" smtClean="0">
              <a:solidFill>
                <a:schemeClr val="tx2"/>
              </a:solidFill>
            </a:endParaRPr>
          </a:p>
          <a:p>
            <a:pPr marL="374904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95000"/>
              <a:buFont typeface="Wingdings"/>
              <a:buNone/>
              <a:tabLst/>
              <a:defRPr/>
            </a:pPr>
            <a:endParaRPr kumimoji="0" lang="en-US" sz="2000" b="0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56138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1571</Words>
  <Application>Microsoft Office PowerPoint</Application>
  <PresentationFormat>On-screen Show (4:3)</PresentationFormat>
  <Paragraphs>370</Paragraphs>
  <Slides>47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Solstice</vt:lpstr>
      <vt:lpstr>Wikipedia and Libraries:  What's the Connection?  </vt:lpstr>
      <vt:lpstr>Importance</vt:lpstr>
      <vt:lpstr>Slide 3</vt:lpstr>
      <vt:lpstr>Slide 4</vt:lpstr>
      <vt:lpstr>Connection</vt:lpstr>
      <vt:lpstr>Slide 6</vt:lpstr>
      <vt:lpstr>Slide 7</vt:lpstr>
      <vt:lpstr>Slide 8</vt:lpstr>
      <vt:lpstr>Slide 9</vt:lpstr>
      <vt:lpstr>Engagement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Forensics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Theory</vt:lpstr>
      <vt:lpstr>Slide 37</vt:lpstr>
      <vt:lpstr> </vt:lpstr>
      <vt:lpstr>VIAFbot</vt:lpstr>
      <vt:lpstr>Slide 40</vt:lpstr>
      <vt:lpstr>Slide 41</vt:lpstr>
      <vt:lpstr>Slide 42</vt:lpstr>
      <vt:lpstr>Ideas</vt:lpstr>
      <vt:lpstr>Slide 44</vt:lpstr>
      <vt:lpstr>Comments and Questions</vt:lpstr>
      <vt:lpstr>Wikipedia &amp; Libraries:  What's the Connection?  31 July 2012</vt:lpstr>
      <vt:lpstr>Wikipedia and Libraries: What's the Connection?  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2012-07-02T22:13:59Z</dcterms:created>
  <dcterms:modified xsi:type="dcterms:W3CDTF">2012-07-30T23:24:32Z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