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6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42609-7541-45AA-A3C7-F614416F157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3BF53-CAD1-4A02-9239-ACBEF7900CB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1E13-F7D4-4F91-90B6-3DCBC84690E9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C6FD7-87AF-4336-B175-F989A0DB27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_Andrea_Marie_Time Magic Architecture_Page_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9263"/>
            <a:ext cx="9144000" cy="59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OCLC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skopinr</dc:creator>
  <cp:lastModifiedBy>skopinr</cp:lastModifiedBy>
  <cp:revision>1</cp:revision>
  <dcterms:created xsi:type="dcterms:W3CDTF">2012-06-01T14:52:49Z</dcterms:created>
  <dcterms:modified xsi:type="dcterms:W3CDTF">2012-06-01T14:57:09Z</dcterms:modified>
</cp:coreProperties>
</file>