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740" r:id="rId2"/>
    <p:sldMasterId id="2147483751" r:id="rId3"/>
  </p:sldMasterIdLst>
  <p:notesMasterIdLst>
    <p:notesMasterId r:id="rId43"/>
  </p:notesMasterIdLst>
  <p:sldIdLst>
    <p:sldId id="256" r:id="rId4"/>
    <p:sldId id="363" r:id="rId5"/>
    <p:sldId id="368" r:id="rId6"/>
    <p:sldId id="361" r:id="rId7"/>
    <p:sldId id="369" r:id="rId8"/>
    <p:sldId id="362" r:id="rId9"/>
    <p:sldId id="382" r:id="rId10"/>
    <p:sldId id="365" r:id="rId11"/>
    <p:sldId id="364" r:id="rId12"/>
    <p:sldId id="383" r:id="rId13"/>
    <p:sldId id="366" r:id="rId14"/>
    <p:sldId id="367" r:id="rId15"/>
    <p:sldId id="351" r:id="rId16"/>
    <p:sldId id="356" r:id="rId17"/>
    <p:sldId id="343" r:id="rId18"/>
    <p:sldId id="330" r:id="rId19"/>
    <p:sldId id="335" r:id="rId20"/>
    <p:sldId id="353" r:id="rId21"/>
    <p:sldId id="357" r:id="rId22"/>
    <p:sldId id="280" r:id="rId23"/>
    <p:sldId id="389" r:id="rId24"/>
    <p:sldId id="390" r:id="rId25"/>
    <p:sldId id="381" r:id="rId26"/>
    <p:sldId id="378" r:id="rId27"/>
    <p:sldId id="393" r:id="rId28"/>
    <p:sldId id="394" r:id="rId29"/>
    <p:sldId id="375" r:id="rId30"/>
    <p:sldId id="391" r:id="rId31"/>
    <p:sldId id="392" r:id="rId32"/>
    <p:sldId id="384" r:id="rId33"/>
    <p:sldId id="385" r:id="rId34"/>
    <p:sldId id="386" r:id="rId35"/>
    <p:sldId id="376" r:id="rId36"/>
    <p:sldId id="377" r:id="rId37"/>
    <p:sldId id="371" r:id="rId38"/>
    <p:sldId id="374" r:id="rId39"/>
    <p:sldId id="387" r:id="rId40"/>
    <p:sldId id="358" r:id="rId41"/>
    <p:sldId id="370" r:id="rId42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Verdana" pitchFamily="-109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Verdana" pitchFamily="-109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Verdana" pitchFamily="-109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Verdana" pitchFamily="-109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336699"/>
        </a:solidFill>
        <a:latin typeface="Verdana" pitchFamily="-109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3200" b="1" kern="1200">
        <a:solidFill>
          <a:srgbClr val="336699"/>
        </a:solidFill>
        <a:latin typeface="Verdana" pitchFamily="-109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3200" b="1" kern="1200">
        <a:solidFill>
          <a:srgbClr val="336699"/>
        </a:solidFill>
        <a:latin typeface="Verdana" pitchFamily="-109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3200" b="1" kern="1200">
        <a:solidFill>
          <a:srgbClr val="336699"/>
        </a:solidFill>
        <a:latin typeface="Verdana" pitchFamily="-109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3200" b="1" kern="1200">
        <a:solidFill>
          <a:srgbClr val="336699"/>
        </a:solidFill>
        <a:latin typeface="Verdana" pitchFamily="-109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9FF3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59713" autoAdjust="0"/>
  </p:normalViewPr>
  <p:slideViewPr>
    <p:cSldViewPr>
      <p:cViewPr varScale="1">
        <p:scale>
          <a:sx n="45" d="100"/>
          <a:sy n="45" d="100"/>
        </p:scale>
        <p:origin x="-19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78" y="-84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8AE86-2D99-9D4F-BEC6-8DD33DDEA6CA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C66E3F-EA95-E041-85B1-538CC63BA326}">
      <dgm:prSet phldrT="[Text]" custT="1"/>
      <dgm:spPr>
        <a:solidFill>
          <a:srgbClr val="FEB0FF"/>
        </a:solidFill>
      </dgm:spPr>
      <dgm:t>
        <a:bodyPr/>
        <a:lstStyle/>
        <a:p>
          <a:r>
            <a:rPr lang="en-US" sz="2200" b="1" dirty="0" smtClean="0">
              <a:solidFill>
                <a:srgbClr val="000000"/>
              </a:solidFill>
            </a:rPr>
            <a:t>Discipline</a:t>
          </a:r>
          <a:endParaRPr lang="en-US" sz="2200" b="1" dirty="0">
            <a:solidFill>
              <a:srgbClr val="000000"/>
            </a:solidFill>
          </a:endParaRPr>
        </a:p>
      </dgm:t>
    </dgm:pt>
    <dgm:pt modelId="{3EBE05FC-F640-C54E-8DA5-DFF7ABD7A9CC}" type="parTrans" cxnId="{7B324CC2-0F7A-8A41-AF04-291977C6FC74}">
      <dgm:prSet/>
      <dgm:spPr/>
      <dgm:t>
        <a:bodyPr/>
        <a:lstStyle/>
        <a:p>
          <a:endParaRPr lang="en-US" sz="1800" b="1"/>
        </a:p>
      </dgm:t>
    </dgm:pt>
    <dgm:pt modelId="{41531B26-AE9B-6545-A6A9-8009A312BEED}" type="sibTrans" cxnId="{7B324CC2-0F7A-8A41-AF04-291977C6FC74}">
      <dgm:prSet/>
      <dgm:spPr/>
      <dgm:t>
        <a:bodyPr/>
        <a:lstStyle/>
        <a:p>
          <a:endParaRPr lang="en-US" sz="1800" b="1"/>
        </a:p>
      </dgm:t>
    </dgm:pt>
    <dgm:pt modelId="{614808A4-5EDD-8A49-9C6B-5C1CA153BAC5}">
      <dgm:prSet phldrT="[Text]" custT="1"/>
      <dgm:spPr>
        <a:solidFill>
          <a:srgbClr val="B7BCFF"/>
        </a:solidFill>
      </dgm:spPr>
      <dgm:t>
        <a:bodyPr/>
        <a:lstStyle/>
        <a:p>
          <a:r>
            <a:rPr lang="en-US" sz="2200" b="1" dirty="0" smtClean="0">
              <a:solidFill>
                <a:srgbClr val="000000"/>
              </a:solidFill>
            </a:rPr>
            <a:t>Sub-discipline</a:t>
          </a:r>
          <a:endParaRPr lang="en-US" sz="2200" b="1" dirty="0">
            <a:solidFill>
              <a:srgbClr val="000000"/>
            </a:solidFill>
          </a:endParaRPr>
        </a:p>
      </dgm:t>
    </dgm:pt>
    <dgm:pt modelId="{1D7E03CE-348E-6844-ACF6-54E7DAA3AD48}" type="parTrans" cxnId="{A1FB55C8-3F05-2749-926F-794392F7360A}">
      <dgm:prSet/>
      <dgm:spPr/>
      <dgm:t>
        <a:bodyPr/>
        <a:lstStyle/>
        <a:p>
          <a:endParaRPr lang="en-US" sz="1800" b="1"/>
        </a:p>
      </dgm:t>
    </dgm:pt>
    <dgm:pt modelId="{A2F33083-FD12-0042-AE5E-67F55B5E0F18}" type="sibTrans" cxnId="{A1FB55C8-3F05-2749-926F-794392F7360A}">
      <dgm:prSet/>
      <dgm:spPr/>
      <dgm:t>
        <a:bodyPr/>
        <a:lstStyle/>
        <a:p>
          <a:endParaRPr lang="en-US" sz="1800" b="1"/>
        </a:p>
      </dgm:t>
    </dgm:pt>
    <dgm:pt modelId="{C642349B-FD9D-3F42-8AE0-516C2FE0856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200" b="1" dirty="0" smtClean="0">
              <a:solidFill>
                <a:schemeClr val="tx1"/>
              </a:solidFill>
            </a:rPr>
            <a:t>Researcher</a:t>
          </a:r>
        </a:p>
        <a:p>
          <a:endParaRPr lang="en-US" sz="2200" b="1" dirty="0">
            <a:solidFill>
              <a:schemeClr val="tx1"/>
            </a:solidFill>
          </a:endParaRPr>
        </a:p>
      </dgm:t>
    </dgm:pt>
    <dgm:pt modelId="{91F14BDA-0935-4742-B794-835FB6742A0F}" type="parTrans" cxnId="{5A305BEF-6901-D84C-A494-3AF27856EE16}">
      <dgm:prSet/>
      <dgm:spPr/>
      <dgm:t>
        <a:bodyPr/>
        <a:lstStyle/>
        <a:p>
          <a:endParaRPr lang="en-US" sz="1800" b="1"/>
        </a:p>
      </dgm:t>
    </dgm:pt>
    <dgm:pt modelId="{B9405D4B-2FB8-9248-A6EC-C56C93C99572}" type="sibTrans" cxnId="{5A305BEF-6901-D84C-A494-3AF27856EE16}">
      <dgm:prSet/>
      <dgm:spPr/>
      <dgm:t>
        <a:bodyPr/>
        <a:lstStyle/>
        <a:p>
          <a:endParaRPr lang="en-US" sz="1800" b="1"/>
        </a:p>
      </dgm:t>
    </dgm:pt>
    <dgm:pt modelId="{58A87B39-C7F6-7242-BB0D-F5CD0103C696}">
      <dgm:prSet custT="1"/>
      <dgm:spPr>
        <a:solidFill>
          <a:srgbClr val="B7BFA2"/>
        </a:solidFill>
      </dgm:spPr>
      <dgm:t>
        <a:bodyPr/>
        <a:lstStyle/>
        <a:p>
          <a:r>
            <a:rPr lang="en-US" sz="2200" b="1" dirty="0" smtClean="0">
              <a:solidFill>
                <a:srgbClr val="000000"/>
              </a:solidFill>
            </a:rPr>
            <a:t>Tools &amp; content</a:t>
          </a:r>
          <a:endParaRPr lang="en-US" sz="2200" b="1" dirty="0">
            <a:solidFill>
              <a:srgbClr val="000000"/>
            </a:solidFill>
          </a:endParaRPr>
        </a:p>
      </dgm:t>
    </dgm:pt>
    <dgm:pt modelId="{97A6ABA9-E1E8-8944-BED3-2FA508578D57}" type="parTrans" cxnId="{0C986EB5-C4A6-D44F-A22C-D87C57CCF62D}">
      <dgm:prSet/>
      <dgm:spPr/>
      <dgm:t>
        <a:bodyPr/>
        <a:lstStyle/>
        <a:p>
          <a:endParaRPr lang="en-US" sz="1800" b="1"/>
        </a:p>
      </dgm:t>
    </dgm:pt>
    <dgm:pt modelId="{0096EA4D-E252-1E41-B2D6-CA99654F8FEA}" type="sibTrans" cxnId="{0C986EB5-C4A6-D44F-A22C-D87C57CCF62D}">
      <dgm:prSet/>
      <dgm:spPr/>
      <dgm:t>
        <a:bodyPr/>
        <a:lstStyle/>
        <a:p>
          <a:endParaRPr lang="en-US" sz="1800" b="1"/>
        </a:p>
      </dgm:t>
    </dgm:pt>
    <dgm:pt modelId="{0960CE25-EC7C-5C46-B49B-C4E5DAF0B39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200" b="1" dirty="0" smtClean="0">
              <a:solidFill>
                <a:srgbClr val="000000"/>
              </a:solidFill>
            </a:rPr>
            <a:t>Assessment</a:t>
          </a:r>
          <a:endParaRPr lang="en-US" sz="2200" b="1" dirty="0">
            <a:solidFill>
              <a:srgbClr val="000000"/>
            </a:solidFill>
          </a:endParaRPr>
        </a:p>
      </dgm:t>
    </dgm:pt>
    <dgm:pt modelId="{48D1B427-6783-2842-A48F-52DC4C60D911}" type="parTrans" cxnId="{0B0B32EC-A4B9-C949-A672-A41C6A05C7F7}">
      <dgm:prSet/>
      <dgm:spPr/>
      <dgm:t>
        <a:bodyPr/>
        <a:lstStyle/>
        <a:p>
          <a:endParaRPr lang="en-US" sz="1800" b="1"/>
        </a:p>
      </dgm:t>
    </dgm:pt>
    <dgm:pt modelId="{998ACBF6-11EA-4348-B173-E2910F8A69B7}" type="sibTrans" cxnId="{0B0B32EC-A4B9-C949-A672-A41C6A05C7F7}">
      <dgm:prSet/>
      <dgm:spPr/>
      <dgm:t>
        <a:bodyPr/>
        <a:lstStyle/>
        <a:p>
          <a:endParaRPr lang="en-US" sz="1800" b="1"/>
        </a:p>
      </dgm:t>
    </dgm:pt>
    <dgm:pt modelId="{77B60766-17CA-1B4A-85E6-7E989873B200}">
      <dgm:prSet custT="1"/>
      <dgm:spPr>
        <a:solidFill>
          <a:srgbClr val="FF728A"/>
        </a:solidFill>
      </dgm:spPr>
      <dgm:t>
        <a:bodyPr/>
        <a:lstStyle/>
        <a:p>
          <a:r>
            <a:rPr lang="en-US" sz="2200" b="1" dirty="0" smtClean="0">
              <a:solidFill>
                <a:srgbClr val="000000"/>
              </a:solidFill>
            </a:rPr>
            <a:t>Institution</a:t>
          </a:r>
          <a:endParaRPr lang="en-US" sz="2200" b="1" dirty="0">
            <a:solidFill>
              <a:srgbClr val="000000"/>
            </a:solidFill>
          </a:endParaRPr>
        </a:p>
      </dgm:t>
    </dgm:pt>
    <dgm:pt modelId="{18F25D9B-22EC-BA4E-9A46-13D6883582E9}" type="parTrans" cxnId="{DE5BABB9-425E-9048-885F-D658ECC25521}">
      <dgm:prSet/>
      <dgm:spPr/>
      <dgm:t>
        <a:bodyPr/>
        <a:lstStyle/>
        <a:p>
          <a:endParaRPr lang="en-US"/>
        </a:p>
      </dgm:t>
    </dgm:pt>
    <dgm:pt modelId="{922959A3-233F-2546-BA62-FEE6389BB795}" type="sibTrans" cxnId="{DE5BABB9-425E-9048-885F-D658ECC25521}">
      <dgm:prSet/>
      <dgm:spPr/>
      <dgm:t>
        <a:bodyPr/>
        <a:lstStyle/>
        <a:p>
          <a:endParaRPr lang="en-US"/>
        </a:p>
      </dgm:t>
    </dgm:pt>
    <dgm:pt modelId="{A4C91126-5573-A041-939D-05754CC8D885}" type="pres">
      <dgm:prSet presAssocID="{C2C8AE86-2D99-9D4F-BEC6-8DD33DDEA6C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BA68F-E9E2-6B44-8CA4-5AB930DA66CE}" type="pres">
      <dgm:prSet presAssocID="{C2C8AE86-2D99-9D4F-BEC6-8DD33DDEA6CA}" presName="comp1" presStyleCnt="0"/>
      <dgm:spPr/>
    </dgm:pt>
    <dgm:pt modelId="{2054991D-1987-4649-AC38-F85DCF4ABADB}" type="pres">
      <dgm:prSet presAssocID="{C2C8AE86-2D99-9D4F-BEC6-8DD33DDEA6CA}" presName="circle1" presStyleLbl="node1" presStyleIdx="0" presStyleCnt="6" custScaleX="166667" custLinFactNeighborX="-10929" custLinFactNeighborY="-8197"/>
      <dgm:spPr/>
      <dgm:t>
        <a:bodyPr/>
        <a:lstStyle/>
        <a:p>
          <a:endParaRPr lang="en-US"/>
        </a:p>
      </dgm:t>
    </dgm:pt>
    <dgm:pt modelId="{41DDEFCA-F98D-CC44-92DE-1FDEFB1C2261}" type="pres">
      <dgm:prSet presAssocID="{C2C8AE86-2D99-9D4F-BEC6-8DD33DDEA6CA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853C5-B86A-0A4D-8994-53BC9D93E740}" type="pres">
      <dgm:prSet presAssocID="{C2C8AE86-2D99-9D4F-BEC6-8DD33DDEA6CA}" presName="comp2" presStyleCnt="0"/>
      <dgm:spPr/>
    </dgm:pt>
    <dgm:pt modelId="{15CEA2D2-CEE6-5E44-A848-4ABC9F572CFF}" type="pres">
      <dgm:prSet presAssocID="{C2C8AE86-2D99-9D4F-BEC6-8DD33DDEA6CA}" presName="circle2" presStyleLbl="node1" presStyleIdx="1" presStyleCnt="6" custScaleX="183951"/>
      <dgm:spPr/>
      <dgm:t>
        <a:bodyPr/>
        <a:lstStyle/>
        <a:p>
          <a:endParaRPr lang="en-US"/>
        </a:p>
      </dgm:t>
    </dgm:pt>
    <dgm:pt modelId="{7CE333E4-DEE5-094D-932C-35119B7A5452}" type="pres">
      <dgm:prSet presAssocID="{C2C8AE86-2D99-9D4F-BEC6-8DD33DDEA6CA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BE6A6-7D45-1A42-81DD-4F1F63E8C826}" type="pres">
      <dgm:prSet presAssocID="{C2C8AE86-2D99-9D4F-BEC6-8DD33DDEA6CA}" presName="comp3" presStyleCnt="0"/>
      <dgm:spPr/>
    </dgm:pt>
    <dgm:pt modelId="{630561FD-34E2-F942-8E69-2E9889097583}" type="pres">
      <dgm:prSet presAssocID="{C2C8AE86-2D99-9D4F-BEC6-8DD33DDEA6CA}" presName="circle3" presStyleLbl="node1" presStyleIdx="2" presStyleCnt="6" custScaleX="183951"/>
      <dgm:spPr/>
      <dgm:t>
        <a:bodyPr/>
        <a:lstStyle/>
        <a:p>
          <a:endParaRPr lang="en-US"/>
        </a:p>
      </dgm:t>
    </dgm:pt>
    <dgm:pt modelId="{CFCA6DFD-0A55-7746-870E-69FBC820790A}" type="pres">
      <dgm:prSet presAssocID="{C2C8AE86-2D99-9D4F-BEC6-8DD33DDEA6CA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D9F8E-C6AC-0B49-9BEF-A3EC38F2A250}" type="pres">
      <dgm:prSet presAssocID="{C2C8AE86-2D99-9D4F-BEC6-8DD33DDEA6CA}" presName="comp4" presStyleCnt="0"/>
      <dgm:spPr/>
    </dgm:pt>
    <dgm:pt modelId="{0BB88FC5-B428-4043-AEAC-B438ADDE0FF9}" type="pres">
      <dgm:prSet presAssocID="{C2C8AE86-2D99-9D4F-BEC6-8DD33DDEA6CA}" presName="circle4" presStyleLbl="node1" presStyleIdx="3" presStyleCnt="6" custScaleX="183951"/>
      <dgm:spPr/>
      <dgm:t>
        <a:bodyPr/>
        <a:lstStyle/>
        <a:p>
          <a:endParaRPr lang="en-US"/>
        </a:p>
      </dgm:t>
    </dgm:pt>
    <dgm:pt modelId="{8E257C54-7A4C-ED4C-A92F-7118635ACE17}" type="pres">
      <dgm:prSet presAssocID="{C2C8AE86-2D99-9D4F-BEC6-8DD33DDEA6CA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468C9-4202-E341-9273-2BA2E013D591}" type="pres">
      <dgm:prSet presAssocID="{C2C8AE86-2D99-9D4F-BEC6-8DD33DDEA6CA}" presName="comp5" presStyleCnt="0"/>
      <dgm:spPr/>
    </dgm:pt>
    <dgm:pt modelId="{75535A47-2AE1-914D-84CF-8AB2704A09F9}" type="pres">
      <dgm:prSet presAssocID="{C2C8AE86-2D99-9D4F-BEC6-8DD33DDEA6CA}" presName="circle5" presStyleLbl="node1" presStyleIdx="4" presStyleCnt="6" custScaleX="183951"/>
      <dgm:spPr/>
      <dgm:t>
        <a:bodyPr/>
        <a:lstStyle/>
        <a:p>
          <a:endParaRPr lang="en-US"/>
        </a:p>
      </dgm:t>
    </dgm:pt>
    <dgm:pt modelId="{E20FDAAA-8BC9-554B-B429-FC5452C93217}" type="pres">
      <dgm:prSet presAssocID="{C2C8AE86-2D99-9D4F-BEC6-8DD33DDEA6CA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DD57E-5F63-0C4F-AB03-929CC64652E1}" type="pres">
      <dgm:prSet presAssocID="{C2C8AE86-2D99-9D4F-BEC6-8DD33DDEA6CA}" presName="comp6" presStyleCnt="0"/>
      <dgm:spPr/>
    </dgm:pt>
    <dgm:pt modelId="{ECF3946E-E66B-DF4D-BBB5-2003E51B7B1D}" type="pres">
      <dgm:prSet presAssocID="{C2C8AE86-2D99-9D4F-BEC6-8DD33DDEA6CA}" presName="circle6" presStyleLbl="node1" presStyleIdx="5" presStyleCnt="6" custScaleX="220742"/>
      <dgm:spPr/>
      <dgm:t>
        <a:bodyPr/>
        <a:lstStyle/>
        <a:p>
          <a:endParaRPr lang="en-US"/>
        </a:p>
      </dgm:t>
    </dgm:pt>
    <dgm:pt modelId="{22C54B80-F54E-F24C-8D04-248809A9235F}" type="pres">
      <dgm:prSet presAssocID="{C2C8AE86-2D99-9D4F-BEC6-8DD33DDEA6CA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92EFF5-50A5-234D-8D3E-E761F14EE7A2}" type="presOf" srcId="{58A87B39-C7F6-7242-BB0D-F5CD0103C696}" destId="{15CEA2D2-CEE6-5E44-A848-4ABC9F572CFF}" srcOrd="0" destOrd="0" presId="urn:microsoft.com/office/officeart/2005/8/layout/venn2"/>
    <dgm:cxn modelId="{00981650-9758-5447-BE03-1E82E9938746}" type="presOf" srcId="{614808A4-5EDD-8A49-9C6B-5C1CA153BAC5}" destId="{E20FDAAA-8BC9-554B-B429-FC5452C93217}" srcOrd="1" destOrd="0" presId="urn:microsoft.com/office/officeart/2005/8/layout/venn2"/>
    <dgm:cxn modelId="{0B0B32EC-A4B9-C949-A672-A41C6A05C7F7}" srcId="{C2C8AE86-2D99-9D4F-BEC6-8DD33DDEA6CA}" destId="{0960CE25-EC7C-5C46-B49B-C4E5DAF0B39A}" srcOrd="0" destOrd="0" parTransId="{48D1B427-6783-2842-A48F-52DC4C60D911}" sibTransId="{998ACBF6-11EA-4348-B173-E2910F8A69B7}"/>
    <dgm:cxn modelId="{D4AFE23C-093E-004D-AE0D-E038FF1C9C83}" type="presOf" srcId="{0960CE25-EC7C-5C46-B49B-C4E5DAF0B39A}" destId="{2054991D-1987-4649-AC38-F85DCF4ABADB}" srcOrd="0" destOrd="0" presId="urn:microsoft.com/office/officeart/2005/8/layout/venn2"/>
    <dgm:cxn modelId="{7B324CC2-0F7A-8A41-AF04-291977C6FC74}" srcId="{C2C8AE86-2D99-9D4F-BEC6-8DD33DDEA6CA}" destId="{B0C66E3F-EA95-E041-85B1-538CC63BA326}" srcOrd="3" destOrd="0" parTransId="{3EBE05FC-F640-C54E-8DA5-DFF7ABD7A9CC}" sibTransId="{41531B26-AE9B-6545-A6A9-8009A312BEED}"/>
    <dgm:cxn modelId="{5A305BEF-6901-D84C-A494-3AF27856EE16}" srcId="{C2C8AE86-2D99-9D4F-BEC6-8DD33DDEA6CA}" destId="{C642349B-FD9D-3F42-8AE0-516C2FE0856C}" srcOrd="5" destOrd="0" parTransId="{91F14BDA-0935-4742-B794-835FB6742A0F}" sibTransId="{B9405D4B-2FB8-9248-A6EC-C56C93C99572}"/>
    <dgm:cxn modelId="{692EC52E-9985-7C4F-8FEB-1317095E8169}" type="presOf" srcId="{B0C66E3F-EA95-E041-85B1-538CC63BA326}" destId="{0BB88FC5-B428-4043-AEAC-B438ADDE0FF9}" srcOrd="0" destOrd="0" presId="urn:microsoft.com/office/officeart/2005/8/layout/venn2"/>
    <dgm:cxn modelId="{93B64963-48DC-FA45-9C1E-3157DE51D737}" type="presOf" srcId="{77B60766-17CA-1B4A-85E6-7E989873B200}" destId="{630561FD-34E2-F942-8E69-2E9889097583}" srcOrd="0" destOrd="0" presId="urn:microsoft.com/office/officeart/2005/8/layout/venn2"/>
    <dgm:cxn modelId="{55DB3B77-393C-864B-8FA0-BB0C420BB024}" type="presOf" srcId="{614808A4-5EDD-8A49-9C6B-5C1CA153BAC5}" destId="{75535A47-2AE1-914D-84CF-8AB2704A09F9}" srcOrd="0" destOrd="0" presId="urn:microsoft.com/office/officeart/2005/8/layout/venn2"/>
    <dgm:cxn modelId="{A1FB55C8-3F05-2749-926F-794392F7360A}" srcId="{C2C8AE86-2D99-9D4F-BEC6-8DD33DDEA6CA}" destId="{614808A4-5EDD-8A49-9C6B-5C1CA153BAC5}" srcOrd="4" destOrd="0" parTransId="{1D7E03CE-348E-6844-ACF6-54E7DAA3AD48}" sibTransId="{A2F33083-FD12-0042-AE5E-67F55B5E0F18}"/>
    <dgm:cxn modelId="{0C986EB5-C4A6-D44F-A22C-D87C57CCF62D}" srcId="{C2C8AE86-2D99-9D4F-BEC6-8DD33DDEA6CA}" destId="{58A87B39-C7F6-7242-BB0D-F5CD0103C696}" srcOrd="1" destOrd="0" parTransId="{97A6ABA9-E1E8-8944-BED3-2FA508578D57}" sibTransId="{0096EA4D-E252-1E41-B2D6-CA99654F8FEA}"/>
    <dgm:cxn modelId="{556D307B-896E-C348-8482-AD4E72641E5F}" type="presOf" srcId="{0960CE25-EC7C-5C46-B49B-C4E5DAF0B39A}" destId="{41DDEFCA-F98D-CC44-92DE-1FDEFB1C2261}" srcOrd="1" destOrd="0" presId="urn:microsoft.com/office/officeart/2005/8/layout/venn2"/>
    <dgm:cxn modelId="{634E779D-4267-C746-85D0-94191E6B958F}" type="presOf" srcId="{C2C8AE86-2D99-9D4F-BEC6-8DD33DDEA6CA}" destId="{A4C91126-5573-A041-939D-05754CC8D885}" srcOrd="0" destOrd="0" presId="urn:microsoft.com/office/officeart/2005/8/layout/venn2"/>
    <dgm:cxn modelId="{DE5BABB9-425E-9048-885F-D658ECC25521}" srcId="{C2C8AE86-2D99-9D4F-BEC6-8DD33DDEA6CA}" destId="{77B60766-17CA-1B4A-85E6-7E989873B200}" srcOrd="2" destOrd="0" parTransId="{18F25D9B-22EC-BA4E-9A46-13D6883582E9}" sibTransId="{922959A3-233F-2546-BA62-FEE6389BB795}"/>
    <dgm:cxn modelId="{C4192D8C-B4C1-DC4D-9585-BF3A024CE492}" type="presOf" srcId="{77B60766-17CA-1B4A-85E6-7E989873B200}" destId="{CFCA6DFD-0A55-7746-870E-69FBC820790A}" srcOrd="1" destOrd="0" presId="urn:microsoft.com/office/officeart/2005/8/layout/venn2"/>
    <dgm:cxn modelId="{53DFCE60-173F-DD41-9B12-75B0E2CA6929}" type="presOf" srcId="{C642349B-FD9D-3F42-8AE0-516C2FE0856C}" destId="{ECF3946E-E66B-DF4D-BBB5-2003E51B7B1D}" srcOrd="0" destOrd="0" presId="urn:microsoft.com/office/officeart/2005/8/layout/venn2"/>
    <dgm:cxn modelId="{9A9A8052-1142-1046-9ED5-793AA6615908}" type="presOf" srcId="{C642349B-FD9D-3F42-8AE0-516C2FE0856C}" destId="{22C54B80-F54E-F24C-8D04-248809A9235F}" srcOrd="1" destOrd="0" presId="urn:microsoft.com/office/officeart/2005/8/layout/venn2"/>
    <dgm:cxn modelId="{0C00BB96-1108-8C4A-BE5A-270D3185220D}" type="presOf" srcId="{B0C66E3F-EA95-E041-85B1-538CC63BA326}" destId="{8E257C54-7A4C-ED4C-A92F-7118635ACE17}" srcOrd="1" destOrd="0" presId="urn:microsoft.com/office/officeart/2005/8/layout/venn2"/>
    <dgm:cxn modelId="{6DB1D8A6-A027-D64F-A7F1-638477113170}" type="presOf" srcId="{58A87B39-C7F6-7242-BB0D-F5CD0103C696}" destId="{7CE333E4-DEE5-094D-932C-35119B7A5452}" srcOrd="1" destOrd="0" presId="urn:microsoft.com/office/officeart/2005/8/layout/venn2"/>
    <dgm:cxn modelId="{90A3B51A-57DC-5640-90D3-36BA6449F017}" type="presParOf" srcId="{A4C91126-5573-A041-939D-05754CC8D885}" destId="{2F5BA68F-E9E2-6B44-8CA4-5AB930DA66CE}" srcOrd="0" destOrd="0" presId="urn:microsoft.com/office/officeart/2005/8/layout/venn2"/>
    <dgm:cxn modelId="{193797E8-9E1A-434F-866E-77FB3685E910}" type="presParOf" srcId="{2F5BA68F-E9E2-6B44-8CA4-5AB930DA66CE}" destId="{2054991D-1987-4649-AC38-F85DCF4ABADB}" srcOrd="0" destOrd="0" presId="urn:microsoft.com/office/officeart/2005/8/layout/venn2"/>
    <dgm:cxn modelId="{94CE7D48-0805-1B4A-8D5C-B9FE5F02BF17}" type="presParOf" srcId="{2F5BA68F-E9E2-6B44-8CA4-5AB930DA66CE}" destId="{41DDEFCA-F98D-CC44-92DE-1FDEFB1C2261}" srcOrd="1" destOrd="0" presId="urn:microsoft.com/office/officeart/2005/8/layout/venn2"/>
    <dgm:cxn modelId="{433664F0-BB15-E94F-823B-8DE2B4364DE0}" type="presParOf" srcId="{A4C91126-5573-A041-939D-05754CC8D885}" destId="{39D853C5-B86A-0A4D-8994-53BC9D93E740}" srcOrd="1" destOrd="0" presId="urn:microsoft.com/office/officeart/2005/8/layout/venn2"/>
    <dgm:cxn modelId="{D69B902C-3A14-BB4E-B909-AB2B8B5B5666}" type="presParOf" srcId="{39D853C5-B86A-0A4D-8994-53BC9D93E740}" destId="{15CEA2D2-CEE6-5E44-A848-4ABC9F572CFF}" srcOrd="0" destOrd="0" presId="urn:microsoft.com/office/officeart/2005/8/layout/venn2"/>
    <dgm:cxn modelId="{841559CD-12F7-1B4F-9C26-E908588380CE}" type="presParOf" srcId="{39D853C5-B86A-0A4D-8994-53BC9D93E740}" destId="{7CE333E4-DEE5-094D-932C-35119B7A5452}" srcOrd="1" destOrd="0" presId="urn:microsoft.com/office/officeart/2005/8/layout/venn2"/>
    <dgm:cxn modelId="{7F84723B-5DBA-834A-9BE5-24FE08E53F61}" type="presParOf" srcId="{A4C91126-5573-A041-939D-05754CC8D885}" destId="{684BE6A6-7D45-1A42-81DD-4F1F63E8C826}" srcOrd="2" destOrd="0" presId="urn:microsoft.com/office/officeart/2005/8/layout/venn2"/>
    <dgm:cxn modelId="{C987FBEC-9470-E542-8452-52A9931144E3}" type="presParOf" srcId="{684BE6A6-7D45-1A42-81DD-4F1F63E8C826}" destId="{630561FD-34E2-F942-8E69-2E9889097583}" srcOrd="0" destOrd="0" presId="urn:microsoft.com/office/officeart/2005/8/layout/venn2"/>
    <dgm:cxn modelId="{905B37B9-EA16-374B-93DB-8BF5DFB07A46}" type="presParOf" srcId="{684BE6A6-7D45-1A42-81DD-4F1F63E8C826}" destId="{CFCA6DFD-0A55-7746-870E-69FBC820790A}" srcOrd="1" destOrd="0" presId="urn:microsoft.com/office/officeart/2005/8/layout/venn2"/>
    <dgm:cxn modelId="{A5D1990F-67A4-4548-A308-547FB8F5582B}" type="presParOf" srcId="{A4C91126-5573-A041-939D-05754CC8D885}" destId="{244D9F8E-C6AC-0B49-9BEF-A3EC38F2A250}" srcOrd="3" destOrd="0" presId="urn:microsoft.com/office/officeart/2005/8/layout/venn2"/>
    <dgm:cxn modelId="{58F599A4-24FE-A541-B399-8CAC61132DE3}" type="presParOf" srcId="{244D9F8E-C6AC-0B49-9BEF-A3EC38F2A250}" destId="{0BB88FC5-B428-4043-AEAC-B438ADDE0FF9}" srcOrd="0" destOrd="0" presId="urn:microsoft.com/office/officeart/2005/8/layout/venn2"/>
    <dgm:cxn modelId="{5EA68301-7B4B-5247-BA67-8A661B4B35A7}" type="presParOf" srcId="{244D9F8E-C6AC-0B49-9BEF-A3EC38F2A250}" destId="{8E257C54-7A4C-ED4C-A92F-7118635ACE17}" srcOrd="1" destOrd="0" presId="urn:microsoft.com/office/officeart/2005/8/layout/venn2"/>
    <dgm:cxn modelId="{77F9AE30-B660-B447-8D4C-2E7FFFAAB62A}" type="presParOf" srcId="{A4C91126-5573-A041-939D-05754CC8D885}" destId="{C39468C9-4202-E341-9273-2BA2E013D591}" srcOrd="4" destOrd="0" presId="urn:microsoft.com/office/officeart/2005/8/layout/venn2"/>
    <dgm:cxn modelId="{CAAF0349-D6D3-D747-9A63-D363C551E12D}" type="presParOf" srcId="{C39468C9-4202-E341-9273-2BA2E013D591}" destId="{75535A47-2AE1-914D-84CF-8AB2704A09F9}" srcOrd="0" destOrd="0" presId="urn:microsoft.com/office/officeart/2005/8/layout/venn2"/>
    <dgm:cxn modelId="{CD538989-1D1F-AB4C-9721-674BB9371EDE}" type="presParOf" srcId="{C39468C9-4202-E341-9273-2BA2E013D591}" destId="{E20FDAAA-8BC9-554B-B429-FC5452C93217}" srcOrd="1" destOrd="0" presId="urn:microsoft.com/office/officeart/2005/8/layout/venn2"/>
    <dgm:cxn modelId="{6133379A-D7D3-134C-9D33-7B6F36D61F22}" type="presParOf" srcId="{A4C91126-5573-A041-939D-05754CC8D885}" destId="{CF2DD57E-5F63-0C4F-AB03-929CC64652E1}" srcOrd="5" destOrd="0" presId="urn:microsoft.com/office/officeart/2005/8/layout/venn2"/>
    <dgm:cxn modelId="{74677C6E-A402-8441-9198-00EC22F6E2CD}" type="presParOf" srcId="{CF2DD57E-5F63-0C4F-AB03-929CC64652E1}" destId="{ECF3946E-E66B-DF4D-BBB5-2003E51B7B1D}" srcOrd="0" destOrd="0" presId="urn:microsoft.com/office/officeart/2005/8/layout/venn2"/>
    <dgm:cxn modelId="{1D6FB6F0-5416-3C4A-ABD9-EB581F5C2B90}" type="presParOf" srcId="{CF2DD57E-5F63-0C4F-AB03-929CC64652E1}" destId="{22C54B80-F54E-F24C-8D04-248809A9235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C8AE86-2D99-9D4F-BEC6-8DD33DDEA6CA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A87B39-C7F6-7242-BB0D-F5CD0103C696}">
      <dgm:prSet custT="1"/>
      <dgm:spPr>
        <a:solidFill>
          <a:srgbClr val="B7BFA2"/>
        </a:soli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Tools &amp; content</a:t>
          </a:r>
          <a:endParaRPr lang="en-US" sz="1200" b="1" dirty="0">
            <a:solidFill>
              <a:srgbClr val="000000"/>
            </a:solidFill>
          </a:endParaRPr>
        </a:p>
      </dgm:t>
    </dgm:pt>
    <dgm:pt modelId="{0096EA4D-E252-1E41-B2D6-CA99654F8FEA}" type="sibTrans" cxnId="{0C986EB5-C4A6-D44F-A22C-D87C57CCF62D}">
      <dgm:prSet/>
      <dgm:spPr/>
      <dgm:t>
        <a:bodyPr/>
        <a:lstStyle/>
        <a:p>
          <a:endParaRPr lang="en-US" sz="1050" b="1"/>
        </a:p>
      </dgm:t>
    </dgm:pt>
    <dgm:pt modelId="{97A6ABA9-E1E8-8944-BED3-2FA508578D57}" type="parTrans" cxnId="{0C986EB5-C4A6-D44F-A22C-D87C57CCF62D}">
      <dgm:prSet/>
      <dgm:spPr/>
      <dgm:t>
        <a:bodyPr/>
        <a:lstStyle/>
        <a:p>
          <a:endParaRPr lang="en-US" sz="1050" b="1"/>
        </a:p>
      </dgm:t>
    </dgm:pt>
    <dgm:pt modelId="{C642349B-FD9D-3F42-8AE0-516C2FE0856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Researcher</a:t>
          </a:r>
          <a:endParaRPr lang="en-US" sz="1200" b="1" dirty="0">
            <a:solidFill>
              <a:schemeClr val="tx1"/>
            </a:solidFill>
          </a:endParaRPr>
        </a:p>
      </dgm:t>
    </dgm:pt>
    <dgm:pt modelId="{B9405D4B-2FB8-9248-A6EC-C56C93C99572}" type="sibTrans" cxnId="{5A305BEF-6901-D84C-A494-3AF27856EE16}">
      <dgm:prSet/>
      <dgm:spPr/>
      <dgm:t>
        <a:bodyPr/>
        <a:lstStyle/>
        <a:p>
          <a:endParaRPr lang="en-US" sz="1050" b="1"/>
        </a:p>
      </dgm:t>
    </dgm:pt>
    <dgm:pt modelId="{91F14BDA-0935-4742-B794-835FB6742A0F}" type="parTrans" cxnId="{5A305BEF-6901-D84C-A494-3AF27856EE16}">
      <dgm:prSet/>
      <dgm:spPr/>
      <dgm:t>
        <a:bodyPr/>
        <a:lstStyle/>
        <a:p>
          <a:endParaRPr lang="en-US" sz="1050" b="1"/>
        </a:p>
      </dgm:t>
    </dgm:pt>
    <dgm:pt modelId="{A4C91126-5573-A041-939D-05754CC8D885}" type="pres">
      <dgm:prSet presAssocID="{C2C8AE86-2D99-9D4F-BEC6-8DD33DDEA6C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BA68F-E9E2-6B44-8CA4-5AB930DA66CE}" type="pres">
      <dgm:prSet presAssocID="{C2C8AE86-2D99-9D4F-BEC6-8DD33DDEA6CA}" presName="comp1" presStyleCnt="0"/>
      <dgm:spPr/>
    </dgm:pt>
    <dgm:pt modelId="{2054991D-1987-4649-AC38-F85DCF4ABADB}" type="pres">
      <dgm:prSet presAssocID="{C2C8AE86-2D99-9D4F-BEC6-8DD33DDEA6CA}" presName="circle1" presStyleLbl="node1" presStyleIdx="0" presStyleCnt="2" custScaleX="166667"/>
      <dgm:spPr/>
      <dgm:t>
        <a:bodyPr/>
        <a:lstStyle/>
        <a:p>
          <a:endParaRPr lang="en-US"/>
        </a:p>
      </dgm:t>
    </dgm:pt>
    <dgm:pt modelId="{41DDEFCA-F98D-CC44-92DE-1FDEFB1C2261}" type="pres">
      <dgm:prSet presAssocID="{C2C8AE86-2D99-9D4F-BEC6-8DD33DDEA6C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853C5-B86A-0A4D-8994-53BC9D93E740}" type="pres">
      <dgm:prSet presAssocID="{C2C8AE86-2D99-9D4F-BEC6-8DD33DDEA6CA}" presName="comp2" presStyleCnt="0"/>
      <dgm:spPr/>
    </dgm:pt>
    <dgm:pt modelId="{15CEA2D2-CEE6-5E44-A848-4ABC9F572CFF}" type="pres">
      <dgm:prSet presAssocID="{C2C8AE86-2D99-9D4F-BEC6-8DD33DDEA6CA}" presName="circle2" presStyleLbl="node1" presStyleIdx="1" presStyleCnt="2" custScaleX="183951"/>
      <dgm:spPr/>
      <dgm:t>
        <a:bodyPr/>
        <a:lstStyle/>
        <a:p>
          <a:endParaRPr lang="en-US"/>
        </a:p>
      </dgm:t>
    </dgm:pt>
    <dgm:pt modelId="{7CE333E4-DEE5-094D-932C-35119B7A5452}" type="pres">
      <dgm:prSet presAssocID="{C2C8AE86-2D99-9D4F-BEC6-8DD33DDEA6C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0378AC-9852-4640-A339-784593E3BC65}" type="presOf" srcId="{58A87B39-C7F6-7242-BB0D-F5CD0103C696}" destId="{41DDEFCA-F98D-CC44-92DE-1FDEFB1C2261}" srcOrd="1" destOrd="0" presId="urn:microsoft.com/office/officeart/2005/8/layout/venn2"/>
    <dgm:cxn modelId="{BC5ED8C4-1733-4636-A606-32EC82782D6F}" type="presOf" srcId="{58A87B39-C7F6-7242-BB0D-F5CD0103C696}" destId="{2054991D-1987-4649-AC38-F85DCF4ABADB}" srcOrd="0" destOrd="0" presId="urn:microsoft.com/office/officeart/2005/8/layout/venn2"/>
    <dgm:cxn modelId="{6B58EC24-79B0-4D90-B914-A75EE0071F43}" type="presOf" srcId="{C2C8AE86-2D99-9D4F-BEC6-8DD33DDEA6CA}" destId="{A4C91126-5573-A041-939D-05754CC8D885}" srcOrd="0" destOrd="0" presId="urn:microsoft.com/office/officeart/2005/8/layout/venn2"/>
    <dgm:cxn modelId="{5A305BEF-6901-D84C-A494-3AF27856EE16}" srcId="{C2C8AE86-2D99-9D4F-BEC6-8DD33DDEA6CA}" destId="{C642349B-FD9D-3F42-8AE0-516C2FE0856C}" srcOrd="1" destOrd="0" parTransId="{91F14BDA-0935-4742-B794-835FB6742A0F}" sibTransId="{B9405D4B-2FB8-9248-A6EC-C56C93C99572}"/>
    <dgm:cxn modelId="{25200086-2B2F-43D0-BD16-206C312FF324}" type="presOf" srcId="{C642349B-FD9D-3F42-8AE0-516C2FE0856C}" destId="{7CE333E4-DEE5-094D-932C-35119B7A5452}" srcOrd="1" destOrd="0" presId="urn:microsoft.com/office/officeart/2005/8/layout/venn2"/>
    <dgm:cxn modelId="{0C986EB5-C4A6-D44F-A22C-D87C57CCF62D}" srcId="{C2C8AE86-2D99-9D4F-BEC6-8DD33DDEA6CA}" destId="{58A87B39-C7F6-7242-BB0D-F5CD0103C696}" srcOrd="0" destOrd="0" parTransId="{97A6ABA9-E1E8-8944-BED3-2FA508578D57}" sibTransId="{0096EA4D-E252-1E41-B2D6-CA99654F8FEA}"/>
    <dgm:cxn modelId="{57D067FB-C2D0-4BE9-A69F-7C524E9FD31D}" type="presOf" srcId="{C642349B-FD9D-3F42-8AE0-516C2FE0856C}" destId="{15CEA2D2-CEE6-5E44-A848-4ABC9F572CFF}" srcOrd="0" destOrd="0" presId="urn:microsoft.com/office/officeart/2005/8/layout/venn2"/>
    <dgm:cxn modelId="{8BC339B3-EB81-4D25-BA86-BC9295D513F2}" type="presParOf" srcId="{A4C91126-5573-A041-939D-05754CC8D885}" destId="{2F5BA68F-E9E2-6B44-8CA4-5AB930DA66CE}" srcOrd="0" destOrd="0" presId="urn:microsoft.com/office/officeart/2005/8/layout/venn2"/>
    <dgm:cxn modelId="{1B438033-2A17-44D1-A264-BD10B53BD9F0}" type="presParOf" srcId="{2F5BA68F-E9E2-6B44-8CA4-5AB930DA66CE}" destId="{2054991D-1987-4649-AC38-F85DCF4ABADB}" srcOrd="0" destOrd="0" presId="urn:microsoft.com/office/officeart/2005/8/layout/venn2"/>
    <dgm:cxn modelId="{ADB8FC67-27DE-4629-B318-0830CE67BCF8}" type="presParOf" srcId="{2F5BA68F-E9E2-6B44-8CA4-5AB930DA66CE}" destId="{41DDEFCA-F98D-CC44-92DE-1FDEFB1C2261}" srcOrd="1" destOrd="0" presId="urn:microsoft.com/office/officeart/2005/8/layout/venn2"/>
    <dgm:cxn modelId="{5C19A1D4-71A1-4165-9A0A-DCA2A831DB2F}" type="presParOf" srcId="{A4C91126-5573-A041-939D-05754CC8D885}" destId="{39D853C5-B86A-0A4D-8994-53BC9D93E740}" srcOrd="1" destOrd="0" presId="urn:microsoft.com/office/officeart/2005/8/layout/venn2"/>
    <dgm:cxn modelId="{2C6964D7-7191-47C3-BAF9-0AD10B3BF36A}" type="presParOf" srcId="{39D853C5-B86A-0A4D-8994-53BC9D93E740}" destId="{15CEA2D2-CEE6-5E44-A848-4ABC9F572CFF}" srcOrd="0" destOrd="0" presId="urn:microsoft.com/office/officeart/2005/8/layout/venn2"/>
    <dgm:cxn modelId="{4EAB5880-4A9B-4A5C-A9B9-D46CC566C33B}" type="presParOf" srcId="{39D853C5-B86A-0A4D-8994-53BC9D93E740}" destId="{7CE333E4-DEE5-094D-932C-35119B7A545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8AE86-2D99-9D4F-BEC6-8DD33DDEA6CA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C66E3F-EA95-E041-85B1-538CC63BA326}">
      <dgm:prSet phldrT="[Text]" custT="1"/>
      <dgm:spPr>
        <a:solidFill>
          <a:srgbClr val="FEB0FF"/>
        </a:solidFill>
      </dgm:spPr>
      <dgm:t>
        <a:bodyPr/>
        <a:lstStyle/>
        <a:p>
          <a:r>
            <a:rPr lang="en-US" sz="1050" b="1" dirty="0" smtClean="0">
              <a:solidFill>
                <a:srgbClr val="000000"/>
              </a:solidFill>
            </a:rPr>
            <a:t>Discipline</a:t>
          </a:r>
          <a:endParaRPr lang="en-US" sz="1050" b="1" dirty="0">
            <a:solidFill>
              <a:srgbClr val="000000"/>
            </a:solidFill>
          </a:endParaRPr>
        </a:p>
      </dgm:t>
    </dgm:pt>
    <dgm:pt modelId="{3EBE05FC-F640-C54E-8DA5-DFF7ABD7A9CC}" type="parTrans" cxnId="{7B324CC2-0F7A-8A41-AF04-291977C6FC74}">
      <dgm:prSet/>
      <dgm:spPr/>
      <dgm:t>
        <a:bodyPr/>
        <a:lstStyle/>
        <a:p>
          <a:endParaRPr lang="en-US" sz="900" b="1"/>
        </a:p>
      </dgm:t>
    </dgm:pt>
    <dgm:pt modelId="{41531B26-AE9B-6545-A6A9-8009A312BEED}" type="sibTrans" cxnId="{7B324CC2-0F7A-8A41-AF04-291977C6FC74}">
      <dgm:prSet/>
      <dgm:spPr/>
      <dgm:t>
        <a:bodyPr/>
        <a:lstStyle/>
        <a:p>
          <a:endParaRPr lang="en-US" sz="900" b="1"/>
        </a:p>
      </dgm:t>
    </dgm:pt>
    <dgm:pt modelId="{614808A4-5EDD-8A49-9C6B-5C1CA153BAC5}">
      <dgm:prSet phldrT="[Text]" custT="1"/>
      <dgm:spPr>
        <a:solidFill>
          <a:srgbClr val="B7BCFF"/>
        </a:solidFill>
      </dgm:spPr>
      <dgm:t>
        <a:bodyPr/>
        <a:lstStyle/>
        <a:p>
          <a:r>
            <a:rPr lang="en-US" sz="1050" b="1" dirty="0" smtClean="0">
              <a:solidFill>
                <a:srgbClr val="000000"/>
              </a:solidFill>
            </a:rPr>
            <a:t>Sub-discipline</a:t>
          </a:r>
          <a:endParaRPr lang="en-US" sz="1050" b="1" dirty="0">
            <a:solidFill>
              <a:srgbClr val="000000"/>
            </a:solidFill>
          </a:endParaRPr>
        </a:p>
      </dgm:t>
    </dgm:pt>
    <dgm:pt modelId="{1D7E03CE-348E-6844-ACF6-54E7DAA3AD48}" type="parTrans" cxnId="{A1FB55C8-3F05-2749-926F-794392F7360A}">
      <dgm:prSet/>
      <dgm:spPr/>
      <dgm:t>
        <a:bodyPr/>
        <a:lstStyle/>
        <a:p>
          <a:endParaRPr lang="en-US" sz="900" b="1"/>
        </a:p>
      </dgm:t>
    </dgm:pt>
    <dgm:pt modelId="{A2F33083-FD12-0042-AE5E-67F55B5E0F18}" type="sibTrans" cxnId="{A1FB55C8-3F05-2749-926F-794392F7360A}">
      <dgm:prSet/>
      <dgm:spPr/>
      <dgm:t>
        <a:bodyPr/>
        <a:lstStyle/>
        <a:p>
          <a:endParaRPr lang="en-US" sz="900" b="1"/>
        </a:p>
      </dgm:t>
    </dgm:pt>
    <dgm:pt modelId="{C642349B-FD9D-3F42-8AE0-516C2FE0856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050" b="1" dirty="0" smtClean="0">
              <a:solidFill>
                <a:schemeClr val="tx1"/>
              </a:solidFill>
            </a:rPr>
            <a:t>Researcher</a:t>
          </a:r>
          <a:endParaRPr lang="en-US" sz="1050" b="1" dirty="0">
            <a:solidFill>
              <a:schemeClr val="tx1"/>
            </a:solidFill>
          </a:endParaRPr>
        </a:p>
      </dgm:t>
    </dgm:pt>
    <dgm:pt modelId="{91F14BDA-0935-4742-B794-835FB6742A0F}" type="parTrans" cxnId="{5A305BEF-6901-D84C-A494-3AF27856EE16}">
      <dgm:prSet/>
      <dgm:spPr/>
      <dgm:t>
        <a:bodyPr/>
        <a:lstStyle/>
        <a:p>
          <a:endParaRPr lang="en-US" sz="900" b="1"/>
        </a:p>
      </dgm:t>
    </dgm:pt>
    <dgm:pt modelId="{B9405D4B-2FB8-9248-A6EC-C56C93C99572}" type="sibTrans" cxnId="{5A305BEF-6901-D84C-A494-3AF27856EE16}">
      <dgm:prSet/>
      <dgm:spPr/>
      <dgm:t>
        <a:bodyPr/>
        <a:lstStyle/>
        <a:p>
          <a:endParaRPr lang="en-US" sz="900" b="1"/>
        </a:p>
      </dgm:t>
    </dgm:pt>
    <dgm:pt modelId="{77B60766-17CA-1B4A-85E6-7E989873B200}">
      <dgm:prSet custT="1"/>
      <dgm:spPr>
        <a:solidFill>
          <a:srgbClr val="FF728A"/>
        </a:solidFill>
      </dgm:spPr>
      <dgm:t>
        <a:bodyPr/>
        <a:lstStyle/>
        <a:p>
          <a:r>
            <a:rPr lang="en-US" sz="1050" b="1" dirty="0" smtClean="0">
              <a:solidFill>
                <a:srgbClr val="000000"/>
              </a:solidFill>
            </a:rPr>
            <a:t>Institution</a:t>
          </a:r>
          <a:endParaRPr lang="en-US" sz="1050" b="1" dirty="0">
            <a:solidFill>
              <a:srgbClr val="000000"/>
            </a:solidFill>
          </a:endParaRPr>
        </a:p>
      </dgm:t>
    </dgm:pt>
    <dgm:pt modelId="{18F25D9B-22EC-BA4E-9A46-13D6883582E9}" type="parTrans" cxnId="{DE5BABB9-425E-9048-885F-D658ECC25521}">
      <dgm:prSet/>
      <dgm:spPr/>
      <dgm:t>
        <a:bodyPr/>
        <a:lstStyle/>
        <a:p>
          <a:endParaRPr lang="en-US" sz="900"/>
        </a:p>
      </dgm:t>
    </dgm:pt>
    <dgm:pt modelId="{922959A3-233F-2546-BA62-FEE6389BB795}" type="sibTrans" cxnId="{DE5BABB9-425E-9048-885F-D658ECC25521}">
      <dgm:prSet/>
      <dgm:spPr/>
      <dgm:t>
        <a:bodyPr/>
        <a:lstStyle/>
        <a:p>
          <a:endParaRPr lang="en-US" sz="900"/>
        </a:p>
      </dgm:t>
    </dgm:pt>
    <dgm:pt modelId="{A4C91126-5573-A041-939D-05754CC8D885}" type="pres">
      <dgm:prSet presAssocID="{C2C8AE86-2D99-9D4F-BEC6-8DD33DDEA6C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BA68F-E9E2-6B44-8CA4-5AB930DA66CE}" type="pres">
      <dgm:prSet presAssocID="{C2C8AE86-2D99-9D4F-BEC6-8DD33DDEA6CA}" presName="comp1" presStyleCnt="0"/>
      <dgm:spPr/>
    </dgm:pt>
    <dgm:pt modelId="{2054991D-1987-4649-AC38-F85DCF4ABADB}" type="pres">
      <dgm:prSet presAssocID="{C2C8AE86-2D99-9D4F-BEC6-8DD33DDEA6CA}" presName="circle1" presStyleLbl="node1" presStyleIdx="0" presStyleCnt="4" custScaleX="166667" custLinFactNeighborY="-5556"/>
      <dgm:spPr/>
      <dgm:t>
        <a:bodyPr/>
        <a:lstStyle/>
        <a:p>
          <a:endParaRPr lang="en-US"/>
        </a:p>
      </dgm:t>
    </dgm:pt>
    <dgm:pt modelId="{41DDEFCA-F98D-CC44-92DE-1FDEFB1C2261}" type="pres">
      <dgm:prSet presAssocID="{C2C8AE86-2D99-9D4F-BEC6-8DD33DDEA6C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853C5-B86A-0A4D-8994-53BC9D93E740}" type="pres">
      <dgm:prSet presAssocID="{C2C8AE86-2D99-9D4F-BEC6-8DD33DDEA6CA}" presName="comp2" presStyleCnt="0"/>
      <dgm:spPr/>
    </dgm:pt>
    <dgm:pt modelId="{15CEA2D2-CEE6-5E44-A848-4ABC9F572CFF}" type="pres">
      <dgm:prSet presAssocID="{C2C8AE86-2D99-9D4F-BEC6-8DD33DDEA6CA}" presName="circle2" presStyleLbl="node1" presStyleIdx="1" presStyleCnt="4" custScaleX="183951"/>
      <dgm:spPr/>
      <dgm:t>
        <a:bodyPr/>
        <a:lstStyle/>
        <a:p>
          <a:endParaRPr lang="en-US"/>
        </a:p>
      </dgm:t>
    </dgm:pt>
    <dgm:pt modelId="{7CE333E4-DEE5-094D-932C-35119B7A5452}" type="pres">
      <dgm:prSet presAssocID="{C2C8AE86-2D99-9D4F-BEC6-8DD33DDEA6C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BE6A6-7D45-1A42-81DD-4F1F63E8C826}" type="pres">
      <dgm:prSet presAssocID="{C2C8AE86-2D99-9D4F-BEC6-8DD33DDEA6CA}" presName="comp3" presStyleCnt="0"/>
      <dgm:spPr/>
    </dgm:pt>
    <dgm:pt modelId="{630561FD-34E2-F942-8E69-2E9889097583}" type="pres">
      <dgm:prSet presAssocID="{C2C8AE86-2D99-9D4F-BEC6-8DD33DDEA6CA}" presName="circle3" presStyleLbl="node1" presStyleIdx="2" presStyleCnt="4" custScaleX="183951"/>
      <dgm:spPr/>
      <dgm:t>
        <a:bodyPr/>
        <a:lstStyle/>
        <a:p>
          <a:endParaRPr lang="en-US"/>
        </a:p>
      </dgm:t>
    </dgm:pt>
    <dgm:pt modelId="{CFCA6DFD-0A55-7746-870E-69FBC820790A}" type="pres">
      <dgm:prSet presAssocID="{C2C8AE86-2D99-9D4F-BEC6-8DD33DDEA6C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D9F8E-C6AC-0B49-9BEF-A3EC38F2A250}" type="pres">
      <dgm:prSet presAssocID="{C2C8AE86-2D99-9D4F-BEC6-8DD33DDEA6CA}" presName="comp4" presStyleCnt="0"/>
      <dgm:spPr/>
    </dgm:pt>
    <dgm:pt modelId="{0BB88FC5-B428-4043-AEAC-B438ADDE0FF9}" type="pres">
      <dgm:prSet presAssocID="{C2C8AE86-2D99-9D4F-BEC6-8DD33DDEA6CA}" presName="circle4" presStyleLbl="node1" presStyleIdx="3" presStyleCnt="4" custScaleX="183951"/>
      <dgm:spPr/>
      <dgm:t>
        <a:bodyPr/>
        <a:lstStyle/>
        <a:p>
          <a:endParaRPr lang="en-US"/>
        </a:p>
      </dgm:t>
    </dgm:pt>
    <dgm:pt modelId="{8E257C54-7A4C-ED4C-A92F-7118635ACE17}" type="pres">
      <dgm:prSet presAssocID="{C2C8AE86-2D99-9D4F-BEC6-8DD33DDEA6C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78FB54-8258-9842-AC98-E6B8FCBD21E9}" type="presOf" srcId="{C642349B-FD9D-3F42-8AE0-516C2FE0856C}" destId="{0BB88FC5-B428-4043-AEAC-B438ADDE0FF9}" srcOrd="0" destOrd="0" presId="urn:microsoft.com/office/officeart/2005/8/layout/venn2"/>
    <dgm:cxn modelId="{14ED7690-35B9-024A-BB80-9D6C929000AD}" type="presOf" srcId="{77B60766-17CA-1B4A-85E6-7E989873B200}" destId="{2054991D-1987-4649-AC38-F85DCF4ABADB}" srcOrd="0" destOrd="0" presId="urn:microsoft.com/office/officeart/2005/8/layout/venn2"/>
    <dgm:cxn modelId="{7B324CC2-0F7A-8A41-AF04-291977C6FC74}" srcId="{C2C8AE86-2D99-9D4F-BEC6-8DD33DDEA6CA}" destId="{B0C66E3F-EA95-E041-85B1-538CC63BA326}" srcOrd="1" destOrd="0" parTransId="{3EBE05FC-F640-C54E-8DA5-DFF7ABD7A9CC}" sibTransId="{41531B26-AE9B-6545-A6A9-8009A312BEED}"/>
    <dgm:cxn modelId="{5A305BEF-6901-D84C-A494-3AF27856EE16}" srcId="{C2C8AE86-2D99-9D4F-BEC6-8DD33DDEA6CA}" destId="{C642349B-FD9D-3F42-8AE0-516C2FE0856C}" srcOrd="3" destOrd="0" parTransId="{91F14BDA-0935-4742-B794-835FB6742A0F}" sibTransId="{B9405D4B-2FB8-9248-A6EC-C56C93C99572}"/>
    <dgm:cxn modelId="{9A2EB642-9CB1-7146-A79D-D9D6167F6641}" type="presOf" srcId="{614808A4-5EDD-8A49-9C6B-5C1CA153BAC5}" destId="{CFCA6DFD-0A55-7746-870E-69FBC820790A}" srcOrd="1" destOrd="0" presId="urn:microsoft.com/office/officeart/2005/8/layout/venn2"/>
    <dgm:cxn modelId="{2FD31A53-F70E-1847-B8E0-FD61D2CCBBA4}" type="presOf" srcId="{C642349B-FD9D-3F42-8AE0-516C2FE0856C}" destId="{8E257C54-7A4C-ED4C-A92F-7118635ACE17}" srcOrd="1" destOrd="0" presId="urn:microsoft.com/office/officeart/2005/8/layout/venn2"/>
    <dgm:cxn modelId="{45F2E5B3-0C7D-6F4C-8580-7570001FFE55}" type="presOf" srcId="{614808A4-5EDD-8A49-9C6B-5C1CA153BAC5}" destId="{630561FD-34E2-F942-8E69-2E9889097583}" srcOrd="0" destOrd="0" presId="urn:microsoft.com/office/officeart/2005/8/layout/venn2"/>
    <dgm:cxn modelId="{A1FB55C8-3F05-2749-926F-794392F7360A}" srcId="{C2C8AE86-2D99-9D4F-BEC6-8DD33DDEA6CA}" destId="{614808A4-5EDD-8A49-9C6B-5C1CA153BAC5}" srcOrd="2" destOrd="0" parTransId="{1D7E03CE-348E-6844-ACF6-54E7DAA3AD48}" sibTransId="{A2F33083-FD12-0042-AE5E-67F55B5E0F18}"/>
    <dgm:cxn modelId="{D5B78429-A0E4-E547-AC55-51E651143908}" type="presOf" srcId="{B0C66E3F-EA95-E041-85B1-538CC63BA326}" destId="{15CEA2D2-CEE6-5E44-A848-4ABC9F572CFF}" srcOrd="0" destOrd="0" presId="urn:microsoft.com/office/officeart/2005/8/layout/venn2"/>
    <dgm:cxn modelId="{E7FCF1FF-5146-0A41-9437-C58A2B2F59C5}" type="presOf" srcId="{C2C8AE86-2D99-9D4F-BEC6-8DD33DDEA6CA}" destId="{A4C91126-5573-A041-939D-05754CC8D885}" srcOrd="0" destOrd="0" presId="urn:microsoft.com/office/officeart/2005/8/layout/venn2"/>
    <dgm:cxn modelId="{840E6820-D9CF-3344-94B1-E4390B861E43}" type="presOf" srcId="{B0C66E3F-EA95-E041-85B1-538CC63BA326}" destId="{7CE333E4-DEE5-094D-932C-35119B7A5452}" srcOrd="1" destOrd="0" presId="urn:microsoft.com/office/officeart/2005/8/layout/venn2"/>
    <dgm:cxn modelId="{DE5BABB9-425E-9048-885F-D658ECC25521}" srcId="{C2C8AE86-2D99-9D4F-BEC6-8DD33DDEA6CA}" destId="{77B60766-17CA-1B4A-85E6-7E989873B200}" srcOrd="0" destOrd="0" parTransId="{18F25D9B-22EC-BA4E-9A46-13D6883582E9}" sibTransId="{922959A3-233F-2546-BA62-FEE6389BB795}"/>
    <dgm:cxn modelId="{C622A631-2ACD-954E-AC12-12F8340B8942}" type="presOf" srcId="{77B60766-17CA-1B4A-85E6-7E989873B200}" destId="{41DDEFCA-F98D-CC44-92DE-1FDEFB1C2261}" srcOrd="1" destOrd="0" presId="urn:microsoft.com/office/officeart/2005/8/layout/venn2"/>
    <dgm:cxn modelId="{1AF204B3-2F01-7743-BE51-5E840948442A}" type="presParOf" srcId="{A4C91126-5573-A041-939D-05754CC8D885}" destId="{2F5BA68F-E9E2-6B44-8CA4-5AB930DA66CE}" srcOrd="0" destOrd="0" presId="urn:microsoft.com/office/officeart/2005/8/layout/venn2"/>
    <dgm:cxn modelId="{3202E789-821B-C540-89D9-27814AC450C6}" type="presParOf" srcId="{2F5BA68F-E9E2-6B44-8CA4-5AB930DA66CE}" destId="{2054991D-1987-4649-AC38-F85DCF4ABADB}" srcOrd="0" destOrd="0" presId="urn:microsoft.com/office/officeart/2005/8/layout/venn2"/>
    <dgm:cxn modelId="{6970C55B-ADF9-4542-972B-F8E6ACA038D2}" type="presParOf" srcId="{2F5BA68F-E9E2-6B44-8CA4-5AB930DA66CE}" destId="{41DDEFCA-F98D-CC44-92DE-1FDEFB1C2261}" srcOrd="1" destOrd="0" presId="urn:microsoft.com/office/officeart/2005/8/layout/venn2"/>
    <dgm:cxn modelId="{B33A0B4A-79C2-1F49-9750-8F0C763CD609}" type="presParOf" srcId="{A4C91126-5573-A041-939D-05754CC8D885}" destId="{39D853C5-B86A-0A4D-8994-53BC9D93E740}" srcOrd="1" destOrd="0" presId="urn:microsoft.com/office/officeart/2005/8/layout/venn2"/>
    <dgm:cxn modelId="{6A9D7B09-5A40-4744-88FF-31B9A68168AA}" type="presParOf" srcId="{39D853C5-B86A-0A4D-8994-53BC9D93E740}" destId="{15CEA2D2-CEE6-5E44-A848-4ABC9F572CFF}" srcOrd="0" destOrd="0" presId="urn:microsoft.com/office/officeart/2005/8/layout/venn2"/>
    <dgm:cxn modelId="{C315AB56-7163-624C-8D86-D871A0A4B3BD}" type="presParOf" srcId="{39D853C5-B86A-0A4D-8994-53BC9D93E740}" destId="{7CE333E4-DEE5-094D-932C-35119B7A5452}" srcOrd="1" destOrd="0" presId="urn:microsoft.com/office/officeart/2005/8/layout/venn2"/>
    <dgm:cxn modelId="{18914513-159E-3843-BB8C-E115C1EE4767}" type="presParOf" srcId="{A4C91126-5573-A041-939D-05754CC8D885}" destId="{684BE6A6-7D45-1A42-81DD-4F1F63E8C826}" srcOrd="2" destOrd="0" presId="urn:microsoft.com/office/officeart/2005/8/layout/venn2"/>
    <dgm:cxn modelId="{4F78A47A-B9A0-F745-85F5-ADA87828C78F}" type="presParOf" srcId="{684BE6A6-7D45-1A42-81DD-4F1F63E8C826}" destId="{630561FD-34E2-F942-8E69-2E9889097583}" srcOrd="0" destOrd="0" presId="urn:microsoft.com/office/officeart/2005/8/layout/venn2"/>
    <dgm:cxn modelId="{BA96CF6B-6C15-6642-82AC-5D484E363295}" type="presParOf" srcId="{684BE6A6-7D45-1A42-81DD-4F1F63E8C826}" destId="{CFCA6DFD-0A55-7746-870E-69FBC820790A}" srcOrd="1" destOrd="0" presId="urn:microsoft.com/office/officeart/2005/8/layout/venn2"/>
    <dgm:cxn modelId="{0BC159C9-7AC0-7D4C-9DE9-61BA870CAD01}" type="presParOf" srcId="{A4C91126-5573-A041-939D-05754CC8D885}" destId="{244D9F8E-C6AC-0B49-9BEF-A3EC38F2A250}" srcOrd="3" destOrd="0" presId="urn:microsoft.com/office/officeart/2005/8/layout/venn2"/>
    <dgm:cxn modelId="{C03BAFEB-3E29-9A4C-BD8A-ACBC7230B94D}" type="presParOf" srcId="{244D9F8E-C6AC-0B49-9BEF-A3EC38F2A250}" destId="{0BB88FC5-B428-4043-AEAC-B438ADDE0FF9}" srcOrd="0" destOrd="0" presId="urn:microsoft.com/office/officeart/2005/8/layout/venn2"/>
    <dgm:cxn modelId="{A6CD48D8-4191-0845-9110-075D0E3EFAB9}" type="presParOf" srcId="{244D9F8E-C6AC-0B49-9BEF-A3EC38F2A250}" destId="{8E257C54-7A4C-ED4C-A92F-7118635ACE1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C8AE86-2D99-9D4F-BEC6-8DD33DDEA6CA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2349B-FD9D-3F42-8AE0-516C2FE0856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Researcher</a:t>
          </a:r>
          <a:endParaRPr lang="en-US" sz="1400" b="1" dirty="0">
            <a:solidFill>
              <a:schemeClr val="tx1"/>
            </a:solidFill>
          </a:endParaRPr>
        </a:p>
      </dgm:t>
    </dgm:pt>
    <dgm:pt modelId="{91F14BDA-0935-4742-B794-835FB6742A0F}" type="parTrans" cxnId="{5A305BEF-6901-D84C-A494-3AF27856EE16}">
      <dgm:prSet/>
      <dgm:spPr/>
      <dgm:t>
        <a:bodyPr/>
        <a:lstStyle/>
        <a:p>
          <a:endParaRPr lang="en-US" sz="1100" b="1"/>
        </a:p>
      </dgm:t>
    </dgm:pt>
    <dgm:pt modelId="{B9405D4B-2FB8-9248-A6EC-C56C93C99572}" type="sibTrans" cxnId="{5A305BEF-6901-D84C-A494-3AF27856EE16}">
      <dgm:prSet/>
      <dgm:spPr/>
      <dgm:t>
        <a:bodyPr/>
        <a:lstStyle/>
        <a:p>
          <a:endParaRPr lang="en-US" sz="1100" b="1"/>
        </a:p>
      </dgm:t>
    </dgm:pt>
    <dgm:pt modelId="{77B60766-17CA-1B4A-85E6-7E989873B200}">
      <dgm:prSet custT="1"/>
      <dgm:spPr>
        <a:solidFill>
          <a:srgbClr val="FF728A"/>
        </a:solidFill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Institution</a:t>
          </a:r>
          <a:endParaRPr lang="en-US" sz="1400" b="1" dirty="0">
            <a:solidFill>
              <a:srgbClr val="000000"/>
            </a:solidFill>
          </a:endParaRPr>
        </a:p>
      </dgm:t>
    </dgm:pt>
    <dgm:pt modelId="{18F25D9B-22EC-BA4E-9A46-13D6883582E9}" type="parTrans" cxnId="{DE5BABB9-425E-9048-885F-D658ECC25521}">
      <dgm:prSet/>
      <dgm:spPr/>
      <dgm:t>
        <a:bodyPr/>
        <a:lstStyle/>
        <a:p>
          <a:endParaRPr lang="en-US" sz="1100"/>
        </a:p>
      </dgm:t>
    </dgm:pt>
    <dgm:pt modelId="{922959A3-233F-2546-BA62-FEE6389BB795}" type="sibTrans" cxnId="{DE5BABB9-425E-9048-885F-D658ECC25521}">
      <dgm:prSet/>
      <dgm:spPr/>
      <dgm:t>
        <a:bodyPr/>
        <a:lstStyle/>
        <a:p>
          <a:endParaRPr lang="en-US" sz="1100"/>
        </a:p>
      </dgm:t>
    </dgm:pt>
    <dgm:pt modelId="{A4C91126-5573-A041-939D-05754CC8D885}" type="pres">
      <dgm:prSet presAssocID="{C2C8AE86-2D99-9D4F-BEC6-8DD33DDEA6C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BA68F-E9E2-6B44-8CA4-5AB930DA66CE}" type="pres">
      <dgm:prSet presAssocID="{C2C8AE86-2D99-9D4F-BEC6-8DD33DDEA6CA}" presName="comp1" presStyleCnt="0"/>
      <dgm:spPr/>
    </dgm:pt>
    <dgm:pt modelId="{2054991D-1987-4649-AC38-F85DCF4ABADB}" type="pres">
      <dgm:prSet presAssocID="{C2C8AE86-2D99-9D4F-BEC6-8DD33DDEA6CA}" presName="circle1" presStyleLbl="node1" presStyleIdx="0" presStyleCnt="2" custScaleX="166667"/>
      <dgm:spPr/>
      <dgm:t>
        <a:bodyPr/>
        <a:lstStyle/>
        <a:p>
          <a:endParaRPr lang="en-US"/>
        </a:p>
      </dgm:t>
    </dgm:pt>
    <dgm:pt modelId="{41DDEFCA-F98D-CC44-92DE-1FDEFB1C2261}" type="pres">
      <dgm:prSet presAssocID="{C2C8AE86-2D99-9D4F-BEC6-8DD33DDEA6C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853C5-B86A-0A4D-8994-53BC9D93E740}" type="pres">
      <dgm:prSet presAssocID="{C2C8AE86-2D99-9D4F-BEC6-8DD33DDEA6CA}" presName="comp2" presStyleCnt="0"/>
      <dgm:spPr/>
    </dgm:pt>
    <dgm:pt modelId="{15CEA2D2-CEE6-5E44-A848-4ABC9F572CFF}" type="pres">
      <dgm:prSet presAssocID="{C2C8AE86-2D99-9D4F-BEC6-8DD33DDEA6CA}" presName="circle2" presStyleLbl="node1" presStyleIdx="1" presStyleCnt="2" custScaleX="183951"/>
      <dgm:spPr/>
      <dgm:t>
        <a:bodyPr/>
        <a:lstStyle/>
        <a:p>
          <a:endParaRPr lang="en-US"/>
        </a:p>
      </dgm:t>
    </dgm:pt>
    <dgm:pt modelId="{7CE333E4-DEE5-094D-932C-35119B7A5452}" type="pres">
      <dgm:prSet presAssocID="{C2C8AE86-2D99-9D4F-BEC6-8DD33DDEA6C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7365B-6968-104C-958D-91BDFDDB57FD}" type="presOf" srcId="{C642349B-FD9D-3F42-8AE0-516C2FE0856C}" destId="{15CEA2D2-CEE6-5E44-A848-4ABC9F572CFF}" srcOrd="0" destOrd="0" presId="urn:microsoft.com/office/officeart/2005/8/layout/venn2"/>
    <dgm:cxn modelId="{B765D1CD-A81B-164A-9EAA-8D23C931C3B3}" type="presOf" srcId="{77B60766-17CA-1B4A-85E6-7E989873B200}" destId="{2054991D-1987-4649-AC38-F85DCF4ABADB}" srcOrd="0" destOrd="0" presId="urn:microsoft.com/office/officeart/2005/8/layout/venn2"/>
    <dgm:cxn modelId="{DE5BABB9-425E-9048-885F-D658ECC25521}" srcId="{C2C8AE86-2D99-9D4F-BEC6-8DD33DDEA6CA}" destId="{77B60766-17CA-1B4A-85E6-7E989873B200}" srcOrd="0" destOrd="0" parTransId="{18F25D9B-22EC-BA4E-9A46-13D6883582E9}" sibTransId="{922959A3-233F-2546-BA62-FEE6389BB795}"/>
    <dgm:cxn modelId="{5A305BEF-6901-D84C-A494-3AF27856EE16}" srcId="{C2C8AE86-2D99-9D4F-BEC6-8DD33DDEA6CA}" destId="{C642349B-FD9D-3F42-8AE0-516C2FE0856C}" srcOrd="1" destOrd="0" parTransId="{91F14BDA-0935-4742-B794-835FB6742A0F}" sibTransId="{B9405D4B-2FB8-9248-A6EC-C56C93C99572}"/>
    <dgm:cxn modelId="{7DCA6B19-25A5-5D4B-8AAE-B6697658B808}" type="presOf" srcId="{C2C8AE86-2D99-9D4F-BEC6-8DD33DDEA6CA}" destId="{A4C91126-5573-A041-939D-05754CC8D885}" srcOrd="0" destOrd="0" presId="urn:microsoft.com/office/officeart/2005/8/layout/venn2"/>
    <dgm:cxn modelId="{08674DD2-AEC6-854B-8387-3DCE78D1DB92}" type="presOf" srcId="{C642349B-FD9D-3F42-8AE0-516C2FE0856C}" destId="{7CE333E4-DEE5-094D-932C-35119B7A5452}" srcOrd="1" destOrd="0" presId="urn:microsoft.com/office/officeart/2005/8/layout/venn2"/>
    <dgm:cxn modelId="{576F3C68-4481-494E-8847-D16B2B87F59B}" type="presOf" srcId="{77B60766-17CA-1B4A-85E6-7E989873B200}" destId="{41DDEFCA-F98D-CC44-92DE-1FDEFB1C2261}" srcOrd="1" destOrd="0" presId="urn:microsoft.com/office/officeart/2005/8/layout/venn2"/>
    <dgm:cxn modelId="{FE7A1C98-99A8-EB4D-8948-E0772843BCDB}" type="presParOf" srcId="{A4C91126-5573-A041-939D-05754CC8D885}" destId="{2F5BA68F-E9E2-6B44-8CA4-5AB930DA66CE}" srcOrd="0" destOrd="0" presId="urn:microsoft.com/office/officeart/2005/8/layout/venn2"/>
    <dgm:cxn modelId="{26FAF5A7-DBE4-BD46-975C-D1994FC9035C}" type="presParOf" srcId="{2F5BA68F-E9E2-6B44-8CA4-5AB930DA66CE}" destId="{2054991D-1987-4649-AC38-F85DCF4ABADB}" srcOrd="0" destOrd="0" presId="urn:microsoft.com/office/officeart/2005/8/layout/venn2"/>
    <dgm:cxn modelId="{E6A9C19D-8BDC-EE4C-A523-6AE7C0720488}" type="presParOf" srcId="{2F5BA68F-E9E2-6B44-8CA4-5AB930DA66CE}" destId="{41DDEFCA-F98D-CC44-92DE-1FDEFB1C2261}" srcOrd="1" destOrd="0" presId="urn:microsoft.com/office/officeart/2005/8/layout/venn2"/>
    <dgm:cxn modelId="{21F00996-C34B-424C-933D-75F76A1FFFD2}" type="presParOf" srcId="{A4C91126-5573-A041-939D-05754CC8D885}" destId="{39D853C5-B86A-0A4D-8994-53BC9D93E740}" srcOrd="1" destOrd="0" presId="urn:microsoft.com/office/officeart/2005/8/layout/venn2"/>
    <dgm:cxn modelId="{81D5D208-3DA5-AA43-AD0D-601EFEE5B060}" type="presParOf" srcId="{39D853C5-B86A-0A4D-8994-53BC9D93E740}" destId="{15CEA2D2-CEE6-5E44-A848-4ABC9F572CFF}" srcOrd="0" destOrd="0" presId="urn:microsoft.com/office/officeart/2005/8/layout/venn2"/>
    <dgm:cxn modelId="{65F5561E-A60A-2C4D-B21E-853AA4251883}" type="presParOf" srcId="{39D853C5-B86A-0A4D-8994-53BC9D93E740}" destId="{7CE333E4-DEE5-094D-932C-35119B7A545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C8AE86-2D99-9D4F-BEC6-8DD33DDEA6CA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60CE25-EC7C-5C46-B49B-C4E5DAF0B39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Assessment</a:t>
          </a:r>
          <a:endParaRPr lang="en-US" sz="1200" b="1" dirty="0">
            <a:solidFill>
              <a:srgbClr val="000000"/>
            </a:solidFill>
          </a:endParaRPr>
        </a:p>
      </dgm:t>
    </dgm:pt>
    <dgm:pt modelId="{48D1B427-6783-2842-A48F-52DC4C60D911}" type="parTrans" cxnId="{0B0B32EC-A4B9-C949-A672-A41C6A05C7F7}">
      <dgm:prSet/>
      <dgm:spPr/>
      <dgm:t>
        <a:bodyPr/>
        <a:lstStyle/>
        <a:p>
          <a:endParaRPr lang="en-US" sz="1200" b="1"/>
        </a:p>
      </dgm:t>
    </dgm:pt>
    <dgm:pt modelId="{998ACBF6-11EA-4348-B173-E2910F8A69B7}" type="sibTrans" cxnId="{0B0B32EC-A4B9-C949-A672-A41C6A05C7F7}">
      <dgm:prSet/>
      <dgm:spPr/>
      <dgm:t>
        <a:bodyPr/>
        <a:lstStyle/>
        <a:p>
          <a:endParaRPr lang="en-US" sz="1200" b="1"/>
        </a:p>
      </dgm:t>
    </dgm:pt>
    <dgm:pt modelId="{77B60766-17CA-1B4A-85E6-7E989873B200}">
      <dgm:prSet custT="1"/>
      <dgm:spPr>
        <a:solidFill>
          <a:srgbClr val="FF728A"/>
        </a:solidFill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Institution</a:t>
          </a:r>
          <a:endParaRPr lang="en-US" sz="1400" b="1" dirty="0">
            <a:solidFill>
              <a:srgbClr val="000000"/>
            </a:solidFill>
          </a:endParaRPr>
        </a:p>
      </dgm:t>
    </dgm:pt>
    <dgm:pt modelId="{18F25D9B-22EC-BA4E-9A46-13D6883582E9}" type="parTrans" cxnId="{DE5BABB9-425E-9048-885F-D658ECC25521}">
      <dgm:prSet/>
      <dgm:spPr/>
      <dgm:t>
        <a:bodyPr/>
        <a:lstStyle/>
        <a:p>
          <a:endParaRPr lang="en-US" sz="1200"/>
        </a:p>
      </dgm:t>
    </dgm:pt>
    <dgm:pt modelId="{922959A3-233F-2546-BA62-FEE6389BB795}" type="sibTrans" cxnId="{DE5BABB9-425E-9048-885F-D658ECC25521}">
      <dgm:prSet/>
      <dgm:spPr/>
      <dgm:t>
        <a:bodyPr/>
        <a:lstStyle/>
        <a:p>
          <a:endParaRPr lang="en-US" sz="1200"/>
        </a:p>
      </dgm:t>
    </dgm:pt>
    <dgm:pt modelId="{A4C91126-5573-A041-939D-05754CC8D885}" type="pres">
      <dgm:prSet presAssocID="{C2C8AE86-2D99-9D4F-BEC6-8DD33DDEA6C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BA68F-E9E2-6B44-8CA4-5AB930DA66CE}" type="pres">
      <dgm:prSet presAssocID="{C2C8AE86-2D99-9D4F-BEC6-8DD33DDEA6CA}" presName="comp1" presStyleCnt="0"/>
      <dgm:spPr/>
    </dgm:pt>
    <dgm:pt modelId="{2054991D-1987-4649-AC38-F85DCF4ABADB}" type="pres">
      <dgm:prSet presAssocID="{C2C8AE86-2D99-9D4F-BEC6-8DD33DDEA6CA}" presName="circle1" presStyleLbl="node1" presStyleIdx="0" presStyleCnt="2" custScaleX="166667"/>
      <dgm:spPr/>
      <dgm:t>
        <a:bodyPr/>
        <a:lstStyle/>
        <a:p>
          <a:endParaRPr lang="en-US"/>
        </a:p>
      </dgm:t>
    </dgm:pt>
    <dgm:pt modelId="{41DDEFCA-F98D-CC44-92DE-1FDEFB1C2261}" type="pres">
      <dgm:prSet presAssocID="{C2C8AE86-2D99-9D4F-BEC6-8DD33DDEA6C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853C5-B86A-0A4D-8994-53BC9D93E740}" type="pres">
      <dgm:prSet presAssocID="{C2C8AE86-2D99-9D4F-BEC6-8DD33DDEA6CA}" presName="comp2" presStyleCnt="0"/>
      <dgm:spPr/>
    </dgm:pt>
    <dgm:pt modelId="{15CEA2D2-CEE6-5E44-A848-4ABC9F572CFF}" type="pres">
      <dgm:prSet presAssocID="{C2C8AE86-2D99-9D4F-BEC6-8DD33DDEA6CA}" presName="circle2" presStyleLbl="node1" presStyleIdx="1" presStyleCnt="2" custScaleX="183951"/>
      <dgm:spPr/>
      <dgm:t>
        <a:bodyPr/>
        <a:lstStyle/>
        <a:p>
          <a:endParaRPr lang="en-US"/>
        </a:p>
      </dgm:t>
    </dgm:pt>
    <dgm:pt modelId="{7CE333E4-DEE5-094D-932C-35119B7A5452}" type="pres">
      <dgm:prSet presAssocID="{C2C8AE86-2D99-9D4F-BEC6-8DD33DDEA6C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0B32EC-A4B9-C949-A672-A41C6A05C7F7}" srcId="{C2C8AE86-2D99-9D4F-BEC6-8DD33DDEA6CA}" destId="{0960CE25-EC7C-5C46-B49B-C4E5DAF0B39A}" srcOrd="0" destOrd="0" parTransId="{48D1B427-6783-2842-A48F-52DC4C60D911}" sibTransId="{998ACBF6-11EA-4348-B173-E2910F8A69B7}"/>
    <dgm:cxn modelId="{42C6672C-95A3-40B6-9EE9-408731ED8D2C}" type="presOf" srcId="{C2C8AE86-2D99-9D4F-BEC6-8DD33DDEA6CA}" destId="{A4C91126-5573-A041-939D-05754CC8D885}" srcOrd="0" destOrd="0" presId="urn:microsoft.com/office/officeart/2005/8/layout/venn2"/>
    <dgm:cxn modelId="{92403295-A875-468D-A370-FC11D3FF3C45}" type="presOf" srcId="{0960CE25-EC7C-5C46-B49B-C4E5DAF0B39A}" destId="{2054991D-1987-4649-AC38-F85DCF4ABADB}" srcOrd="0" destOrd="0" presId="urn:microsoft.com/office/officeart/2005/8/layout/venn2"/>
    <dgm:cxn modelId="{DE5BABB9-425E-9048-885F-D658ECC25521}" srcId="{C2C8AE86-2D99-9D4F-BEC6-8DD33DDEA6CA}" destId="{77B60766-17CA-1B4A-85E6-7E989873B200}" srcOrd="1" destOrd="0" parTransId="{18F25D9B-22EC-BA4E-9A46-13D6883582E9}" sibTransId="{922959A3-233F-2546-BA62-FEE6389BB795}"/>
    <dgm:cxn modelId="{BD67AB1F-E426-4161-BBEE-8630F27163B9}" type="presOf" srcId="{77B60766-17CA-1B4A-85E6-7E989873B200}" destId="{7CE333E4-DEE5-094D-932C-35119B7A5452}" srcOrd="1" destOrd="0" presId="urn:microsoft.com/office/officeart/2005/8/layout/venn2"/>
    <dgm:cxn modelId="{85EE3BCE-1437-4C6B-A790-0A42AEA41110}" type="presOf" srcId="{0960CE25-EC7C-5C46-B49B-C4E5DAF0B39A}" destId="{41DDEFCA-F98D-CC44-92DE-1FDEFB1C2261}" srcOrd="1" destOrd="0" presId="urn:microsoft.com/office/officeart/2005/8/layout/venn2"/>
    <dgm:cxn modelId="{E794F754-8BD8-4E31-979B-CAF51630CA9F}" type="presOf" srcId="{77B60766-17CA-1B4A-85E6-7E989873B200}" destId="{15CEA2D2-CEE6-5E44-A848-4ABC9F572CFF}" srcOrd="0" destOrd="0" presId="urn:microsoft.com/office/officeart/2005/8/layout/venn2"/>
    <dgm:cxn modelId="{4B62417C-9410-4377-8D84-E226AA8105AD}" type="presParOf" srcId="{A4C91126-5573-A041-939D-05754CC8D885}" destId="{2F5BA68F-E9E2-6B44-8CA4-5AB930DA66CE}" srcOrd="0" destOrd="0" presId="urn:microsoft.com/office/officeart/2005/8/layout/venn2"/>
    <dgm:cxn modelId="{7A1448F7-2CF3-4FF1-99E3-3F604A7C28C5}" type="presParOf" srcId="{2F5BA68F-E9E2-6B44-8CA4-5AB930DA66CE}" destId="{2054991D-1987-4649-AC38-F85DCF4ABADB}" srcOrd="0" destOrd="0" presId="urn:microsoft.com/office/officeart/2005/8/layout/venn2"/>
    <dgm:cxn modelId="{91C2B835-B608-49CC-977C-75C0AE685081}" type="presParOf" srcId="{2F5BA68F-E9E2-6B44-8CA4-5AB930DA66CE}" destId="{41DDEFCA-F98D-CC44-92DE-1FDEFB1C2261}" srcOrd="1" destOrd="0" presId="urn:microsoft.com/office/officeart/2005/8/layout/venn2"/>
    <dgm:cxn modelId="{49A510F9-6D48-4FBC-AEB4-9008E9DD73E3}" type="presParOf" srcId="{A4C91126-5573-A041-939D-05754CC8D885}" destId="{39D853C5-B86A-0A4D-8994-53BC9D93E740}" srcOrd="1" destOrd="0" presId="urn:microsoft.com/office/officeart/2005/8/layout/venn2"/>
    <dgm:cxn modelId="{CB92A18D-11BD-4C13-8C20-A6E824F24149}" type="presParOf" srcId="{39D853C5-B86A-0A4D-8994-53BC9D93E740}" destId="{15CEA2D2-CEE6-5E44-A848-4ABC9F572CFF}" srcOrd="0" destOrd="0" presId="urn:microsoft.com/office/officeart/2005/8/layout/venn2"/>
    <dgm:cxn modelId="{018CAAAD-E87B-47AD-8CC1-600D9C075FF8}" type="presParOf" srcId="{39D853C5-B86A-0A4D-8994-53BC9D93E740}" destId="{7CE333E4-DEE5-094D-932C-35119B7A545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2F6D95-AD2E-5447-A440-FDCD70AC5068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E9674A8E-525F-3044-9413-BF6994A67A01}">
      <dgm:prSet phldrT="[Text]"/>
      <dgm:spPr/>
      <dgm:t>
        <a:bodyPr/>
        <a:lstStyle/>
        <a:p>
          <a:endParaRPr lang="en-US" dirty="0"/>
        </a:p>
      </dgm:t>
    </dgm:pt>
    <dgm:pt modelId="{6A2431DC-4053-0346-9FF3-81594752A2FB}" type="parTrans" cxnId="{0A51CB84-58EA-5C46-A4C8-E88FDB4C0E46}">
      <dgm:prSet/>
      <dgm:spPr/>
      <dgm:t>
        <a:bodyPr/>
        <a:lstStyle/>
        <a:p>
          <a:endParaRPr lang="en-US"/>
        </a:p>
      </dgm:t>
    </dgm:pt>
    <dgm:pt modelId="{DA196249-F60F-C34D-B772-7B785C240091}" type="sibTrans" cxnId="{0A51CB84-58EA-5C46-A4C8-E88FDB4C0E46}">
      <dgm:prSet/>
      <dgm:spPr/>
      <dgm:t>
        <a:bodyPr/>
        <a:lstStyle/>
        <a:p>
          <a:endParaRPr lang="en-US"/>
        </a:p>
      </dgm:t>
    </dgm:pt>
    <dgm:pt modelId="{0676073F-2B50-604A-AB2A-3A2856EBFB7C}">
      <dgm:prSet phldrT="[Text]"/>
      <dgm:spPr/>
      <dgm:t>
        <a:bodyPr/>
        <a:lstStyle/>
        <a:p>
          <a:r>
            <a:rPr lang="en-US" b="0" dirty="0" smtClean="0"/>
            <a:t>Output</a:t>
          </a:r>
          <a:endParaRPr lang="en-US" b="0" dirty="0"/>
        </a:p>
      </dgm:t>
    </dgm:pt>
    <dgm:pt modelId="{83BE9F39-8C5E-C540-AFB2-C8935EB97BD1}" type="parTrans" cxnId="{47A34FA4-D3B6-294F-A6BC-2566BCE2120A}">
      <dgm:prSet/>
      <dgm:spPr/>
      <dgm:t>
        <a:bodyPr/>
        <a:lstStyle/>
        <a:p>
          <a:endParaRPr lang="en-US"/>
        </a:p>
      </dgm:t>
    </dgm:pt>
    <dgm:pt modelId="{9427553B-01F4-8345-AC2E-D78767399A7A}" type="sibTrans" cxnId="{47A34FA4-D3B6-294F-A6BC-2566BCE2120A}">
      <dgm:prSet/>
      <dgm:spPr/>
      <dgm:t>
        <a:bodyPr/>
        <a:lstStyle/>
        <a:p>
          <a:endParaRPr lang="en-US"/>
        </a:p>
      </dgm:t>
    </dgm:pt>
    <dgm:pt modelId="{777ED060-1D48-1041-9970-EC09DD200D27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F676444A-968E-2E42-BC2E-6614C2EE5699}" type="parTrans" cxnId="{BC95BD9A-331C-664B-BAD9-7013D8AAC7B3}">
      <dgm:prSet/>
      <dgm:spPr/>
      <dgm:t>
        <a:bodyPr/>
        <a:lstStyle/>
        <a:p>
          <a:endParaRPr lang="en-US"/>
        </a:p>
      </dgm:t>
    </dgm:pt>
    <dgm:pt modelId="{BFF7D695-01CF-5B47-BA95-0424B442AE3F}" type="sibTrans" cxnId="{BC95BD9A-331C-664B-BAD9-7013D8AAC7B3}">
      <dgm:prSet/>
      <dgm:spPr/>
      <dgm:t>
        <a:bodyPr/>
        <a:lstStyle/>
        <a:p>
          <a:endParaRPr lang="en-US"/>
        </a:p>
      </dgm:t>
    </dgm:pt>
    <dgm:pt modelId="{A8ACFDF3-EFC8-264B-BECA-FB0DFA476B6C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E8882539-66FC-AA4B-860A-92648989A8C8}" type="parTrans" cxnId="{D9DD1DA9-7297-1A46-B599-B964C73CA99F}">
      <dgm:prSet/>
      <dgm:spPr/>
      <dgm:t>
        <a:bodyPr/>
        <a:lstStyle/>
        <a:p>
          <a:endParaRPr lang="en-US"/>
        </a:p>
      </dgm:t>
    </dgm:pt>
    <dgm:pt modelId="{78760118-BC77-1B45-A6F3-CC29BE45E66B}" type="sibTrans" cxnId="{D9DD1DA9-7297-1A46-B599-B964C73CA99F}">
      <dgm:prSet/>
      <dgm:spPr/>
      <dgm:t>
        <a:bodyPr/>
        <a:lstStyle/>
        <a:p>
          <a:endParaRPr lang="en-US"/>
        </a:p>
      </dgm:t>
    </dgm:pt>
    <dgm:pt modelId="{216E832B-BA35-9043-8F06-D40AC87AD2A1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6D5CC74D-BE5E-4B4B-91D9-060D97982602}" type="parTrans" cxnId="{A330BB72-D843-C040-AB9F-838E2AF64725}">
      <dgm:prSet/>
      <dgm:spPr/>
      <dgm:t>
        <a:bodyPr/>
        <a:lstStyle/>
        <a:p>
          <a:endParaRPr lang="en-US"/>
        </a:p>
      </dgm:t>
    </dgm:pt>
    <dgm:pt modelId="{2EC8F729-117A-944B-ABC4-5EF9C980A4B6}" type="sibTrans" cxnId="{A330BB72-D843-C040-AB9F-838E2AF64725}">
      <dgm:prSet/>
      <dgm:spPr/>
      <dgm:t>
        <a:bodyPr/>
        <a:lstStyle/>
        <a:p>
          <a:endParaRPr lang="en-US"/>
        </a:p>
      </dgm:t>
    </dgm:pt>
    <dgm:pt modelId="{0BCF5E2B-3A95-8744-AB6D-4309E1F7D40D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1B5A40BB-1BFB-8743-8AC2-CC87FAB761E9}" type="parTrans" cxnId="{72F50D44-FE09-374A-AC01-DE1283DF57C6}">
      <dgm:prSet/>
      <dgm:spPr/>
      <dgm:t>
        <a:bodyPr/>
        <a:lstStyle/>
        <a:p>
          <a:endParaRPr lang="en-US"/>
        </a:p>
      </dgm:t>
    </dgm:pt>
    <dgm:pt modelId="{DDA5D24F-5416-0C4B-88EA-2EFBE4009993}" type="sibTrans" cxnId="{72F50D44-FE09-374A-AC01-DE1283DF57C6}">
      <dgm:prSet/>
      <dgm:spPr/>
      <dgm:t>
        <a:bodyPr/>
        <a:lstStyle/>
        <a:p>
          <a:endParaRPr lang="en-US"/>
        </a:p>
      </dgm:t>
    </dgm:pt>
    <dgm:pt modelId="{BC13E5B8-8DD8-4542-B68C-4860D0A27B0B}" type="pres">
      <dgm:prSet presAssocID="{972F6D95-AD2E-5447-A440-FDCD70AC506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564F72-265D-AC43-96FB-69AF44EE679F}" type="pres">
      <dgm:prSet presAssocID="{972F6D95-AD2E-5447-A440-FDCD70AC5068}" presName="radial" presStyleCnt="0">
        <dgm:presLayoutVars>
          <dgm:animLvl val="ctr"/>
        </dgm:presLayoutVars>
      </dgm:prSet>
      <dgm:spPr/>
    </dgm:pt>
    <dgm:pt modelId="{314DE9D6-ECBA-EF40-A506-293485BC6A59}" type="pres">
      <dgm:prSet presAssocID="{E9674A8E-525F-3044-9413-BF6994A67A01}" presName="centerShape" presStyleLbl="vennNode1" presStyleIdx="0" presStyleCnt="6" custScaleX="108103" custScaleY="110548"/>
      <dgm:spPr/>
      <dgm:t>
        <a:bodyPr/>
        <a:lstStyle/>
        <a:p>
          <a:endParaRPr lang="en-US"/>
        </a:p>
      </dgm:t>
    </dgm:pt>
    <dgm:pt modelId="{F93FB6DB-E703-9249-9AE8-6BD5C6C14FCC}" type="pres">
      <dgm:prSet presAssocID="{0676073F-2B50-604A-AB2A-3A2856EBFB7C}" presName="node" presStyleLbl="vennNode1" presStyleIdx="1" presStyleCnt="6" custScaleX="81428" custScaleY="75555" custRadScaleRad="95552" custRadScaleInc="-5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6416D-67C2-4F43-AD6A-016B1069E339}" type="pres">
      <dgm:prSet presAssocID="{0BCF5E2B-3A95-8744-AB6D-4309E1F7D40D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7B1D9-ADF3-CA41-8133-7156783761E7}" type="pres">
      <dgm:prSet presAssocID="{777ED060-1D48-1041-9970-EC09DD200D27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A4CAD-B33E-5E48-B477-91EBCEDECFD6}" type="pres">
      <dgm:prSet presAssocID="{A8ACFDF3-EFC8-264B-BECA-FB0DFA476B6C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EC128-2653-C243-BEE1-0CA537CF9157}" type="pres">
      <dgm:prSet presAssocID="{216E832B-BA35-9043-8F06-D40AC87AD2A1}" presName="node" presStyleLbl="vennNode1" presStyleIdx="5" presStyleCnt="6" custRadScaleRad="92747" custRadScaleInc="-17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32514E-0AA7-48BE-A4A2-5576E36DCE7D}" type="presOf" srcId="{A8ACFDF3-EFC8-264B-BECA-FB0DFA476B6C}" destId="{14FA4CAD-B33E-5E48-B477-91EBCEDECFD6}" srcOrd="0" destOrd="0" presId="urn:microsoft.com/office/officeart/2005/8/layout/radial3"/>
    <dgm:cxn modelId="{16381582-E5BB-4F38-9448-A5B123EAC460}" type="presOf" srcId="{0676073F-2B50-604A-AB2A-3A2856EBFB7C}" destId="{F93FB6DB-E703-9249-9AE8-6BD5C6C14FCC}" srcOrd="0" destOrd="0" presId="urn:microsoft.com/office/officeart/2005/8/layout/radial3"/>
    <dgm:cxn modelId="{43258FEE-44F5-476D-9D58-9F863918041D}" type="presOf" srcId="{972F6D95-AD2E-5447-A440-FDCD70AC5068}" destId="{BC13E5B8-8DD8-4542-B68C-4860D0A27B0B}" srcOrd="0" destOrd="0" presId="urn:microsoft.com/office/officeart/2005/8/layout/radial3"/>
    <dgm:cxn modelId="{D317BD42-D8E9-412C-A555-214A1B66209E}" type="presOf" srcId="{777ED060-1D48-1041-9970-EC09DD200D27}" destId="{AEB7B1D9-ADF3-CA41-8133-7156783761E7}" srcOrd="0" destOrd="0" presId="urn:microsoft.com/office/officeart/2005/8/layout/radial3"/>
    <dgm:cxn modelId="{BC95BD9A-331C-664B-BAD9-7013D8AAC7B3}" srcId="{E9674A8E-525F-3044-9413-BF6994A67A01}" destId="{777ED060-1D48-1041-9970-EC09DD200D27}" srcOrd="2" destOrd="0" parTransId="{F676444A-968E-2E42-BC2E-6614C2EE5699}" sibTransId="{BFF7D695-01CF-5B47-BA95-0424B442AE3F}"/>
    <dgm:cxn modelId="{D9DD1DA9-7297-1A46-B599-B964C73CA99F}" srcId="{E9674A8E-525F-3044-9413-BF6994A67A01}" destId="{A8ACFDF3-EFC8-264B-BECA-FB0DFA476B6C}" srcOrd="3" destOrd="0" parTransId="{E8882539-66FC-AA4B-860A-92648989A8C8}" sibTransId="{78760118-BC77-1B45-A6F3-CC29BE45E66B}"/>
    <dgm:cxn modelId="{72F50D44-FE09-374A-AC01-DE1283DF57C6}" srcId="{E9674A8E-525F-3044-9413-BF6994A67A01}" destId="{0BCF5E2B-3A95-8744-AB6D-4309E1F7D40D}" srcOrd="1" destOrd="0" parTransId="{1B5A40BB-1BFB-8743-8AC2-CC87FAB761E9}" sibTransId="{DDA5D24F-5416-0C4B-88EA-2EFBE4009993}"/>
    <dgm:cxn modelId="{A330BB72-D843-C040-AB9F-838E2AF64725}" srcId="{E9674A8E-525F-3044-9413-BF6994A67A01}" destId="{216E832B-BA35-9043-8F06-D40AC87AD2A1}" srcOrd="4" destOrd="0" parTransId="{6D5CC74D-BE5E-4B4B-91D9-060D97982602}" sibTransId="{2EC8F729-117A-944B-ABC4-5EF9C980A4B6}"/>
    <dgm:cxn modelId="{63FB3AC3-46DF-4AE2-B010-EF4F29432551}" type="presOf" srcId="{216E832B-BA35-9043-8F06-D40AC87AD2A1}" destId="{556EC128-2653-C243-BEE1-0CA537CF9157}" srcOrd="0" destOrd="0" presId="urn:microsoft.com/office/officeart/2005/8/layout/radial3"/>
    <dgm:cxn modelId="{47A34FA4-D3B6-294F-A6BC-2566BCE2120A}" srcId="{E9674A8E-525F-3044-9413-BF6994A67A01}" destId="{0676073F-2B50-604A-AB2A-3A2856EBFB7C}" srcOrd="0" destOrd="0" parTransId="{83BE9F39-8C5E-C540-AFB2-C8935EB97BD1}" sibTransId="{9427553B-01F4-8345-AC2E-D78767399A7A}"/>
    <dgm:cxn modelId="{0A51CB84-58EA-5C46-A4C8-E88FDB4C0E46}" srcId="{972F6D95-AD2E-5447-A440-FDCD70AC5068}" destId="{E9674A8E-525F-3044-9413-BF6994A67A01}" srcOrd="0" destOrd="0" parTransId="{6A2431DC-4053-0346-9FF3-81594752A2FB}" sibTransId="{DA196249-F60F-C34D-B772-7B785C240091}"/>
    <dgm:cxn modelId="{6ED8BACB-6797-426E-A172-A34633679303}" type="presOf" srcId="{E9674A8E-525F-3044-9413-BF6994A67A01}" destId="{314DE9D6-ECBA-EF40-A506-293485BC6A59}" srcOrd="0" destOrd="0" presId="urn:microsoft.com/office/officeart/2005/8/layout/radial3"/>
    <dgm:cxn modelId="{312BC2FF-A7FA-4D5A-AA0F-245CA690F47E}" type="presOf" srcId="{0BCF5E2B-3A95-8744-AB6D-4309E1F7D40D}" destId="{1046416D-67C2-4F43-AD6A-016B1069E339}" srcOrd="0" destOrd="0" presId="urn:microsoft.com/office/officeart/2005/8/layout/radial3"/>
    <dgm:cxn modelId="{1B247E93-0256-4FC2-8781-5C029290E479}" type="presParOf" srcId="{BC13E5B8-8DD8-4542-B68C-4860D0A27B0B}" destId="{6C564F72-265D-AC43-96FB-69AF44EE679F}" srcOrd="0" destOrd="0" presId="urn:microsoft.com/office/officeart/2005/8/layout/radial3"/>
    <dgm:cxn modelId="{C3F5DBAB-F153-4F94-A70A-0BE54C4BABA0}" type="presParOf" srcId="{6C564F72-265D-AC43-96FB-69AF44EE679F}" destId="{314DE9D6-ECBA-EF40-A506-293485BC6A59}" srcOrd="0" destOrd="0" presId="urn:microsoft.com/office/officeart/2005/8/layout/radial3"/>
    <dgm:cxn modelId="{AEA3D253-F9A5-4B8E-8039-D118CBC2AA64}" type="presParOf" srcId="{6C564F72-265D-AC43-96FB-69AF44EE679F}" destId="{F93FB6DB-E703-9249-9AE8-6BD5C6C14FCC}" srcOrd="1" destOrd="0" presId="urn:microsoft.com/office/officeart/2005/8/layout/radial3"/>
    <dgm:cxn modelId="{2C0769EA-B2B0-4B29-8D10-F64BF50F50C5}" type="presParOf" srcId="{6C564F72-265D-AC43-96FB-69AF44EE679F}" destId="{1046416D-67C2-4F43-AD6A-016B1069E339}" srcOrd="2" destOrd="0" presId="urn:microsoft.com/office/officeart/2005/8/layout/radial3"/>
    <dgm:cxn modelId="{F63091E6-2842-40BF-91FB-12AC8B83BB49}" type="presParOf" srcId="{6C564F72-265D-AC43-96FB-69AF44EE679F}" destId="{AEB7B1D9-ADF3-CA41-8133-7156783761E7}" srcOrd="3" destOrd="0" presId="urn:microsoft.com/office/officeart/2005/8/layout/radial3"/>
    <dgm:cxn modelId="{B6F7A0E7-E124-4B28-BF0F-E14238991878}" type="presParOf" srcId="{6C564F72-265D-AC43-96FB-69AF44EE679F}" destId="{14FA4CAD-B33E-5E48-B477-91EBCEDECFD6}" srcOrd="4" destOrd="0" presId="urn:microsoft.com/office/officeart/2005/8/layout/radial3"/>
    <dgm:cxn modelId="{20ACF0B5-EE6D-4E3C-9304-614B75F9EF47}" type="presParOf" srcId="{6C564F72-265D-AC43-96FB-69AF44EE679F}" destId="{556EC128-2653-C243-BEE1-0CA537CF915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C8AE86-2D99-9D4F-BEC6-8DD33DDEA6CA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A87B39-C7F6-7242-BB0D-F5CD0103C696}">
      <dgm:prSet custT="1"/>
      <dgm:spPr>
        <a:solidFill>
          <a:srgbClr val="B7BFA2"/>
        </a:soli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Tools &amp; Services</a:t>
          </a:r>
          <a:endParaRPr lang="en-US" sz="1200" b="1" dirty="0">
            <a:solidFill>
              <a:srgbClr val="000000"/>
            </a:solidFill>
          </a:endParaRPr>
        </a:p>
      </dgm:t>
    </dgm:pt>
    <dgm:pt modelId="{0096EA4D-E252-1E41-B2D6-CA99654F8FEA}" type="sibTrans" cxnId="{0C986EB5-C4A6-D44F-A22C-D87C57CCF62D}">
      <dgm:prSet/>
      <dgm:spPr/>
      <dgm:t>
        <a:bodyPr/>
        <a:lstStyle/>
        <a:p>
          <a:endParaRPr lang="en-US" sz="1050" b="1"/>
        </a:p>
      </dgm:t>
    </dgm:pt>
    <dgm:pt modelId="{97A6ABA9-E1E8-8944-BED3-2FA508578D57}" type="parTrans" cxnId="{0C986EB5-C4A6-D44F-A22C-D87C57CCF62D}">
      <dgm:prSet/>
      <dgm:spPr/>
      <dgm:t>
        <a:bodyPr/>
        <a:lstStyle/>
        <a:p>
          <a:endParaRPr lang="en-US" sz="1050" b="1"/>
        </a:p>
      </dgm:t>
    </dgm:pt>
    <dgm:pt modelId="{C642349B-FD9D-3F42-8AE0-516C2FE0856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Researcher</a:t>
          </a:r>
          <a:endParaRPr lang="en-US" sz="1200" b="1" dirty="0">
            <a:solidFill>
              <a:schemeClr val="tx1"/>
            </a:solidFill>
          </a:endParaRPr>
        </a:p>
      </dgm:t>
    </dgm:pt>
    <dgm:pt modelId="{B9405D4B-2FB8-9248-A6EC-C56C93C99572}" type="sibTrans" cxnId="{5A305BEF-6901-D84C-A494-3AF27856EE16}">
      <dgm:prSet/>
      <dgm:spPr/>
      <dgm:t>
        <a:bodyPr/>
        <a:lstStyle/>
        <a:p>
          <a:endParaRPr lang="en-US" sz="1050" b="1"/>
        </a:p>
      </dgm:t>
    </dgm:pt>
    <dgm:pt modelId="{91F14BDA-0935-4742-B794-835FB6742A0F}" type="parTrans" cxnId="{5A305BEF-6901-D84C-A494-3AF27856EE16}">
      <dgm:prSet/>
      <dgm:spPr/>
      <dgm:t>
        <a:bodyPr/>
        <a:lstStyle/>
        <a:p>
          <a:endParaRPr lang="en-US" sz="1050" b="1"/>
        </a:p>
      </dgm:t>
    </dgm:pt>
    <dgm:pt modelId="{A4C91126-5573-A041-939D-05754CC8D885}" type="pres">
      <dgm:prSet presAssocID="{C2C8AE86-2D99-9D4F-BEC6-8DD33DDEA6C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BA68F-E9E2-6B44-8CA4-5AB930DA66CE}" type="pres">
      <dgm:prSet presAssocID="{C2C8AE86-2D99-9D4F-BEC6-8DD33DDEA6CA}" presName="comp1" presStyleCnt="0"/>
      <dgm:spPr/>
    </dgm:pt>
    <dgm:pt modelId="{2054991D-1987-4649-AC38-F85DCF4ABADB}" type="pres">
      <dgm:prSet presAssocID="{C2C8AE86-2D99-9D4F-BEC6-8DD33DDEA6CA}" presName="circle1" presStyleLbl="node1" presStyleIdx="0" presStyleCnt="2" custScaleX="166667"/>
      <dgm:spPr/>
      <dgm:t>
        <a:bodyPr/>
        <a:lstStyle/>
        <a:p>
          <a:endParaRPr lang="en-US"/>
        </a:p>
      </dgm:t>
    </dgm:pt>
    <dgm:pt modelId="{41DDEFCA-F98D-CC44-92DE-1FDEFB1C2261}" type="pres">
      <dgm:prSet presAssocID="{C2C8AE86-2D99-9D4F-BEC6-8DD33DDEA6C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853C5-B86A-0A4D-8994-53BC9D93E740}" type="pres">
      <dgm:prSet presAssocID="{C2C8AE86-2D99-9D4F-BEC6-8DD33DDEA6CA}" presName="comp2" presStyleCnt="0"/>
      <dgm:spPr/>
    </dgm:pt>
    <dgm:pt modelId="{15CEA2D2-CEE6-5E44-A848-4ABC9F572CFF}" type="pres">
      <dgm:prSet presAssocID="{C2C8AE86-2D99-9D4F-BEC6-8DD33DDEA6CA}" presName="circle2" presStyleLbl="node1" presStyleIdx="1" presStyleCnt="2" custScaleX="183951"/>
      <dgm:spPr/>
      <dgm:t>
        <a:bodyPr/>
        <a:lstStyle/>
        <a:p>
          <a:endParaRPr lang="en-US"/>
        </a:p>
      </dgm:t>
    </dgm:pt>
    <dgm:pt modelId="{7CE333E4-DEE5-094D-932C-35119B7A5452}" type="pres">
      <dgm:prSet presAssocID="{C2C8AE86-2D99-9D4F-BEC6-8DD33DDEA6C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DCA4CC-B8D2-5B4A-94A6-43FFCF8F710F}" type="presOf" srcId="{58A87B39-C7F6-7242-BB0D-F5CD0103C696}" destId="{2054991D-1987-4649-AC38-F85DCF4ABADB}" srcOrd="0" destOrd="0" presId="urn:microsoft.com/office/officeart/2005/8/layout/venn2"/>
    <dgm:cxn modelId="{B7C5AF37-2BFF-8946-82A3-C97FC65A1F73}" type="presOf" srcId="{C642349B-FD9D-3F42-8AE0-516C2FE0856C}" destId="{15CEA2D2-CEE6-5E44-A848-4ABC9F572CFF}" srcOrd="0" destOrd="0" presId="urn:microsoft.com/office/officeart/2005/8/layout/venn2"/>
    <dgm:cxn modelId="{7A30C329-E546-8C4B-A143-A08DDD454D5C}" type="presOf" srcId="{58A87B39-C7F6-7242-BB0D-F5CD0103C696}" destId="{41DDEFCA-F98D-CC44-92DE-1FDEFB1C2261}" srcOrd="1" destOrd="0" presId="urn:microsoft.com/office/officeart/2005/8/layout/venn2"/>
    <dgm:cxn modelId="{3358FBEB-FD1F-0A44-BD34-BC2160AEAFE7}" type="presOf" srcId="{C2C8AE86-2D99-9D4F-BEC6-8DD33DDEA6CA}" destId="{A4C91126-5573-A041-939D-05754CC8D885}" srcOrd="0" destOrd="0" presId="urn:microsoft.com/office/officeart/2005/8/layout/venn2"/>
    <dgm:cxn modelId="{5A305BEF-6901-D84C-A494-3AF27856EE16}" srcId="{C2C8AE86-2D99-9D4F-BEC6-8DD33DDEA6CA}" destId="{C642349B-FD9D-3F42-8AE0-516C2FE0856C}" srcOrd="1" destOrd="0" parTransId="{91F14BDA-0935-4742-B794-835FB6742A0F}" sibTransId="{B9405D4B-2FB8-9248-A6EC-C56C93C99572}"/>
    <dgm:cxn modelId="{C14C1F09-0F3C-A34C-B311-C8132B1E7E64}" type="presOf" srcId="{C642349B-FD9D-3F42-8AE0-516C2FE0856C}" destId="{7CE333E4-DEE5-094D-932C-35119B7A5452}" srcOrd="1" destOrd="0" presId="urn:microsoft.com/office/officeart/2005/8/layout/venn2"/>
    <dgm:cxn modelId="{0C986EB5-C4A6-D44F-A22C-D87C57CCF62D}" srcId="{C2C8AE86-2D99-9D4F-BEC6-8DD33DDEA6CA}" destId="{58A87B39-C7F6-7242-BB0D-F5CD0103C696}" srcOrd="0" destOrd="0" parTransId="{97A6ABA9-E1E8-8944-BED3-2FA508578D57}" sibTransId="{0096EA4D-E252-1E41-B2D6-CA99654F8FEA}"/>
    <dgm:cxn modelId="{126044A0-4CF6-D744-B741-5838D2A0D0C0}" type="presParOf" srcId="{A4C91126-5573-A041-939D-05754CC8D885}" destId="{2F5BA68F-E9E2-6B44-8CA4-5AB930DA66CE}" srcOrd="0" destOrd="0" presId="urn:microsoft.com/office/officeart/2005/8/layout/venn2"/>
    <dgm:cxn modelId="{C12B6F5D-0BF0-5A4C-B9BD-5D510E32C847}" type="presParOf" srcId="{2F5BA68F-E9E2-6B44-8CA4-5AB930DA66CE}" destId="{2054991D-1987-4649-AC38-F85DCF4ABADB}" srcOrd="0" destOrd="0" presId="urn:microsoft.com/office/officeart/2005/8/layout/venn2"/>
    <dgm:cxn modelId="{C4767CAF-A3B2-6F48-A7AE-590F22A77F70}" type="presParOf" srcId="{2F5BA68F-E9E2-6B44-8CA4-5AB930DA66CE}" destId="{41DDEFCA-F98D-CC44-92DE-1FDEFB1C2261}" srcOrd="1" destOrd="0" presId="urn:microsoft.com/office/officeart/2005/8/layout/venn2"/>
    <dgm:cxn modelId="{ABF831F5-E000-3748-9CCF-751086136A61}" type="presParOf" srcId="{A4C91126-5573-A041-939D-05754CC8D885}" destId="{39D853C5-B86A-0A4D-8994-53BC9D93E740}" srcOrd="1" destOrd="0" presId="urn:microsoft.com/office/officeart/2005/8/layout/venn2"/>
    <dgm:cxn modelId="{8E86D855-51B3-0C49-B0C9-199E747CB1D1}" type="presParOf" srcId="{39D853C5-B86A-0A4D-8994-53BC9D93E740}" destId="{15CEA2D2-CEE6-5E44-A848-4ABC9F572CFF}" srcOrd="0" destOrd="0" presId="urn:microsoft.com/office/officeart/2005/8/layout/venn2"/>
    <dgm:cxn modelId="{A1064B55-F847-F741-8302-9530E83AC972}" type="presParOf" srcId="{39D853C5-B86A-0A4D-8994-53BC9D93E740}" destId="{7CE333E4-DEE5-094D-932C-35119B7A545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C8AE86-2D99-9D4F-BEC6-8DD33DDEA6CA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A87B39-C7F6-7242-BB0D-F5CD0103C696}">
      <dgm:prSet custT="1"/>
      <dgm:spPr>
        <a:solidFill>
          <a:srgbClr val="B7BFA2"/>
        </a:soli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Tools &amp; content</a:t>
          </a:r>
          <a:endParaRPr lang="en-US" sz="1200" b="1" dirty="0">
            <a:solidFill>
              <a:srgbClr val="000000"/>
            </a:solidFill>
          </a:endParaRPr>
        </a:p>
      </dgm:t>
    </dgm:pt>
    <dgm:pt modelId="{0096EA4D-E252-1E41-B2D6-CA99654F8FEA}" type="sibTrans" cxnId="{0C986EB5-C4A6-D44F-A22C-D87C57CCF62D}">
      <dgm:prSet/>
      <dgm:spPr/>
      <dgm:t>
        <a:bodyPr/>
        <a:lstStyle/>
        <a:p>
          <a:endParaRPr lang="en-US" sz="1050" b="1"/>
        </a:p>
      </dgm:t>
    </dgm:pt>
    <dgm:pt modelId="{97A6ABA9-E1E8-8944-BED3-2FA508578D57}" type="parTrans" cxnId="{0C986EB5-C4A6-D44F-A22C-D87C57CCF62D}">
      <dgm:prSet/>
      <dgm:spPr/>
      <dgm:t>
        <a:bodyPr/>
        <a:lstStyle/>
        <a:p>
          <a:endParaRPr lang="en-US" sz="1050" b="1"/>
        </a:p>
      </dgm:t>
    </dgm:pt>
    <dgm:pt modelId="{C642349B-FD9D-3F42-8AE0-516C2FE0856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Researcher</a:t>
          </a:r>
          <a:endParaRPr lang="en-US" sz="1200" b="1" dirty="0">
            <a:solidFill>
              <a:schemeClr val="tx1"/>
            </a:solidFill>
          </a:endParaRPr>
        </a:p>
      </dgm:t>
    </dgm:pt>
    <dgm:pt modelId="{B9405D4B-2FB8-9248-A6EC-C56C93C99572}" type="sibTrans" cxnId="{5A305BEF-6901-D84C-A494-3AF27856EE16}">
      <dgm:prSet/>
      <dgm:spPr/>
      <dgm:t>
        <a:bodyPr/>
        <a:lstStyle/>
        <a:p>
          <a:endParaRPr lang="en-US" sz="1050" b="1"/>
        </a:p>
      </dgm:t>
    </dgm:pt>
    <dgm:pt modelId="{91F14BDA-0935-4742-B794-835FB6742A0F}" type="parTrans" cxnId="{5A305BEF-6901-D84C-A494-3AF27856EE16}">
      <dgm:prSet/>
      <dgm:spPr/>
      <dgm:t>
        <a:bodyPr/>
        <a:lstStyle/>
        <a:p>
          <a:endParaRPr lang="en-US" sz="1050" b="1"/>
        </a:p>
      </dgm:t>
    </dgm:pt>
    <dgm:pt modelId="{A4C91126-5573-A041-939D-05754CC8D885}" type="pres">
      <dgm:prSet presAssocID="{C2C8AE86-2D99-9D4F-BEC6-8DD33DDEA6C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BA68F-E9E2-6B44-8CA4-5AB930DA66CE}" type="pres">
      <dgm:prSet presAssocID="{C2C8AE86-2D99-9D4F-BEC6-8DD33DDEA6CA}" presName="comp1" presStyleCnt="0"/>
      <dgm:spPr/>
    </dgm:pt>
    <dgm:pt modelId="{2054991D-1987-4649-AC38-F85DCF4ABADB}" type="pres">
      <dgm:prSet presAssocID="{C2C8AE86-2D99-9D4F-BEC6-8DD33DDEA6CA}" presName="circle1" presStyleLbl="node1" presStyleIdx="0" presStyleCnt="2" custScaleX="166667"/>
      <dgm:spPr/>
      <dgm:t>
        <a:bodyPr/>
        <a:lstStyle/>
        <a:p>
          <a:endParaRPr lang="en-US"/>
        </a:p>
      </dgm:t>
    </dgm:pt>
    <dgm:pt modelId="{41DDEFCA-F98D-CC44-92DE-1FDEFB1C2261}" type="pres">
      <dgm:prSet presAssocID="{C2C8AE86-2D99-9D4F-BEC6-8DD33DDEA6C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853C5-B86A-0A4D-8994-53BC9D93E740}" type="pres">
      <dgm:prSet presAssocID="{C2C8AE86-2D99-9D4F-BEC6-8DD33DDEA6CA}" presName="comp2" presStyleCnt="0"/>
      <dgm:spPr/>
    </dgm:pt>
    <dgm:pt modelId="{15CEA2D2-CEE6-5E44-A848-4ABC9F572CFF}" type="pres">
      <dgm:prSet presAssocID="{C2C8AE86-2D99-9D4F-BEC6-8DD33DDEA6CA}" presName="circle2" presStyleLbl="node1" presStyleIdx="1" presStyleCnt="2" custScaleX="177778" custScaleY="92592"/>
      <dgm:spPr/>
      <dgm:t>
        <a:bodyPr/>
        <a:lstStyle/>
        <a:p>
          <a:endParaRPr lang="en-US"/>
        </a:p>
      </dgm:t>
    </dgm:pt>
    <dgm:pt modelId="{7CE333E4-DEE5-094D-932C-35119B7A5452}" type="pres">
      <dgm:prSet presAssocID="{C2C8AE86-2D99-9D4F-BEC6-8DD33DDEA6C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A48F19-D8E5-467E-BB95-30699C98906C}" type="presOf" srcId="{C2C8AE86-2D99-9D4F-BEC6-8DD33DDEA6CA}" destId="{A4C91126-5573-A041-939D-05754CC8D885}" srcOrd="0" destOrd="0" presId="urn:microsoft.com/office/officeart/2005/8/layout/venn2"/>
    <dgm:cxn modelId="{D28B2582-8716-4EDE-B5BE-8F2AD7249500}" type="presOf" srcId="{58A87B39-C7F6-7242-BB0D-F5CD0103C696}" destId="{2054991D-1987-4649-AC38-F85DCF4ABADB}" srcOrd="0" destOrd="0" presId="urn:microsoft.com/office/officeart/2005/8/layout/venn2"/>
    <dgm:cxn modelId="{77F5E320-464A-4324-9EF3-EFD46A7B32D5}" type="presOf" srcId="{C642349B-FD9D-3F42-8AE0-516C2FE0856C}" destId="{7CE333E4-DEE5-094D-932C-35119B7A5452}" srcOrd="1" destOrd="0" presId="urn:microsoft.com/office/officeart/2005/8/layout/venn2"/>
    <dgm:cxn modelId="{ADBF76EF-4314-4595-B672-B38F597B459F}" type="presOf" srcId="{C642349B-FD9D-3F42-8AE0-516C2FE0856C}" destId="{15CEA2D2-CEE6-5E44-A848-4ABC9F572CFF}" srcOrd="0" destOrd="0" presId="urn:microsoft.com/office/officeart/2005/8/layout/venn2"/>
    <dgm:cxn modelId="{5A305BEF-6901-D84C-A494-3AF27856EE16}" srcId="{C2C8AE86-2D99-9D4F-BEC6-8DD33DDEA6CA}" destId="{C642349B-FD9D-3F42-8AE0-516C2FE0856C}" srcOrd="1" destOrd="0" parTransId="{91F14BDA-0935-4742-B794-835FB6742A0F}" sibTransId="{B9405D4B-2FB8-9248-A6EC-C56C93C99572}"/>
    <dgm:cxn modelId="{0C986EB5-C4A6-D44F-A22C-D87C57CCF62D}" srcId="{C2C8AE86-2D99-9D4F-BEC6-8DD33DDEA6CA}" destId="{58A87B39-C7F6-7242-BB0D-F5CD0103C696}" srcOrd="0" destOrd="0" parTransId="{97A6ABA9-E1E8-8944-BED3-2FA508578D57}" sibTransId="{0096EA4D-E252-1E41-B2D6-CA99654F8FEA}"/>
    <dgm:cxn modelId="{374B33BF-F29C-490D-B298-642E04280A89}" type="presOf" srcId="{58A87B39-C7F6-7242-BB0D-F5CD0103C696}" destId="{41DDEFCA-F98D-CC44-92DE-1FDEFB1C2261}" srcOrd="1" destOrd="0" presId="urn:microsoft.com/office/officeart/2005/8/layout/venn2"/>
    <dgm:cxn modelId="{AFF9E8B5-EE9B-4A96-A5BD-687C7D653CD2}" type="presParOf" srcId="{A4C91126-5573-A041-939D-05754CC8D885}" destId="{2F5BA68F-E9E2-6B44-8CA4-5AB930DA66CE}" srcOrd="0" destOrd="0" presId="urn:microsoft.com/office/officeart/2005/8/layout/venn2"/>
    <dgm:cxn modelId="{A98E7EC0-916C-4339-B3F4-9DD0013C5C2B}" type="presParOf" srcId="{2F5BA68F-E9E2-6B44-8CA4-5AB930DA66CE}" destId="{2054991D-1987-4649-AC38-F85DCF4ABADB}" srcOrd="0" destOrd="0" presId="urn:microsoft.com/office/officeart/2005/8/layout/venn2"/>
    <dgm:cxn modelId="{19F7A7B0-B3DA-4200-B332-E6898BAB19DB}" type="presParOf" srcId="{2F5BA68F-E9E2-6B44-8CA4-5AB930DA66CE}" destId="{41DDEFCA-F98D-CC44-92DE-1FDEFB1C2261}" srcOrd="1" destOrd="0" presId="urn:microsoft.com/office/officeart/2005/8/layout/venn2"/>
    <dgm:cxn modelId="{9546444F-F06D-490A-8E1A-F90DB55A68F8}" type="presParOf" srcId="{A4C91126-5573-A041-939D-05754CC8D885}" destId="{39D853C5-B86A-0A4D-8994-53BC9D93E740}" srcOrd="1" destOrd="0" presId="urn:microsoft.com/office/officeart/2005/8/layout/venn2"/>
    <dgm:cxn modelId="{73B28903-2DD6-4160-9122-EEA9C5A039E4}" type="presParOf" srcId="{39D853C5-B86A-0A4D-8994-53BC9D93E740}" destId="{15CEA2D2-CEE6-5E44-A848-4ABC9F572CFF}" srcOrd="0" destOrd="0" presId="urn:microsoft.com/office/officeart/2005/8/layout/venn2"/>
    <dgm:cxn modelId="{7B2EF21B-2785-4FD2-A2FA-29BC6B7B7A7A}" type="presParOf" srcId="{39D853C5-B86A-0A4D-8994-53BC9D93E740}" destId="{7CE333E4-DEE5-094D-932C-35119B7A545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C8AE86-2D99-9D4F-BEC6-8DD33DDEA6CA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A87B39-C7F6-7242-BB0D-F5CD0103C696}">
      <dgm:prSet custT="1"/>
      <dgm:spPr>
        <a:solidFill>
          <a:srgbClr val="B7BFA2"/>
        </a:soli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Tools &amp; Services</a:t>
          </a:r>
          <a:endParaRPr lang="en-US" sz="1200" b="1" dirty="0">
            <a:solidFill>
              <a:srgbClr val="000000"/>
            </a:solidFill>
          </a:endParaRPr>
        </a:p>
      </dgm:t>
    </dgm:pt>
    <dgm:pt modelId="{0096EA4D-E252-1E41-B2D6-CA99654F8FEA}" type="sibTrans" cxnId="{0C986EB5-C4A6-D44F-A22C-D87C57CCF62D}">
      <dgm:prSet/>
      <dgm:spPr/>
      <dgm:t>
        <a:bodyPr/>
        <a:lstStyle/>
        <a:p>
          <a:endParaRPr lang="en-US" sz="1050" b="1"/>
        </a:p>
      </dgm:t>
    </dgm:pt>
    <dgm:pt modelId="{97A6ABA9-E1E8-8944-BED3-2FA508578D57}" type="parTrans" cxnId="{0C986EB5-C4A6-D44F-A22C-D87C57CCF62D}">
      <dgm:prSet/>
      <dgm:spPr/>
      <dgm:t>
        <a:bodyPr/>
        <a:lstStyle/>
        <a:p>
          <a:endParaRPr lang="en-US" sz="1050" b="1"/>
        </a:p>
      </dgm:t>
    </dgm:pt>
    <dgm:pt modelId="{C642349B-FD9D-3F42-8AE0-516C2FE0856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Researcher</a:t>
          </a:r>
          <a:endParaRPr lang="en-US" sz="1200" b="1" dirty="0">
            <a:solidFill>
              <a:schemeClr val="tx1"/>
            </a:solidFill>
          </a:endParaRPr>
        </a:p>
      </dgm:t>
    </dgm:pt>
    <dgm:pt modelId="{B9405D4B-2FB8-9248-A6EC-C56C93C99572}" type="sibTrans" cxnId="{5A305BEF-6901-D84C-A494-3AF27856EE16}">
      <dgm:prSet/>
      <dgm:spPr/>
      <dgm:t>
        <a:bodyPr/>
        <a:lstStyle/>
        <a:p>
          <a:endParaRPr lang="en-US" sz="1050" b="1"/>
        </a:p>
      </dgm:t>
    </dgm:pt>
    <dgm:pt modelId="{91F14BDA-0935-4742-B794-835FB6742A0F}" type="parTrans" cxnId="{5A305BEF-6901-D84C-A494-3AF27856EE16}">
      <dgm:prSet/>
      <dgm:spPr/>
      <dgm:t>
        <a:bodyPr/>
        <a:lstStyle/>
        <a:p>
          <a:endParaRPr lang="en-US" sz="1050" b="1"/>
        </a:p>
      </dgm:t>
    </dgm:pt>
    <dgm:pt modelId="{A4C91126-5573-A041-939D-05754CC8D885}" type="pres">
      <dgm:prSet presAssocID="{C2C8AE86-2D99-9D4F-BEC6-8DD33DDEA6C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BA68F-E9E2-6B44-8CA4-5AB930DA66CE}" type="pres">
      <dgm:prSet presAssocID="{C2C8AE86-2D99-9D4F-BEC6-8DD33DDEA6CA}" presName="comp1" presStyleCnt="0"/>
      <dgm:spPr/>
    </dgm:pt>
    <dgm:pt modelId="{2054991D-1987-4649-AC38-F85DCF4ABADB}" type="pres">
      <dgm:prSet presAssocID="{C2C8AE86-2D99-9D4F-BEC6-8DD33DDEA6CA}" presName="circle1" presStyleLbl="node1" presStyleIdx="0" presStyleCnt="2" custScaleX="166667"/>
      <dgm:spPr/>
      <dgm:t>
        <a:bodyPr/>
        <a:lstStyle/>
        <a:p>
          <a:endParaRPr lang="en-US"/>
        </a:p>
      </dgm:t>
    </dgm:pt>
    <dgm:pt modelId="{41DDEFCA-F98D-CC44-92DE-1FDEFB1C2261}" type="pres">
      <dgm:prSet presAssocID="{C2C8AE86-2D99-9D4F-BEC6-8DD33DDEA6C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853C5-B86A-0A4D-8994-53BC9D93E740}" type="pres">
      <dgm:prSet presAssocID="{C2C8AE86-2D99-9D4F-BEC6-8DD33DDEA6CA}" presName="comp2" presStyleCnt="0"/>
      <dgm:spPr/>
    </dgm:pt>
    <dgm:pt modelId="{15CEA2D2-CEE6-5E44-A848-4ABC9F572CFF}" type="pres">
      <dgm:prSet presAssocID="{C2C8AE86-2D99-9D4F-BEC6-8DD33DDEA6CA}" presName="circle2" presStyleLbl="node1" presStyleIdx="1" presStyleCnt="2" custScaleX="177778" custScaleY="92592"/>
      <dgm:spPr/>
      <dgm:t>
        <a:bodyPr/>
        <a:lstStyle/>
        <a:p>
          <a:endParaRPr lang="en-US"/>
        </a:p>
      </dgm:t>
    </dgm:pt>
    <dgm:pt modelId="{7CE333E4-DEE5-094D-932C-35119B7A5452}" type="pres">
      <dgm:prSet presAssocID="{C2C8AE86-2D99-9D4F-BEC6-8DD33DDEA6C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81DBE-69E5-4238-83C7-5028A83FD69B}" type="presOf" srcId="{C2C8AE86-2D99-9D4F-BEC6-8DD33DDEA6CA}" destId="{A4C91126-5573-A041-939D-05754CC8D885}" srcOrd="0" destOrd="0" presId="urn:microsoft.com/office/officeart/2005/8/layout/venn2"/>
    <dgm:cxn modelId="{FD6FC0F4-CE90-4FBD-9EB3-F333DAF96960}" type="presOf" srcId="{58A87B39-C7F6-7242-BB0D-F5CD0103C696}" destId="{41DDEFCA-F98D-CC44-92DE-1FDEFB1C2261}" srcOrd="1" destOrd="0" presId="urn:microsoft.com/office/officeart/2005/8/layout/venn2"/>
    <dgm:cxn modelId="{F178B613-8E1D-4BF6-8AC9-9621FE1662FD}" type="presOf" srcId="{C642349B-FD9D-3F42-8AE0-516C2FE0856C}" destId="{7CE333E4-DEE5-094D-932C-35119B7A5452}" srcOrd="1" destOrd="0" presId="urn:microsoft.com/office/officeart/2005/8/layout/venn2"/>
    <dgm:cxn modelId="{079926F1-BD59-4BAC-A967-75187056FD5C}" type="presOf" srcId="{C642349B-FD9D-3F42-8AE0-516C2FE0856C}" destId="{15CEA2D2-CEE6-5E44-A848-4ABC9F572CFF}" srcOrd="0" destOrd="0" presId="urn:microsoft.com/office/officeart/2005/8/layout/venn2"/>
    <dgm:cxn modelId="{5A305BEF-6901-D84C-A494-3AF27856EE16}" srcId="{C2C8AE86-2D99-9D4F-BEC6-8DD33DDEA6CA}" destId="{C642349B-FD9D-3F42-8AE0-516C2FE0856C}" srcOrd="1" destOrd="0" parTransId="{91F14BDA-0935-4742-B794-835FB6742A0F}" sibTransId="{B9405D4B-2FB8-9248-A6EC-C56C93C99572}"/>
    <dgm:cxn modelId="{A8C6B8B9-4843-46A7-B187-169FD809EC99}" type="presOf" srcId="{58A87B39-C7F6-7242-BB0D-F5CD0103C696}" destId="{2054991D-1987-4649-AC38-F85DCF4ABADB}" srcOrd="0" destOrd="0" presId="urn:microsoft.com/office/officeart/2005/8/layout/venn2"/>
    <dgm:cxn modelId="{0C986EB5-C4A6-D44F-A22C-D87C57CCF62D}" srcId="{C2C8AE86-2D99-9D4F-BEC6-8DD33DDEA6CA}" destId="{58A87B39-C7F6-7242-BB0D-F5CD0103C696}" srcOrd="0" destOrd="0" parTransId="{97A6ABA9-E1E8-8944-BED3-2FA508578D57}" sibTransId="{0096EA4D-E252-1E41-B2D6-CA99654F8FEA}"/>
    <dgm:cxn modelId="{CE637AF9-BF68-409D-8A27-27EA061FB495}" type="presParOf" srcId="{A4C91126-5573-A041-939D-05754CC8D885}" destId="{2F5BA68F-E9E2-6B44-8CA4-5AB930DA66CE}" srcOrd="0" destOrd="0" presId="urn:microsoft.com/office/officeart/2005/8/layout/venn2"/>
    <dgm:cxn modelId="{3DBA3603-BBE5-44AB-A507-E1974CFF0FEF}" type="presParOf" srcId="{2F5BA68F-E9E2-6B44-8CA4-5AB930DA66CE}" destId="{2054991D-1987-4649-AC38-F85DCF4ABADB}" srcOrd="0" destOrd="0" presId="urn:microsoft.com/office/officeart/2005/8/layout/venn2"/>
    <dgm:cxn modelId="{99F59F4F-C2D2-475B-ACE4-E935187190FD}" type="presParOf" srcId="{2F5BA68F-E9E2-6B44-8CA4-5AB930DA66CE}" destId="{41DDEFCA-F98D-CC44-92DE-1FDEFB1C2261}" srcOrd="1" destOrd="0" presId="urn:microsoft.com/office/officeart/2005/8/layout/venn2"/>
    <dgm:cxn modelId="{4DDB00F7-3DB9-4D9D-A5E3-B7044B1D106C}" type="presParOf" srcId="{A4C91126-5573-A041-939D-05754CC8D885}" destId="{39D853C5-B86A-0A4D-8994-53BC9D93E740}" srcOrd="1" destOrd="0" presId="urn:microsoft.com/office/officeart/2005/8/layout/venn2"/>
    <dgm:cxn modelId="{AEE35C55-AA54-4844-A3B7-592EA3CD3ECB}" type="presParOf" srcId="{39D853C5-B86A-0A4D-8994-53BC9D93E740}" destId="{15CEA2D2-CEE6-5E44-A848-4ABC9F572CFF}" srcOrd="0" destOrd="0" presId="urn:microsoft.com/office/officeart/2005/8/layout/venn2"/>
    <dgm:cxn modelId="{92DD64B0-3350-4CE9-865B-772BD5784B3A}" type="presParOf" srcId="{39D853C5-B86A-0A4D-8994-53BC9D93E740}" destId="{7CE333E4-DEE5-094D-932C-35119B7A545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C8AE86-2D99-9D4F-BEC6-8DD33DDEA6CA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A87B39-C7F6-7242-BB0D-F5CD0103C696}">
      <dgm:prSet custT="1"/>
      <dgm:spPr>
        <a:solidFill>
          <a:srgbClr val="B7BFA2"/>
        </a:soli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</a:rPr>
            <a:t>Tools &amp; Services</a:t>
          </a:r>
          <a:endParaRPr lang="en-US" sz="1200" b="1" dirty="0">
            <a:solidFill>
              <a:srgbClr val="000000"/>
            </a:solidFill>
          </a:endParaRPr>
        </a:p>
      </dgm:t>
    </dgm:pt>
    <dgm:pt modelId="{0096EA4D-E252-1E41-B2D6-CA99654F8FEA}" type="sibTrans" cxnId="{0C986EB5-C4A6-D44F-A22C-D87C57CCF62D}">
      <dgm:prSet/>
      <dgm:spPr/>
      <dgm:t>
        <a:bodyPr/>
        <a:lstStyle/>
        <a:p>
          <a:endParaRPr lang="en-US" sz="1050" b="1"/>
        </a:p>
      </dgm:t>
    </dgm:pt>
    <dgm:pt modelId="{97A6ABA9-E1E8-8944-BED3-2FA508578D57}" type="parTrans" cxnId="{0C986EB5-C4A6-D44F-A22C-D87C57CCF62D}">
      <dgm:prSet/>
      <dgm:spPr/>
      <dgm:t>
        <a:bodyPr/>
        <a:lstStyle/>
        <a:p>
          <a:endParaRPr lang="en-US" sz="1050" b="1"/>
        </a:p>
      </dgm:t>
    </dgm:pt>
    <dgm:pt modelId="{C642349B-FD9D-3F42-8AE0-516C2FE0856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Researcher</a:t>
          </a:r>
          <a:endParaRPr lang="en-US" sz="1200" b="1" dirty="0">
            <a:solidFill>
              <a:schemeClr val="tx1"/>
            </a:solidFill>
          </a:endParaRPr>
        </a:p>
      </dgm:t>
    </dgm:pt>
    <dgm:pt modelId="{B9405D4B-2FB8-9248-A6EC-C56C93C99572}" type="sibTrans" cxnId="{5A305BEF-6901-D84C-A494-3AF27856EE16}">
      <dgm:prSet/>
      <dgm:spPr/>
      <dgm:t>
        <a:bodyPr/>
        <a:lstStyle/>
        <a:p>
          <a:endParaRPr lang="en-US" sz="1050" b="1"/>
        </a:p>
      </dgm:t>
    </dgm:pt>
    <dgm:pt modelId="{91F14BDA-0935-4742-B794-835FB6742A0F}" type="parTrans" cxnId="{5A305BEF-6901-D84C-A494-3AF27856EE16}">
      <dgm:prSet/>
      <dgm:spPr/>
      <dgm:t>
        <a:bodyPr/>
        <a:lstStyle/>
        <a:p>
          <a:endParaRPr lang="en-US" sz="1050" b="1"/>
        </a:p>
      </dgm:t>
    </dgm:pt>
    <dgm:pt modelId="{A4C91126-5573-A041-939D-05754CC8D885}" type="pres">
      <dgm:prSet presAssocID="{C2C8AE86-2D99-9D4F-BEC6-8DD33DDEA6C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BA68F-E9E2-6B44-8CA4-5AB930DA66CE}" type="pres">
      <dgm:prSet presAssocID="{C2C8AE86-2D99-9D4F-BEC6-8DD33DDEA6CA}" presName="comp1" presStyleCnt="0"/>
      <dgm:spPr/>
    </dgm:pt>
    <dgm:pt modelId="{2054991D-1987-4649-AC38-F85DCF4ABADB}" type="pres">
      <dgm:prSet presAssocID="{C2C8AE86-2D99-9D4F-BEC6-8DD33DDEA6CA}" presName="circle1" presStyleLbl="node1" presStyleIdx="0" presStyleCnt="2" custScaleX="166667" custLinFactNeighborY="4545"/>
      <dgm:spPr/>
      <dgm:t>
        <a:bodyPr/>
        <a:lstStyle/>
        <a:p>
          <a:endParaRPr lang="en-US"/>
        </a:p>
      </dgm:t>
    </dgm:pt>
    <dgm:pt modelId="{41DDEFCA-F98D-CC44-92DE-1FDEFB1C2261}" type="pres">
      <dgm:prSet presAssocID="{C2C8AE86-2D99-9D4F-BEC6-8DD33DDEA6C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853C5-B86A-0A4D-8994-53BC9D93E740}" type="pres">
      <dgm:prSet presAssocID="{C2C8AE86-2D99-9D4F-BEC6-8DD33DDEA6CA}" presName="comp2" presStyleCnt="0"/>
      <dgm:spPr/>
    </dgm:pt>
    <dgm:pt modelId="{15CEA2D2-CEE6-5E44-A848-4ABC9F572CFF}" type="pres">
      <dgm:prSet presAssocID="{C2C8AE86-2D99-9D4F-BEC6-8DD33DDEA6CA}" presName="circle2" presStyleLbl="node1" presStyleIdx="1" presStyleCnt="2" custScaleX="177778" custScaleY="92592"/>
      <dgm:spPr/>
      <dgm:t>
        <a:bodyPr/>
        <a:lstStyle/>
        <a:p>
          <a:endParaRPr lang="en-US"/>
        </a:p>
      </dgm:t>
    </dgm:pt>
    <dgm:pt modelId="{7CE333E4-DEE5-094D-932C-35119B7A5452}" type="pres">
      <dgm:prSet presAssocID="{C2C8AE86-2D99-9D4F-BEC6-8DD33DDEA6C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0F45E1-B98B-433D-BA16-8607ED84AD06}" type="presOf" srcId="{58A87B39-C7F6-7242-BB0D-F5CD0103C696}" destId="{41DDEFCA-F98D-CC44-92DE-1FDEFB1C2261}" srcOrd="1" destOrd="0" presId="urn:microsoft.com/office/officeart/2005/8/layout/venn2"/>
    <dgm:cxn modelId="{553666CC-13D8-474E-A9ED-8F981F1BAD32}" type="presOf" srcId="{C642349B-FD9D-3F42-8AE0-516C2FE0856C}" destId="{7CE333E4-DEE5-094D-932C-35119B7A5452}" srcOrd="1" destOrd="0" presId="urn:microsoft.com/office/officeart/2005/8/layout/venn2"/>
    <dgm:cxn modelId="{004A3114-4130-4114-A38F-4EE94F77B594}" type="presOf" srcId="{58A87B39-C7F6-7242-BB0D-F5CD0103C696}" destId="{2054991D-1987-4649-AC38-F85DCF4ABADB}" srcOrd="0" destOrd="0" presId="urn:microsoft.com/office/officeart/2005/8/layout/venn2"/>
    <dgm:cxn modelId="{2C5C64E0-0322-4490-B9A3-1EA5967A3332}" type="presOf" srcId="{C642349B-FD9D-3F42-8AE0-516C2FE0856C}" destId="{15CEA2D2-CEE6-5E44-A848-4ABC9F572CFF}" srcOrd="0" destOrd="0" presId="urn:microsoft.com/office/officeart/2005/8/layout/venn2"/>
    <dgm:cxn modelId="{5A305BEF-6901-D84C-A494-3AF27856EE16}" srcId="{C2C8AE86-2D99-9D4F-BEC6-8DD33DDEA6CA}" destId="{C642349B-FD9D-3F42-8AE0-516C2FE0856C}" srcOrd="1" destOrd="0" parTransId="{91F14BDA-0935-4742-B794-835FB6742A0F}" sibTransId="{B9405D4B-2FB8-9248-A6EC-C56C93C99572}"/>
    <dgm:cxn modelId="{0C986EB5-C4A6-D44F-A22C-D87C57CCF62D}" srcId="{C2C8AE86-2D99-9D4F-BEC6-8DD33DDEA6CA}" destId="{58A87B39-C7F6-7242-BB0D-F5CD0103C696}" srcOrd="0" destOrd="0" parTransId="{97A6ABA9-E1E8-8944-BED3-2FA508578D57}" sibTransId="{0096EA4D-E252-1E41-B2D6-CA99654F8FEA}"/>
    <dgm:cxn modelId="{DDAD7A29-167F-450F-83A6-94F50C5AB3E7}" type="presOf" srcId="{C2C8AE86-2D99-9D4F-BEC6-8DD33DDEA6CA}" destId="{A4C91126-5573-A041-939D-05754CC8D885}" srcOrd="0" destOrd="0" presId="urn:microsoft.com/office/officeart/2005/8/layout/venn2"/>
    <dgm:cxn modelId="{B58C03F8-D31C-496C-829F-3086A16C91FB}" type="presParOf" srcId="{A4C91126-5573-A041-939D-05754CC8D885}" destId="{2F5BA68F-E9E2-6B44-8CA4-5AB930DA66CE}" srcOrd="0" destOrd="0" presId="urn:microsoft.com/office/officeart/2005/8/layout/venn2"/>
    <dgm:cxn modelId="{9BC1DF8A-AB55-4C1A-B802-77BF808AA5CF}" type="presParOf" srcId="{2F5BA68F-E9E2-6B44-8CA4-5AB930DA66CE}" destId="{2054991D-1987-4649-AC38-F85DCF4ABADB}" srcOrd="0" destOrd="0" presId="urn:microsoft.com/office/officeart/2005/8/layout/venn2"/>
    <dgm:cxn modelId="{EF98DDD7-5587-4584-A06A-260BFC32DA49}" type="presParOf" srcId="{2F5BA68F-E9E2-6B44-8CA4-5AB930DA66CE}" destId="{41DDEFCA-F98D-CC44-92DE-1FDEFB1C2261}" srcOrd="1" destOrd="0" presId="urn:microsoft.com/office/officeart/2005/8/layout/venn2"/>
    <dgm:cxn modelId="{2E8C0106-8D25-4AE1-BE5E-A860222D4B5D}" type="presParOf" srcId="{A4C91126-5573-A041-939D-05754CC8D885}" destId="{39D853C5-B86A-0A4D-8994-53BC9D93E740}" srcOrd="1" destOrd="0" presId="urn:microsoft.com/office/officeart/2005/8/layout/venn2"/>
    <dgm:cxn modelId="{468ABFB6-C97E-40B2-A2E9-AB80FD4EE1AB}" type="presParOf" srcId="{39D853C5-B86A-0A4D-8994-53BC9D93E740}" destId="{15CEA2D2-CEE6-5E44-A848-4ABC9F572CFF}" srcOrd="0" destOrd="0" presId="urn:microsoft.com/office/officeart/2005/8/layout/venn2"/>
    <dgm:cxn modelId="{38ABD735-FC78-493B-8480-62B0E687B2E8}" type="presParOf" srcId="{39D853C5-B86A-0A4D-8994-53BC9D93E740}" destId="{7CE333E4-DEE5-094D-932C-35119B7A545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4991D-1987-4649-AC38-F85DCF4ABADB}">
      <dsp:nvSpPr>
        <dsp:cNvPr id="0" name=""/>
        <dsp:cNvSpPr/>
      </dsp:nvSpPr>
      <dsp:spPr>
        <a:xfrm>
          <a:off x="-254007" y="0"/>
          <a:ext cx="7747015" cy="464820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</a:rPr>
            <a:t>Assessment</a:t>
          </a:r>
          <a:endParaRPr lang="en-US" sz="2200" b="1" kern="1200" dirty="0">
            <a:solidFill>
              <a:srgbClr val="000000"/>
            </a:solidFill>
          </a:endParaRPr>
        </a:p>
      </dsp:txBody>
      <dsp:txXfrm>
        <a:off x="2166934" y="232409"/>
        <a:ext cx="2905130" cy="464820"/>
      </dsp:txXfrm>
    </dsp:sp>
    <dsp:sp modelId="{15CEA2D2-CEE6-5E44-A848-4ABC9F572CFF}">
      <dsp:nvSpPr>
        <dsp:cNvPr id="0" name=""/>
        <dsp:cNvSpPr/>
      </dsp:nvSpPr>
      <dsp:spPr>
        <a:xfrm>
          <a:off x="-14424" y="697229"/>
          <a:ext cx="7267848" cy="3950970"/>
        </a:xfrm>
        <a:prstGeom prst="ellipse">
          <a:avLst/>
        </a:prstGeom>
        <a:solidFill>
          <a:srgbClr val="B7BF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</a:rPr>
            <a:t>Tools &amp; content</a:t>
          </a:r>
          <a:endParaRPr lang="en-US" sz="2200" b="1" kern="1200" dirty="0">
            <a:solidFill>
              <a:srgbClr val="000000"/>
            </a:solidFill>
          </a:endParaRPr>
        </a:p>
      </dsp:txBody>
      <dsp:txXfrm>
        <a:off x="2052370" y="924410"/>
        <a:ext cx="3134259" cy="454361"/>
      </dsp:txXfrm>
    </dsp:sp>
    <dsp:sp modelId="{630561FD-34E2-F942-8E69-2E9889097583}">
      <dsp:nvSpPr>
        <dsp:cNvPr id="0" name=""/>
        <dsp:cNvSpPr/>
      </dsp:nvSpPr>
      <dsp:spPr>
        <a:xfrm>
          <a:off x="626856" y="1394460"/>
          <a:ext cx="5985287" cy="3253740"/>
        </a:xfrm>
        <a:prstGeom prst="ellipse">
          <a:avLst/>
        </a:prstGeom>
        <a:solidFill>
          <a:srgbClr val="FF72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</a:rPr>
            <a:t>Institution</a:t>
          </a:r>
          <a:endParaRPr lang="en-US" sz="2200" b="1" kern="1200" dirty="0">
            <a:solidFill>
              <a:srgbClr val="000000"/>
            </a:solidFill>
          </a:endParaRPr>
        </a:p>
      </dsp:txBody>
      <dsp:txXfrm>
        <a:off x="2070806" y="1618968"/>
        <a:ext cx="3097386" cy="449016"/>
      </dsp:txXfrm>
    </dsp:sp>
    <dsp:sp modelId="{0BB88FC5-B428-4043-AEAC-B438ADDE0FF9}">
      <dsp:nvSpPr>
        <dsp:cNvPr id="0" name=""/>
        <dsp:cNvSpPr/>
      </dsp:nvSpPr>
      <dsp:spPr>
        <a:xfrm>
          <a:off x="1268137" y="2091689"/>
          <a:ext cx="4702725" cy="2556510"/>
        </a:xfrm>
        <a:prstGeom prst="ellipse">
          <a:avLst/>
        </a:prstGeom>
        <a:solidFill>
          <a:srgbClr val="FEB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</a:rPr>
            <a:t>Discipline</a:t>
          </a:r>
          <a:endParaRPr lang="en-US" sz="2200" b="1" kern="1200" dirty="0">
            <a:solidFill>
              <a:srgbClr val="000000"/>
            </a:solidFill>
          </a:endParaRPr>
        </a:p>
      </dsp:txBody>
      <dsp:txXfrm>
        <a:off x="2349764" y="2321775"/>
        <a:ext cx="2539471" cy="460171"/>
      </dsp:txXfrm>
    </dsp:sp>
    <dsp:sp modelId="{75535A47-2AE1-914D-84CF-8AB2704A09F9}">
      <dsp:nvSpPr>
        <dsp:cNvPr id="0" name=""/>
        <dsp:cNvSpPr/>
      </dsp:nvSpPr>
      <dsp:spPr>
        <a:xfrm>
          <a:off x="1909417" y="2788920"/>
          <a:ext cx="3420164" cy="1859280"/>
        </a:xfrm>
        <a:prstGeom prst="ellipse">
          <a:avLst/>
        </a:prstGeom>
        <a:solidFill>
          <a:srgbClr val="B7B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</a:rPr>
            <a:t>Sub-discipline</a:t>
          </a:r>
          <a:endParaRPr lang="en-US" sz="2200" b="1" kern="1200" dirty="0">
            <a:solidFill>
              <a:srgbClr val="000000"/>
            </a:solidFill>
          </a:endParaRPr>
        </a:p>
      </dsp:txBody>
      <dsp:txXfrm>
        <a:off x="2507946" y="3021330"/>
        <a:ext cx="2223106" cy="464820"/>
      </dsp:txXfrm>
    </dsp:sp>
    <dsp:sp modelId="{ECF3946E-E66B-DF4D-BBB5-2003E51B7B1D}">
      <dsp:nvSpPr>
        <dsp:cNvPr id="0" name=""/>
        <dsp:cNvSpPr/>
      </dsp:nvSpPr>
      <dsp:spPr>
        <a:xfrm>
          <a:off x="2336933" y="3486150"/>
          <a:ext cx="2565132" cy="1162050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Researcher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solidFill>
              <a:schemeClr val="tx1"/>
            </a:solidFill>
          </a:endParaRPr>
        </a:p>
      </dsp:txBody>
      <dsp:txXfrm>
        <a:off x="2712588" y="3776662"/>
        <a:ext cx="1813822" cy="58102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4991D-1987-4649-AC38-F85DCF4ABADB}">
      <dsp:nvSpPr>
        <dsp:cNvPr id="0" name=""/>
        <dsp:cNvSpPr/>
      </dsp:nvSpPr>
      <dsp:spPr>
        <a:xfrm>
          <a:off x="292097" y="0"/>
          <a:ext cx="2159004" cy="1295400"/>
        </a:xfrm>
        <a:prstGeom prst="ellipse">
          <a:avLst/>
        </a:prstGeom>
        <a:solidFill>
          <a:srgbClr val="B7BF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Tools &amp; content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804861" y="97155"/>
        <a:ext cx="1133477" cy="220218"/>
      </dsp:txXfrm>
    </dsp:sp>
    <dsp:sp modelId="{15CEA2D2-CEE6-5E44-A848-4ABC9F572CFF}">
      <dsp:nvSpPr>
        <dsp:cNvPr id="0" name=""/>
        <dsp:cNvSpPr/>
      </dsp:nvSpPr>
      <dsp:spPr>
        <a:xfrm>
          <a:off x="478012" y="323849"/>
          <a:ext cx="1787175" cy="971550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Researcher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739737" y="566737"/>
        <a:ext cx="1263724" cy="4857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4991D-1987-4649-AC38-F85DCF4ABADB}">
      <dsp:nvSpPr>
        <dsp:cNvPr id="0" name=""/>
        <dsp:cNvSpPr/>
      </dsp:nvSpPr>
      <dsp:spPr>
        <a:xfrm>
          <a:off x="-190502" y="0"/>
          <a:ext cx="2286004" cy="1371600"/>
        </a:xfrm>
        <a:prstGeom prst="ellipse">
          <a:avLst/>
        </a:prstGeom>
        <a:solidFill>
          <a:srgbClr val="FF72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000000"/>
              </a:solidFill>
            </a:rPr>
            <a:t>Institution</a:t>
          </a:r>
          <a:endParaRPr lang="en-US" sz="1050" b="1" kern="1200" dirty="0">
            <a:solidFill>
              <a:srgbClr val="000000"/>
            </a:solidFill>
          </a:endParaRPr>
        </a:p>
      </dsp:txBody>
      <dsp:txXfrm>
        <a:off x="632916" y="68579"/>
        <a:ext cx="639166" cy="205740"/>
      </dsp:txXfrm>
    </dsp:sp>
    <dsp:sp modelId="{15CEA2D2-CEE6-5E44-A848-4ABC9F572CFF}">
      <dsp:nvSpPr>
        <dsp:cNvPr id="0" name=""/>
        <dsp:cNvSpPr/>
      </dsp:nvSpPr>
      <dsp:spPr>
        <a:xfrm>
          <a:off x="-56728" y="274319"/>
          <a:ext cx="2018457" cy="1097280"/>
        </a:xfrm>
        <a:prstGeom prst="ellipse">
          <a:avLst/>
        </a:prstGeom>
        <a:solidFill>
          <a:srgbClr val="FEB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000000"/>
              </a:solidFill>
            </a:rPr>
            <a:t>Discipline</a:t>
          </a:r>
          <a:endParaRPr lang="en-US" sz="1050" b="1" kern="1200" dirty="0">
            <a:solidFill>
              <a:srgbClr val="000000"/>
            </a:solidFill>
          </a:endParaRPr>
        </a:p>
      </dsp:txBody>
      <dsp:txXfrm>
        <a:off x="599774" y="340156"/>
        <a:ext cx="705450" cy="197510"/>
      </dsp:txXfrm>
    </dsp:sp>
    <dsp:sp modelId="{630561FD-34E2-F942-8E69-2E9889097583}">
      <dsp:nvSpPr>
        <dsp:cNvPr id="0" name=""/>
        <dsp:cNvSpPr/>
      </dsp:nvSpPr>
      <dsp:spPr>
        <a:xfrm>
          <a:off x="195578" y="548639"/>
          <a:ext cx="1513843" cy="822960"/>
        </a:xfrm>
        <a:prstGeom prst="ellipse">
          <a:avLst/>
        </a:prstGeom>
        <a:solidFill>
          <a:srgbClr val="B7B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000000"/>
              </a:solidFill>
            </a:rPr>
            <a:t>Sub-discipline</a:t>
          </a:r>
          <a:endParaRPr lang="en-US" sz="1050" b="1" kern="1200" dirty="0">
            <a:solidFill>
              <a:srgbClr val="000000"/>
            </a:solidFill>
          </a:endParaRPr>
        </a:p>
      </dsp:txBody>
      <dsp:txXfrm>
        <a:off x="599774" y="610362"/>
        <a:ext cx="705450" cy="185166"/>
      </dsp:txXfrm>
    </dsp:sp>
    <dsp:sp modelId="{0BB88FC5-B428-4043-AEAC-B438ADDE0FF9}">
      <dsp:nvSpPr>
        <dsp:cNvPr id="0" name=""/>
        <dsp:cNvSpPr/>
      </dsp:nvSpPr>
      <dsp:spPr>
        <a:xfrm>
          <a:off x="447885" y="822960"/>
          <a:ext cx="1009228" cy="548640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tx1"/>
              </a:solidFill>
            </a:rPr>
            <a:t>Researcher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595683" y="960120"/>
        <a:ext cx="713632" cy="274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4991D-1987-4649-AC38-F85DCF4ABADB}">
      <dsp:nvSpPr>
        <dsp:cNvPr id="0" name=""/>
        <dsp:cNvSpPr/>
      </dsp:nvSpPr>
      <dsp:spPr>
        <a:xfrm>
          <a:off x="-12702" y="0"/>
          <a:ext cx="2159004" cy="1295400"/>
        </a:xfrm>
        <a:prstGeom prst="ellipse">
          <a:avLst/>
        </a:prstGeom>
        <a:solidFill>
          <a:srgbClr val="FF72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Institution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500061" y="97155"/>
        <a:ext cx="1133477" cy="220218"/>
      </dsp:txXfrm>
    </dsp:sp>
    <dsp:sp modelId="{15CEA2D2-CEE6-5E44-A848-4ABC9F572CFF}">
      <dsp:nvSpPr>
        <dsp:cNvPr id="0" name=""/>
        <dsp:cNvSpPr/>
      </dsp:nvSpPr>
      <dsp:spPr>
        <a:xfrm>
          <a:off x="173212" y="323849"/>
          <a:ext cx="1787175" cy="971550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Researcher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34937" y="566737"/>
        <a:ext cx="1263724" cy="4857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4991D-1987-4649-AC38-F85DCF4ABADB}">
      <dsp:nvSpPr>
        <dsp:cNvPr id="0" name=""/>
        <dsp:cNvSpPr/>
      </dsp:nvSpPr>
      <dsp:spPr>
        <a:xfrm>
          <a:off x="431797" y="0"/>
          <a:ext cx="2032004" cy="121920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Assessment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914398" y="91440"/>
        <a:ext cx="1066802" cy="207264"/>
      </dsp:txXfrm>
    </dsp:sp>
    <dsp:sp modelId="{15CEA2D2-CEE6-5E44-A848-4ABC9F572CFF}">
      <dsp:nvSpPr>
        <dsp:cNvPr id="0" name=""/>
        <dsp:cNvSpPr/>
      </dsp:nvSpPr>
      <dsp:spPr>
        <a:xfrm>
          <a:off x="606776" y="304799"/>
          <a:ext cx="1682047" cy="914400"/>
        </a:xfrm>
        <a:prstGeom prst="ellipse">
          <a:avLst/>
        </a:prstGeom>
        <a:solidFill>
          <a:srgbClr val="FF72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Institution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853106" y="533399"/>
        <a:ext cx="1189387" cy="4572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4DE9D6-ECBA-EF40-A506-293485BC6A59}">
      <dsp:nvSpPr>
        <dsp:cNvPr id="0" name=""/>
        <dsp:cNvSpPr/>
      </dsp:nvSpPr>
      <dsp:spPr>
        <a:xfrm>
          <a:off x="518767" y="549135"/>
          <a:ext cx="1705375" cy="17439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18767" y="549135"/>
        <a:ext cx="1705375" cy="1743946"/>
      </dsp:txXfrm>
    </dsp:sp>
    <dsp:sp modelId="{F93FB6DB-E703-9249-9AE8-6BD5C6C14FCC}">
      <dsp:nvSpPr>
        <dsp:cNvPr id="0" name=""/>
        <dsp:cNvSpPr/>
      </dsp:nvSpPr>
      <dsp:spPr>
        <a:xfrm>
          <a:off x="983256" y="144818"/>
          <a:ext cx="642282" cy="5959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/>
            <a:t>Output</a:t>
          </a:r>
          <a:endParaRPr lang="en-US" sz="1000" b="0" kern="1200" dirty="0"/>
        </a:p>
      </dsp:txBody>
      <dsp:txXfrm>
        <a:off x="983256" y="144818"/>
        <a:ext cx="642282" cy="595957"/>
      </dsp:txXfrm>
    </dsp:sp>
    <dsp:sp modelId="{1046416D-67C2-4F43-AD6A-016B1069E339}">
      <dsp:nvSpPr>
        <dsp:cNvPr id="0" name=""/>
        <dsp:cNvSpPr/>
      </dsp:nvSpPr>
      <dsp:spPr>
        <a:xfrm>
          <a:off x="1953094" y="709591"/>
          <a:ext cx="788773" cy="7887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Output</a:t>
          </a:r>
          <a:endParaRPr lang="en-US" sz="1000" kern="1200" dirty="0"/>
        </a:p>
      </dsp:txBody>
      <dsp:txXfrm>
        <a:off x="1953094" y="709591"/>
        <a:ext cx="788773" cy="788773"/>
      </dsp:txXfrm>
    </dsp:sp>
    <dsp:sp modelId="{AEB7B1D9-ADF3-CA41-8133-7156783761E7}">
      <dsp:nvSpPr>
        <dsp:cNvPr id="0" name=""/>
        <dsp:cNvSpPr/>
      </dsp:nvSpPr>
      <dsp:spPr>
        <a:xfrm>
          <a:off x="1580285" y="1856979"/>
          <a:ext cx="788773" cy="7887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Output</a:t>
          </a:r>
          <a:endParaRPr lang="en-US" sz="1000" kern="1200" dirty="0"/>
        </a:p>
      </dsp:txBody>
      <dsp:txXfrm>
        <a:off x="1580285" y="1856979"/>
        <a:ext cx="788773" cy="788773"/>
      </dsp:txXfrm>
    </dsp:sp>
    <dsp:sp modelId="{14FA4CAD-B33E-5E48-B477-91EBCEDECFD6}">
      <dsp:nvSpPr>
        <dsp:cNvPr id="0" name=""/>
        <dsp:cNvSpPr/>
      </dsp:nvSpPr>
      <dsp:spPr>
        <a:xfrm>
          <a:off x="373850" y="1856979"/>
          <a:ext cx="788773" cy="7887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Output</a:t>
          </a:r>
          <a:endParaRPr lang="en-US" sz="1000" kern="1200" dirty="0"/>
        </a:p>
      </dsp:txBody>
      <dsp:txXfrm>
        <a:off x="373850" y="1856979"/>
        <a:ext cx="788773" cy="788773"/>
      </dsp:txXfrm>
    </dsp:sp>
    <dsp:sp modelId="{556EC128-2653-C243-BEE1-0CA537CF9157}">
      <dsp:nvSpPr>
        <dsp:cNvPr id="0" name=""/>
        <dsp:cNvSpPr/>
      </dsp:nvSpPr>
      <dsp:spPr>
        <a:xfrm>
          <a:off x="29675" y="935016"/>
          <a:ext cx="788773" cy="7887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Output</a:t>
          </a:r>
          <a:endParaRPr lang="en-US" sz="1000" kern="1200" dirty="0"/>
        </a:p>
      </dsp:txBody>
      <dsp:txXfrm>
        <a:off x="29675" y="935016"/>
        <a:ext cx="788773" cy="78877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4991D-1987-4649-AC38-F85DCF4ABADB}">
      <dsp:nvSpPr>
        <dsp:cNvPr id="0" name=""/>
        <dsp:cNvSpPr/>
      </dsp:nvSpPr>
      <dsp:spPr>
        <a:xfrm>
          <a:off x="241297" y="0"/>
          <a:ext cx="2794005" cy="1676400"/>
        </a:xfrm>
        <a:prstGeom prst="ellipse">
          <a:avLst/>
        </a:prstGeom>
        <a:solidFill>
          <a:srgbClr val="B7BF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Tools &amp; Services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904873" y="125730"/>
        <a:ext cx="1466852" cy="284988"/>
      </dsp:txXfrm>
    </dsp:sp>
    <dsp:sp modelId="{15CEA2D2-CEE6-5E44-A848-4ABC9F572CFF}">
      <dsp:nvSpPr>
        <dsp:cNvPr id="0" name=""/>
        <dsp:cNvSpPr/>
      </dsp:nvSpPr>
      <dsp:spPr>
        <a:xfrm>
          <a:off x="481892" y="419099"/>
          <a:ext cx="2312815" cy="1257300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Researcher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820596" y="733425"/>
        <a:ext cx="1635407" cy="6286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4991D-1987-4649-AC38-F85DCF4ABADB}">
      <dsp:nvSpPr>
        <dsp:cNvPr id="0" name=""/>
        <dsp:cNvSpPr/>
      </dsp:nvSpPr>
      <dsp:spPr>
        <a:xfrm>
          <a:off x="114298" y="0"/>
          <a:ext cx="1905003" cy="1143000"/>
        </a:xfrm>
        <a:prstGeom prst="ellipse">
          <a:avLst/>
        </a:prstGeom>
        <a:solidFill>
          <a:srgbClr val="B7BF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Tools &amp; content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566736" y="85725"/>
        <a:ext cx="1000127" cy="194310"/>
      </dsp:txXfrm>
    </dsp:sp>
    <dsp:sp modelId="{15CEA2D2-CEE6-5E44-A848-4ABC9F572CFF}">
      <dsp:nvSpPr>
        <dsp:cNvPr id="0" name=""/>
        <dsp:cNvSpPr/>
      </dsp:nvSpPr>
      <dsp:spPr>
        <a:xfrm>
          <a:off x="304799" y="317502"/>
          <a:ext cx="1524001" cy="79374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Researcher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27983" y="515938"/>
        <a:ext cx="1077632" cy="39687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4991D-1987-4649-AC38-F85DCF4ABADB}">
      <dsp:nvSpPr>
        <dsp:cNvPr id="0" name=""/>
        <dsp:cNvSpPr/>
      </dsp:nvSpPr>
      <dsp:spPr>
        <a:xfrm>
          <a:off x="76197" y="0"/>
          <a:ext cx="2286004" cy="1371600"/>
        </a:xfrm>
        <a:prstGeom prst="ellipse">
          <a:avLst/>
        </a:prstGeom>
        <a:solidFill>
          <a:srgbClr val="B7BF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Tools &amp; Services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619123" y="102870"/>
        <a:ext cx="1200152" cy="233172"/>
      </dsp:txXfrm>
    </dsp:sp>
    <dsp:sp modelId="{15CEA2D2-CEE6-5E44-A848-4ABC9F572CFF}">
      <dsp:nvSpPr>
        <dsp:cNvPr id="0" name=""/>
        <dsp:cNvSpPr/>
      </dsp:nvSpPr>
      <dsp:spPr>
        <a:xfrm>
          <a:off x="304798" y="381003"/>
          <a:ext cx="1828802" cy="95249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Researcher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72620" y="619126"/>
        <a:ext cx="1293158" cy="47624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4991D-1987-4649-AC38-F85DCF4ABADB}">
      <dsp:nvSpPr>
        <dsp:cNvPr id="0" name=""/>
        <dsp:cNvSpPr/>
      </dsp:nvSpPr>
      <dsp:spPr>
        <a:xfrm>
          <a:off x="-139702" y="0"/>
          <a:ext cx="2794005" cy="1676400"/>
        </a:xfrm>
        <a:prstGeom prst="ellipse">
          <a:avLst/>
        </a:prstGeom>
        <a:solidFill>
          <a:srgbClr val="B7BF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</a:rPr>
            <a:t>Tools &amp; Services</a:t>
          </a:r>
          <a:endParaRPr lang="en-US" sz="1200" b="1" kern="1200" dirty="0">
            <a:solidFill>
              <a:srgbClr val="000000"/>
            </a:solidFill>
          </a:endParaRPr>
        </a:p>
      </dsp:txBody>
      <dsp:txXfrm>
        <a:off x="523873" y="125730"/>
        <a:ext cx="1466852" cy="284988"/>
      </dsp:txXfrm>
    </dsp:sp>
    <dsp:sp modelId="{15CEA2D2-CEE6-5E44-A848-4ABC9F572CFF}">
      <dsp:nvSpPr>
        <dsp:cNvPr id="0" name=""/>
        <dsp:cNvSpPr/>
      </dsp:nvSpPr>
      <dsp:spPr>
        <a:xfrm>
          <a:off x="139698" y="465670"/>
          <a:ext cx="2235202" cy="1164159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Researcher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67036" y="756710"/>
        <a:ext cx="1580527" cy="582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 b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b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 b="0">
                <a:solidFill>
                  <a:schemeClr val="tx1"/>
                </a:solidFill>
                <a:latin typeface="Arial" charset="0"/>
                <a:ea typeface="ＭＳ Ｐゴシック" pitchFamily="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D6497C9-B625-40A3-9C0A-92323A681F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51C7B-0675-479D-8C9A-6A1A69E0B119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ＭＳ Ｐゴシック" pitchFamily="-109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pitchFamily="-109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pitchFamily="-109" charset="-128"/>
            </a:endParaRPr>
          </a:p>
          <a:p>
            <a:pPr eaLnBrk="1" hangingPunct="1"/>
            <a:endParaRPr lang="en-US" b="1" dirty="0" smtClean="0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2ECE4-EE6C-4791-87E2-F47F6C374A49}" type="slidenum">
              <a:rPr lang="en-US"/>
              <a:pPr/>
              <a:t>15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9FF4-A12F-454C-9707-BCAD86278A49}" type="slidenum">
              <a:rPr lang="en-US"/>
              <a:pPr/>
              <a:t>16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708025"/>
            <a:ext cx="0" cy="0"/>
          </a:xfrm>
          <a:solidFill>
            <a:srgbClr val="FFFFFF"/>
          </a:solidFill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DF0AB-41F6-471A-94A0-D918C92785E6}" type="slidenum">
              <a:rPr lang="en-US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CBBEF-5815-41C3-8DBA-07159AB1312E}" type="slidenum">
              <a:rPr lang="en-US"/>
              <a:pPr/>
              <a:t>20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-12700"/>
            <a:ext cx="8255000" cy="5264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16"/>
              </a:cxn>
              <a:cxn ang="0">
                <a:pos x="5200" y="2732"/>
              </a:cxn>
              <a:cxn ang="0">
                <a:pos x="4904" y="8"/>
              </a:cxn>
              <a:cxn ang="0">
                <a:pos x="0" y="0"/>
              </a:cxn>
            </a:cxnLst>
            <a:rect l="0" t="0" r="r" b="b"/>
            <a:pathLst>
              <a:path w="5200" h="3316">
                <a:moveTo>
                  <a:pt x="0" y="0"/>
                </a:moveTo>
                <a:lnTo>
                  <a:pt x="0" y="3316"/>
                </a:lnTo>
                <a:lnTo>
                  <a:pt x="5200" y="2732"/>
                </a:lnTo>
                <a:lnTo>
                  <a:pt x="4904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Verdana" pitchFamily="4" charset="0"/>
              <a:ea typeface="ＭＳ Ｐゴシック" pitchFamily="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solidFill>
            <a:srgbClr val="EAEAEA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4" charset="0"/>
              <a:ea typeface="ＭＳ Ｐゴシック" pitchFamily="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89075" y="528638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600" b="0">
                <a:solidFill>
                  <a:schemeClr val="bg1"/>
                </a:solidFill>
                <a:latin typeface="Trebuchet MS" pitchFamily="4" charset="0"/>
                <a:ea typeface="ＭＳ Ｐゴシック" pitchFamily="4" charset="-128"/>
              </a:rPr>
              <a:t>Research </a:t>
            </a:r>
          </a:p>
        </p:txBody>
      </p:sp>
      <p:pic>
        <p:nvPicPr>
          <p:cNvPr id="7" name="Picture 7" descr="logo white 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531813"/>
            <a:ext cx="9969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5613" y="1370013"/>
            <a:ext cx="7392987" cy="205898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0413" y="3429000"/>
            <a:ext cx="3278187" cy="34290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28600"/>
            <a:ext cx="6021387" cy="6019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28600"/>
            <a:ext cx="8231187" cy="915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141413"/>
            <a:ext cx="8231187" cy="51069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2178B5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5" name="Picture 14" descr="white logo transpar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FF7600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0" name="Picture 19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1413"/>
            <a:ext cx="4040187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28600"/>
            <a:ext cx="8231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41413"/>
            <a:ext cx="8231187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629400"/>
            <a:ext cx="45720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6078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4" charset="0"/>
              <a:ea typeface="ＭＳ Ｐゴシック" pitchFamily="4" charset="-128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90600" y="6629400"/>
            <a:ext cx="1147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Trebuchet MS" pitchFamily="4" charset="0"/>
                <a:ea typeface="ＭＳ Ｐゴシック" pitchFamily="4" charset="-128"/>
                <a:cs typeface="Arial" charset="0"/>
              </a:rPr>
              <a:t>Research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657600" y="6400800"/>
            <a:ext cx="5486400" cy="457200"/>
          </a:xfrm>
          <a:prstGeom prst="rect">
            <a:avLst/>
          </a:prstGeom>
          <a:solidFill>
            <a:srgbClr val="DDDDDD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4" charset="0"/>
              <a:ea typeface="ＭＳ Ｐゴシック" pitchFamily="4" charset="-128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0" y="6629400"/>
            <a:ext cx="441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dirty="0" smtClean="0">
                <a:solidFill>
                  <a:schemeClr val="tx1"/>
                </a:solidFill>
                <a:latin typeface="Trebuchet MS" pitchFamily="4" charset="0"/>
                <a:ea typeface="ＭＳ Ｐゴシック" pitchFamily="4" charset="-128"/>
              </a:rPr>
              <a:t>April</a:t>
            </a:r>
            <a:r>
              <a:rPr lang="en-US" sz="1000" b="0" baseline="0" dirty="0" smtClean="0">
                <a:solidFill>
                  <a:schemeClr val="tx1"/>
                </a:solidFill>
                <a:latin typeface="Trebuchet MS" pitchFamily="4" charset="0"/>
                <a:ea typeface="ＭＳ Ｐゴシック" pitchFamily="4" charset="-128"/>
              </a:rPr>
              <a:t> 12, 2010</a:t>
            </a:r>
            <a:endParaRPr lang="en-US" sz="1000" b="0" dirty="0">
              <a:solidFill>
                <a:schemeClr val="tx1"/>
              </a:solidFill>
              <a:latin typeface="Trebuchet MS" pitchFamily="4" charset="0"/>
              <a:ea typeface="ＭＳ Ｐゴシック" pitchFamily="4" charset="-128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657600" y="6477000"/>
            <a:ext cx="533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dirty="0" smtClean="0">
                <a:solidFill>
                  <a:schemeClr val="tx1"/>
                </a:solidFill>
                <a:latin typeface="Trebuchet MS" pitchFamily="4" charset="0"/>
                <a:ea typeface="ＭＳ Ｐゴシック" pitchFamily="4" charset="-128"/>
              </a:rPr>
              <a:t>CNI</a:t>
            </a:r>
            <a:r>
              <a:rPr lang="en-US" sz="1000" b="0" baseline="0" dirty="0" smtClean="0">
                <a:solidFill>
                  <a:schemeClr val="tx1"/>
                </a:solidFill>
                <a:latin typeface="Trebuchet MS" pitchFamily="4" charset="0"/>
                <a:ea typeface="ＭＳ Ｐゴシック" pitchFamily="4" charset="-128"/>
              </a:rPr>
              <a:t> Spring 2010</a:t>
            </a:r>
            <a:endParaRPr lang="en-US" sz="1000" b="0" dirty="0" smtClean="0">
              <a:solidFill>
                <a:schemeClr val="tx1"/>
              </a:solidFill>
              <a:latin typeface="Trebuchet MS" pitchFamily="4" charset="0"/>
              <a:ea typeface="ＭＳ Ｐゴシック" pitchFamily="4" charset="-128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657600" y="66294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fld id="{5D71C2BB-1ED8-486F-926B-27E8F4C7D849}" type="slidenum">
              <a:rPr lang="en-US" sz="1000" b="0">
                <a:solidFill>
                  <a:schemeClr val="bg1"/>
                </a:solidFill>
                <a:latin typeface="Trebuchet MS" pitchFamily="-109" charset="0"/>
              </a:rPr>
              <a:pPr algn="ctr"/>
              <a:t>‹#›</a:t>
            </a:fld>
            <a:endParaRPr lang="en-US" sz="1000" b="0">
              <a:solidFill>
                <a:schemeClr val="bg1"/>
              </a:solidFill>
              <a:latin typeface="Trebuchet MS" pitchFamily="-109" charset="0"/>
            </a:endParaRPr>
          </a:p>
        </p:txBody>
      </p:sp>
      <p:pic>
        <p:nvPicPr>
          <p:cNvPr id="1034" name="Picture 10" descr="logo white smal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2913" y="6624638"/>
            <a:ext cx="6191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64740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 smtClean="0">
                <a:solidFill>
                  <a:schemeClr val="bg1"/>
                </a:solidFill>
              </a:rPr>
              <a:t>From</a:t>
            </a:r>
            <a:r>
              <a:rPr lang="en-US" sz="1400" i="1" baseline="0" dirty="0" smtClean="0">
                <a:solidFill>
                  <a:schemeClr val="bg1"/>
                </a:solidFill>
              </a:rPr>
              <a:t> the Researcher’s Point of View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6474023"/>
            <a:ext cx="435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2010 RLG Annual Meeting           </a:t>
            </a:r>
            <a:fld id="{763CAC8C-A8F8-4D19-9487-9409C8F0D726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178B5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200" y="6429813"/>
            <a:ext cx="5181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Presentation 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600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6.jpeg"/><Relationship Id="rId5" Type="http://schemas.openxmlformats.org/officeDocument/2006/relationships/diagramData" Target="../diagrams/data2.xml"/><Relationship Id="rId10" Type="http://schemas.openxmlformats.org/officeDocument/2006/relationships/hyperlink" Target="http://www.oclc.org/research/publications/library/2009/2009-02.pdf" TargetMode="Externa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9.png"/><Relationship Id="rId4" Type="http://schemas.openxmlformats.org/officeDocument/2006/relationships/hyperlink" Target="http://www.oclc.org/research/publications/library/2010/2010-01.pdf" TargetMode="External"/><Relationship Id="rId9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0.png"/><Relationship Id="rId9" Type="http://schemas.microsoft.com/office/2007/relationships/diagramDrawing" Target="../diagrams/drawing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_Schaffner@oclc.or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rin.ac.uk/" TargetMode="External"/><Relationship Id="rId4" Type="http://schemas.openxmlformats.org/officeDocument/2006/relationships/hyperlink" Target="http://www.oclc.org/research/publications/default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52800"/>
            <a:ext cx="8153400" cy="1296988"/>
          </a:xfrm>
        </p:spPr>
        <p:txBody>
          <a:bodyPr/>
          <a:lstStyle/>
          <a:p>
            <a:pPr algn="r" eaLnBrk="1" hangingPunct="1"/>
            <a:r>
              <a:rPr lang="en-US" sz="3600" dirty="0" smtClean="0">
                <a:solidFill>
                  <a:schemeClr val="tx1"/>
                </a:solidFill>
                <a:ea typeface="ＭＳ Ｐゴシック" pitchFamily="-109" charset="-128"/>
              </a:rPr>
              <a:t>From the Researcher’s </a:t>
            </a:r>
            <a:br>
              <a:rPr lang="en-US" sz="3600" dirty="0" smtClean="0">
                <a:solidFill>
                  <a:schemeClr val="tx1"/>
                </a:solidFill>
                <a:ea typeface="ＭＳ Ｐゴシック" pitchFamily="-109" charset="-128"/>
              </a:rPr>
            </a:br>
            <a:r>
              <a:rPr lang="en-US" sz="3600" dirty="0" smtClean="0">
                <a:solidFill>
                  <a:schemeClr val="tx1"/>
                </a:solidFill>
                <a:ea typeface="ＭＳ Ｐゴシック" pitchFamily="-109" charset="-128"/>
              </a:rPr>
              <a:t>Point of View</a:t>
            </a:r>
            <a:endParaRPr lang="en-US" sz="4400" dirty="0" smtClean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5029200"/>
            <a:ext cx="4192587" cy="1143000"/>
          </a:xfrm>
        </p:spPr>
        <p:txBody>
          <a:bodyPr/>
          <a:lstStyle/>
          <a:p>
            <a:pPr algn="r" eaLnBrk="1" hangingPunct="1">
              <a:spcAft>
                <a:spcPts val="0"/>
              </a:spcAft>
            </a:pPr>
            <a:r>
              <a:rPr lang="en-US" dirty="0" smtClean="0">
                <a:ea typeface="ＭＳ Ｐゴシック" pitchFamily="-109" charset="-128"/>
              </a:rPr>
              <a:t>Jennifer Schaffner</a:t>
            </a:r>
            <a:endParaRPr lang="en-US" dirty="0" smtClean="0"/>
          </a:p>
          <a:p>
            <a:pPr algn="r">
              <a:spcAft>
                <a:spcPts val="0"/>
              </a:spcAft>
            </a:pPr>
            <a:r>
              <a:rPr lang="en-US" dirty="0" smtClean="0"/>
              <a:t>Program Officer</a:t>
            </a:r>
          </a:p>
          <a:p>
            <a:pPr algn="r">
              <a:spcAft>
                <a:spcPts val="0"/>
              </a:spcAft>
            </a:pPr>
            <a:endParaRPr lang="en-US" sz="1600" dirty="0" smtClean="0"/>
          </a:p>
          <a:p>
            <a:pPr algn="r" eaLnBrk="1" hangingPunct="1">
              <a:spcAft>
                <a:spcPts val="0"/>
              </a:spcAft>
            </a:pPr>
            <a:r>
              <a:rPr lang="en-US" sz="1800" dirty="0" smtClean="0"/>
              <a:t>RLG Partnership Annual Meeting</a:t>
            </a:r>
          </a:p>
          <a:p>
            <a:pPr algn="r" eaLnBrk="1" hangingPunct="1">
              <a:spcAft>
                <a:spcPts val="0"/>
              </a:spcAft>
            </a:pPr>
            <a:r>
              <a:rPr lang="en-US" sz="1800" dirty="0" smtClean="0"/>
              <a:t>10 June2010</a:t>
            </a:r>
          </a:p>
          <a:p>
            <a:pPr>
              <a:spcAft>
                <a:spcPts val="0"/>
              </a:spcAft>
            </a:pPr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05820" y="5715000"/>
            <a:ext cx="1847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endParaRPr lang="en-US" sz="16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181600"/>
            <a:ext cx="22503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2800" y="914400"/>
            <a:ext cx="5019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kern="0" dirty="0" smtClean="0">
                <a:solidFill>
                  <a:schemeClr val="bg1"/>
                </a:solidFill>
                <a:latin typeface="Trebuchet MS"/>
                <a:cs typeface="+mj-cs"/>
              </a:rPr>
              <a:t>Support for </a:t>
            </a:r>
          </a:p>
          <a:p>
            <a:r>
              <a:rPr lang="en-US" sz="4000" kern="0" dirty="0" smtClean="0">
                <a:solidFill>
                  <a:schemeClr val="bg1"/>
                </a:solidFill>
                <a:latin typeface="Trebuchet MS"/>
                <a:cs typeface="+mj-cs"/>
              </a:rPr>
              <a:t>Research Workflows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b="1" dirty="0" smtClean="0"/>
              <a:t>“Journals are like radio stations - you pick them according to your taste.”</a:t>
            </a:r>
            <a:endParaRPr lang="en-US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“I make working papers - which are under review - publicly available.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“When the paper is accepted, I take down that link and then, after the article is published, I release the new link.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“This process is very tedious and I would love a tool that migrates the paper according to its published status.”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“On my wish list is a program that would scan my email and identify the importance of the message based on my preferences. </a:t>
            </a:r>
          </a:p>
          <a:p>
            <a:pPr>
              <a:lnSpc>
                <a:spcPct val="150000"/>
              </a:lnSpc>
              <a:buNone/>
            </a:pPr>
            <a:endParaRPr lang="en-US" sz="28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“I could then eliminate the messages that were lower priority without reading them.”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8231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Research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 Information Management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Studying researchers “in the wild”</a:t>
            </a: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09800"/>
            <a:ext cx="61515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31788" y="1598612"/>
            <a:ext cx="8231187" cy="763588"/>
          </a:xfrm>
        </p:spPr>
        <p:txBody>
          <a:bodyPr lIns="91440" tIns="45720" rIns="91440" bIns="45720"/>
          <a:lstStyle/>
          <a:p>
            <a:pPr lvl="1"/>
            <a:r>
              <a:rPr lang="en-US" dirty="0" smtClean="0">
                <a:ea typeface="ＭＳ Ｐゴシック" pitchFamily="-65" charset="-128"/>
              </a:rPr>
              <a:t>Incubation of an idea by OCLC Research staff</a:t>
            </a:r>
          </a:p>
          <a:p>
            <a:pPr lvl="1"/>
            <a:r>
              <a:rPr lang="en-US" dirty="0" smtClean="0">
                <a:ea typeface="ＭＳ Ｐゴシック" pitchFamily="-65" charset="-128"/>
              </a:rPr>
              <a:t>Input at from RLG Partners at 2008 RLG Annual Meeting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2719388"/>
            <a:ext cx="549751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4418012"/>
            <a:ext cx="61722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rebuchet MS" pitchFamily="34" charset="0"/>
              </a:rPr>
              <a:t>RIM interest group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rebuchet MS" pitchFamily="34" charset="0"/>
              </a:rPr>
              <a:t>Advisory </a:t>
            </a:r>
            <a:r>
              <a:rPr lang="en-US" sz="2000" b="0" dirty="0" smtClean="0">
                <a:solidFill>
                  <a:schemeClr val="tx1"/>
                </a:solidFill>
                <a:latin typeface="Trebuchet MS" pitchFamily="34" charset="0"/>
              </a:rPr>
              <a:t>group</a:t>
            </a:r>
            <a:endParaRPr lang="en-US" sz="2000" b="0" dirty="0">
              <a:solidFill>
                <a:schemeClr val="tx1"/>
              </a:solidFill>
              <a:latin typeface="Trebuchet MS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rebuchet MS" pitchFamily="34" charset="0"/>
              </a:rPr>
              <a:t>Four working groups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b="0" dirty="0">
                <a:solidFill>
                  <a:schemeClr val="tx1"/>
                </a:solidFill>
                <a:latin typeface="Trebuchet MS" pitchFamily="34" charset="0"/>
              </a:rPr>
              <a:t>Update and recalibration at 2009 Annual Meeting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9188" y="3532188"/>
            <a:ext cx="1847850" cy="28765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31516" y="228600"/>
            <a:ext cx="62103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Evolution of the </a:t>
            </a:r>
          </a:p>
          <a:p>
            <a:pPr algn="ctr"/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Research Information Management </a:t>
            </a:r>
          </a:p>
          <a:p>
            <a:pPr algn="ctr"/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Program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/>
          <p:cNvGraphicFramePr/>
          <p:nvPr/>
        </p:nvGraphicFramePr>
        <p:xfrm>
          <a:off x="1066800" y="15240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>
          <a:xfrm>
            <a:off x="1674813" y="228600"/>
            <a:ext cx="6859587" cy="91598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9" charset="-128"/>
              </a:rPr>
              <a:t>Research Information Universe</a:t>
            </a:r>
          </a:p>
        </p:txBody>
      </p: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152400" y="1116013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Trebuchet MS" pitchFamily="-109" charset="0"/>
              </a:rPr>
              <a:t>r</a:t>
            </a:r>
            <a:r>
              <a:rPr lang="en-US" sz="1400" i="1" dirty="0" smtClean="0">
                <a:solidFill>
                  <a:schemeClr val="tx1"/>
                </a:solidFill>
                <a:latin typeface="Trebuchet MS" pitchFamily="-109" charset="0"/>
              </a:rPr>
              <a:t>esearch </a:t>
            </a:r>
            <a:r>
              <a:rPr lang="en-US" sz="1400" i="1" dirty="0">
                <a:solidFill>
                  <a:schemeClr val="tx1"/>
                </a:solidFill>
                <a:latin typeface="Trebuchet MS" pitchFamily="-109" charset="0"/>
              </a:rPr>
              <a:t>a</a:t>
            </a:r>
            <a:r>
              <a:rPr lang="en-US" sz="1400" i="1" dirty="0" smtClean="0">
                <a:solidFill>
                  <a:schemeClr val="tx1"/>
                </a:solidFill>
                <a:latin typeface="Trebuchet MS" pitchFamily="-109" charset="0"/>
              </a:rPr>
              <a:t>ssessment </a:t>
            </a:r>
            <a:endParaRPr lang="en-US" sz="1400" dirty="0">
              <a:solidFill>
                <a:schemeClr val="tx1"/>
              </a:solidFill>
              <a:latin typeface="Trebuchet MS" pitchFamily="-109" charset="0"/>
            </a:endParaRPr>
          </a:p>
        </p:txBody>
      </p:sp>
      <p:sp>
        <p:nvSpPr>
          <p:cNvPr id="19461" name="Line 17"/>
          <p:cNvSpPr>
            <a:spLocks noChangeShapeType="1"/>
          </p:cNvSpPr>
          <p:nvPr/>
        </p:nvSpPr>
        <p:spPr bwMode="auto">
          <a:xfrm flipH="1">
            <a:off x="1219200" y="4114800"/>
            <a:ext cx="2590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22"/>
          <p:cNvSpPr>
            <a:spLocks noChangeShapeType="1"/>
          </p:cNvSpPr>
          <p:nvPr/>
        </p:nvSpPr>
        <p:spPr bwMode="auto">
          <a:xfrm flipV="1">
            <a:off x="5486400" y="1752600"/>
            <a:ext cx="1447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040208" y="1295400"/>
            <a:ext cx="29690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  <a:latin typeface="+mn-lt"/>
                <a:ea typeface="ＭＳ Ｐゴシック" pitchFamily="4" charset="-128"/>
              </a:rPr>
              <a:t>s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ea typeface="ＭＳ Ｐゴシック" pitchFamily="4" charset="-128"/>
              </a:rPr>
              <a:t>upport </a:t>
            </a:r>
            <a:r>
              <a:rPr lang="en-US" sz="1400" i="1" dirty="0">
                <a:solidFill>
                  <a:schemeClr val="tx1"/>
                </a:solidFill>
                <a:latin typeface="+mn-lt"/>
                <a:ea typeface="ＭＳ Ｐゴシック" pitchFamily="4" charset="-128"/>
              </a:rPr>
              <a:t>for the 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ea typeface="ＭＳ Ｐゴシック" pitchFamily="4" charset="-128"/>
              </a:rPr>
              <a:t>research process</a:t>
            </a:r>
            <a:endParaRPr lang="en-US" sz="1400" i="1" dirty="0">
              <a:solidFill>
                <a:schemeClr val="tx1"/>
              </a:solidFill>
              <a:latin typeface="+mn-lt"/>
              <a:ea typeface="ＭＳ Ｐゴシック" pitchFamily="4" charset="-128"/>
            </a:endParaRPr>
          </a:p>
        </p:txBody>
      </p:sp>
      <p:sp>
        <p:nvSpPr>
          <p:cNvPr id="19464" name="Line 17"/>
          <p:cNvSpPr>
            <a:spLocks noChangeShapeType="1"/>
          </p:cNvSpPr>
          <p:nvPr/>
        </p:nvSpPr>
        <p:spPr bwMode="auto">
          <a:xfrm>
            <a:off x="5638800" y="4267200"/>
            <a:ext cx="1828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781800" y="5791200"/>
            <a:ext cx="236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400" i="1" dirty="0">
                <a:solidFill>
                  <a:schemeClr val="tx1"/>
                </a:solidFill>
                <a:latin typeface="Trebuchet MS" pitchFamily="-109" charset="0"/>
              </a:rPr>
              <a:t>s</a:t>
            </a:r>
            <a:r>
              <a:rPr lang="en-US" sz="1400" i="1" dirty="0" smtClean="0">
                <a:solidFill>
                  <a:schemeClr val="tx1"/>
                </a:solidFill>
                <a:latin typeface="Trebuchet MS" pitchFamily="-109" charset="0"/>
              </a:rPr>
              <a:t>cholarly </a:t>
            </a:r>
            <a:r>
              <a:rPr lang="en-US" sz="1400" i="1" dirty="0">
                <a:solidFill>
                  <a:schemeClr val="tx1"/>
                </a:solidFill>
                <a:latin typeface="Trebuchet MS" pitchFamily="-109" charset="0"/>
              </a:rPr>
              <a:t>i</a:t>
            </a:r>
            <a:r>
              <a:rPr lang="en-US" sz="1400" i="1" dirty="0" smtClean="0">
                <a:solidFill>
                  <a:schemeClr val="tx1"/>
                </a:solidFill>
                <a:latin typeface="Trebuchet MS" pitchFamily="-109" charset="0"/>
              </a:rPr>
              <a:t>nformation practices</a:t>
            </a:r>
            <a:endParaRPr lang="en-US" sz="1400" dirty="0">
              <a:solidFill>
                <a:schemeClr val="tx1"/>
              </a:solidFill>
              <a:latin typeface="Trebuchet MS" pitchFamily="-109" charset="0"/>
            </a:endParaRPr>
          </a:p>
        </p:txBody>
      </p:sp>
      <p:sp>
        <p:nvSpPr>
          <p:cNvPr id="19466" name="TextBox 49"/>
          <p:cNvSpPr txBox="1">
            <a:spLocks noChangeArrowheads="1"/>
          </p:cNvSpPr>
          <p:nvPr/>
        </p:nvSpPr>
        <p:spPr bwMode="auto">
          <a:xfrm>
            <a:off x="152400" y="1905000"/>
            <a:ext cx="99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rebuchet MS" pitchFamily="-109" charset="0"/>
              </a:rPr>
              <a:t>research services and data </a:t>
            </a:r>
            <a:r>
              <a:rPr lang="en-US" sz="1400" i="1" dirty="0">
                <a:solidFill>
                  <a:schemeClr val="tx1"/>
                </a:solidFill>
                <a:latin typeface="Trebuchet MS" pitchFamily="-109" charset="0"/>
              </a:rPr>
              <a:t>curation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152400" y="6061174"/>
            <a:ext cx="358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  <a:latin typeface="Trebuchet MS" pitchFamily="-109" charset="0"/>
              </a:rPr>
              <a:t>s</a:t>
            </a:r>
            <a:r>
              <a:rPr lang="en-US" sz="1400" i="1" dirty="0" smtClean="0">
                <a:solidFill>
                  <a:schemeClr val="tx1"/>
                </a:solidFill>
                <a:latin typeface="Trebuchet MS" pitchFamily="-109" charset="0"/>
              </a:rPr>
              <a:t>upport </a:t>
            </a:r>
            <a:r>
              <a:rPr lang="en-US" sz="1400" i="1" dirty="0">
                <a:solidFill>
                  <a:schemeClr val="tx1"/>
                </a:solidFill>
                <a:latin typeface="Trebuchet MS" pitchFamily="-109" charset="0"/>
              </a:rPr>
              <a:t>for </a:t>
            </a:r>
            <a:r>
              <a:rPr lang="en-US" sz="1400" i="1" dirty="0" smtClean="0">
                <a:solidFill>
                  <a:schemeClr val="tx1"/>
                </a:solidFill>
                <a:latin typeface="Trebuchet MS" pitchFamily="-109" charset="0"/>
              </a:rPr>
              <a:t>research workflows</a:t>
            </a:r>
            <a:endParaRPr lang="en-US" sz="1400" i="1" dirty="0">
              <a:solidFill>
                <a:schemeClr val="tx1"/>
              </a:solidFill>
              <a:latin typeface="Trebuchet MS" pitchFamily="-109" charset="0"/>
            </a:endParaRPr>
          </a:p>
        </p:txBody>
      </p:sp>
      <p:sp>
        <p:nvSpPr>
          <p:cNvPr id="19468" name="Line 18"/>
          <p:cNvSpPr>
            <a:spLocks noChangeShapeType="1"/>
          </p:cNvSpPr>
          <p:nvPr/>
        </p:nvSpPr>
        <p:spPr bwMode="auto">
          <a:xfrm flipH="1" flipV="1">
            <a:off x="1447800" y="15240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 flipH="1" flipV="1">
            <a:off x="1143000" y="2362200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5562600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81000"/>
            <a:ext cx="4802188" cy="1219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  <a:ea typeface="ＭＳ Ｐゴシック" pitchFamily="-109" charset="-128"/>
              </a:rPr>
              <a:t>Convergence in Scholarly Practices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 r="15271"/>
          <a:stretch>
            <a:fillRect/>
          </a:stretch>
        </p:blipFill>
        <p:spPr bwMode="auto">
          <a:xfrm>
            <a:off x="4446588" y="304800"/>
            <a:ext cx="4468812" cy="56880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2228978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2" name="Diagram 11"/>
          <p:cNvGraphicFramePr/>
          <p:nvPr/>
        </p:nvGraphicFramePr>
        <p:xfrm>
          <a:off x="381000" y="4953000"/>
          <a:ext cx="1905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/>
          <p:cNvSpPr/>
          <p:nvPr/>
        </p:nvSpPr>
        <p:spPr>
          <a:xfrm>
            <a:off x="3733800" y="609600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hlinkClick r:id="rId10"/>
              </a:rPr>
              <a:t>oclc.org/research/publications/library/2009/2009-02.pdf</a:t>
            </a:r>
            <a:r>
              <a:rPr lang="en-US" sz="1200" dirty="0" smtClean="0">
                <a:latin typeface="Verdana" pitchFamily="34" charset="0"/>
              </a:rPr>
              <a:t> </a:t>
            </a:r>
            <a:endParaRPr lang="en-US" sz="1200" dirty="0">
              <a:latin typeface="Verdana" pitchFamily="34" charset="0"/>
            </a:endParaRPr>
          </a:p>
        </p:txBody>
      </p:sp>
      <p:pic>
        <p:nvPicPr>
          <p:cNvPr id="7" name="Picture 10" descr="palm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2514600"/>
            <a:ext cx="2828925" cy="210073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4724400" cy="611465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5943600" y="304800"/>
            <a:ext cx="1758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Vision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6781800" y="4953000"/>
          <a:ext cx="2133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1219200"/>
            <a:ext cx="3886200" cy="347787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When we shift our attention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from “save libraries”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to “save scholarship,”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the imperative changes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from “preserve the current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institutions”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to “do whatever works.”</a:t>
            </a:r>
          </a:p>
          <a:p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2709863" cy="364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253425"/>
            <a:ext cx="519885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Research 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27681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Libraries should: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925" y="1828800"/>
            <a:ext cx="4359275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Tx/>
              <a:buChar char="•"/>
            </a:pPr>
            <a:r>
              <a:rPr lang="en-US" sz="2000" dirty="0"/>
              <a:t> </a:t>
            </a:r>
            <a:r>
              <a:rPr lang="en-US" sz="2000" b="0" dirty="0">
                <a:solidFill>
                  <a:schemeClr val="tx1"/>
                </a:solidFill>
              </a:rPr>
              <a:t>Claim their territory.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Tx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Know </a:t>
            </a:r>
            <a:r>
              <a:rPr lang="en-US" sz="2000" b="0" dirty="0">
                <a:solidFill>
                  <a:schemeClr val="tx1"/>
                </a:solidFill>
              </a:rPr>
              <a:t>disciplinary </a:t>
            </a:r>
            <a:r>
              <a:rPr lang="en-US" sz="2000" b="0" dirty="0" smtClean="0">
                <a:solidFill>
                  <a:schemeClr val="tx1"/>
                </a:solidFill>
              </a:rPr>
              <a:t>norms</a:t>
            </a:r>
            <a:endParaRPr lang="en-US" sz="2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Tx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 Manage </a:t>
            </a:r>
            <a:r>
              <a:rPr lang="en-US" sz="2000" b="0" dirty="0" smtClean="0">
                <a:solidFill>
                  <a:schemeClr val="tx1"/>
                </a:solidFill>
              </a:rPr>
              <a:t>data </a:t>
            </a:r>
            <a:r>
              <a:rPr lang="en-US" sz="2000" b="0" dirty="0">
                <a:solidFill>
                  <a:schemeClr val="tx1"/>
                </a:solidFill>
              </a:rPr>
              <a:t>at </a:t>
            </a:r>
            <a:r>
              <a:rPr lang="en-US" sz="2000" b="0" dirty="0" smtClean="0">
                <a:solidFill>
                  <a:schemeClr val="tx1"/>
                </a:solidFill>
              </a:rPr>
              <a:t>scale</a:t>
            </a:r>
            <a:endParaRPr lang="en-US" sz="2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Tx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Operate repositories efficiently</a:t>
            </a:r>
            <a:endParaRPr lang="en-US" sz="2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Tx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 Provide </a:t>
            </a:r>
            <a:r>
              <a:rPr lang="en-US" sz="2000" b="0" dirty="0" err="1">
                <a:solidFill>
                  <a:schemeClr val="tx1"/>
                </a:solidFill>
              </a:rPr>
              <a:t>bibliometrics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Tx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 Provide </a:t>
            </a:r>
            <a:r>
              <a:rPr lang="en-US" sz="2000" b="0" dirty="0" smtClean="0">
                <a:solidFill>
                  <a:schemeClr val="tx1"/>
                </a:solidFill>
              </a:rPr>
              <a:t>evidence</a:t>
            </a:r>
            <a:endParaRPr lang="en-US" sz="2000" b="0" dirty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</a:pPr>
            <a:endParaRPr lang="en-US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67707" y="6123801"/>
            <a:ext cx="532389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oclc.org/research/publications/library/2010/2010-01.pdf</a:t>
            </a:r>
            <a:r>
              <a:rPr lang="en-US" sz="1200" dirty="0">
                <a:latin typeface="Verdana" pitchFamily="34" charset="0"/>
              </a:rPr>
              <a:t> 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-152400" y="5029200"/>
          <a:ext cx="2895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2286000"/>
            <a:ext cx="2848428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638800" y="846138"/>
            <a:ext cx="3267075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rebuchet MS" pitchFamily="-109" charset="0"/>
                <a:ea typeface="Cambria" pitchFamily="-109" charset="0"/>
              </a:rPr>
              <a:t>“Libraries should </a:t>
            </a:r>
          </a:p>
          <a:p>
            <a:r>
              <a:rPr lang="en-US" sz="2400" dirty="0">
                <a:latin typeface="Trebuchet MS" pitchFamily="-109" charset="0"/>
                <a:ea typeface="Cambria" pitchFamily="-109" charset="0"/>
              </a:rPr>
              <a:t>claim their territory”</a:t>
            </a:r>
            <a:endParaRPr lang="en-US" sz="2400" dirty="0">
              <a:latin typeface="Trebuchet M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8231187" cy="915988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B050"/>
                </a:solidFill>
              </a:rPr>
              <a:t>Overlapping environments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09537" y="1371600"/>
            <a:ext cx="8805863" cy="4776788"/>
            <a:chOff x="54476" y="1812181"/>
            <a:chExt cx="8806794" cy="4777785"/>
          </a:xfrm>
        </p:grpSpPr>
        <p:sp>
          <p:nvSpPr>
            <p:cNvPr id="6" name="Oval 5"/>
            <p:cNvSpPr/>
            <p:nvPr/>
          </p:nvSpPr>
          <p:spPr>
            <a:xfrm>
              <a:off x="984849" y="1812181"/>
              <a:ext cx="4334333" cy="1348069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" name="Group 48"/>
            <p:cNvGrpSpPr/>
            <p:nvPr/>
          </p:nvGrpSpPr>
          <p:grpSpPr>
            <a:xfrm rot="5400000">
              <a:off x="4228331" y="4743934"/>
              <a:ext cx="367940" cy="326081"/>
              <a:chOff x="0" y="0"/>
              <a:chExt cx="1571625" cy="137379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0" name="Right Arrow 39"/>
              <p:cNvSpPr/>
              <p:nvPr/>
            </p:nvSpPr>
            <p:spPr>
              <a:xfrm>
                <a:off x="0" y="0"/>
                <a:ext cx="1571625" cy="1373798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grpFill/>
              <a:ln>
                <a:noFill/>
              </a:ln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ight Arrow 4"/>
              <p:cNvSpPr/>
              <p:nvPr/>
            </p:nvSpPr>
            <p:spPr>
              <a:xfrm>
                <a:off x="392906" y="206070"/>
                <a:ext cx="766167" cy="96165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0640" tIns="10160" rIns="20320" bIns="10160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1600" b="0"/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1600" b="0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348887" y="1880458"/>
              <a:ext cx="3302349" cy="3353500"/>
            </a:xfrm>
            <a:prstGeom prst="ellipse">
              <a:avLst/>
            </a:prstGeom>
            <a:solidFill>
              <a:srgbClr val="9DDEFF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8"/>
            <p:cNvSpPr/>
            <p:nvPr/>
          </p:nvSpPr>
          <p:spPr>
            <a:xfrm rot="14540070">
              <a:off x="4495959" y="2013059"/>
              <a:ext cx="368377" cy="32547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 92"/>
            <p:cNvGrpSpPr/>
            <p:nvPr/>
          </p:nvGrpSpPr>
          <p:grpSpPr>
            <a:xfrm rot="3082893">
              <a:off x="5621263" y="4616273"/>
              <a:ext cx="367940" cy="326081"/>
              <a:chOff x="0" y="0"/>
              <a:chExt cx="1571625" cy="137379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8" name="Right Arrow 37"/>
              <p:cNvSpPr/>
              <p:nvPr/>
            </p:nvSpPr>
            <p:spPr>
              <a:xfrm>
                <a:off x="0" y="0"/>
                <a:ext cx="1571625" cy="1373798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grpFill/>
              <a:ln>
                <a:noFill/>
              </a:ln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Right Arrow 4"/>
              <p:cNvSpPr/>
              <p:nvPr/>
            </p:nvSpPr>
            <p:spPr>
              <a:xfrm>
                <a:off x="392906" y="206070"/>
                <a:ext cx="766167" cy="96165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0640" tIns="10160" rIns="20320" bIns="10160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1600" b="0"/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1600" b="0"/>
              </a:p>
            </p:txBody>
          </p:sp>
        </p:grpSp>
        <p:graphicFrame>
          <p:nvGraphicFramePr>
            <p:cNvPr id="11" name="Diagram 10"/>
            <p:cNvGraphicFramePr/>
            <p:nvPr/>
          </p:nvGraphicFramePr>
          <p:xfrm>
            <a:off x="3610751" y="2116649"/>
            <a:ext cx="2743200" cy="2743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937219" y="2556874"/>
              <a:ext cx="4875728" cy="2704076"/>
            </a:xfrm>
            <a:prstGeom prst="ellipse">
              <a:avLst/>
            </a:prstGeom>
            <a:solidFill>
              <a:srgbClr val="FFFF99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12"/>
            <p:cNvSpPr/>
            <p:nvPr/>
          </p:nvSpPr>
          <p:spPr>
            <a:xfrm rot="1975134">
              <a:off x="6214627" y="3339675"/>
              <a:ext cx="368339" cy="32709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val 13"/>
            <p:cNvSpPr/>
            <p:nvPr/>
          </p:nvSpPr>
          <p:spPr>
            <a:xfrm>
              <a:off x="4141133" y="2547347"/>
              <a:ext cx="4720137" cy="2713603"/>
            </a:xfrm>
            <a:prstGeom prst="ellipse">
              <a:avLst/>
            </a:prstGeom>
            <a:solidFill>
              <a:srgbClr val="CCFFCC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4"/>
            <p:cNvSpPr/>
            <p:nvPr/>
          </p:nvSpPr>
          <p:spPr>
            <a:xfrm rot="10800000">
              <a:off x="3372702" y="3276161"/>
              <a:ext cx="366752" cy="32709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ight Arrow 15"/>
            <p:cNvSpPr/>
            <p:nvPr/>
          </p:nvSpPr>
          <p:spPr>
            <a:xfrm rot="8238102">
              <a:off x="3452085" y="4733791"/>
              <a:ext cx="801773" cy="32709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ight Arrow 16"/>
            <p:cNvSpPr/>
            <p:nvPr/>
          </p:nvSpPr>
          <p:spPr>
            <a:xfrm rot="11778351">
              <a:off x="3420332" y="2142450"/>
              <a:ext cx="1228855" cy="325506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17"/>
            <p:cNvSpPr/>
            <p:nvPr/>
          </p:nvSpPr>
          <p:spPr>
            <a:xfrm rot="19941013">
              <a:off x="6217803" y="2780758"/>
              <a:ext cx="800185" cy="32709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ight Arrow 18"/>
            <p:cNvSpPr/>
            <p:nvPr/>
          </p:nvSpPr>
          <p:spPr>
            <a:xfrm rot="9252449">
              <a:off x="3042467" y="3582613"/>
              <a:ext cx="917672" cy="325505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6952893" y="3496871"/>
              <a:ext cx="1217741" cy="3366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Assessment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16765" y="3522276"/>
              <a:ext cx="1127244" cy="3366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Institution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92492" y="3796970"/>
              <a:ext cx="2065556" cy="8224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buFont typeface="Arial"/>
                <a:buChar char="•"/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National economic performance</a:t>
              </a:r>
            </a:p>
            <a:p>
              <a:pPr defTabSz="457200">
                <a:buFont typeface="Arial"/>
                <a:buChar char="•"/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National research profile</a:t>
              </a:r>
            </a:p>
            <a:p>
              <a:pPr algn="ctr" defTabSz="457200">
                <a:defRPr/>
              </a:pPr>
              <a:endParaRPr lang="en-US" sz="1200" b="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6861" y="3835078"/>
              <a:ext cx="1905201" cy="6398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buFont typeface="Arial"/>
                <a:buChar char="•"/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Mission</a:t>
              </a:r>
            </a:p>
            <a:p>
              <a:pPr defTabSz="457200">
                <a:buFont typeface="Arial"/>
                <a:buChar char="•"/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Record of publications</a:t>
              </a:r>
            </a:p>
            <a:p>
              <a:pPr defTabSz="457200">
                <a:buFont typeface="Arial"/>
                <a:buChar char="•"/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Open Access mandate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04571" y="5402268"/>
              <a:ext cx="2163991" cy="1187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buFont typeface="Arial"/>
                <a:buChar char="•"/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Share of assessment-based funding</a:t>
              </a:r>
            </a:p>
            <a:p>
              <a:pPr defTabSz="457200">
                <a:buFont typeface="Arial"/>
                <a:buChar char="•"/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League table ranking</a:t>
              </a:r>
            </a:p>
            <a:p>
              <a:pPr defTabSz="457200">
                <a:buFont typeface="Arial"/>
                <a:buChar char="•"/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Tenure</a:t>
              </a:r>
            </a:p>
            <a:p>
              <a:pPr defTabSz="457200">
                <a:buFont typeface="Arial"/>
                <a:buChar char="•"/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Internal assessment</a:t>
              </a:r>
            </a:p>
            <a:p>
              <a:pPr algn="ctr" defTabSz="457200">
                <a:defRPr/>
              </a:pPr>
              <a:endParaRPr lang="en-US" sz="1200" b="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9588" y="1918566"/>
              <a:ext cx="777957" cy="3048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Domain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73141" y="2132923"/>
              <a:ext cx="1025633" cy="597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en-US" sz="11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Academic freedom</a:t>
              </a:r>
            </a:p>
            <a:p>
              <a:pPr algn="ctr" defTabSz="457200">
                <a:defRPr/>
              </a:pPr>
              <a:endParaRPr lang="en-US" sz="1100" b="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0705" y="3336499"/>
              <a:ext cx="1295537" cy="3382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Researcher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7239" y="1893161"/>
              <a:ext cx="1578142" cy="3048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Research Funders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 rot="1297966">
              <a:off x="5835175" y="4355887"/>
              <a:ext cx="1089140" cy="325506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ight Arrow 29"/>
            <p:cNvSpPr/>
            <p:nvPr/>
          </p:nvSpPr>
          <p:spPr>
            <a:xfrm rot="13594992">
              <a:off x="2733597" y="2619610"/>
              <a:ext cx="1319488" cy="32706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54476" y="2680725"/>
              <a:ext cx="1219329" cy="6398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Linked repositories</a:t>
              </a:r>
            </a:p>
            <a:p>
              <a:pPr algn="ctr" defTabSz="457200">
                <a:defRPr/>
              </a:pPr>
              <a:endParaRPr lang="en-US" sz="1200" b="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05558" y="2066234"/>
              <a:ext cx="1905201" cy="597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buFont typeface="Arial"/>
                <a:buChar char="•"/>
                <a:defRPr/>
              </a:pPr>
              <a:r>
                <a:rPr lang="en-US" sz="11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Mission</a:t>
              </a:r>
            </a:p>
            <a:p>
              <a:pPr defTabSz="457200">
                <a:buFont typeface="Arial"/>
                <a:buChar char="•"/>
                <a:defRPr/>
              </a:pPr>
              <a:r>
                <a:rPr lang="en-US" sz="11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Record of publications</a:t>
              </a:r>
            </a:p>
            <a:p>
              <a:pPr defTabSz="457200">
                <a:buFont typeface="Arial"/>
                <a:buChar char="•"/>
                <a:defRPr/>
              </a:pPr>
              <a:r>
                <a:rPr lang="en-US" sz="11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Open Access mandate</a:t>
              </a:r>
            </a:p>
          </p:txBody>
        </p:sp>
        <p:sp>
          <p:nvSpPr>
            <p:cNvPr id="33" name="Line Callout 1 34"/>
            <p:cNvSpPr>
              <a:spLocks/>
            </p:cNvSpPr>
            <p:nvPr/>
          </p:nvSpPr>
          <p:spPr bwMode="auto">
            <a:xfrm>
              <a:off x="3904767" y="5402340"/>
              <a:ext cx="2133600" cy="990600"/>
            </a:xfrm>
            <a:prstGeom prst="borderCallout1">
              <a:avLst>
                <a:gd name="adj1" fmla="val -1940"/>
                <a:gd name="adj2" fmla="val 49139"/>
                <a:gd name="adj3" fmla="val -88560"/>
                <a:gd name="adj4" fmla="val 4946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Verdana" pitchFamily="34" charset="0"/>
                <a:ea typeface="ＭＳ Ｐゴシック" pitchFamily="-65" charset="-128"/>
              </a:endParaRPr>
            </a:p>
          </p:txBody>
        </p:sp>
        <p:sp>
          <p:nvSpPr>
            <p:cNvPr id="34" name="Line Callout 1 35"/>
            <p:cNvSpPr>
              <a:spLocks/>
            </p:cNvSpPr>
            <p:nvPr/>
          </p:nvSpPr>
          <p:spPr bwMode="auto">
            <a:xfrm>
              <a:off x="106154" y="2682789"/>
              <a:ext cx="914400" cy="533400"/>
            </a:xfrm>
            <a:prstGeom prst="borderCallout1">
              <a:avLst>
                <a:gd name="adj1" fmla="val 46593"/>
                <a:gd name="adj2" fmla="val 98944"/>
                <a:gd name="adj3" fmla="val 53134"/>
                <a:gd name="adj4" fmla="val 230634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Verdana" pitchFamily="34" charset="0"/>
                <a:ea typeface="ＭＳ Ｐゴシック" pitchFamily="-65" charset="-128"/>
              </a:endParaRPr>
            </a:p>
          </p:txBody>
        </p:sp>
        <p:cxnSp>
          <p:nvCxnSpPr>
            <p:cNvPr id="35" name="Straight Connector 36"/>
            <p:cNvCxnSpPr>
              <a:cxnSpLocks noChangeShapeType="1"/>
            </p:cNvCxnSpPr>
            <p:nvPr/>
          </p:nvCxnSpPr>
          <p:spPr bwMode="auto">
            <a:xfrm flipV="1">
              <a:off x="1017634" y="2825300"/>
              <a:ext cx="2781300" cy="10583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" name="Line Callout 1 37"/>
            <p:cNvSpPr>
              <a:spLocks/>
            </p:cNvSpPr>
            <p:nvPr/>
          </p:nvSpPr>
          <p:spPr bwMode="auto">
            <a:xfrm>
              <a:off x="6419366" y="1973340"/>
              <a:ext cx="1543269" cy="529021"/>
            </a:xfrm>
            <a:prstGeom prst="borderCallout1">
              <a:avLst>
                <a:gd name="adj1" fmla="val 44935"/>
                <a:gd name="adj2" fmla="val -375"/>
                <a:gd name="adj3" fmla="val 155782"/>
                <a:gd name="adj4" fmla="val -1397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Verdana" pitchFamily="34" charset="0"/>
                <a:ea typeface="ＭＳ Ｐゴシック" pitchFamily="-65" charset="-12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70219" y="1958261"/>
              <a:ext cx="1600369" cy="6398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en-US" sz="1200" b="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Reputational social networks</a:t>
              </a:r>
            </a:p>
            <a:p>
              <a:pPr algn="ctr" defTabSz="457200">
                <a:defRPr/>
              </a:pPr>
              <a:endParaRPr lang="en-US" sz="1200" b="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724400" y="3429000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ME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838200"/>
            <a:ext cx="8231187" cy="5106987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“I have my largest amount of data on grass genomes and I integrated it into a database when I lived in the Philippines.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“Then I left and I couldn't update the data on the fly. So entered into a collaboration with statisticians and computer programmers who entered it in PERL.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“I still feel a weakness in my training because I am dependent on them.”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8388" cy="915988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  <a:ea typeface="ＭＳ Ｐゴシック" pitchFamily="-109" charset="-128"/>
              </a:rPr>
              <a:t>Support for Research Workflows</a:t>
            </a:r>
            <a:r>
              <a:rPr lang="en-US" dirty="0" smtClean="0">
                <a:ea typeface="ＭＳ Ｐゴシック" pitchFamily="-109" charset="-128"/>
              </a:rPr>
              <a:t/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</a:rPr>
              <a:t/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</a:rPr>
              <a:t>a joint project with the UK’s </a:t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b="0" dirty="0" smtClean="0">
                <a:ea typeface="ＭＳ Ｐゴシック" pitchFamily="-109" charset="-128"/>
              </a:rPr>
              <a:t>Research Information Network</a:t>
            </a:r>
            <a:r>
              <a:rPr lang="en-US" dirty="0" smtClean="0">
                <a:ea typeface="ＭＳ Ｐゴシック" pitchFamily="-109" charset="-128"/>
              </a:rPr>
              <a:t/>
            </a:r>
            <a:br>
              <a:rPr lang="en-US" dirty="0" smtClean="0">
                <a:ea typeface="ＭＳ Ｐゴシック" pitchFamily="-109" charset="-128"/>
              </a:rPr>
            </a:br>
            <a:r>
              <a:rPr lang="en-US" dirty="0" smtClean="0">
                <a:ea typeface="ＭＳ Ｐゴシック" pitchFamily="-109" charset="-128"/>
              </a:rPr>
              <a:t/>
            </a:r>
            <a:br>
              <a:rPr lang="en-US" dirty="0" smtClean="0">
                <a:ea typeface="ＭＳ Ｐゴシック" pitchFamily="-109" charset="-128"/>
              </a:rPr>
            </a:br>
            <a:endParaRPr lang="en-US" dirty="0" smtClean="0">
              <a:ea typeface="ＭＳ Ｐゴシック" pitchFamily="-109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2590800"/>
            <a:ext cx="57912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smtClean="0">
                <a:ea typeface="ＭＳ Ｐゴシック" pitchFamily="-109" charset="-128"/>
              </a:rPr>
              <a:t>	“</a:t>
            </a:r>
            <a:r>
              <a:rPr lang="en-GB" dirty="0" smtClean="0">
                <a:ea typeface="ＭＳ Ｐゴシック" pitchFamily="-109" charset="-128"/>
              </a:rPr>
              <a:t>discover the information-related support services researchers use throughout the life-cycle of their work”</a:t>
            </a:r>
            <a:endParaRPr lang="en-US" dirty="0" smtClean="0">
              <a:solidFill>
                <a:srgbClr val="0000FF"/>
              </a:solidFill>
              <a:latin typeface="Verdana" pitchFamily="-109" charset="0"/>
              <a:ea typeface="ＭＳ Ｐゴシック" pitchFamily="-109" charset="-128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181600" y="4267200"/>
          <a:ext cx="3276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4646313"/>
            <a:ext cx="3048000" cy="14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 1"/>
          <p:cNvPicPr>
            <a:picLocks noChangeAspect="1" noChangeArrowheads="1"/>
          </p:cNvPicPr>
          <p:nvPr/>
        </p:nvPicPr>
        <p:blipFill>
          <a:blip r:embed="rId9"/>
          <a:srcRect l="17821" r="18201" b="39284"/>
          <a:stretch>
            <a:fillRect/>
          </a:stretch>
        </p:blipFill>
        <p:spPr bwMode="auto">
          <a:xfrm>
            <a:off x="533400" y="2362200"/>
            <a:ext cx="272142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4400" y="0"/>
            <a:ext cx="11277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3600" y="65048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oclc.org/research/publications/library/2010/2010-15.pdf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0040"/>
            <a:ext cx="8709023" cy="995360"/>
          </a:xfrm>
        </p:spPr>
        <p:txBody>
          <a:bodyPr/>
          <a:lstStyle/>
          <a:p>
            <a:r>
              <a:rPr lang="en-US" dirty="0" smtClean="0"/>
              <a:t>Testing the Desirability of Research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136"/>
            <a:ext cx="8709023" cy="4691064"/>
          </a:xfrm>
        </p:spPr>
        <p:txBody>
          <a:bodyPr/>
          <a:lstStyle/>
          <a:p>
            <a:r>
              <a:rPr lang="en-US" dirty="0" smtClean="0"/>
              <a:t>ensure you can access your data remotely</a:t>
            </a:r>
          </a:p>
          <a:p>
            <a:r>
              <a:rPr lang="en-US" dirty="0" smtClean="0"/>
              <a:t>help you manage your research, tracking who is involved in which grant, which research is funded by which grant…</a:t>
            </a:r>
          </a:p>
          <a:p>
            <a:r>
              <a:rPr lang="en-US" dirty="0" smtClean="0"/>
              <a:t>help you negotiate publication rights </a:t>
            </a:r>
          </a:p>
          <a:p>
            <a:r>
              <a:rPr lang="en-US" dirty="0" smtClean="0"/>
              <a:t>help you comply with NIH and other requirements </a:t>
            </a:r>
          </a:p>
          <a:p>
            <a:r>
              <a:rPr lang="en-US" dirty="0" smtClean="0"/>
              <a:t>do the authority work so you are credited for your work</a:t>
            </a:r>
          </a:p>
          <a:p>
            <a:r>
              <a:rPr lang="en-US" dirty="0" smtClean="0"/>
              <a:t>keep your personal bibliography up-to-date </a:t>
            </a:r>
          </a:p>
          <a:p>
            <a:r>
              <a:rPr lang="en-US" dirty="0" smtClean="0"/>
              <a:t>provide you with a customizable personal web page </a:t>
            </a:r>
          </a:p>
          <a:p>
            <a:r>
              <a:rPr lang="en-US" dirty="0" smtClean="0"/>
              <a:t>include you in the campus expertise database and facilitate inclusion in disciplinary expert databases. </a:t>
            </a:r>
          </a:p>
          <a:p>
            <a:r>
              <a:rPr lang="en-US" dirty="0" smtClean="0"/>
              <a:t>see that you can take your work with you if you leave this institution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8459787" cy="915988"/>
          </a:xfrm>
        </p:spPr>
        <p:txBody>
          <a:bodyPr/>
          <a:lstStyle/>
          <a:p>
            <a:pPr algn="ctr"/>
            <a:r>
              <a:rPr lang="en-US" dirty="0" smtClean="0"/>
              <a:t>“It’s the Wild West Out There”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133600"/>
            <a:ext cx="6019800" cy="244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066800"/>
            <a:ext cx="2362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2819400"/>
            <a:ext cx="2419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562100"/>
            <a:ext cx="26574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419600"/>
            <a:ext cx="721234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685800"/>
            <a:ext cx="8023223" cy="99536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Conclusions: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702551" cy="4691064"/>
          </a:xfrm>
        </p:spPr>
        <p:txBody>
          <a:bodyPr/>
          <a:lstStyle/>
          <a:p>
            <a:r>
              <a:rPr lang="en-US" sz="2800" dirty="0" smtClean="0"/>
              <a:t>Researchers value efficient, easy-to-use services.</a:t>
            </a:r>
          </a:p>
          <a:p>
            <a:r>
              <a:rPr lang="en-US" sz="2800" dirty="0" smtClean="0"/>
              <a:t>Electronic journals and Google dominate the landscape in the research process.</a:t>
            </a:r>
          </a:p>
          <a:p>
            <a:r>
              <a:rPr lang="en-US" sz="2800" dirty="0" smtClean="0"/>
              <a:t>No one can manage their documents and data sets.</a:t>
            </a:r>
          </a:p>
          <a:p>
            <a:r>
              <a:rPr lang="en-US" sz="2800" dirty="0" smtClean="0"/>
              <a:t>Researchers use personal relationships to choose collaborators. </a:t>
            </a:r>
          </a:p>
          <a:p>
            <a:r>
              <a:rPr lang="en-US" sz="2800" dirty="0" smtClean="0"/>
              <a:t>Researchers do not use libraries.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0" y="5105400"/>
          <a:ext cx="2133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1" y="76200"/>
            <a:ext cx="2403013" cy="188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709023" cy="4691064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	“R</a:t>
            </a:r>
            <a:r>
              <a:rPr lang="ru-RU" b="1" i="1" dirty="0" smtClean="0"/>
              <a:t>elationship</a:t>
            </a:r>
            <a:r>
              <a:rPr lang="en-US" b="1" i="1" dirty="0" smtClean="0"/>
              <a:t>s</a:t>
            </a:r>
            <a:r>
              <a:rPr lang="ru-RU" b="1" i="1" dirty="0" smtClean="0"/>
              <a:t> between researcher</a:t>
            </a:r>
            <a:r>
              <a:rPr lang="en-US" b="1" i="1" dirty="0" smtClean="0"/>
              <a:t>s</a:t>
            </a:r>
            <a:r>
              <a:rPr lang="ru-RU" b="1" i="1" dirty="0" smtClean="0"/>
              <a:t> and traditional </a:t>
            </a:r>
            <a:r>
              <a:rPr lang="en-US" b="1" i="1" dirty="0" smtClean="0"/>
              <a:t>library and university support for research have shifted radically.</a:t>
            </a:r>
            <a:r>
              <a:rPr lang="ru-RU" b="1" i="1" dirty="0" smtClean="0"/>
              <a:t> </a:t>
            </a:r>
            <a:r>
              <a:rPr lang="en-US" b="1" i="1" dirty="0" smtClean="0"/>
              <a:t>I</a:t>
            </a:r>
            <a:r>
              <a:rPr lang="ru-RU" b="1" i="1" dirty="0" smtClean="0"/>
              <a:t>nvestigators</a:t>
            </a:r>
            <a:r>
              <a:rPr lang="en-US" b="1" i="1" dirty="0" smtClean="0"/>
              <a:t> use and prefer solutions that are adequate, not optimal,</a:t>
            </a:r>
            <a:r>
              <a:rPr lang="ru-RU" b="1" i="1" dirty="0" smtClean="0"/>
              <a:t> given major time constraints within which </a:t>
            </a:r>
            <a:r>
              <a:rPr lang="en-US" b="1" i="1" dirty="0" smtClean="0"/>
              <a:t>they </a:t>
            </a:r>
            <a:r>
              <a:rPr lang="ru-RU" b="1" i="1" dirty="0" smtClean="0"/>
              <a:t>all wor</a:t>
            </a:r>
            <a:r>
              <a:rPr lang="en-US" b="1" i="1" dirty="0" smtClean="0"/>
              <a:t>k.</a:t>
            </a:r>
            <a:r>
              <a:rPr lang="en-US" dirty="0" smtClean="0"/>
              <a:t> </a:t>
            </a:r>
            <a:r>
              <a:rPr lang="ru-RU" b="1" i="1" dirty="0" smtClean="0"/>
              <a:t>The majority of researchers interviewed for this study u</a:t>
            </a:r>
            <a:r>
              <a:rPr lang="en-US" b="1" i="1" dirty="0" smtClean="0"/>
              <a:t>se on</a:t>
            </a:r>
            <a:r>
              <a:rPr lang="ru-RU" b="1" i="1" dirty="0" smtClean="0"/>
              <a:t>line tools</a:t>
            </a:r>
            <a:r>
              <a:rPr lang="en-US" b="1" i="1" dirty="0" smtClean="0"/>
              <a:t> – and commercial services – </a:t>
            </a:r>
            <a:r>
              <a:rPr lang="ru-RU" b="1" i="1" dirty="0" smtClean="0"/>
              <a:t>related to their discipline rather than tools </a:t>
            </a:r>
            <a:r>
              <a:rPr lang="en-US" b="1" i="1" dirty="0" smtClean="0"/>
              <a:t>provided</a:t>
            </a:r>
            <a:r>
              <a:rPr lang="ru-RU" b="1" i="1" dirty="0" smtClean="0"/>
              <a:t> by their </a:t>
            </a:r>
            <a:r>
              <a:rPr lang="en-US" b="1" i="1" dirty="0" smtClean="0"/>
              <a:t>u</a:t>
            </a:r>
            <a:r>
              <a:rPr lang="ru-RU" b="1" i="1" dirty="0" smtClean="0"/>
              <a:t>niversity. </a:t>
            </a:r>
            <a:r>
              <a:rPr lang="en-US" b="1" i="1" dirty="0" smtClean="0"/>
              <a:t>Structured </a:t>
            </a:r>
            <a:r>
              <a:rPr lang="en-US" b="1" i="1" dirty="0" err="1" smtClean="0"/>
              <a:t>i</a:t>
            </a:r>
            <a:r>
              <a:rPr lang="ru-RU" b="1" i="1" dirty="0" smtClean="0"/>
              <a:t>nterviews reveal that researchers today derive tremendous benefit from using</a:t>
            </a:r>
            <a:r>
              <a:rPr lang="en-US" b="1" i="1" dirty="0" smtClean="0"/>
              <a:t> network-level</a:t>
            </a:r>
            <a:r>
              <a:rPr lang="ru-RU" b="1" i="1" dirty="0" smtClean="0"/>
              <a:t> search engines such as Google </a:t>
            </a:r>
            <a:r>
              <a:rPr lang="en-US" b="1" i="1" dirty="0" smtClean="0"/>
              <a:t>and </a:t>
            </a:r>
            <a:r>
              <a:rPr lang="ru-RU" b="1" i="1" dirty="0" smtClean="0"/>
              <a:t>from convenient access to electronic journal</a:t>
            </a:r>
            <a:r>
              <a:rPr lang="en-US" b="1" i="1" dirty="0" smtClean="0"/>
              <a:t>s</a:t>
            </a:r>
            <a:r>
              <a:rPr lang="ru-RU" b="1" i="1" dirty="0" smtClean="0"/>
              <a:t>. Despite tremendous advantages offered by digital access and communication,</a:t>
            </a:r>
            <a:r>
              <a:rPr lang="en-US" b="1" i="1" dirty="0" smtClean="0"/>
              <a:t> however,</a:t>
            </a:r>
            <a:r>
              <a:rPr lang="ru-RU" b="1" i="1" dirty="0" smtClean="0"/>
              <a:t> the stellar productivity of U.S. researchers continues to be built on a foundation of direct human connection, researcher to researcher.</a:t>
            </a: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49" y="10668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	“</a:t>
            </a:r>
            <a:r>
              <a:rPr lang="ru-RU" b="1" i="1" dirty="0" smtClean="0"/>
              <a:t>Researchers report that they struggle unsuccessfully with  storage and management of a burgeoning volume of documents and data sets that </a:t>
            </a:r>
            <a:r>
              <a:rPr lang="en-US" b="1" i="1" dirty="0" smtClean="0"/>
              <a:t>they need and that </a:t>
            </a:r>
            <a:r>
              <a:rPr lang="ru-RU" b="1" i="1" dirty="0" smtClean="0"/>
              <a:t>result from their work. While some universities have devised new services to better manage data and </a:t>
            </a:r>
            <a:r>
              <a:rPr lang="en-US" b="1" i="1" dirty="0" smtClean="0"/>
              <a:t>other</a:t>
            </a:r>
            <a:r>
              <a:rPr lang="ru-RU" b="1" i="1" dirty="0" smtClean="0"/>
              <a:t> information derived from research, many researchers flounder in a disorganized and rising accum</a:t>
            </a:r>
            <a:r>
              <a:rPr lang="en-US" b="1" i="1" dirty="0" smtClean="0"/>
              <a:t>m</a:t>
            </a:r>
            <a:r>
              <a:rPr lang="ru-RU" b="1" i="1" dirty="0" smtClean="0"/>
              <a:t>ulation of useful findings that may be lost or unavailable when conducting future research.</a:t>
            </a:r>
            <a:r>
              <a:rPr lang="en-US" b="1" i="1" dirty="0" smtClean="0"/>
              <a:t>”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					-Kroll/Forsman 2010</a:t>
            </a:r>
            <a:r>
              <a:rPr lang="ru-RU" b="1" i="1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40"/>
            <a:ext cx="8023223" cy="99536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Methodology: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90600"/>
            <a:ext cx="8231187" cy="5106987"/>
          </a:xfrm>
        </p:spPr>
        <p:txBody>
          <a:bodyPr/>
          <a:lstStyle/>
          <a:p>
            <a:r>
              <a:rPr lang="en-US" sz="2800" dirty="0" smtClean="0"/>
              <a:t>Qualitative</a:t>
            </a:r>
          </a:p>
          <a:p>
            <a:r>
              <a:rPr lang="en-US" sz="2800" dirty="0" smtClean="0"/>
              <a:t>Exploratory</a:t>
            </a:r>
          </a:p>
          <a:p>
            <a:r>
              <a:rPr lang="en-US" sz="2800" dirty="0" smtClean="0"/>
              <a:t>Comparative, international view</a:t>
            </a:r>
          </a:p>
          <a:p>
            <a:r>
              <a:rPr lang="en-US" sz="2800" dirty="0" smtClean="0"/>
              <a:t>Case studies</a:t>
            </a:r>
          </a:p>
          <a:p>
            <a:r>
              <a:rPr lang="en-US" sz="2800" dirty="0" smtClean="0"/>
              <a:t>Structured interviews</a:t>
            </a:r>
          </a:p>
          <a:p>
            <a:r>
              <a:rPr lang="en-US" sz="2800" dirty="0" smtClean="0"/>
              <a:t>Select 8 exemplary institutions </a:t>
            </a:r>
          </a:p>
          <a:p>
            <a:pPr>
              <a:buNone/>
            </a:pPr>
            <a:r>
              <a:rPr lang="en-US" sz="2800" dirty="0" smtClean="0"/>
              <a:t>		(4 each in US and UK)</a:t>
            </a:r>
          </a:p>
          <a:p>
            <a:r>
              <a:rPr lang="en-US" sz="2800" dirty="0" smtClean="0"/>
              <a:t>Wide mix of disciplines</a:t>
            </a:r>
          </a:p>
          <a:p>
            <a:r>
              <a:rPr lang="en-US" sz="2800" dirty="0" smtClean="0">
                <a:ea typeface="ＭＳ Ｐゴシック" pitchFamily="4" charset="-128"/>
              </a:rPr>
              <a:t>Entrée and interviews with deans, provosts, grant and research administrators, etc.</a:t>
            </a:r>
            <a:endParaRPr lang="en-US" sz="28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867400" y="838200"/>
          <a:ext cx="2438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377" y="376240"/>
            <a:ext cx="8023223" cy="995360"/>
          </a:xfrm>
        </p:spPr>
        <p:txBody>
          <a:bodyPr/>
          <a:lstStyle/>
          <a:p>
            <a:r>
              <a:rPr lang="en-US" dirty="0" smtClean="0"/>
              <a:t>Methodology: Who was interviewed?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977" y="10668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Positions:</a:t>
            </a:r>
            <a:endParaRPr lang="en-US" sz="2000" dirty="0" smtClean="0"/>
          </a:p>
          <a:p>
            <a:r>
              <a:rPr lang="en-US" sz="2000" dirty="0" smtClean="0"/>
              <a:t>Art Curator</a:t>
            </a:r>
          </a:p>
          <a:p>
            <a:r>
              <a:rPr lang="en-US" sz="2000" dirty="0" smtClean="0"/>
              <a:t>Associate Professor </a:t>
            </a:r>
          </a:p>
          <a:p>
            <a:r>
              <a:rPr lang="en-US" sz="2000" dirty="0" smtClean="0"/>
              <a:t>Chair, Research Computing Committee</a:t>
            </a:r>
          </a:p>
          <a:p>
            <a:r>
              <a:rPr lang="en-US" sz="2000" dirty="0" smtClean="0"/>
              <a:t>Dean</a:t>
            </a:r>
          </a:p>
          <a:p>
            <a:r>
              <a:rPr lang="en-US" sz="2000" dirty="0" smtClean="0"/>
              <a:t>Graduate Student</a:t>
            </a:r>
          </a:p>
          <a:p>
            <a:r>
              <a:rPr lang="en-US" sz="2000" dirty="0" smtClean="0"/>
              <a:t>Grant Manager</a:t>
            </a:r>
          </a:p>
          <a:p>
            <a:r>
              <a:rPr lang="en-US" sz="2000" dirty="0" smtClean="0"/>
              <a:t>IT Director</a:t>
            </a:r>
          </a:p>
          <a:p>
            <a:r>
              <a:rPr lang="en-US" sz="2000" dirty="0" smtClean="0"/>
              <a:t>Professor</a:t>
            </a:r>
          </a:p>
          <a:p>
            <a:r>
              <a:rPr lang="en-US" sz="2000" dirty="0" smtClean="0"/>
              <a:t>Research Assistant</a:t>
            </a:r>
          </a:p>
          <a:p>
            <a:r>
              <a:rPr lang="en-US" sz="2000" dirty="0" smtClean="0"/>
              <a:t>Research Support Services staff (including both grant and lab management)</a:t>
            </a:r>
          </a:p>
          <a:p>
            <a:r>
              <a:rPr lang="en-US" sz="2000" dirty="0" smtClean="0"/>
              <a:t>Vice President of Research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452440"/>
            <a:ext cx="8709023" cy="995360"/>
          </a:xfrm>
        </p:spPr>
        <p:txBody>
          <a:bodyPr/>
          <a:lstStyle/>
          <a:p>
            <a:r>
              <a:rPr lang="en-US" dirty="0" smtClean="0"/>
              <a:t>Methodology: Departments and Disciplines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252536"/>
            <a:ext cx="7702551" cy="4691064"/>
          </a:xfrm>
        </p:spPr>
        <p:txBody>
          <a:bodyPr numCol="2"/>
          <a:lstStyle/>
          <a:p>
            <a:r>
              <a:rPr lang="en-US" sz="2000" dirty="0" smtClean="0"/>
              <a:t>African Studies and African Art</a:t>
            </a:r>
          </a:p>
          <a:p>
            <a:r>
              <a:rPr lang="en-US" sz="2000" dirty="0" smtClean="0"/>
              <a:t>Astronomy</a:t>
            </a:r>
          </a:p>
          <a:p>
            <a:r>
              <a:rPr lang="en-US" sz="2000" dirty="0" smtClean="0"/>
              <a:t>Bioinformatics</a:t>
            </a:r>
          </a:p>
          <a:p>
            <a:r>
              <a:rPr lang="en-US" sz="2000" dirty="0" smtClean="0"/>
              <a:t>Computer Science</a:t>
            </a:r>
          </a:p>
          <a:p>
            <a:r>
              <a:rPr lang="en-US" sz="2000" dirty="0" smtClean="0"/>
              <a:t>Digital Arts </a:t>
            </a:r>
          </a:p>
          <a:p>
            <a:r>
              <a:rPr lang="en-US" sz="2000" dirty="0" smtClean="0"/>
              <a:t>Digital Media</a:t>
            </a:r>
          </a:p>
          <a:p>
            <a:r>
              <a:rPr lang="en-US" sz="2000" dirty="0" smtClean="0"/>
              <a:t>Economics</a:t>
            </a:r>
          </a:p>
          <a:p>
            <a:r>
              <a:rPr lang="en-US" sz="2000" dirty="0" smtClean="0"/>
              <a:t>English </a:t>
            </a:r>
          </a:p>
          <a:p>
            <a:r>
              <a:rPr lang="en-US" sz="2000" dirty="0" smtClean="0"/>
              <a:t>Geography</a:t>
            </a:r>
          </a:p>
          <a:p>
            <a:r>
              <a:rPr lang="en-US" sz="2000" dirty="0" smtClean="0"/>
              <a:t>Global Health</a:t>
            </a:r>
          </a:p>
          <a:p>
            <a:r>
              <a:rPr lang="en-US" sz="2000" dirty="0" smtClean="0"/>
              <a:t>History</a:t>
            </a:r>
          </a:p>
          <a:p>
            <a:r>
              <a:rPr lang="en-US" sz="2000" dirty="0" smtClean="0"/>
              <a:t>Health Research</a:t>
            </a:r>
          </a:p>
          <a:p>
            <a:endParaRPr lang="en-US" sz="2000" dirty="0" smtClean="0"/>
          </a:p>
          <a:p>
            <a:r>
              <a:rPr lang="en-US" sz="2000" dirty="0" smtClean="0"/>
              <a:t>Latin American Studies</a:t>
            </a:r>
          </a:p>
          <a:p>
            <a:r>
              <a:rPr lang="en-US" sz="2000" dirty="0" smtClean="0"/>
              <a:t>Life Sciences</a:t>
            </a:r>
          </a:p>
          <a:p>
            <a:r>
              <a:rPr lang="en-US" sz="2000" dirty="0" smtClean="0"/>
              <a:t>Mathematical Ecology</a:t>
            </a:r>
          </a:p>
          <a:p>
            <a:r>
              <a:rPr lang="en-US" sz="2000" dirty="0" smtClean="0"/>
              <a:t>Mechanical Engineering</a:t>
            </a:r>
          </a:p>
          <a:p>
            <a:r>
              <a:rPr lang="en-US" sz="2000" dirty="0" smtClean="0"/>
              <a:t>Medicine</a:t>
            </a:r>
          </a:p>
          <a:p>
            <a:r>
              <a:rPr lang="en-US" sz="2000" dirty="0" smtClean="0"/>
              <a:t>Music History</a:t>
            </a:r>
          </a:p>
          <a:p>
            <a:r>
              <a:rPr lang="en-US" sz="2000" dirty="0" smtClean="0"/>
              <a:t>Physics</a:t>
            </a:r>
          </a:p>
          <a:p>
            <a:r>
              <a:rPr lang="en-US" sz="2000" dirty="0" smtClean="0"/>
              <a:t>Population Research</a:t>
            </a:r>
          </a:p>
          <a:p>
            <a:r>
              <a:rPr lang="en-US" sz="2000" dirty="0" smtClean="0"/>
              <a:t>Psychiatry</a:t>
            </a:r>
          </a:p>
          <a:p>
            <a:r>
              <a:rPr lang="en-US" sz="2000" dirty="0" smtClean="0"/>
              <a:t>Psychology</a:t>
            </a:r>
          </a:p>
          <a:p>
            <a:r>
              <a:rPr lang="en-US" sz="2000" dirty="0" smtClean="0"/>
              <a:t>Sociology</a:t>
            </a:r>
          </a:p>
          <a:p>
            <a:r>
              <a:rPr lang="en-US" sz="2000" dirty="0" smtClean="0"/>
              <a:t>Veterinary Medicine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74813"/>
            <a:ext cx="8231187" cy="358298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b="1" dirty="0" smtClean="0"/>
              <a:t>“I want the essays I have written over the years to be consolidated in one place to be published… 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“… but I cannot find them all.”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7" y="152400"/>
            <a:ext cx="8023223" cy="99536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Collect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3936"/>
            <a:ext cx="8991600" cy="4691064"/>
          </a:xfrm>
        </p:spPr>
        <p:txBody>
          <a:bodyPr/>
          <a:lstStyle/>
          <a:p>
            <a:pPr lvl="0"/>
            <a:r>
              <a:rPr lang="en-US" sz="2800" kern="1200" dirty="0" smtClean="0">
                <a:ea typeface="ＭＳ Ｐゴシック" pitchFamily="-65" charset="-128"/>
                <a:cs typeface="ＭＳ Ｐゴシック" pitchFamily="-65" charset="-128"/>
              </a:rPr>
              <a:t>Do you think you need to improve your information seeking and information management skills? Do you do so from time to time? If so, how?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kern="1200" dirty="0" smtClean="0">
                <a:ea typeface="ＭＳ Ｐゴシック" pitchFamily="-65" charset="-128"/>
                <a:cs typeface="ＭＳ Ｐゴシック" pitchFamily="-65" charset="-128"/>
              </a:rPr>
              <a:t>Do you use any tools or services to curate and preserve data sets generated through research?  What additional support would be desirable?</a:t>
            </a:r>
          </a:p>
          <a:p>
            <a:pPr lvl="0"/>
            <a:endParaRPr lang="en-US" sz="2800" kern="12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lvl="0"/>
            <a:r>
              <a:rPr lang="en-US" sz="2800" kern="1200" dirty="0" smtClean="0">
                <a:ea typeface="ＭＳ Ｐゴシック" pitchFamily="-65" charset="-128"/>
                <a:cs typeface="ＭＳ Ｐゴシック" pitchFamily="-65" charset="-128"/>
              </a:rPr>
              <a:t>Do</a:t>
            </a:r>
            <a:r>
              <a:rPr lang="en-US" sz="2800" i="1" kern="12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800" kern="1200" dirty="0" smtClean="0">
                <a:ea typeface="ＭＳ Ｐゴシック" pitchFamily="-65" charset="-128"/>
                <a:cs typeface="ＭＳ Ｐゴシック" pitchFamily="-65" charset="-128"/>
              </a:rPr>
              <a:t>you use any tools or services to analyze large text or data aggregations?  What additional support would be desirable? </a:t>
            </a:r>
          </a:p>
          <a:p>
            <a:endParaRPr lang="en-US" sz="2800" dirty="0" smtClean="0"/>
          </a:p>
          <a:p>
            <a:pPr lvl="0"/>
            <a:endParaRPr lang="en-US" sz="2800" kern="120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177" y="147641"/>
            <a:ext cx="8023223" cy="99536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Read and Write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14400"/>
            <a:ext cx="8688387" cy="5334000"/>
          </a:xfrm>
        </p:spPr>
        <p:txBody>
          <a:bodyPr/>
          <a:lstStyle/>
          <a:p>
            <a:pPr lvl="0"/>
            <a:r>
              <a:rPr lang="en-US" kern="1200" dirty="0" smtClean="0">
                <a:ea typeface="ＭＳ Ｐゴシック" pitchFamily="-65" charset="-128"/>
                <a:cs typeface="ＭＳ Ｐゴシック" pitchFamily="-65" charset="-128"/>
              </a:rPr>
              <a:t>Do you use any tools or services to manage literature citations?  What additional support would be desirable?</a:t>
            </a:r>
          </a:p>
          <a:p>
            <a:pPr lvl="0"/>
            <a:endParaRPr lang="en-US" kern="12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lvl="0"/>
            <a:r>
              <a:rPr lang="en-US" kern="1200" dirty="0" smtClean="0">
                <a:ea typeface="ＭＳ Ｐゴシック" pitchFamily="-65" charset="-128"/>
                <a:cs typeface="ＭＳ Ｐゴシック" pitchFamily="-65" charset="-128"/>
              </a:rPr>
              <a:t>How do you identify the most effective manner and vehicle in which to publish?  What additional support would be desirable?</a:t>
            </a:r>
          </a:p>
          <a:p>
            <a:pPr lvl="0"/>
            <a:endParaRPr lang="en-US" kern="12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kern="1200" dirty="0" smtClean="0">
                <a:ea typeface="ＭＳ Ｐゴシック" pitchFamily="-65" charset="-128"/>
                <a:cs typeface="ＭＳ Ｐゴシック" pitchFamily="-65" charset="-128"/>
              </a:rPr>
              <a:t>Do you disseminate preprints of your papers? Do you disseminate </a:t>
            </a:r>
            <a:r>
              <a:rPr lang="en-US" kern="1200" dirty="0" err="1" smtClean="0">
                <a:ea typeface="ＭＳ Ｐゴシック" pitchFamily="-65" charset="-128"/>
                <a:cs typeface="ＭＳ Ｐゴシック" pitchFamily="-65" charset="-128"/>
              </a:rPr>
              <a:t>postprints</a:t>
            </a:r>
            <a:r>
              <a:rPr lang="en-US" kern="1200" dirty="0" smtClean="0">
                <a:ea typeface="ＭＳ Ｐゴシック" pitchFamily="-65" charset="-128"/>
                <a:cs typeface="ＭＳ Ｐゴシック" pitchFamily="-65" charset="-128"/>
              </a:rPr>
              <a:t> of your papers? How do you do this? </a:t>
            </a:r>
          </a:p>
          <a:p>
            <a:pPr lvl="0"/>
            <a:endParaRPr lang="en-US" sz="2000" dirty="0" smtClean="0"/>
          </a:p>
          <a:p>
            <a:pPr lvl="0"/>
            <a:r>
              <a:rPr lang="en-US" kern="1200" dirty="0" smtClean="0">
                <a:ea typeface="ＭＳ Ｐゴシック" pitchFamily="-65" charset="-128"/>
                <a:cs typeface="ＭＳ Ｐゴシック" pitchFamily="-65" charset="-128"/>
              </a:rPr>
              <a:t>Does anyone provide you with advice and guidance in protecting intellectual property rights or in making your research outcomes openly accessible to others? </a:t>
            </a:r>
          </a:p>
          <a:p>
            <a:pPr lvl="0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7" y="300040"/>
            <a:ext cx="8023223" cy="99536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Collaborate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136"/>
            <a:ext cx="8709023" cy="4691064"/>
          </a:xfrm>
        </p:spPr>
        <p:txBody>
          <a:bodyPr/>
          <a:lstStyle/>
          <a:p>
            <a:pPr lvl="0"/>
            <a:r>
              <a:rPr lang="en-US" sz="2800" kern="12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Do you collaborate with other researchers?  How do you locate potential collaborators?  How do you make your expertise known to others? </a:t>
            </a:r>
          </a:p>
          <a:p>
            <a:endParaRPr lang="en-US" sz="2800" dirty="0" smtClean="0"/>
          </a:p>
          <a:p>
            <a:pPr lvl="0"/>
            <a:r>
              <a:rPr lang="en-US" sz="2800" kern="12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Do you collaboratively manage documents and data generated in a research project? How do you do this?</a:t>
            </a:r>
          </a:p>
          <a:p>
            <a:pPr>
              <a:buNone/>
            </a:pPr>
            <a:endParaRPr lang="en-US" sz="2800" dirty="0" smtClean="0"/>
          </a:p>
          <a:p>
            <a:pPr lvl="0"/>
            <a:r>
              <a:rPr lang="en-US" sz="2800" kern="12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Do you take advantage of any services to support researcher reputation management, such as citation analysis or expertise profiling?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8023223" cy="99536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lvl="0"/>
            <a:r>
              <a:rPr lang="en-US" sz="2800" kern="1200" dirty="0" smtClean="0">
                <a:ea typeface="ＭＳ Ｐゴシック" pitchFamily="-65" charset="-128"/>
                <a:cs typeface="ＭＳ Ｐゴシック" pitchFamily="-65" charset="-128"/>
              </a:rPr>
              <a:t>How do you learn about grant or other funding opportunities?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pPr lvl="0"/>
            <a:r>
              <a:rPr lang="en-US" sz="2800" kern="1200" dirty="0" smtClean="0">
                <a:ea typeface="ＭＳ Ｐゴシック" pitchFamily="-65" charset="-128"/>
                <a:cs typeface="ＭＳ Ｐゴシック" pitchFamily="-65" charset="-128"/>
              </a:rPr>
              <a:t>Are you concerned with research topics of potential commercial value to the university?  How do you identify them?  Describe the process to commercialize.</a:t>
            </a:r>
          </a:p>
          <a:p>
            <a:pPr>
              <a:buNone/>
            </a:pPr>
            <a:endParaRPr lang="en-US" sz="2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7641"/>
            <a:ext cx="8023223" cy="99536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70C0"/>
                </a:solidFill>
                <a:latin typeface="Arial" charset="0"/>
                <a:ea typeface="ＭＳ Ｐゴシック" pitchFamily="-109" charset="-128"/>
              </a:rPr>
              <a:t>Example from a recent </a:t>
            </a:r>
            <a:br>
              <a:rPr lang="en-US" dirty="0" smtClean="0">
                <a:solidFill>
                  <a:srgbClr val="0070C0"/>
                </a:solidFill>
                <a:latin typeface="Arial" charset="0"/>
                <a:ea typeface="ＭＳ Ｐゴシック" pitchFamily="-109" charset="-128"/>
              </a:rPr>
            </a:br>
            <a:r>
              <a:rPr lang="en-US" dirty="0" smtClean="0">
                <a:solidFill>
                  <a:srgbClr val="0070C0"/>
                </a:solidFill>
                <a:latin typeface="Arial" charset="0"/>
                <a:ea typeface="ＭＳ Ｐゴシック" pitchFamily="-109" charset="-128"/>
              </a:rPr>
              <a:t>on-campus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49" y="1295400"/>
            <a:ext cx="7702551" cy="4691064"/>
          </a:xfrm>
        </p:spPr>
        <p:txBody>
          <a:bodyPr/>
          <a:lstStyle/>
          <a:p>
            <a:pPr eaLnBrk="1" hangingPunct="1"/>
            <a:r>
              <a:rPr lang="en-US" dirty="0" smtClean="0"/>
              <a:t>Q: Do you use any tools or services to analyze large text or data aggregations?  What additional support would be desirable?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A: “I have a programmer to access sequence data  that is too complicated to share. So we just send the results.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“The programmers have the answers but don't know the questions to ask. I have the questions but don‘t know the answers. There are only a handful of people that can do both.”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144000" cy="99536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What to stop doing; what not to do?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66800"/>
            <a:ext cx="8231187" cy="5106987"/>
          </a:xfrm>
        </p:spPr>
        <p:txBody>
          <a:bodyPr/>
          <a:lstStyle/>
          <a:p>
            <a:r>
              <a:rPr lang="en-US" sz="2800" dirty="0" smtClean="0"/>
              <a:t>Services to learn about grants and funding</a:t>
            </a:r>
          </a:p>
          <a:p>
            <a:r>
              <a:rPr lang="en-US" sz="2800" dirty="0" smtClean="0"/>
              <a:t>Services about where to publish</a:t>
            </a:r>
          </a:p>
          <a:p>
            <a:r>
              <a:rPr lang="en-US" sz="2800" dirty="0" smtClean="0"/>
              <a:t>Services to manage IP and exploit commercial value of research</a:t>
            </a:r>
          </a:p>
          <a:p>
            <a:r>
              <a:rPr lang="en-US" sz="2800" dirty="0" smtClean="0"/>
              <a:t>Instruction on how to use information services</a:t>
            </a:r>
          </a:p>
          <a:p>
            <a:r>
              <a:rPr lang="en-US" sz="2800" dirty="0" smtClean="0"/>
              <a:t>Expertise profiling</a:t>
            </a:r>
          </a:p>
          <a:p>
            <a:r>
              <a:rPr lang="en-US" sz="2800" dirty="0" smtClean="0"/>
              <a:t>Services to analyze large text and data files</a:t>
            </a:r>
          </a:p>
          <a:p>
            <a:r>
              <a:rPr lang="en-US" sz="2800" dirty="0" smtClean="0"/>
              <a:t>Citation managers</a:t>
            </a:r>
          </a:p>
          <a:p>
            <a:r>
              <a:rPr lang="en-US" sz="2800" dirty="0" smtClean="0"/>
              <a:t>Services to manage pre-prints, post-prints and publications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7" y="757240"/>
            <a:ext cx="8023223" cy="99536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Lingering Questions </a:t>
            </a:r>
            <a:endParaRPr lang="en-US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96000" y="685800"/>
          <a:ext cx="2514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057400"/>
            <a:ext cx="6248400" cy="436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577" y="528640"/>
            <a:ext cx="4365623" cy="995360"/>
          </a:xfrm>
        </p:spPr>
        <p:txBody>
          <a:bodyPr/>
          <a:lstStyle/>
          <a:p>
            <a:r>
              <a:rPr lang="en-US" sz="5400" i="1" dirty="0" smtClean="0"/>
              <a:t>“Marginal</a:t>
            </a:r>
            <a:r>
              <a:rPr lang="en-US" sz="4400" i="1" dirty="0" smtClean="0"/>
              <a:t>”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49" y="1862136"/>
            <a:ext cx="7702551" cy="4691064"/>
          </a:xfrm>
        </p:spPr>
        <p:txBody>
          <a:bodyPr/>
          <a:lstStyle/>
          <a:p>
            <a:r>
              <a:rPr lang="en-US" sz="3200" dirty="0" smtClean="0"/>
              <a:t>Scientific/Professional Personas</a:t>
            </a:r>
          </a:p>
          <a:p>
            <a:r>
              <a:rPr lang="en-US" sz="3200" dirty="0" smtClean="0"/>
              <a:t>Institution/Individual</a:t>
            </a:r>
          </a:p>
          <a:p>
            <a:r>
              <a:rPr lang="en-US" sz="3200" dirty="0" smtClean="0"/>
              <a:t>Institution/Discipline</a:t>
            </a:r>
          </a:p>
          <a:p>
            <a:r>
              <a:rPr lang="en-US" sz="3200" dirty="0" smtClean="0"/>
              <a:t>Administrative/Scholarly Support</a:t>
            </a:r>
          </a:p>
          <a:p>
            <a:r>
              <a:rPr lang="en-US" sz="3200" dirty="0" smtClean="0"/>
              <a:t>Centralized/Decentralized Universities</a:t>
            </a:r>
          </a:p>
          <a:p>
            <a:r>
              <a:rPr lang="en-US" sz="3200" dirty="0" smtClean="0"/>
              <a:t>Shared/Bespoke Services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31812"/>
            <a:ext cx="8231187" cy="91598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Coda: Data Curation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31187" cy="2211387"/>
          </a:xfrm>
        </p:spPr>
        <p:txBody>
          <a:bodyPr/>
          <a:lstStyle/>
          <a:p>
            <a:r>
              <a:rPr lang="en-US" dirty="0" smtClean="0"/>
              <a:t>Role of libraries in data curation </a:t>
            </a:r>
          </a:p>
          <a:p>
            <a:r>
              <a:rPr lang="en-US" dirty="0" smtClean="0"/>
              <a:t>Discipline-specific practices and needs</a:t>
            </a:r>
          </a:p>
          <a:p>
            <a:r>
              <a:rPr lang="en-US" dirty="0" smtClean="0"/>
              <a:t>“The Fourth Paradigm”</a:t>
            </a:r>
          </a:p>
          <a:p>
            <a:r>
              <a:rPr lang="en-US" dirty="0" smtClean="0"/>
              <a:t>Archival management of large data sets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38250"/>
            <a:ext cx="7620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953000"/>
            <a:ext cx="48482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6096000" y="4800600"/>
          <a:ext cx="2743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7641"/>
            <a:ext cx="8023223" cy="99536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Resources: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90600"/>
            <a:ext cx="7545387" cy="5106987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3"/>
              </a:rPr>
              <a:t>Jennifer_Schaffner@oclc.org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Support for Research Workflows project:</a:t>
            </a:r>
          </a:p>
          <a:p>
            <a:pPr lvl="1"/>
            <a:r>
              <a:rPr lang="en-US" dirty="0" smtClean="0">
                <a:hlinkClick r:id="rId4"/>
              </a:rPr>
              <a:t>http://www.oclc.org/research/publications/default.htm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OCLC Research reports:</a:t>
            </a:r>
          </a:p>
          <a:p>
            <a:pPr lvl="1"/>
            <a:r>
              <a:rPr lang="en-US" dirty="0" smtClean="0">
                <a:hlinkClick r:id="rId4"/>
              </a:rPr>
              <a:t>http://www.oclc.org/research/publications/default.htm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Research Information Network (RIN)</a:t>
            </a:r>
          </a:p>
          <a:p>
            <a:pPr lvl="1"/>
            <a:r>
              <a:rPr lang="en-US" dirty="0" smtClean="0">
                <a:hlinkClick r:id="rId5"/>
              </a:rPr>
              <a:t>http://www.rin.ac.uk/</a:t>
            </a:r>
            <a:endParaRPr lang="en-US" dirty="0" smtClean="0"/>
          </a:p>
          <a:p>
            <a:pPr lvl="1"/>
            <a:endParaRPr lang="en-US" dirty="0" smtClean="0"/>
          </a:p>
          <a:p>
            <a:pPr lvl="1" algn="ctr">
              <a:buNone/>
            </a:pPr>
            <a:r>
              <a:rPr lang="en-US" sz="1800" dirty="0" smtClean="0"/>
              <a:t>Thanks to Susan Kroll, Rick Forsman, Ian Rowlands, </a:t>
            </a:r>
          </a:p>
          <a:p>
            <a:pPr lvl="1" algn="ctr">
              <a:buNone/>
            </a:pPr>
            <a:r>
              <a:rPr lang="en-US" sz="1800" dirty="0" smtClean="0"/>
              <a:t>David Brown, Ricky Erway and John MacColl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b="1" dirty="0" smtClean="0"/>
              <a:t>“I would be interested in tools that can scan lab notebooks and assign metadata for retrieval.”</a:t>
            </a:r>
          </a:p>
          <a:p>
            <a:pPr>
              <a:buNone/>
            </a:pP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3503613"/>
            <a:ext cx="8231187" cy="236378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b="1" dirty="0" smtClean="0"/>
              <a:t>"I searched for a book on Amazon and couldn't find it so it must not exist."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055813"/>
            <a:ext cx="8231187" cy="259238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b="1" dirty="0" smtClean="0"/>
              <a:t>“I would like to tear apart the current publishing system so everyone owned their own IP.”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b="1" kern="1200" dirty="0" smtClean="0"/>
              <a:t>“[I would like a service] so I can see what others are doing without sharing my information."</a:t>
            </a:r>
            <a:r>
              <a:rPr lang="en-US" sz="3200" kern="1200" dirty="0" smtClean="0">
                <a:latin typeface="Arial" pitchFamily="-65" charset="0"/>
              </a:rPr>
              <a:t/>
            </a:r>
            <a:br>
              <a:rPr lang="en-US" sz="3200" kern="1200" dirty="0" smtClean="0">
                <a:latin typeface="Arial" pitchFamily="-65" charset="0"/>
              </a:rPr>
            </a:b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31187" cy="175418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b="1" dirty="0" smtClean="0"/>
              <a:t>“I used to use the library to obtain all my research information, but now I use Google Scholar.”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685800"/>
            <a:ext cx="8231187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“It would be helpful to have a data warehouse.”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“Incentives are low to share data and there is no real means of tracking data in my field. There is no central data repository.”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“Researchers such as myself refuse to submit our original data ,for fear it will be compromised, </a:t>
            </a:r>
            <a:r>
              <a:rPr lang="en-US" dirty="0" err="1" smtClean="0"/>
              <a:t>mis</a:t>
            </a:r>
            <a:r>
              <a:rPr lang="en-US" dirty="0" smtClean="0"/>
              <a:t>-cited and misquoted.”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“We have consolidated social sciences survey research into an institute, which provides data archiving among physically disparate areas.”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LA 2008">
  <a:themeElements>
    <a:clrScheme name="BCLA 2008 1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7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DAA"/>
      </a:accent5>
      <a:accent6>
        <a:srgbClr val="E7B900"/>
      </a:accent6>
      <a:hlink>
        <a:srgbClr val="006699"/>
      </a:hlink>
      <a:folHlink>
        <a:srgbClr val="969696"/>
      </a:folHlink>
    </a:clrScheme>
    <a:fontScheme name="BCLA 200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rgbClr val="336699"/>
            </a:solidFill>
            <a:effectLst/>
            <a:latin typeface="Verdan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rgbClr val="336699"/>
            </a:solidFill>
            <a:effectLst/>
            <a:latin typeface="Verdana" pitchFamily="-65" charset="0"/>
          </a:defRPr>
        </a:defPPr>
      </a:lstStyle>
    </a:lnDef>
  </a:objectDefaults>
  <a:extraClrSchemeLst>
    <a:extraClrScheme>
      <a:clrScheme name="BCLA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LA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LA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LA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LA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LA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LA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LA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LA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LA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LA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LA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LA 2008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99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LA 2008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99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LA 2008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7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DAA"/>
        </a:accent5>
        <a:accent6>
          <a:srgbClr val="E7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LA 2008 1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7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DAA"/>
        </a:accent5>
        <a:accent6>
          <a:srgbClr val="E7B900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LClight2010AM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LC orang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23295</TotalTime>
  <Words>1226</Words>
  <Application>Microsoft Office PowerPoint</Application>
  <PresentationFormat>On-screen Show (4:3)</PresentationFormat>
  <Paragraphs>314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BCLA 2008</vt:lpstr>
      <vt:lpstr>OCLClight2010AM</vt:lpstr>
      <vt:lpstr>OCLC orange "light" template</vt:lpstr>
      <vt:lpstr>From the Researcher’s  Point of View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Research Information Universe</vt:lpstr>
      <vt:lpstr>Convergence in Scholarly Practices</vt:lpstr>
      <vt:lpstr>Slide 17</vt:lpstr>
      <vt:lpstr>Slide 18</vt:lpstr>
      <vt:lpstr>Overlapping environments</vt:lpstr>
      <vt:lpstr>Support for Research Workflows  a joint project with the UK’s  Research Information Network  </vt:lpstr>
      <vt:lpstr>Slide 21</vt:lpstr>
      <vt:lpstr>Testing the Desirability of Research Services</vt:lpstr>
      <vt:lpstr>“It’s the Wild West Out There”</vt:lpstr>
      <vt:lpstr>Conclusions:</vt:lpstr>
      <vt:lpstr>Slide 25</vt:lpstr>
      <vt:lpstr>Slide 26</vt:lpstr>
      <vt:lpstr>Methodology:</vt:lpstr>
      <vt:lpstr>Methodology: Who was interviewed?</vt:lpstr>
      <vt:lpstr>Methodology: Departments and Disciplines</vt:lpstr>
      <vt:lpstr>Collect  </vt:lpstr>
      <vt:lpstr>Read and Write</vt:lpstr>
      <vt:lpstr>Collaborate</vt:lpstr>
      <vt:lpstr>Funding</vt:lpstr>
      <vt:lpstr>Example from a recent  on-campus interview</vt:lpstr>
      <vt:lpstr>What to stop doing; what not to do?</vt:lpstr>
      <vt:lpstr>Lingering Questions </vt:lpstr>
      <vt:lpstr>“Marginal”</vt:lpstr>
      <vt:lpstr>Coda: Data Curation</vt:lpstr>
      <vt:lpstr>Resources:</vt:lpstr>
    </vt:vector>
  </TitlesOfParts>
  <Company>OCLC Online Computer Library Center,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Information Management (RIM) </dc:title>
  <dc:creator>Ricky Erway</dc:creator>
  <cp:lastModifiedBy>Melissa Renspie</cp:lastModifiedBy>
  <cp:revision>710</cp:revision>
  <dcterms:created xsi:type="dcterms:W3CDTF">2009-12-09T14:10:31Z</dcterms:created>
  <dcterms:modified xsi:type="dcterms:W3CDTF">2010-06-22T15:08:05Z</dcterms:modified>
</cp:coreProperties>
</file>