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373" r:id="rId6"/>
    <p:sldId id="378" r:id="rId7"/>
    <p:sldId id="382" r:id="rId8"/>
    <p:sldId id="380" r:id="rId9"/>
    <p:sldId id="377" r:id="rId10"/>
    <p:sldId id="375" r:id="rId11"/>
    <p:sldId id="376" r:id="rId12"/>
    <p:sldId id="381" r:id="rId13"/>
    <p:sldId id="379" r:id="rId14"/>
    <p:sldId id="3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046" autoAdjust="0"/>
  </p:normalViewPr>
  <p:slideViewPr>
    <p:cSldViewPr>
      <p:cViewPr varScale="1">
        <p:scale>
          <a:sx n="102" d="100"/>
          <a:sy n="102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User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user term for </a:t>
            </a:r>
            <a:r>
              <a:rPr lang="en-US" dirty="0" smtClean="0"/>
              <a:t>584.72168 </a:t>
            </a:r>
            <a:r>
              <a:rPr lang="en-US" dirty="0" smtClean="0"/>
              <a:t>Rare and endangered orchids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default user term, which is based on captions.</a:t>
            </a:r>
          </a:p>
          <a:p>
            <a:r>
              <a:rPr lang="en-US" dirty="0" smtClean="0"/>
              <a:t>Edit User term to match pattern in Relative Index for similar works: </a:t>
            </a:r>
            <a:r>
              <a:rPr lang="en-US" dirty="0" smtClean="0"/>
              <a:t>Rare </a:t>
            </a:r>
            <a:r>
              <a:rPr lang="en-US" dirty="0" err="1" smtClean="0"/>
              <a:t>Orchidaceae</a:t>
            </a:r>
            <a:endParaRPr lang="en-US" dirty="0" smtClean="0"/>
          </a:p>
          <a:p>
            <a:r>
              <a:rPr lang="en-US" dirty="0" smtClean="0"/>
              <a:t>Click Update.</a:t>
            </a:r>
          </a:p>
          <a:p>
            <a:r>
              <a:rPr lang="en-US" dirty="0" smtClean="0"/>
              <a:t>Edit User term again to match pattern in Relative Index for similar works: Rare orchids</a:t>
            </a:r>
          </a:p>
          <a:p>
            <a:r>
              <a:rPr lang="en-US" dirty="0" smtClean="0"/>
              <a:t>Click </a:t>
            </a:r>
            <a:r>
              <a:rPr lang="en-US" dirty="0" smtClean="0"/>
              <a:t>Add. Now let’s say you have changed your mind and want “Rare orchids” to be caption.  Use radio button to select that term and click Set as Caption.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editing user term for </a:t>
            </a:r>
            <a:r>
              <a:rPr lang="en-US" dirty="0" smtClean="0"/>
              <a:t>584.72168 </a:t>
            </a:r>
            <a:r>
              <a:rPr lang="en-US" dirty="0" smtClean="0"/>
              <a:t>Rare and endangered orchids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6" y="1524000"/>
            <a:ext cx="8398568" cy="508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  <a:solidFill>
                <a:srgbClr val="FFFF00"/>
              </a:solidFill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  <a:solidFill>
                <a:srgbClr val="FFFF00"/>
              </a:solidFill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user term for 616.99471059 Bone cancer—surgery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645" y="1936750"/>
            <a:ext cx="5854709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user term for 616.99471059 Bone cancer—surgery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default user term, which is based on captions.</a:t>
            </a:r>
          </a:p>
          <a:p>
            <a:r>
              <a:rPr lang="en-US" dirty="0" smtClean="0"/>
              <a:t>Edit User term to match predominant pattern in Relative Index for similar works: Bone cancer—surgery</a:t>
            </a:r>
          </a:p>
          <a:p>
            <a:r>
              <a:rPr lang="en-US" dirty="0" smtClean="0"/>
              <a:t>Click Update.</a:t>
            </a:r>
          </a:p>
          <a:p>
            <a:r>
              <a:rPr lang="en-US" dirty="0" smtClean="0"/>
              <a:t>Edit User term again to match alternate pattern in Relative Index for similar works: Bone </a:t>
            </a:r>
            <a:r>
              <a:rPr lang="en-US" dirty="0" err="1" smtClean="0"/>
              <a:t>neoplasms</a:t>
            </a:r>
            <a:r>
              <a:rPr lang="en-US" dirty="0" smtClean="0"/>
              <a:t>—surgery</a:t>
            </a:r>
          </a:p>
          <a:p>
            <a:r>
              <a:rPr lang="en-US" dirty="0" smtClean="0"/>
              <a:t>Click Add.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editing user term for 616.99471059 Bone cancer—surgery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2214" y="1936750"/>
            <a:ext cx="5659572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user term for 942.10049162 Irish in London (history, interdisciplinary treatment)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392" y="1936750"/>
            <a:ext cx="5907215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user term for 942.10049162 Irish in London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default user term, which is based on captions.</a:t>
            </a:r>
          </a:p>
          <a:p>
            <a:r>
              <a:rPr lang="en-US" dirty="0" smtClean="0"/>
              <a:t>Edit User term to match predominant pattern in Relative Index for similar works: Irish—London (England)</a:t>
            </a:r>
          </a:p>
          <a:p>
            <a:r>
              <a:rPr lang="en-US" dirty="0" smtClean="0"/>
              <a:t>Tip for editing: use radio button for Relative Index entry “London (England)” to get correct MARC coding for geographic term; then place cursor at far left of User terms box and type: Irish--</a:t>
            </a:r>
          </a:p>
          <a:p>
            <a:r>
              <a:rPr lang="en-US" dirty="0" smtClean="0"/>
              <a:t>Click Update.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editing user term for 942.10049162 Irish in London 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020917"/>
            <a:ext cx="7702550" cy="403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user term for </a:t>
            </a:r>
            <a:r>
              <a:rPr lang="en-US" dirty="0" smtClean="0"/>
              <a:t>584.72168 </a:t>
            </a:r>
            <a:r>
              <a:rPr lang="en-US" dirty="0" smtClean="0"/>
              <a:t>Rare and endangered orchids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9" y="1557693"/>
            <a:ext cx="8647103" cy="5071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ora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4E729AC2A04CA0CB0FF3C407C714" ma:contentTypeVersion="0" ma:contentTypeDescription="Create a new document." ma:contentTypeScope="" ma:versionID="9864c124df22810dba869640b74375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312352E-7D68-4A9B-8E28-A9637DA86F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D61737-049E-480F-BC4C-29E977E60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7CAD93A-1B71-48C8-87A6-FA3D364A2BEE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424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Trebuchet MS</vt:lpstr>
      <vt:lpstr>oclc_light_orange</vt:lpstr>
      <vt:lpstr>WebDewey Number Building User Terms</vt:lpstr>
      <vt:lpstr>Overall workflow</vt:lpstr>
      <vt:lpstr>Default user term for 616.99471059 Bone cancer—surgery</vt:lpstr>
      <vt:lpstr>Edit user term for 616.99471059 Bone cancer—surgery</vt:lpstr>
      <vt:lpstr>Result of editing user term for 616.99471059 Bone cancer—surgery</vt:lpstr>
      <vt:lpstr>Default user term for 942.10049162 Irish in London (history, interdisciplinary treatment)</vt:lpstr>
      <vt:lpstr>Edit user term for 942.10049162 Irish in London </vt:lpstr>
      <vt:lpstr>Result of editing user term for 942.10049162 Irish in London </vt:lpstr>
      <vt:lpstr>Default user term for 584.72168 Rare and endangered orchids</vt:lpstr>
      <vt:lpstr>Edit user term for 584.72168 Rare and endangered orchids</vt:lpstr>
      <vt:lpstr>Result of editing user term for 584.72168 Rare and endangered orchids</vt:lpstr>
    </vt:vector>
  </TitlesOfParts>
  <Company>OCLC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Green,Rebecca</cp:lastModifiedBy>
  <cp:revision>291</cp:revision>
  <dcterms:created xsi:type="dcterms:W3CDTF">2012-10-09T18:58:28Z</dcterms:created>
  <dcterms:modified xsi:type="dcterms:W3CDTF">2016-11-21T18:15:28Z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0x010100EAEE4E729AC2A04CA0CB0FF3C407C714</vt:lpwstr>
  </property>
</Properties>
</file>