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67" r:id="rId3"/>
    <p:sldId id="365" r:id="rId4"/>
    <p:sldId id="366" r:id="rId5"/>
    <p:sldId id="361" r:id="rId6"/>
    <p:sldId id="364" r:id="rId7"/>
    <p:sldId id="362" r:id="rId8"/>
    <p:sldId id="3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046" autoAdjust="0"/>
  </p:normalViewPr>
  <p:slideViewPr>
    <p:cSldViewPr>
      <p:cViewPr varScale="1">
        <p:scale>
          <a:sx n="103" d="100"/>
          <a:sy n="103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1133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science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305.831081 </a:t>
            </a:r>
            <a:br>
              <a:rPr lang="en-US" dirty="0" smtClean="0"/>
            </a:br>
            <a:r>
              <a:rPr lang="en-US" dirty="0" smtClean="0"/>
              <a:t>German Brazilians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1752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762000"/>
                <a:gridCol w="13716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305.81-305.89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. . . national groups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T5—31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305.831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Germans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T2—81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305.831081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305.831081</a:t>
            </a:r>
            <a:br>
              <a:rPr lang="en-US" dirty="0" smtClean="0"/>
            </a:br>
            <a:r>
              <a:rPr lang="en-US" dirty="0" smtClean="0"/>
              <a:t>German Brazilians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86" y="2243138"/>
            <a:ext cx="833102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333.73616 </a:t>
            </a:r>
            <a:br>
              <a:rPr lang="en-US" dirty="0" smtClean="0"/>
            </a:br>
            <a:r>
              <a:rPr lang="en-US" dirty="0" smtClean="0"/>
              <a:t>Conservation of arid lands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138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838200"/>
                <a:gridCol w="15240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333.736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333.736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Arid lands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333.7-333.9:16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333.73616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Conservation and protection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333.73616 Conservation of arid lands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2936108"/>
            <a:ext cx="7702550" cy="220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363.19464 </a:t>
            </a:r>
            <a:br>
              <a:rPr lang="en-US" dirty="0" smtClean="0"/>
            </a:br>
            <a:r>
              <a:rPr lang="en-US" dirty="0" smtClean="0"/>
              <a:t>Inspection and testing of drugs and medicines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138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838200"/>
                <a:gridCol w="17526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363.194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363.194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Drugs and medicines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362-363:64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363.19464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Inspection and testing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363.19464 Inspection and testing of drugs and medicines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2928825"/>
            <a:ext cx="7702550" cy="22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lc_light_orang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266</Words>
  <Application>Microsoft Office PowerPoint</Application>
  <PresentationFormat>On-screen Show (4:3)</PresentationFormat>
  <Paragraphs>81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oclc_light_orange</vt:lpstr>
      <vt:lpstr>WebDewey Number Building  Social science examples</vt:lpstr>
      <vt:lpstr>Overall workflow</vt:lpstr>
      <vt:lpstr>Process of building 305.831081  German Brazilians</vt:lpstr>
      <vt:lpstr>Results of process of building 305.831081 German Brazilians</vt:lpstr>
      <vt:lpstr>Process of building 333.73616  Conservation of arid lands</vt:lpstr>
      <vt:lpstr>Results of process of building 333.73616 Conservation of arid lands</vt:lpstr>
      <vt:lpstr>Process of building 363.19464  Inspection and testing of drugs and medicines</vt:lpstr>
      <vt:lpstr>Results of process of building 363.19464 Inspection and testing of drugs and medicines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Rebecca Green</cp:lastModifiedBy>
  <cp:revision>231</cp:revision>
  <dcterms:created xsi:type="dcterms:W3CDTF">2012-10-09T18:58:28Z</dcterms:created>
  <dcterms:modified xsi:type="dcterms:W3CDTF">2012-11-05T14:43:54Z</dcterms:modified>
</cp:coreProperties>
</file>