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70" r:id="rId3"/>
    <p:sldId id="362" r:id="rId4"/>
    <p:sldId id="364" r:id="rId5"/>
    <p:sldId id="365" r:id="rId6"/>
    <p:sldId id="369" r:id="rId7"/>
    <p:sldId id="367" r:id="rId8"/>
    <p:sldId id="3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046" autoAdjust="0"/>
  </p:normalViewPr>
  <p:slideViewPr>
    <p:cSldViewPr>
      <p:cViewPr varScale="1">
        <p:scale>
          <a:sx n="103" d="100"/>
          <a:sy n="103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1133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</a:t>
            </a:r>
            <a:r>
              <a:rPr lang="en-US" dirty="0" smtClean="0"/>
              <a:t>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Literature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824.5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English </a:t>
            </a:r>
            <a:r>
              <a:rPr lang="en-US" dirty="0" smtClean="0"/>
              <a:t>literary essays, 1702-1745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individual author)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813676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19343"/>
                <a:gridCol w="846455"/>
                <a:gridCol w="1418877"/>
                <a:gridCol w="3429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821-828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Subdivisions for specific forms of English literature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T3A—41-T3A—49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periods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821-828:5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Queen Anne period, 1702-1745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824.5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English </a:t>
            </a:r>
            <a:r>
              <a:rPr lang="en-US" dirty="0" smtClean="0"/>
              <a:t>literary essays, 1702-1745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individual author)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3083182"/>
            <a:ext cx="7702550" cy="190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891.730108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Russian </a:t>
            </a:r>
            <a:r>
              <a:rPr lang="en-US" dirty="0" smtClean="0"/>
              <a:t>short </a:t>
            </a:r>
            <a:r>
              <a:rPr lang="en-US" dirty="0" smtClean="0"/>
              <a:t>stories—collections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9675"/>
                <a:gridCol w="762000"/>
                <a:gridCol w="14478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891.71-891.78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Subdivisions for specific forms of Russian literature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T3B—301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891.7301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stories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T3B—102-T3B—107:08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891.730108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Collections of literary texts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891.730108 Russian short stories—collections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965717"/>
            <a:ext cx="7702550" cy="214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809.393578</a:t>
            </a:r>
            <a:br>
              <a:rPr lang="en-US" dirty="0" smtClean="0"/>
            </a:br>
            <a:r>
              <a:rPr lang="en-US" dirty="0" smtClean="0"/>
              <a:t>Music—fiction—history and criticism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2565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371600"/>
                <a:gridCol w="342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809.1-809.7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 in specific forms other than miscellaneous writings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808.8391-808.8393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809.39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Fiction displaying specific features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T3C—3578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809.393578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809.393578</a:t>
            </a:r>
            <a:br>
              <a:rPr lang="en-US" dirty="0" smtClean="0"/>
            </a:br>
            <a:r>
              <a:rPr lang="en-US" dirty="0" smtClean="0"/>
              <a:t>Music—fiction—history </a:t>
            </a:r>
            <a:r>
              <a:rPr lang="en-US" dirty="0" smtClean="0"/>
              <a:t>and criticism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3000136"/>
            <a:ext cx="7702550" cy="207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ora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4E729AC2A04CA0CB0FF3C407C714" ma:contentTypeVersion="0" ma:contentTypeDescription="Create a new document." ma:contentTypeScope="" ma:versionID="9864c124df22810dba869640b74375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75FE03F-746F-4B9F-BCE6-025FD70D119E}"/>
</file>

<file path=customXml/itemProps2.xml><?xml version="1.0" encoding="utf-8"?>
<ds:datastoreItem xmlns:ds="http://schemas.openxmlformats.org/officeDocument/2006/customXml" ds:itemID="{2CFCF5DC-8157-4CB4-B459-4B0F3348E98B}"/>
</file>

<file path=customXml/itemProps3.xml><?xml version="1.0" encoding="utf-8"?>
<ds:datastoreItem xmlns:ds="http://schemas.openxmlformats.org/officeDocument/2006/customXml" ds:itemID="{8325F4CB-0702-4A76-AC02-9F76B1BA87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287</Words>
  <Application>Microsoft Office PowerPoint</Application>
  <PresentationFormat>On-screen Show (4:3)</PresentationFormat>
  <Paragraphs>91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Literature examples</vt:lpstr>
      <vt:lpstr>Overall workflow</vt:lpstr>
      <vt:lpstr>Process of building 824.5  English literary essays, 1702-1745  (individual author)</vt:lpstr>
      <vt:lpstr>Results of process of building 824.5  English literary essays, 1702-1745  (individual author)</vt:lpstr>
      <vt:lpstr>Process of building 891.730108  Russian short stories—collections</vt:lpstr>
      <vt:lpstr>Results of process of building 891.730108 Russian short stories—collections</vt:lpstr>
      <vt:lpstr>Process of building 809.393578 Music—fiction—history and criticism </vt:lpstr>
      <vt:lpstr>Results of process of building 809.393578 Music—fiction—history and criticism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246</cp:revision>
  <dcterms:created xsi:type="dcterms:W3CDTF">2012-10-09T18:58:28Z</dcterms:created>
  <dcterms:modified xsi:type="dcterms:W3CDTF">2012-11-05T13:18:33Z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0x010100EAEE4E729AC2A04CA0CB0FF3C407C714</vt:lpwstr>
  </property>
</Properties>
</file>