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64" r:id="rId3"/>
    <p:sldId id="365" r:id="rId4"/>
    <p:sldId id="330" r:id="rId5"/>
    <p:sldId id="362" r:id="rId6"/>
    <p:sldId id="363" r:id="rId7"/>
    <p:sldId id="361" r:id="rId8"/>
    <p:sldId id="3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046" autoAdjust="0"/>
  </p:normalViewPr>
  <p:slideViewPr>
    <p:cSldViewPr>
      <p:cViewPr varScale="1">
        <p:scale>
          <a:sx n="103" d="100"/>
          <a:sy n="103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5037137" cy="1751012"/>
          </a:xfrm>
        </p:spPr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Number Building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Law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346.71086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Insurance </a:t>
            </a:r>
            <a:r>
              <a:rPr lang="en-US" dirty="0" smtClean="0"/>
              <a:t>law of Canada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372360"/>
          <a:ext cx="7889875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40012"/>
                <a:gridCol w="932410"/>
                <a:gridCol w="1398616"/>
                <a:gridCol w="34188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346.3-346.9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jurisdictions and areas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T2—71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346.71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346.3-346.9:01-09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346.71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Topics of private law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346.086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346.71086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Insurance</a:t>
                      </a:r>
                      <a:endParaRPr lang="en-US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346.71086 Insurance law of Canada</a:t>
            </a:r>
            <a:endParaRPr lang="en-US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2661691"/>
            <a:ext cx="7702550" cy="275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343.08710261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Foreign </a:t>
            </a:r>
            <a:r>
              <a:rPr lang="en-US" dirty="0" smtClean="0"/>
              <a:t>trade—law—agricultural products—treaties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1752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74875"/>
                <a:gridCol w="762000"/>
                <a:gridCol w="17526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343.0871-343.0875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343.087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commodities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381.41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343.0871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 of agriculture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342-347:0261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343.08710261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Treaties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343.08710261 Foreign trade—law—agricultural products—treaties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2495438"/>
            <a:ext cx="7702550" cy="30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344.017613875 International labor law for ocean transportation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534920"/>
          <a:ext cx="8044873" cy="2021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69050"/>
                <a:gridCol w="754501"/>
                <a:gridCol w="1754215"/>
                <a:gridCol w="28671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344.011-344.018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aspects of labor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331.761001-331.761999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344.01761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Subdivisions for industries and occupations . . 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387.5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344.017613875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Ocean transportation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344.017613875 International labor law for ocean transportation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2112169"/>
            <a:ext cx="7702550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lc_light_orang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4E729AC2A04CA0CB0FF3C407C714" ma:contentTypeVersion="0" ma:contentTypeDescription="Create a new document." ma:contentTypeScope="" ma:versionID="9864c124df22810dba869640b743751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EAADC4E-FEF6-4178-B7E7-E9CE3D983F35}"/>
</file>

<file path=customXml/itemProps2.xml><?xml version="1.0" encoding="utf-8"?>
<ds:datastoreItem xmlns:ds="http://schemas.openxmlformats.org/officeDocument/2006/customXml" ds:itemID="{FB7569C8-BE68-467D-A5D9-1BBA8A73D806}"/>
</file>

<file path=customXml/itemProps3.xml><?xml version="1.0" encoding="utf-8"?>
<ds:datastoreItem xmlns:ds="http://schemas.openxmlformats.org/officeDocument/2006/customXml" ds:itemID="{17CD5340-4529-473B-8153-C2D6DCB059F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297</Words>
  <Application>Microsoft Office PowerPoint</Application>
  <PresentationFormat>On-screen Show (4:3)</PresentationFormat>
  <Paragraphs>97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oclc_light_orange</vt:lpstr>
      <vt:lpstr>WebDewey Number Building  Law examples</vt:lpstr>
      <vt:lpstr>Overall workflow</vt:lpstr>
      <vt:lpstr>Process of building 346.71086  Insurance law of Canada</vt:lpstr>
      <vt:lpstr>Results of process of building 346.71086 Insurance law of Canada</vt:lpstr>
      <vt:lpstr>Process of building 343.08710261  Foreign trade—law—agricultural products—treaties</vt:lpstr>
      <vt:lpstr>Results of process of building 343.08710261 Foreign trade—law—agricultural products—treaties</vt:lpstr>
      <vt:lpstr>Process of building 344.017613875 International labor law for ocean transportation</vt:lpstr>
      <vt:lpstr>Results of process of building 344.017613875 International labor law for ocean transportation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Rebecca Green</cp:lastModifiedBy>
  <cp:revision>233</cp:revision>
  <dcterms:created xsi:type="dcterms:W3CDTF">2012-10-09T18:58:28Z</dcterms:created>
  <dcterms:modified xsi:type="dcterms:W3CDTF">2012-11-05T13:16:10Z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0x010100EAEE4E729AC2A04CA0CB0FF3C407C714</vt:lpwstr>
  </property>
</Properties>
</file>