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69" r:id="rId2"/>
    <p:sldId id="443" r:id="rId3"/>
    <p:sldId id="438" r:id="rId4"/>
    <p:sldId id="439" r:id="rId5"/>
    <p:sldId id="338" r:id="rId6"/>
    <p:sldId id="339" r:id="rId7"/>
    <p:sldId id="360" r:id="rId8"/>
    <p:sldId id="340" r:id="rId9"/>
    <p:sldId id="352" r:id="rId10"/>
    <p:sldId id="35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B42"/>
    <a:srgbClr val="FF5437"/>
    <a:srgbClr val="0000A6"/>
    <a:srgbClr val="1A3BA6"/>
    <a:srgbClr val="1833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16DE-EEA3-4B6D-9973-26278DF9569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D09B1-B4FD-4672-A98F-5F2B2B4D5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5037137" cy="1751012"/>
          </a:xfrm>
        </p:spPr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Number Building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Language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building 495.93286421 </a:t>
            </a:r>
            <a:br>
              <a:rPr lang="en-US" dirty="0" smtClean="0"/>
            </a:br>
            <a:r>
              <a:rPr lang="en-US" dirty="0" smtClean="0"/>
              <a:t>Khmer-language readers </a:t>
            </a:r>
            <a:br>
              <a:rPr lang="en-US" dirty="0" smtClean="0"/>
            </a:br>
            <a:r>
              <a:rPr lang="en-US" dirty="0" smtClean="0"/>
              <a:t>for English-speaking people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1612214"/>
            <a:ext cx="7696200" cy="486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450.145</a:t>
            </a:r>
            <a:br>
              <a:rPr lang="en-US" dirty="0" smtClean="0"/>
            </a:br>
            <a:r>
              <a:rPr lang="en-US" dirty="0" smtClean="0"/>
              <a:t>Pragmatics of Italian language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80640"/>
          <a:ext cx="7737475" cy="1381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762000"/>
                <a:gridCol w="13716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Italian </a:t>
                      </a:r>
                      <a:r>
                        <a:rPr lang="en-US" dirty="0" smtClean="0"/>
                        <a:t>. . .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T4—0145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450.145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Pragmatics 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450.145</a:t>
            </a:r>
            <a:br>
              <a:rPr lang="en-US" dirty="0" smtClean="0"/>
            </a:br>
            <a:r>
              <a:rPr lang="en-US" dirty="0" smtClean="0"/>
              <a:t>Pragmatics of Italian language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" y="2653422"/>
            <a:ext cx="7929563" cy="245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419.705</a:t>
            </a:r>
            <a:br>
              <a:rPr lang="en-US" dirty="0" smtClean="0"/>
            </a:br>
            <a:r>
              <a:rPr lang="en-US" dirty="0" smtClean="0"/>
              <a:t>American Sign Language grammar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90800"/>
          <a:ext cx="7737475" cy="1752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762000"/>
                <a:gridCol w="13716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419.4-419.9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 languages . . .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T2—7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North America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T4—5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419.705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Grammar . . 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419.705</a:t>
            </a:r>
            <a:br>
              <a:rPr lang="en-US" dirty="0" smtClean="0"/>
            </a:br>
            <a:r>
              <a:rPr lang="en-US" dirty="0" smtClean="0"/>
              <a:t>American Sign Language grammar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586" y="2419350"/>
            <a:ext cx="8008829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428.041061 </a:t>
            </a:r>
            <a:br>
              <a:rPr lang="en-US" dirty="0" smtClean="0"/>
            </a:br>
            <a:r>
              <a:rPr lang="en-US" dirty="0" smtClean="0"/>
              <a:t>Translating Spanish poetry into English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24760"/>
          <a:ext cx="7737474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762000"/>
                <a:gridCol w="1371600"/>
                <a:gridCol w="3505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421-428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Subdivisions of English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T4—8041-T4—8048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428.04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Translating specific forms . . .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T3B—1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428.041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Poetry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T6—61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428.041061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Spanish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428.041061</a:t>
            </a:r>
            <a:br>
              <a:rPr lang="en-US" dirty="0" smtClean="0"/>
            </a:br>
            <a:r>
              <a:rPr lang="en-US" dirty="0" smtClean="0"/>
              <a:t>Translating Spanish poetry into English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233" y="2057400"/>
            <a:ext cx="846353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495.93286421 </a:t>
            </a:r>
            <a:br>
              <a:rPr lang="en-US" dirty="0" smtClean="0"/>
            </a:br>
            <a:r>
              <a:rPr lang="en-US" dirty="0" smtClean="0"/>
              <a:t>Khmer-language readers </a:t>
            </a:r>
            <a:br>
              <a:rPr lang="en-US" dirty="0" smtClean="0"/>
            </a:br>
            <a:r>
              <a:rPr lang="en-US" dirty="0" smtClean="0"/>
              <a:t>for English-speaking people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0862" y="2448560"/>
          <a:ext cx="8042276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16138"/>
                <a:gridCol w="762000"/>
                <a:gridCol w="1676400"/>
                <a:gridCol w="34877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495.92-495.97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 </a:t>
                      </a:r>
                      <a:r>
                        <a:rPr lang="en-US" dirty="0" err="1" smtClean="0"/>
                        <a:t>Austroasiatic</a:t>
                      </a:r>
                      <a:r>
                        <a:rPr lang="en-US" dirty="0" smtClean="0"/>
                        <a:t> . . . languages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T6—95932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495.932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Khmer (Cambodian)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T4—8642-T4—8649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495.932864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Readers for speakers of . . 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T6—21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495.93286421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clc_light_orange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</TotalTime>
  <Words>327</Words>
  <Application>Microsoft Office PowerPoint</Application>
  <PresentationFormat>On-screen Show (4:3)</PresentationFormat>
  <Paragraphs>115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oclc_light_orange</vt:lpstr>
      <vt:lpstr>WebDewey Number Building  Language examples</vt:lpstr>
      <vt:lpstr>Overall workflow</vt:lpstr>
      <vt:lpstr>Process of building 450.145 Pragmatics of Italian language</vt:lpstr>
      <vt:lpstr>Results of process of building 450.145 Pragmatics of Italian language</vt:lpstr>
      <vt:lpstr>Process of building 419.705 American Sign Language grammar</vt:lpstr>
      <vt:lpstr>Results of process of building 419.705 American Sign Language grammar</vt:lpstr>
      <vt:lpstr>Process of building 428.041061  Translating Spanish poetry into English</vt:lpstr>
      <vt:lpstr>Results of process of building 428.041061 Translating Spanish poetry into English</vt:lpstr>
      <vt:lpstr>Process of building 495.93286421  Khmer-language readers  for English-speaking people</vt:lpstr>
      <vt:lpstr>Result of building 495.93286421  Khmer-language readers  for English-speaking people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Rebecca Green</cp:lastModifiedBy>
  <cp:revision>259</cp:revision>
  <dcterms:created xsi:type="dcterms:W3CDTF">2012-10-09T18:58:28Z</dcterms:created>
  <dcterms:modified xsi:type="dcterms:W3CDTF">2012-11-05T15:52:11Z</dcterms:modified>
</cp:coreProperties>
</file>