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8" r:id="rId2"/>
    <p:sldId id="446" r:id="rId3"/>
    <p:sldId id="357" r:id="rId4"/>
    <p:sldId id="343" r:id="rId5"/>
    <p:sldId id="363" r:id="rId6"/>
    <p:sldId id="345" r:id="rId7"/>
    <p:sldId id="364" r:id="rId8"/>
    <p:sldId id="35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B42"/>
    <a:srgbClr val="FF5437"/>
    <a:srgbClr val="0000A6"/>
    <a:srgbClr val="1A3BA6"/>
    <a:srgbClr val="1833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16DE-EEA3-4B6D-9973-26278DF9569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09B1-B4FD-4672-A98F-5F2B2B4D5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0371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and travel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</a:t>
            </a:r>
            <a:r>
              <a:rPr lang="en-US" dirty="0" smtClean="0"/>
              <a:t>941.203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</a:t>
            </a:r>
            <a:r>
              <a:rPr lang="en-US" dirty="0" smtClean="0"/>
              <a:t>Northeastern Scotland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the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656840"/>
          <a:ext cx="8042275" cy="1651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18751"/>
                <a:gridCol w="769289"/>
                <a:gridCol w="1384720"/>
                <a:gridCol w="37695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941.201-941.208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(Northeastern</a:t>
                      </a:r>
                      <a:r>
                        <a:rPr lang="en-US" baseline="0" dirty="0" smtClean="0"/>
                        <a:t> Scotland</a:t>
                      </a:r>
                      <a:r>
                        <a:rPr lang="en-US" dirty="0" smtClean="0"/>
                        <a:t>) Historical periods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941.103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941.203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(Scotland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) 1314-1424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</a:t>
            </a:r>
            <a:r>
              <a:rPr lang="en-US" dirty="0" smtClean="0"/>
              <a:t>941.203</a:t>
            </a:r>
            <a:br>
              <a:rPr lang="en-US" dirty="0" smtClean="0"/>
            </a:br>
            <a:r>
              <a:rPr lang="en-US" dirty="0" smtClean="0"/>
              <a:t>History of Northeastern Scotland</a:t>
            </a:r>
            <a:br>
              <a:rPr lang="en-US" dirty="0" smtClean="0"/>
            </a:br>
            <a:r>
              <a:rPr lang="en-US" dirty="0" smtClean="0"/>
              <a:t>during the 14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81" y="2386013"/>
            <a:ext cx="7920038" cy="246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</a:t>
            </a:r>
            <a:r>
              <a:rPr lang="en-US" dirty="0" smtClean="0"/>
              <a:t>918.10466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Travel in </a:t>
            </a:r>
            <a:r>
              <a:rPr lang="en-US" dirty="0" smtClean="0"/>
              <a:t>Brazil </a:t>
            </a:r>
            <a:r>
              <a:rPr lang="en-US" dirty="0" smtClean="0"/>
              <a:t>in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24760"/>
          <a:ext cx="7737474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913-919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Geography of and travel in 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918.1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913-919:041-049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918.104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(Travel) Historical periods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981.066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918.10466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2011-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</a:t>
            </a:r>
            <a:r>
              <a:rPr lang="en-US" dirty="0" smtClean="0"/>
              <a:t>918.10466</a:t>
            </a:r>
            <a:br>
              <a:rPr lang="en-US" dirty="0" smtClean="0"/>
            </a:br>
            <a:r>
              <a:rPr lang="en-US" dirty="0" smtClean="0"/>
              <a:t>Travel in Brazil in 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53095"/>
            <a:ext cx="7924800" cy="330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</a:t>
            </a:r>
            <a:r>
              <a:rPr lang="en-US" dirty="0" smtClean="0"/>
              <a:t>949.8004924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Jews in </a:t>
            </a:r>
            <a:r>
              <a:rPr lang="en-US" dirty="0" smtClean="0"/>
              <a:t>Romania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600960"/>
          <a:ext cx="7737474" cy="2392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524000"/>
                <a:gridCol w="3276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930-990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History 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T2—498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949.8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Romania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930-990:0041-0049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949.8004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ethnic and national groups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T5—924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949.8004924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Hebrews, Israelis, Jews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52400"/>
            <a:ext cx="6989763" cy="1284287"/>
          </a:xfrm>
        </p:spPr>
        <p:txBody>
          <a:bodyPr/>
          <a:lstStyle/>
          <a:p>
            <a:r>
              <a:rPr lang="en-US" dirty="0" smtClean="0"/>
              <a:t>Results of process of building </a:t>
            </a:r>
            <a:r>
              <a:rPr lang="en-US" dirty="0" smtClean="0"/>
              <a:t>949.8004924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Jews in </a:t>
            </a:r>
            <a:r>
              <a:rPr lang="en-US" dirty="0" smtClean="0"/>
              <a:t>Romania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" y="1891928"/>
            <a:ext cx="7929563" cy="412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lc_light_orange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287</Words>
  <Application>Microsoft Office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History and travel examples</vt:lpstr>
      <vt:lpstr>Overall workflow</vt:lpstr>
      <vt:lpstr>Process of building 941.203 History of Northeastern Scotland during the 14th century</vt:lpstr>
      <vt:lpstr>Results of process of building 941.203 History of Northeastern Scotland during the 14th century</vt:lpstr>
      <vt:lpstr>Process of building 918.10466 Travel in Brazil in 2012</vt:lpstr>
      <vt:lpstr>Results of process of building 918.10466 Travel in Brazil in 2012</vt:lpstr>
      <vt:lpstr>Process of building 949.8004924 History of Jews in Romania</vt:lpstr>
      <vt:lpstr>Results of process of building 949.8004924 History of Jews in Romania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263</cp:revision>
  <dcterms:created xsi:type="dcterms:W3CDTF">2012-10-09T18:58:28Z</dcterms:created>
  <dcterms:modified xsi:type="dcterms:W3CDTF">2012-11-05T14:21:50Z</dcterms:modified>
</cp:coreProperties>
</file>