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diagrams/layout2.xml" ContentType="application/vnd.openxmlformats-officedocument.drawingml.diagramLayout+xml"/>
  <Override PartName="/ppt/diagrams/data3.xml" ContentType="application/vnd.openxmlformats-officedocument.drawingml.diagramData+xml"/>
  <Override PartName="/ppt/slideMasters/slideMaster5.xml" ContentType="application/vnd.openxmlformats-officedocument.presentationml.slideMaster+xml"/>
  <Override PartName="/ppt/slides/slide8.xml" ContentType="application/vnd.openxmlformats-officedocument.presentationml.slide+xml"/>
  <Override PartName="/ppt/slides/slide49.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diagrams/layout3.xml" ContentType="application/vnd.openxmlformats-officedocument.drawingml.diagramLayout+xml"/>
  <Override PartName="/ppt/slideMasters/slideMaster6.xml" ContentType="application/vnd.openxmlformats-officedocument.presentationml.slideMaster+xml"/>
  <Override PartName="/ppt/slides/slide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Default Extension="jpeg" ContentType="image/jpeg"/>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6" r:id="rId3"/>
    <p:sldMasterId id="2147483700" r:id="rId4"/>
    <p:sldMasterId id="2147483716" r:id="rId5"/>
    <p:sldMasterId id="2147483729" r:id="rId6"/>
  </p:sldMasterIdLst>
  <p:notesMasterIdLst>
    <p:notesMasterId r:id="rId62"/>
  </p:notesMasterIdLst>
  <p:sldIdLst>
    <p:sldId id="260" r:id="rId7"/>
    <p:sldId id="342" r:id="rId8"/>
    <p:sldId id="259" r:id="rId9"/>
    <p:sldId id="265" r:id="rId10"/>
    <p:sldId id="266" r:id="rId11"/>
    <p:sldId id="269" r:id="rId12"/>
    <p:sldId id="258" r:id="rId13"/>
    <p:sldId id="268" r:id="rId14"/>
    <p:sldId id="270" r:id="rId15"/>
    <p:sldId id="326" r:id="rId16"/>
    <p:sldId id="264" r:id="rId17"/>
    <p:sldId id="272" r:id="rId18"/>
    <p:sldId id="278" r:id="rId19"/>
    <p:sldId id="280" r:id="rId20"/>
    <p:sldId id="304" r:id="rId21"/>
    <p:sldId id="306" r:id="rId22"/>
    <p:sldId id="305" r:id="rId23"/>
    <p:sldId id="281" r:id="rId24"/>
    <p:sldId id="282" r:id="rId25"/>
    <p:sldId id="285" r:id="rId26"/>
    <p:sldId id="328" r:id="rId27"/>
    <p:sldId id="345" r:id="rId28"/>
    <p:sldId id="287" r:id="rId29"/>
    <p:sldId id="329" r:id="rId30"/>
    <p:sldId id="293" r:id="rId31"/>
    <p:sldId id="294" r:id="rId32"/>
    <p:sldId id="295" r:id="rId33"/>
    <p:sldId id="330" r:id="rId34"/>
    <p:sldId id="331" r:id="rId35"/>
    <p:sldId id="296" r:id="rId36"/>
    <p:sldId id="297" r:id="rId37"/>
    <p:sldId id="308" r:id="rId38"/>
    <p:sldId id="298" r:id="rId39"/>
    <p:sldId id="299" r:id="rId40"/>
    <p:sldId id="307" r:id="rId41"/>
    <p:sldId id="300" r:id="rId42"/>
    <p:sldId id="301" r:id="rId43"/>
    <p:sldId id="302" r:id="rId44"/>
    <p:sldId id="335" r:id="rId45"/>
    <p:sldId id="303" r:id="rId46"/>
    <p:sldId id="332" r:id="rId47"/>
    <p:sldId id="333" r:id="rId48"/>
    <p:sldId id="334" r:id="rId49"/>
    <p:sldId id="336" r:id="rId50"/>
    <p:sldId id="337" r:id="rId51"/>
    <p:sldId id="338" r:id="rId52"/>
    <p:sldId id="347" r:id="rId53"/>
    <p:sldId id="339" r:id="rId54"/>
    <p:sldId id="340" r:id="rId55"/>
    <p:sldId id="341" r:id="rId56"/>
    <p:sldId id="325" r:id="rId57"/>
    <p:sldId id="349" r:id="rId58"/>
    <p:sldId id="343" r:id="rId59"/>
    <p:sldId id="348" r:id="rId60"/>
    <p:sldId id="344"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08" y="-2604"/>
      </p:cViewPr>
      <p:guideLst>
        <p:guide orient="horz" pos="2160"/>
        <p:guide pos="2880"/>
      </p:guideLst>
    </p:cSldViewPr>
  </p:slideViewPr>
  <p:notesTextViewPr>
    <p:cViewPr>
      <p:scale>
        <a:sx n="100" d="100"/>
        <a:sy n="100" d="100"/>
      </p:scale>
      <p:origin x="0" y="0"/>
    </p:cViewPr>
  </p:notesTextViewPr>
  <p:sorterViewPr>
    <p:cViewPr>
      <p:scale>
        <a:sx n="33" d="100"/>
        <a:sy n="33"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s>
</file>

<file path=ppt/charts/_rels/chart1.xml.rels><?xml version="1.0" encoding="UTF-8" standalone="yes"?>
<Relationships xmlns="http://schemas.openxmlformats.org/package/2006/relationships"><Relationship Id="rId1" Type="http://schemas.openxmlformats.org/officeDocument/2006/relationships/oleObject" Target="file:///C:\DATA\E-DRIVE\CountryProfiles\France2\francesymbol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view3D>
      <c:rAngAx val="1"/>
    </c:view3D>
    <c:plotArea>
      <c:layout/>
      <c:bar3DChart>
        <c:barDir val="col"/>
        <c:grouping val="clustered"/>
        <c:ser>
          <c:idx val="0"/>
          <c:order val="0"/>
          <c:tx>
            <c:v>All Titles Held By Quebec Institutions</c:v>
          </c:tx>
          <c:cat>
            <c:strRef>
              <c:f>'Sheet2 (2)'!$C$2</c:f>
              <c:strCache>
                <c:ptCount val="1"/>
                <c:pt idx="0">
                  <c:v>October 2010</c:v>
                </c:pt>
              </c:strCache>
            </c:strRef>
          </c:cat>
          <c:val>
            <c:numRef>
              <c:f>'Sheet2 (2)'!$C$3</c:f>
              <c:numCache>
                <c:formatCode>General</c:formatCode>
                <c:ptCount val="1"/>
                <c:pt idx="0">
                  <c:v>6898023</c:v>
                </c:pt>
              </c:numCache>
            </c:numRef>
          </c:val>
        </c:ser>
        <c:ser>
          <c:idx val="1"/>
          <c:order val="1"/>
          <c:tx>
            <c:v>Titles Held Only By Quebec Institutions</c:v>
          </c:tx>
          <c:cat>
            <c:strRef>
              <c:f>'Sheet2 (2)'!$C$2</c:f>
              <c:strCache>
                <c:ptCount val="1"/>
                <c:pt idx="0">
                  <c:v>October 2010</c:v>
                </c:pt>
              </c:strCache>
            </c:strRef>
          </c:cat>
          <c:val>
            <c:numRef>
              <c:f>'Sheet2 (2)'!$C$4</c:f>
              <c:numCache>
                <c:formatCode>General</c:formatCode>
                <c:ptCount val="1"/>
                <c:pt idx="0">
                  <c:v>1936216</c:v>
                </c:pt>
              </c:numCache>
            </c:numRef>
          </c:val>
        </c:ser>
        <c:shape val="cylinder"/>
        <c:axId val="96370688"/>
        <c:axId val="96372224"/>
        <c:axId val="0"/>
      </c:bar3DChart>
      <c:catAx>
        <c:axId val="96370688"/>
        <c:scaling>
          <c:orientation val="minMax"/>
        </c:scaling>
        <c:axPos val="b"/>
        <c:tickLblPos val="nextTo"/>
        <c:txPr>
          <a:bodyPr/>
          <a:lstStyle/>
          <a:p>
            <a:pPr>
              <a:defRPr b="1"/>
            </a:pPr>
            <a:endParaRPr lang="en-US"/>
          </a:p>
        </c:txPr>
        <c:crossAx val="96372224"/>
        <c:crosses val="autoZero"/>
        <c:auto val="1"/>
        <c:lblAlgn val="ctr"/>
        <c:lblOffset val="100"/>
      </c:catAx>
      <c:valAx>
        <c:axId val="96372224"/>
        <c:scaling>
          <c:orientation val="minMax"/>
        </c:scaling>
        <c:axPos val="l"/>
        <c:majorGridlines/>
        <c:numFmt formatCode="#,##0" sourceLinked="0"/>
        <c:tickLblPos val="nextTo"/>
        <c:txPr>
          <a:bodyPr/>
          <a:lstStyle/>
          <a:p>
            <a:pPr>
              <a:defRPr b="1"/>
            </a:pPr>
            <a:endParaRPr lang="en-US"/>
          </a:p>
        </c:txPr>
        <c:crossAx val="96370688"/>
        <c:crosses val="autoZero"/>
        <c:crossBetween val="between"/>
      </c:valAx>
    </c:plotArea>
    <c:legend>
      <c:legendPos val="b"/>
      <c:layout/>
    </c:legend>
    <c:plotVisOnly val="1"/>
  </c:chart>
  <c:spPr>
    <a:ln>
      <a:noFill/>
    </a:ln>
  </c:sp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FC2719-C001-4B66-BDC3-5C520238A805}"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03380DCE-581E-415B-9522-0333D8164B40}">
      <dgm:prSet phldrT="[Text]"/>
      <dgm:spPr>
        <a:solidFill>
          <a:schemeClr val="bg1">
            <a:lumMod val="65000"/>
            <a:lumOff val="35000"/>
          </a:schemeClr>
        </a:solidFill>
      </dgm:spPr>
      <dgm:t>
        <a:bodyPr/>
        <a:lstStyle/>
        <a:p>
          <a:r>
            <a:rPr lang="en-US" dirty="0" smtClean="0">
              <a:solidFill>
                <a:schemeClr val="accent3">
                  <a:lumMod val="75000"/>
                </a:schemeClr>
              </a:solidFill>
              <a:latin typeface="Segoe UI Light" pitchFamily="34" charset="0"/>
            </a:rPr>
            <a:t>Characteristics</a:t>
          </a:r>
          <a:endParaRPr lang="en-US" dirty="0">
            <a:solidFill>
              <a:schemeClr val="accent3">
                <a:lumMod val="75000"/>
              </a:schemeClr>
            </a:solidFill>
            <a:latin typeface="Segoe UI Light" pitchFamily="34" charset="0"/>
          </a:endParaRPr>
        </a:p>
      </dgm:t>
    </dgm:pt>
    <dgm:pt modelId="{C0761513-E33B-4747-BD8C-D3EE42B65868}" type="parTrans" cxnId="{BB619413-414F-435F-9775-A8FDB531C0A6}">
      <dgm:prSet/>
      <dgm:spPr/>
      <dgm:t>
        <a:bodyPr/>
        <a:lstStyle/>
        <a:p>
          <a:endParaRPr lang="en-US"/>
        </a:p>
      </dgm:t>
    </dgm:pt>
    <dgm:pt modelId="{289DA546-FCE8-4403-ABF6-557986170582}" type="sibTrans" cxnId="{BB619413-414F-435F-9775-A8FDB531C0A6}">
      <dgm:prSet/>
      <dgm:spPr/>
      <dgm:t>
        <a:bodyPr/>
        <a:lstStyle/>
        <a:p>
          <a:endParaRPr lang="en-US"/>
        </a:p>
      </dgm:t>
    </dgm:pt>
    <dgm:pt modelId="{47F7F015-22CF-4090-B72C-DACB31EA4ACA}">
      <dgm:prSet phldrT="[Text]" custT="1"/>
      <dgm:spPr>
        <a:solidFill>
          <a:schemeClr val="bg1">
            <a:lumMod val="65000"/>
            <a:lumOff val="35000"/>
          </a:schemeClr>
        </a:solidFill>
        <a:ln>
          <a:noFill/>
        </a:ln>
      </dgm:spPr>
      <dgm:t>
        <a:bodyPr/>
        <a:lstStyle/>
        <a:p>
          <a:endParaRPr lang="en-US" sz="2400" dirty="0"/>
        </a:p>
      </dgm:t>
    </dgm:pt>
    <dgm:pt modelId="{8F15D1E3-7A21-4C68-8C9F-F28C77C618A1}" type="parTrans" cxnId="{FF6279A8-30CE-4ABC-8304-BC6833DB1136}">
      <dgm:prSet/>
      <dgm:spPr/>
      <dgm:t>
        <a:bodyPr/>
        <a:lstStyle/>
        <a:p>
          <a:endParaRPr lang="en-US"/>
        </a:p>
      </dgm:t>
    </dgm:pt>
    <dgm:pt modelId="{E7454BE6-1A42-473A-AC30-A75C4BE3322F}" type="sibTrans" cxnId="{FF6279A8-30CE-4ABC-8304-BC6833DB1136}">
      <dgm:prSet/>
      <dgm:spPr/>
      <dgm:t>
        <a:bodyPr/>
        <a:lstStyle/>
        <a:p>
          <a:endParaRPr lang="en-US"/>
        </a:p>
      </dgm:t>
    </dgm:pt>
    <dgm:pt modelId="{DF2CB0B6-97C5-40E0-B3D1-46FA3ECD9A75}" type="pres">
      <dgm:prSet presAssocID="{94FC2719-C001-4B66-BDC3-5C520238A805}" presName="composite" presStyleCnt="0">
        <dgm:presLayoutVars>
          <dgm:chMax val="1"/>
          <dgm:dir/>
          <dgm:resizeHandles val="exact"/>
        </dgm:presLayoutVars>
      </dgm:prSet>
      <dgm:spPr/>
      <dgm:t>
        <a:bodyPr/>
        <a:lstStyle/>
        <a:p>
          <a:endParaRPr lang="en-US"/>
        </a:p>
      </dgm:t>
    </dgm:pt>
    <dgm:pt modelId="{50B55CB1-DE3C-4C4B-A314-6D8A68C22D2F}" type="pres">
      <dgm:prSet presAssocID="{03380DCE-581E-415B-9522-0333D8164B40}" presName="roof" presStyleLbl="dkBgShp" presStyleIdx="0" presStyleCnt="2"/>
      <dgm:spPr/>
      <dgm:t>
        <a:bodyPr/>
        <a:lstStyle/>
        <a:p>
          <a:endParaRPr lang="en-US"/>
        </a:p>
      </dgm:t>
    </dgm:pt>
    <dgm:pt modelId="{BA1362E8-AAEA-4512-9E43-6BB859699199}" type="pres">
      <dgm:prSet presAssocID="{03380DCE-581E-415B-9522-0333D8164B40}" presName="pillars" presStyleCnt="0"/>
      <dgm:spPr/>
    </dgm:pt>
    <dgm:pt modelId="{DB3BA8C6-62A4-47BE-B11F-7C3E3107F44E}" type="pres">
      <dgm:prSet presAssocID="{03380DCE-581E-415B-9522-0333D8164B40}" presName="pillar1" presStyleLbl="node1" presStyleIdx="0" presStyleCnt="1">
        <dgm:presLayoutVars>
          <dgm:bulletEnabled val="1"/>
        </dgm:presLayoutVars>
      </dgm:prSet>
      <dgm:spPr/>
      <dgm:t>
        <a:bodyPr/>
        <a:lstStyle/>
        <a:p>
          <a:endParaRPr lang="en-US"/>
        </a:p>
      </dgm:t>
    </dgm:pt>
    <dgm:pt modelId="{9A473BE0-9183-49FD-8F7C-0C372B4864F3}" type="pres">
      <dgm:prSet presAssocID="{03380DCE-581E-415B-9522-0333D8164B40}" presName="base" presStyleLbl="dkBgShp" presStyleIdx="1" presStyleCnt="2"/>
      <dgm:spPr>
        <a:solidFill>
          <a:schemeClr val="bg1">
            <a:lumMod val="65000"/>
            <a:lumOff val="35000"/>
          </a:schemeClr>
        </a:solidFill>
      </dgm:spPr>
      <dgm:t>
        <a:bodyPr/>
        <a:lstStyle/>
        <a:p>
          <a:endParaRPr lang="en-US"/>
        </a:p>
      </dgm:t>
    </dgm:pt>
  </dgm:ptLst>
  <dgm:cxnLst>
    <dgm:cxn modelId="{34007E23-28D7-4F2D-AA14-8AB6DDD2A427}" type="presOf" srcId="{03380DCE-581E-415B-9522-0333D8164B40}" destId="{50B55CB1-DE3C-4C4B-A314-6D8A68C22D2F}" srcOrd="0" destOrd="0" presId="urn:microsoft.com/office/officeart/2005/8/layout/hList3"/>
    <dgm:cxn modelId="{DEE99B5F-1D20-43A3-A23B-01163617AB42}" type="presOf" srcId="{94FC2719-C001-4B66-BDC3-5C520238A805}" destId="{DF2CB0B6-97C5-40E0-B3D1-46FA3ECD9A75}" srcOrd="0" destOrd="0" presId="urn:microsoft.com/office/officeart/2005/8/layout/hList3"/>
    <dgm:cxn modelId="{5E61F1E0-A576-46B5-A1D4-46715478F32F}" type="presOf" srcId="{47F7F015-22CF-4090-B72C-DACB31EA4ACA}" destId="{DB3BA8C6-62A4-47BE-B11F-7C3E3107F44E}" srcOrd="0" destOrd="0" presId="urn:microsoft.com/office/officeart/2005/8/layout/hList3"/>
    <dgm:cxn modelId="{BB619413-414F-435F-9775-A8FDB531C0A6}" srcId="{94FC2719-C001-4B66-BDC3-5C520238A805}" destId="{03380DCE-581E-415B-9522-0333D8164B40}" srcOrd="0" destOrd="0" parTransId="{C0761513-E33B-4747-BD8C-D3EE42B65868}" sibTransId="{289DA546-FCE8-4403-ABF6-557986170582}"/>
    <dgm:cxn modelId="{FF6279A8-30CE-4ABC-8304-BC6833DB1136}" srcId="{03380DCE-581E-415B-9522-0333D8164B40}" destId="{47F7F015-22CF-4090-B72C-DACB31EA4ACA}" srcOrd="0" destOrd="0" parTransId="{8F15D1E3-7A21-4C68-8C9F-F28C77C618A1}" sibTransId="{E7454BE6-1A42-473A-AC30-A75C4BE3322F}"/>
    <dgm:cxn modelId="{B12CD51F-2654-4222-A0DC-07787A11B743}" type="presParOf" srcId="{DF2CB0B6-97C5-40E0-B3D1-46FA3ECD9A75}" destId="{50B55CB1-DE3C-4C4B-A314-6D8A68C22D2F}" srcOrd="0" destOrd="0" presId="urn:microsoft.com/office/officeart/2005/8/layout/hList3"/>
    <dgm:cxn modelId="{E7E141AA-68B0-47CE-95F6-5C0E6AA9B2CB}" type="presParOf" srcId="{DF2CB0B6-97C5-40E0-B3D1-46FA3ECD9A75}" destId="{BA1362E8-AAEA-4512-9E43-6BB859699199}" srcOrd="1" destOrd="0" presId="urn:microsoft.com/office/officeart/2005/8/layout/hList3"/>
    <dgm:cxn modelId="{1FCB5CD5-78AB-4C7D-BA1E-DDEFA0973B8D}" type="presParOf" srcId="{BA1362E8-AAEA-4512-9E43-6BB859699199}" destId="{DB3BA8C6-62A4-47BE-B11F-7C3E3107F44E}" srcOrd="0" destOrd="0" presId="urn:microsoft.com/office/officeart/2005/8/layout/hList3"/>
    <dgm:cxn modelId="{2942A2D2-1324-4C09-BA85-BABBECAFFD88}" type="presParOf" srcId="{DF2CB0B6-97C5-40E0-B3D1-46FA3ECD9A75}" destId="{9A473BE0-9183-49FD-8F7C-0C372B4864F3}" srcOrd="2" destOrd="0" presId="urn:microsoft.com/office/officeart/2005/8/layout/hList3"/>
  </dgm:cxnLst>
  <dgm:bg>
    <a:solidFill>
      <a:schemeClr val="bg1">
        <a:lumMod val="50000"/>
        <a:lumOff val="50000"/>
      </a:schemeClr>
    </a:solid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48DBAC-0EEA-4058-B6C8-1DA0D8300461}"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US"/>
        </a:p>
      </dgm:t>
    </dgm:pt>
    <dgm:pt modelId="{0E144C02-1AB8-46EA-BA94-B088AB300A8D}">
      <dgm:prSet phldrT="[Text]" custT="1"/>
      <dgm:spPr/>
      <dgm:t>
        <a:bodyPr/>
        <a:lstStyle/>
        <a:p>
          <a:endParaRPr lang="en-US" sz="2000" dirty="0"/>
        </a:p>
      </dgm:t>
    </dgm:pt>
    <dgm:pt modelId="{E3018CC6-12A5-45EE-967D-1BAA0291647A}" type="parTrans" cxnId="{F0EB0929-9B2A-4A67-8259-A2DBAAB04F96}">
      <dgm:prSet/>
      <dgm:spPr/>
      <dgm:t>
        <a:bodyPr/>
        <a:lstStyle/>
        <a:p>
          <a:endParaRPr lang="en-US" sz="2000"/>
        </a:p>
      </dgm:t>
    </dgm:pt>
    <dgm:pt modelId="{966BC788-A1B7-4F30-BCEF-B00EA9B73983}" type="sibTrans" cxnId="{F0EB0929-9B2A-4A67-8259-A2DBAAB04F96}">
      <dgm:prSet/>
      <dgm:spPr/>
      <dgm:t>
        <a:bodyPr/>
        <a:lstStyle/>
        <a:p>
          <a:endParaRPr lang="en-US" sz="2000"/>
        </a:p>
      </dgm:t>
    </dgm:pt>
    <dgm:pt modelId="{47BE907B-95B6-48D9-902B-5DF6BA8F71E6}">
      <dgm:prSet phldrT="[Text]" custT="1"/>
      <dgm:spPr/>
      <dgm:t>
        <a:bodyPr/>
        <a:lstStyle/>
        <a:p>
          <a:r>
            <a:rPr lang="en-US" sz="2000" dirty="0" smtClean="0"/>
            <a:t>Social reading/</a:t>
          </a:r>
          <a:br>
            <a:rPr lang="en-US" sz="2000" dirty="0" smtClean="0"/>
          </a:br>
          <a:r>
            <a:rPr lang="en-US" sz="2000" dirty="0" smtClean="0"/>
            <a:t>Cataloging</a:t>
          </a:r>
          <a:endParaRPr lang="en-US" sz="2000" dirty="0"/>
        </a:p>
      </dgm:t>
    </dgm:pt>
    <dgm:pt modelId="{9539B3C2-5257-44A1-B9A1-8278A7CB7E61}" type="parTrans" cxnId="{C569A6D5-CB6D-4950-80CE-C3B9C1D5B61F}">
      <dgm:prSet custT="1"/>
      <dgm:spPr/>
      <dgm:t>
        <a:bodyPr/>
        <a:lstStyle/>
        <a:p>
          <a:endParaRPr lang="en-US" sz="2000"/>
        </a:p>
      </dgm:t>
    </dgm:pt>
    <dgm:pt modelId="{FFA9FCBF-BA41-42DA-9F1A-A98F004703D9}" type="sibTrans" cxnId="{C569A6D5-CB6D-4950-80CE-C3B9C1D5B61F}">
      <dgm:prSet/>
      <dgm:spPr/>
      <dgm:t>
        <a:bodyPr/>
        <a:lstStyle/>
        <a:p>
          <a:endParaRPr lang="en-US" sz="2000"/>
        </a:p>
      </dgm:t>
    </dgm:pt>
    <dgm:pt modelId="{94A592EC-8B2E-410D-9EAC-6F9282A0378D}">
      <dgm:prSet phldrT="[Text]" custT="1"/>
      <dgm:spPr/>
      <dgm:t>
        <a:bodyPr/>
        <a:lstStyle/>
        <a:p>
          <a:r>
            <a:rPr lang="en-US" sz="2000" dirty="0" smtClean="0"/>
            <a:t>Reading list/</a:t>
          </a:r>
          <a:br>
            <a:rPr lang="en-US" sz="2000" dirty="0" smtClean="0"/>
          </a:br>
          <a:r>
            <a:rPr lang="en-US" sz="2000" dirty="0" smtClean="0"/>
            <a:t>resource guide</a:t>
          </a:r>
          <a:endParaRPr lang="en-US" sz="2000" dirty="0"/>
        </a:p>
      </dgm:t>
    </dgm:pt>
    <dgm:pt modelId="{53BF0557-7802-432D-B471-CC6CFC6A4D18}" type="parTrans" cxnId="{0A32973A-F4D3-4B70-9B7B-F93C796EF7DD}">
      <dgm:prSet custT="1"/>
      <dgm:spPr/>
      <dgm:t>
        <a:bodyPr/>
        <a:lstStyle/>
        <a:p>
          <a:endParaRPr lang="en-US" sz="2000"/>
        </a:p>
      </dgm:t>
    </dgm:pt>
    <dgm:pt modelId="{AB84A4AA-CAF5-4F6D-872E-5950D0C77478}" type="sibTrans" cxnId="{0A32973A-F4D3-4B70-9B7B-F93C796EF7DD}">
      <dgm:prSet/>
      <dgm:spPr/>
      <dgm:t>
        <a:bodyPr/>
        <a:lstStyle/>
        <a:p>
          <a:endParaRPr lang="en-US" sz="2000"/>
        </a:p>
      </dgm:t>
    </dgm:pt>
    <dgm:pt modelId="{C77FB7C7-C133-442B-9BE6-1A17F29D8877}">
      <dgm:prSet phldrT="[Text]" custT="1"/>
      <dgm:spPr/>
      <dgm:t>
        <a:bodyPr/>
        <a:lstStyle/>
        <a:p>
          <a:r>
            <a:rPr lang="en-US" sz="2000" dirty="0" smtClean="0"/>
            <a:t>Book club/</a:t>
          </a:r>
          <a:br>
            <a:rPr lang="en-US" sz="2000" dirty="0" smtClean="0"/>
          </a:br>
          <a:r>
            <a:rPr lang="en-US" sz="2000" dirty="0" smtClean="0"/>
            <a:t>reading group</a:t>
          </a:r>
          <a:endParaRPr lang="en-US" sz="2000" dirty="0"/>
        </a:p>
      </dgm:t>
    </dgm:pt>
    <dgm:pt modelId="{DABADFDF-A0EB-4B79-BD0E-4BFA7B672093}" type="parTrans" cxnId="{5B88D6F4-E213-42F5-839E-B359EF6CA861}">
      <dgm:prSet custT="1"/>
      <dgm:spPr/>
      <dgm:t>
        <a:bodyPr/>
        <a:lstStyle/>
        <a:p>
          <a:endParaRPr lang="en-US" sz="2000"/>
        </a:p>
      </dgm:t>
    </dgm:pt>
    <dgm:pt modelId="{6F4C414B-3E81-428D-9410-82A6483538D2}" type="sibTrans" cxnId="{5B88D6F4-E213-42F5-839E-B359EF6CA861}">
      <dgm:prSet/>
      <dgm:spPr/>
      <dgm:t>
        <a:bodyPr/>
        <a:lstStyle/>
        <a:p>
          <a:endParaRPr lang="en-US" sz="2000"/>
        </a:p>
      </dgm:t>
    </dgm:pt>
    <dgm:pt modelId="{BB33ECB6-480D-4356-BCB9-1064CC535C55}">
      <dgm:prSet phldrT="[Text]" custT="1"/>
      <dgm:spPr/>
      <dgm:t>
        <a:bodyPr/>
        <a:lstStyle/>
        <a:p>
          <a:r>
            <a:rPr lang="en-US" sz="2000" dirty="0" smtClean="0"/>
            <a:t>Citation/</a:t>
          </a:r>
          <a:br>
            <a:rPr lang="en-US" sz="2000" dirty="0" smtClean="0"/>
          </a:br>
          <a:r>
            <a:rPr lang="en-US" sz="2000" dirty="0" smtClean="0"/>
            <a:t>reference management</a:t>
          </a:r>
          <a:endParaRPr lang="en-US" sz="2000" dirty="0"/>
        </a:p>
      </dgm:t>
    </dgm:pt>
    <dgm:pt modelId="{F5CC0100-9C92-4810-8C4F-CFE9911F68F4}" type="parTrans" cxnId="{3AF03755-5BDA-41AB-9D3D-70F85F30795B}">
      <dgm:prSet custT="1"/>
      <dgm:spPr/>
      <dgm:t>
        <a:bodyPr/>
        <a:lstStyle/>
        <a:p>
          <a:endParaRPr lang="en-US" sz="2000"/>
        </a:p>
      </dgm:t>
    </dgm:pt>
    <dgm:pt modelId="{A49DB177-DD9C-459D-980A-DE42758D1697}" type="sibTrans" cxnId="{3AF03755-5BDA-41AB-9D3D-70F85F30795B}">
      <dgm:prSet/>
      <dgm:spPr/>
      <dgm:t>
        <a:bodyPr/>
        <a:lstStyle/>
        <a:p>
          <a:endParaRPr lang="en-US" sz="2000"/>
        </a:p>
      </dgm:t>
    </dgm:pt>
    <dgm:pt modelId="{EEEA0914-CA6E-4F57-9419-99E36FB8C7D9}" type="pres">
      <dgm:prSet presAssocID="{4D48DBAC-0EEA-4058-B6C8-1DA0D8300461}" presName="Name0" presStyleCnt="0">
        <dgm:presLayoutVars>
          <dgm:chMax val="1"/>
          <dgm:dir/>
          <dgm:animLvl val="ctr"/>
          <dgm:resizeHandles val="exact"/>
        </dgm:presLayoutVars>
      </dgm:prSet>
      <dgm:spPr/>
      <dgm:t>
        <a:bodyPr/>
        <a:lstStyle/>
        <a:p>
          <a:endParaRPr lang="en-US"/>
        </a:p>
      </dgm:t>
    </dgm:pt>
    <dgm:pt modelId="{41117A99-420B-4544-8A0A-9DC56346492C}" type="pres">
      <dgm:prSet presAssocID="{0E144C02-1AB8-46EA-BA94-B088AB300A8D}" presName="centerShape" presStyleLbl="node0" presStyleIdx="0" presStyleCnt="1"/>
      <dgm:spPr/>
      <dgm:t>
        <a:bodyPr/>
        <a:lstStyle/>
        <a:p>
          <a:endParaRPr lang="en-US"/>
        </a:p>
      </dgm:t>
    </dgm:pt>
    <dgm:pt modelId="{5182CAA5-5831-4F32-81CE-64C1560CA19D}" type="pres">
      <dgm:prSet presAssocID="{9539B3C2-5257-44A1-B9A1-8278A7CB7E61}" presName="parTrans" presStyleLbl="sibTrans2D1" presStyleIdx="0" presStyleCnt="4"/>
      <dgm:spPr/>
      <dgm:t>
        <a:bodyPr/>
        <a:lstStyle/>
        <a:p>
          <a:endParaRPr lang="en-US"/>
        </a:p>
      </dgm:t>
    </dgm:pt>
    <dgm:pt modelId="{4EF82F50-DC3A-43BF-85E6-7B3F5E7AAAF4}" type="pres">
      <dgm:prSet presAssocID="{9539B3C2-5257-44A1-B9A1-8278A7CB7E61}" presName="connectorText" presStyleLbl="sibTrans2D1" presStyleIdx="0" presStyleCnt="4"/>
      <dgm:spPr/>
      <dgm:t>
        <a:bodyPr/>
        <a:lstStyle/>
        <a:p>
          <a:endParaRPr lang="en-US"/>
        </a:p>
      </dgm:t>
    </dgm:pt>
    <dgm:pt modelId="{C378A4CE-11A4-4933-BCC0-1089EAB26946}" type="pres">
      <dgm:prSet presAssocID="{47BE907B-95B6-48D9-902B-5DF6BA8F71E6}" presName="node" presStyleLbl="node1" presStyleIdx="0" presStyleCnt="4" custScaleX="141485" custScaleY="128014">
        <dgm:presLayoutVars>
          <dgm:bulletEnabled val="1"/>
        </dgm:presLayoutVars>
      </dgm:prSet>
      <dgm:spPr/>
      <dgm:t>
        <a:bodyPr/>
        <a:lstStyle/>
        <a:p>
          <a:endParaRPr lang="en-US"/>
        </a:p>
      </dgm:t>
    </dgm:pt>
    <dgm:pt modelId="{C8018987-006F-4E6D-8043-D9EB95569312}" type="pres">
      <dgm:prSet presAssocID="{53BF0557-7802-432D-B471-CC6CFC6A4D18}" presName="parTrans" presStyleLbl="sibTrans2D1" presStyleIdx="1" presStyleCnt="4"/>
      <dgm:spPr/>
      <dgm:t>
        <a:bodyPr/>
        <a:lstStyle/>
        <a:p>
          <a:endParaRPr lang="en-US"/>
        </a:p>
      </dgm:t>
    </dgm:pt>
    <dgm:pt modelId="{6D133F07-B1E5-4DF1-989D-3299A8152BA6}" type="pres">
      <dgm:prSet presAssocID="{53BF0557-7802-432D-B471-CC6CFC6A4D18}" presName="connectorText" presStyleLbl="sibTrans2D1" presStyleIdx="1" presStyleCnt="4"/>
      <dgm:spPr/>
      <dgm:t>
        <a:bodyPr/>
        <a:lstStyle/>
        <a:p>
          <a:endParaRPr lang="en-US"/>
        </a:p>
      </dgm:t>
    </dgm:pt>
    <dgm:pt modelId="{C9CCF956-12E5-4B0D-BB1D-F282F1617D0C}" type="pres">
      <dgm:prSet presAssocID="{94A592EC-8B2E-410D-9EAC-6F9282A0378D}" presName="node" presStyleLbl="node1" presStyleIdx="1" presStyleCnt="4" custScaleX="128324" custScaleY="125821" custRadScaleRad="102515" custRadScaleInc="-9494">
        <dgm:presLayoutVars>
          <dgm:bulletEnabled val="1"/>
        </dgm:presLayoutVars>
      </dgm:prSet>
      <dgm:spPr/>
      <dgm:t>
        <a:bodyPr/>
        <a:lstStyle/>
        <a:p>
          <a:endParaRPr lang="en-US"/>
        </a:p>
      </dgm:t>
    </dgm:pt>
    <dgm:pt modelId="{364EABD0-43A4-459D-8E73-50A61D5EA499}" type="pres">
      <dgm:prSet presAssocID="{DABADFDF-A0EB-4B79-BD0E-4BFA7B672093}" presName="parTrans" presStyleLbl="sibTrans2D1" presStyleIdx="2" presStyleCnt="4"/>
      <dgm:spPr/>
      <dgm:t>
        <a:bodyPr/>
        <a:lstStyle/>
        <a:p>
          <a:endParaRPr lang="en-US"/>
        </a:p>
      </dgm:t>
    </dgm:pt>
    <dgm:pt modelId="{1A2A7919-D575-4B10-8BAF-8B1CAC777D7F}" type="pres">
      <dgm:prSet presAssocID="{DABADFDF-A0EB-4B79-BD0E-4BFA7B672093}" presName="connectorText" presStyleLbl="sibTrans2D1" presStyleIdx="2" presStyleCnt="4"/>
      <dgm:spPr/>
      <dgm:t>
        <a:bodyPr/>
        <a:lstStyle/>
        <a:p>
          <a:endParaRPr lang="en-US"/>
        </a:p>
      </dgm:t>
    </dgm:pt>
    <dgm:pt modelId="{A21F7F62-4025-40DD-B6F8-4D1A26AEF89C}" type="pres">
      <dgm:prSet presAssocID="{C77FB7C7-C133-442B-9BE6-1A17F29D8877}" presName="node" presStyleLbl="node1" presStyleIdx="2" presStyleCnt="4" custScaleX="132491" custScaleY="128209">
        <dgm:presLayoutVars>
          <dgm:bulletEnabled val="1"/>
        </dgm:presLayoutVars>
      </dgm:prSet>
      <dgm:spPr/>
      <dgm:t>
        <a:bodyPr/>
        <a:lstStyle/>
        <a:p>
          <a:endParaRPr lang="en-US"/>
        </a:p>
      </dgm:t>
    </dgm:pt>
    <dgm:pt modelId="{39B03E27-F7EC-4426-862B-65DDAD52AAEA}" type="pres">
      <dgm:prSet presAssocID="{F5CC0100-9C92-4810-8C4F-CFE9911F68F4}" presName="parTrans" presStyleLbl="sibTrans2D1" presStyleIdx="3" presStyleCnt="4"/>
      <dgm:spPr/>
      <dgm:t>
        <a:bodyPr/>
        <a:lstStyle/>
        <a:p>
          <a:endParaRPr lang="en-US"/>
        </a:p>
      </dgm:t>
    </dgm:pt>
    <dgm:pt modelId="{0061F654-71B7-488C-A40B-93AB93FA1BBF}" type="pres">
      <dgm:prSet presAssocID="{F5CC0100-9C92-4810-8C4F-CFE9911F68F4}" presName="connectorText" presStyleLbl="sibTrans2D1" presStyleIdx="3" presStyleCnt="4"/>
      <dgm:spPr/>
      <dgm:t>
        <a:bodyPr/>
        <a:lstStyle/>
        <a:p>
          <a:endParaRPr lang="en-US"/>
        </a:p>
      </dgm:t>
    </dgm:pt>
    <dgm:pt modelId="{D435D493-E152-447A-B876-843230837570}" type="pres">
      <dgm:prSet presAssocID="{BB33ECB6-480D-4356-BCB9-1064CC535C55}" presName="node" presStyleLbl="node1" presStyleIdx="3" presStyleCnt="4" custScaleX="130478" custScaleY="127000">
        <dgm:presLayoutVars>
          <dgm:bulletEnabled val="1"/>
        </dgm:presLayoutVars>
      </dgm:prSet>
      <dgm:spPr/>
      <dgm:t>
        <a:bodyPr/>
        <a:lstStyle/>
        <a:p>
          <a:endParaRPr lang="en-US"/>
        </a:p>
      </dgm:t>
    </dgm:pt>
  </dgm:ptLst>
  <dgm:cxnLst>
    <dgm:cxn modelId="{01134751-6A7B-454B-8282-21BD7DB85E81}" type="presOf" srcId="{DABADFDF-A0EB-4B79-BD0E-4BFA7B672093}" destId="{1A2A7919-D575-4B10-8BAF-8B1CAC777D7F}" srcOrd="1" destOrd="0" presId="urn:microsoft.com/office/officeart/2005/8/layout/radial5"/>
    <dgm:cxn modelId="{F0EB0929-9B2A-4A67-8259-A2DBAAB04F96}" srcId="{4D48DBAC-0EEA-4058-B6C8-1DA0D8300461}" destId="{0E144C02-1AB8-46EA-BA94-B088AB300A8D}" srcOrd="0" destOrd="0" parTransId="{E3018CC6-12A5-45EE-967D-1BAA0291647A}" sibTransId="{966BC788-A1B7-4F30-BCEF-B00EA9B73983}"/>
    <dgm:cxn modelId="{C44DEE46-B8D0-4F2E-B873-8B4EA623D7B3}" type="presOf" srcId="{DABADFDF-A0EB-4B79-BD0E-4BFA7B672093}" destId="{364EABD0-43A4-459D-8E73-50A61D5EA499}" srcOrd="0" destOrd="0" presId="urn:microsoft.com/office/officeart/2005/8/layout/radial5"/>
    <dgm:cxn modelId="{0A32973A-F4D3-4B70-9B7B-F93C796EF7DD}" srcId="{0E144C02-1AB8-46EA-BA94-B088AB300A8D}" destId="{94A592EC-8B2E-410D-9EAC-6F9282A0378D}" srcOrd="1" destOrd="0" parTransId="{53BF0557-7802-432D-B471-CC6CFC6A4D18}" sibTransId="{AB84A4AA-CAF5-4F6D-872E-5950D0C77478}"/>
    <dgm:cxn modelId="{14AE503D-3EDC-4C87-902B-113E03A4E1C9}" type="presOf" srcId="{53BF0557-7802-432D-B471-CC6CFC6A4D18}" destId="{C8018987-006F-4E6D-8043-D9EB95569312}" srcOrd="0" destOrd="0" presId="urn:microsoft.com/office/officeart/2005/8/layout/radial5"/>
    <dgm:cxn modelId="{53909B9F-A51E-4B32-B4D0-9BCD8D6A72C3}" type="presOf" srcId="{47BE907B-95B6-48D9-902B-5DF6BA8F71E6}" destId="{C378A4CE-11A4-4933-BCC0-1089EAB26946}" srcOrd="0" destOrd="0" presId="urn:microsoft.com/office/officeart/2005/8/layout/radial5"/>
    <dgm:cxn modelId="{13FB1FFC-28CA-4FE4-A3FF-75CF26A3A1E0}" type="presOf" srcId="{94A592EC-8B2E-410D-9EAC-6F9282A0378D}" destId="{C9CCF956-12E5-4B0D-BB1D-F282F1617D0C}" srcOrd="0" destOrd="0" presId="urn:microsoft.com/office/officeart/2005/8/layout/radial5"/>
    <dgm:cxn modelId="{5B88D6F4-E213-42F5-839E-B359EF6CA861}" srcId="{0E144C02-1AB8-46EA-BA94-B088AB300A8D}" destId="{C77FB7C7-C133-442B-9BE6-1A17F29D8877}" srcOrd="2" destOrd="0" parTransId="{DABADFDF-A0EB-4B79-BD0E-4BFA7B672093}" sibTransId="{6F4C414B-3E81-428D-9410-82A6483538D2}"/>
    <dgm:cxn modelId="{BB45C69E-404E-42A6-B041-1642579FF196}" type="presOf" srcId="{4D48DBAC-0EEA-4058-B6C8-1DA0D8300461}" destId="{EEEA0914-CA6E-4F57-9419-99E36FB8C7D9}" srcOrd="0" destOrd="0" presId="urn:microsoft.com/office/officeart/2005/8/layout/radial5"/>
    <dgm:cxn modelId="{20DFD6F0-E8ED-46DE-96C6-C43F4EFFB097}" type="presOf" srcId="{F5CC0100-9C92-4810-8C4F-CFE9911F68F4}" destId="{0061F654-71B7-488C-A40B-93AB93FA1BBF}" srcOrd="1" destOrd="0" presId="urn:microsoft.com/office/officeart/2005/8/layout/radial5"/>
    <dgm:cxn modelId="{83694511-F8AD-4578-B145-636A1923B62D}" type="presOf" srcId="{0E144C02-1AB8-46EA-BA94-B088AB300A8D}" destId="{41117A99-420B-4544-8A0A-9DC56346492C}" srcOrd="0" destOrd="0" presId="urn:microsoft.com/office/officeart/2005/8/layout/radial5"/>
    <dgm:cxn modelId="{3AF03755-5BDA-41AB-9D3D-70F85F30795B}" srcId="{0E144C02-1AB8-46EA-BA94-B088AB300A8D}" destId="{BB33ECB6-480D-4356-BCB9-1064CC535C55}" srcOrd="3" destOrd="0" parTransId="{F5CC0100-9C92-4810-8C4F-CFE9911F68F4}" sibTransId="{A49DB177-DD9C-459D-980A-DE42758D1697}"/>
    <dgm:cxn modelId="{C569A6D5-CB6D-4950-80CE-C3B9C1D5B61F}" srcId="{0E144C02-1AB8-46EA-BA94-B088AB300A8D}" destId="{47BE907B-95B6-48D9-902B-5DF6BA8F71E6}" srcOrd="0" destOrd="0" parTransId="{9539B3C2-5257-44A1-B9A1-8278A7CB7E61}" sibTransId="{FFA9FCBF-BA41-42DA-9F1A-A98F004703D9}"/>
    <dgm:cxn modelId="{C6418751-61CC-4745-92AE-8231B7FFAA2E}" type="presOf" srcId="{BB33ECB6-480D-4356-BCB9-1064CC535C55}" destId="{D435D493-E152-447A-B876-843230837570}" srcOrd="0" destOrd="0" presId="urn:microsoft.com/office/officeart/2005/8/layout/radial5"/>
    <dgm:cxn modelId="{C12BCE5E-AB12-4451-A0EF-19CC53560D0E}" type="presOf" srcId="{9539B3C2-5257-44A1-B9A1-8278A7CB7E61}" destId="{4EF82F50-DC3A-43BF-85E6-7B3F5E7AAAF4}" srcOrd="1" destOrd="0" presId="urn:microsoft.com/office/officeart/2005/8/layout/radial5"/>
    <dgm:cxn modelId="{A3A355CB-CFBE-46DC-9CBB-12FC31264184}" type="presOf" srcId="{C77FB7C7-C133-442B-9BE6-1A17F29D8877}" destId="{A21F7F62-4025-40DD-B6F8-4D1A26AEF89C}" srcOrd="0" destOrd="0" presId="urn:microsoft.com/office/officeart/2005/8/layout/radial5"/>
    <dgm:cxn modelId="{AEF0D142-1F8C-4088-B7DE-652EEFE719F3}" type="presOf" srcId="{F5CC0100-9C92-4810-8C4F-CFE9911F68F4}" destId="{39B03E27-F7EC-4426-862B-65DDAD52AAEA}" srcOrd="0" destOrd="0" presId="urn:microsoft.com/office/officeart/2005/8/layout/radial5"/>
    <dgm:cxn modelId="{0664E59B-8739-4CFD-8F81-1279965EB453}" type="presOf" srcId="{9539B3C2-5257-44A1-B9A1-8278A7CB7E61}" destId="{5182CAA5-5831-4F32-81CE-64C1560CA19D}" srcOrd="0" destOrd="0" presId="urn:microsoft.com/office/officeart/2005/8/layout/radial5"/>
    <dgm:cxn modelId="{98F9BAA1-0719-4E2A-A742-6C81859D0AE1}" type="presOf" srcId="{53BF0557-7802-432D-B471-CC6CFC6A4D18}" destId="{6D133F07-B1E5-4DF1-989D-3299A8152BA6}" srcOrd="1" destOrd="0" presId="urn:microsoft.com/office/officeart/2005/8/layout/radial5"/>
    <dgm:cxn modelId="{DF44CBC9-681E-42DB-8B31-B98DB0C15C61}" type="presParOf" srcId="{EEEA0914-CA6E-4F57-9419-99E36FB8C7D9}" destId="{41117A99-420B-4544-8A0A-9DC56346492C}" srcOrd="0" destOrd="0" presId="urn:microsoft.com/office/officeart/2005/8/layout/radial5"/>
    <dgm:cxn modelId="{02740770-0294-4239-BCD4-E60018FB1323}" type="presParOf" srcId="{EEEA0914-CA6E-4F57-9419-99E36FB8C7D9}" destId="{5182CAA5-5831-4F32-81CE-64C1560CA19D}" srcOrd="1" destOrd="0" presId="urn:microsoft.com/office/officeart/2005/8/layout/radial5"/>
    <dgm:cxn modelId="{87763657-2BED-4474-92B0-4BF2D14B42A0}" type="presParOf" srcId="{5182CAA5-5831-4F32-81CE-64C1560CA19D}" destId="{4EF82F50-DC3A-43BF-85E6-7B3F5E7AAAF4}" srcOrd="0" destOrd="0" presId="urn:microsoft.com/office/officeart/2005/8/layout/radial5"/>
    <dgm:cxn modelId="{FCFBB562-1FA8-4516-B99A-68A8A193F73F}" type="presParOf" srcId="{EEEA0914-CA6E-4F57-9419-99E36FB8C7D9}" destId="{C378A4CE-11A4-4933-BCC0-1089EAB26946}" srcOrd="2" destOrd="0" presId="urn:microsoft.com/office/officeart/2005/8/layout/radial5"/>
    <dgm:cxn modelId="{587FC258-5CA4-4680-9F74-40A91D906EB3}" type="presParOf" srcId="{EEEA0914-CA6E-4F57-9419-99E36FB8C7D9}" destId="{C8018987-006F-4E6D-8043-D9EB95569312}" srcOrd="3" destOrd="0" presId="urn:microsoft.com/office/officeart/2005/8/layout/radial5"/>
    <dgm:cxn modelId="{FB424ED9-A067-4D0F-9224-63D9DC86422A}" type="presParOf" srcId="{C8018987-006F-4E6D-8043-D9EB95569312}" destId="{6D133F07-B1E5-4DF1-989D-3299A8152BA6}" srcOrd="0" destOrd="0" presId="urn:microsoft.com/office/officeart/2005/8/layout/radial5"/>
    <dgm:cxn modelId="{64FD191C-8860-48D1-A507-3002ADA6109A}" type="presParOf" srcId="{EEEA0914-CA6E-4F57-9419-99E36FB8C7D9}" destId="{C9CCF956-12E5-4B0D-BB1D-F282F1617D0C}" srcOrd="4" destOrd="0" presId="urn:microsoft.com/office/officeart/2005/8/layout/radial5"/>
    <dgm:cxn modelId="{37B5A6D8-510B-4B50-A74C-60A8EB6C517A}" type="presParOf" srcId="{EEEA0914-CA6E-4F57-9419-99E36FB8C7D9}" destId="{364EABD0-43A4-459D-8E73-50A61D5EA499}" srcOrd="5" destOrd="0" presId="urn:microsoft.com/office/officeart/2005/8/layout/radial5"/>
    <dgm:cxn modelId="{32FD9B24-E83A-4A9E-9B59-06AB8B1E0D2D}" type="presParOf" srcId="{364EABD0-43A4-459D-8E73-50A61D5EA499}" destId="{1A2A7919-D575-4B10-8BAF-8B1CAC777D7F}" srcOrd="0" destOrd="0" presId="urn:microsoft.com/office/officeart/2005/8/layout/radial5"/>
    <dgm:cxn modelId="{5FE6012B-A57A-4B15-883A-CEDEC3907C68}" type="presParOf" srcId="{EEEA0914-CA6E-4F57-9419-99E36FB8C7D9}" destId="{A21F7F62-4025-40DD-B6F8-4D1A26AEF89C}" srcOrd="6" destOrd="0" presId="urn:microsoft.com/office/officeart/2005/8/layout/radial5"/>
    <dgm:cxn modelId="{0EAD561D-D50B-4F19-B640-AE102FB069FC}" type="presParOf" srcId="{EEEA0914-CA6E-4F57-9419-99E36FB8C7D9}" destId="{39B03E27-F7EC-4426-862B-65DDAD52AAEA}" srcOrd="7" destOrd="0" presId="urn:microsoft.com/office/officeart/2005/8/layout/radial5"/>
    <dgm:cxn modelId="{EE76F7C7-47CC-4E51-B052-603897F5DCD7}" type="presParOf" srcId="{39B03E27-F7EC-4426-862B-65DDAD52AAEA}" destId="{0061F654-71B7-488C-A40B-93AB93FA1BBF}" srcOrd="0" destOrd="0" presId="urn:microsoft.com/office/officeart/2005/8/layout/radial5"/>
    <dgm:cxn modelId="{B8EE339C-894A-4A4F-8F21-39AB14D130F1}" type="presParOf" srcId="{EEEA0914-CA6E-4F57-9419-99E36FB8C7D9}" destId="{D435D493-E152-447A-B876-843230837570}" srcOrd="8" destOrd="0" presId="urn:microsoft.com/office/officeart/2005/8/layout/radial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48DBAC-0EEA-4058-B6C8-1DA0D8300461}"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US"/>
        </a:p>
      </dgm:t>
    </dgm:pt>
    <dgm:pt modelId="{0E144C02-1AB8-46EA-BA94-B088AB300A8D}">
      <dgm:prSet phldrT="[Text]" custT="1"/>
      <dgm:spPr/>
      <dgm:t>
        <a:bodyPr/>
        <a:lstStyle/>
        <a:p>
          <a:r>
            <a:rPr lang="en-US" sz="2000" dirty="0" smtClean="0"/>
            <a:t>PLAYLIST</a:t>
          </a:r>
          <a:endParaRPr lang="en-US" sz="2000" dirty="0"/>
        </a:p>
      </dgm:t>
    </dgm:pt>
    <dgm:pt modelId="{E3018CC6-12A5-45EE-967D-1BAA0291647A}" type="parTrans" cxnId="{F0EB0929-9B2A-4A67-8259-A2DBAAB04F96}">
      <dgm:prSet/>
      <dgm:spPr/>
      <dgm:t>
        <a:bodyPr/>
        <a:lstStyle/>
        <a:p>
          <a:endParaRPr lang="en-US" sz="2000"/>
        </a:p>
      </dgm:t>
    </dgm:pt>
    <dgm:pt modelId="{966BC788-A1B7-4F30-BCEF-B00EA9B73983}" type="sibTrans" cxnId="{F0EB0929-9B2A-4A67-8259-A2DBAAB04F96}">
      <dgm:prSet/>
      <dgm:spPr/>
      <dgm:t>
        <a:bodyPr/>
        <a:lstStyle/>
        <a:p>
          <a:endParaRPr lang="en-US" sz="2000"/>
        </a:p>
      </dgm:t>
    </dgm:pt>
    <dgm:pt modelId="{47BE907B-95B6-48D9-902B-5DF6BA8F71E6}">
      <dgm:prSet phldrT="[Text]" custT="1"/>
      <dgm:spPr/>
      <dgm:t>
        <a:bodyPr/>
        <a:lstStyle/>
        <a:p>
          <a:r>
            <a:rPr lang="en-US" sz="2000" dirty="0" smtClean="0"/>
            <a:t>Books/articles are social objects</a:t>
          </a:r>
          <a:endParaRPr lang="en-US" sz="2000" dirty="0"/>
        </a:p>
      </dgm:t>
    </dgm:pt>
    <dgm:pt modelId="{9539B3C2-5257-44A1-B9A1-8278A7CB7E61}" type="parTrans" cxnId="{C569A6D5-CB6D-4950-80CE-C3B9C1D5B61F}">
      <dgm:prSet custT="1"/>
      <dgm:spPr/>
      <dgm:t>
        <a:bodyPr/>
        <a:lstStyle/>
        <a:p>
          <a:endParaRPr lang="en-US" sz="2000"/>
        </a:p>
      </dgm:t>
    </dgm:pt>
    <dgm:pt modelId="{FFA9FCBF-BA41-42DA-9F1A-A98F004703D9}" type="sibTrans" cxnId="{C569A6D5-CB6D-4950-80CE-C3B9C1D5B61F}">
      <dgm:prSet/>
      <dgm:spPr/>
      <dgm:t>
        <a:bodyPr/>
        <a:lstStyle/>
        <a:p>
          <a:endParaRPr lang="en-US" sz="2000"/>
        </a:p>
      </dgm:t>
    </dgm:pt>
    <dgm:pt modelId="{94A592EC-8B2E-410D-9EAC-6F9282A0378D}">
      <dgm:prSet phldrT="[Text]" custT="1"/>
      <dgm:spPr/>
      <dgm:t>
        <a:bodyPr/>
        <a:lstStyle/>
        <a:p>
          <a:r>
            <a:rPr lang="en-US" sz="2000" dirty="0" smtClean="0"/>
            <a:t>Select, resolve</a:t>
          </a:r>
          <a:endParaRPr lang="en-US" sz="2000" dirty="0"/>
        </a:p>
      </dgm:t>
    </dgm:pt>
    <dgm:pt modelId="{53BF0557-7802-432D-B471-CC6CFC6A4D18}" type="parTrans" cxnId="{0A32973A-F4D3-4B70-9B7B-F93C796EF7DD}">
      <dgm:prSet custT="1"/>
      <dgm:spPr/>
      <dgm:t>
        <a:bodyPr/>
        <a:lstStyle/>
        <a:p>
          <a:endParaRPr lang="en-US" sz="2000"/>
        </a:p>
      </dgm:t>
    </dgm:pt>
    <dgm:pt modelId="{AB84A4AA-CAF5-4F6D-872E-5950D0C77478}" type="sibTrans" cxnId="{0A32973A-F4D3-4B70-9B7B-F93C796EF7DD}">
      <dgm:prSet/>
      <dgm:spPr/>
      <dgm:t>
        <a:bodyPr/>
        <a:lstStyle/>
        <a:p>
          <a:endParaRPr lang="en-US" sz="2000"/>
        </a:p>
      </dgm:t>
    </dgm:pt>
    <dgm:pt modelId="{C77FB7C7-C133-442B-9BE6-1A17F29D8877}">
      <dgm:prSet phldrT="[Text]" custT="1"/>
      <dgm:spPr>
        <a:ln>
          <a:solidFill>
            <a:schemeClr val="accent6"/>
          </a:solidFill>
        </a:ln>
      </dgm:spPr>
      <dgm:t>
        <a:bodyPr/>
        <a:lstStyle/>
        <a:p>
          <a:r>
            <a:rPr lang="en-US" sz="2000" dirty="0" smtClean="0"/>
            <a:t>Social - engagement</a:t>
          </a:r>
          <a:endParaRPr lang="en-US" sz="2000" dirty="0"/>
        </a:p>
      </dgm:t>
    </dgm:pt>
    <dgm:pt modelId="{DABADFDF-A0EB-4B79-BD0E-4BFA7B672093}" type="parTrans" cxnId="{5B88D6F4-E213-42F5-839E-B359EF6CA861}">
      <dgm:prSet custT="1"/>
      <dgm:spPr/>
      <dgm:t>
        <a:bodyPr/>
        <a:lstStyle/>
        <a:p>
          <a:endParaRPr lang="en-US" sz="2000"/>
        </a:p>
      </dgm:t>
    </dgm:pt>
    <dgm:pt modelId="{6F4C414B-3E81-428D-9410-82A6483538D2}" type="sibTrans" cxnId="{5B88D6F4-E213-42F5-839E-B359EF6CA861}">
      <dgm:prSet/>
      <dgm:spPr/>
      <dgm:t>
        <a:bodyPr/>
        <a:lstStyle/>
        <a:p>
          <a:endParaRPr lang="en-US" sz="2000"/>
        </a:p>
      </dgm:t>
    </dgm:pt>
    <dgm:pt modelId="{BB33ECB6-480D-4356-BCB9-1064CC535C55}">
      <dgm:prSet phldrT="[Text]" custT="1"/>
      <dgm:spPr/>
      <dgm:t>
        <a:bodyPr/>
        <a:lstStyle/>
        <a:p>
          <a:r>
            <a:rPr lang="en-US" sz="2000" dirty="0" smtClean="0"/>
            <a:t>Analytics</a:t>
          </a:r>
          <a:endParaRPr lang="en-US" sz="2000" dirty="0"/>
        </a:p>
      </dgm:t>
    </dgm:pt>
    <dgm:pt modelId="{F5CC0100-9C92-4810-8C4F-CFE9911F68F4}" type="parTrans" cxnId="{3AF03755-5BDA-41AB-9D3D-70F85F30795B}">
      <dgm:prSet custT="1"/>
      <dgm:spPr/>
      <dgm:t>
        <a:bodyPr/>
        <a:lstStyle/>
        <a:p>
          <a:endParaRPr lang="en-US" sz="2000"/>
        </a:p>
      </dgm:t>
    </dgm:pt>
    <dgm:pt modelId="{A49DB177-DD9C-459D-980A-DE42758D1697}" type="sibTrans" cxnId="{3AF03755-5BDA-41AB-9D3D-70F85F30795B}">
      <dgm:prSet/>
      <dgm:spPr/>
      <dgm:t>
        <a:bodyPr/>
        <a:lstStyle/>
        <a:p>
          <a:endParaRPr lang="en-US" sz="2000"/>
        </a:p>
      </dgm:t>
    </dgm:pt>
    <dgm:pt modelId="{EEEA0914-CA6E-4F57-9419-99E36FB8C7D9}" type="pres">
      <dgm:prSet presAssocID="{4D48DBAC-0EEA-4058-B6C8-1DA0D8300461}" presName="Name0" presStyleCnt="0">
        <dgm:presLayoutVars>
          <dgm:chMax val="1"/>
          <dgm:dir/>
          <dgm:animLvl val="ctr"/>
          <dgm:resizeHandles val="exact"/>
        </dgm:presLayoutVars>
      </dgm:prSet>
      <dgm:spPr/>
      <dgm:t>
        <a:bodyPr/>
        <a:lstStyle/>
        <a:p>
          <a:endParaRPr lang="en-US"/>
        </a:p>
      </dgm:t>
    </dgm:pt>
    <dgm:pt modelId="{41117A99-420B-4544-8A0A-9DC56346492C}" type="pres">
      <dgm:prSet presAssocID="{0E144C02-1AB8-46EA-BA94-B088AB300A8D}" presName="centerShape" presStyleLbl="node0" presStyleIdx="0" presStyleCnt="1"/>
      <dgm:spPr/>
      <dgm:t>
        <a:bodyPr/>
        <a:lstStyle/>
        <a:p>
          <a:endParaRPr lang="en-US"/>
        </a:p>
      </dgm:t>
    </dgm:pt>
    <dgm:pt modelId="{5182CAA5-5831-4F32-81CE-64C1560CA19D}" type="pres">
      <dgm:prSet presAssocID="{9539B3C2-5257-44A1-B9A1-8278A7CB7E61}" presName="parTrans" presStyleLbl="sibTrans2D1" presStyleIdx="0" presStyleCnt="4"/>
      <dgm:spPr/>
      <dgm:t>
        <a:bodyPr/>
        <a:lstStyle/>
        <a:p>
          <a:endParaRPr lang="en-US"/>
        </a:p>
      </dgm:t>
    </dgm:pt>
    <dgm:pt modelId="{4EF82F50-DC3A-43BF-85E6-7B3F5E7AAAF4}" type="pres">
      <dgm:prSet presAssocID="{9539B3C2-5257-44A1-B9A1-8278A7CB7E61}" presName="connectorText" presStyleLbl="sibTrans2D1" presStyleIdx="0" presStyleCnt="4"/>
      <dgm:spPr/>
      <dgm:t>
        <a:bodyPr/>
        <a:lstStyle/>
        <a:p>
          <a:endParaRPr lang="en-US"/>
        </a:p>
      </dgm:t>
    </dgm:pt>
    <dgm:pt modelId="{C378A4CE-11A4-4933-BCC0-1089EAB26946}" type="pres">
      <dgm:prSet presAssocID="{47BE907B-95B6-48D9-902B-5DF6BA8F71E6}" presName="node" presStyleLbl="node1" presStyleIdx="0" presStyleCnt="4" custScaleX="141485" custScaleY="128014">
        <dgm:presLayoutVars>
          <dgm:bulletEnabled val="1"/>
        </dgm:presLayoutVars>
      </dgm:prSet>
      <dgm:spPr/>
      <dgm:t>
        <a:bodyPr/>
        <a:lstStyle/>
        <a:p>
          <a:endParaRPr lang="en-US"/>
        </a:p>
      </dgm:t>
    </dgm:pt>
    <dgm:pt modelId="{C8018987-006F-4E6D-8043-D9EB95569312}" type="pres">
      <dgm:prSet presAssocID="{53BF0557-7802-432D-B471-CC6CFC6A4D18}" presName="parTrans" presStyleLbl="sibTrans2D1" presStyleIdx="1" presStyleCnt="4"/>
      <dgm:spPr/>
      <dgm:t>
        <a:bodyPr/>
        <a:lstStyle/>
        <a:p>
          <a:endParaRPr lang="en-US"/>
        </a:p>
      </dgm:t>
    </dgm:pt>
    <dgm:pt modelId="{6D133F07-B1E5-4DF1-989D-3299A8152BA6}" type="pres">
      <dgm:prSet presAssocID="{53BF0557-7802-432D-B471-CC6CFC6A4D18}" presName="connectorText" presStyleLbl="sibTrans2D1" presStyleIdx="1" presStyleCnt="4"/>
      <dgm:spPr/>
      <dgm:t>
        <a:bodyPr/>
        <a:lstStyle/>
        <a:p>
          <a:endParaRPr lang="en-US"/>
        </a:p>
      </dgm:t>
    </dgm:pt>
    <dgm:pt modelId="{C9CCF956-12E5-4B0D-BB1D-F282F1617D0C}" type="pres">
      <dgm:prSet presAssocID="{94A592EC-8B2E-410D-9EAC-6F9282A0378D}" presName="node" presStyleLbl="node1" presStyleIdx="1" presStyleCnt="4" custScaleX="128324" custScaleY="125821" custRadScaleRad="102515" custRadScaleInc="-9494">
        <dgm:presLayoutVars>
          <dgm:bulletEnabled val="1"/>
        </dgm:presLayoutVars>
      </dgm:prSet>
      <dgm:spPr/>
      <dgm:t>
        <a:bodyPr/>
        <a:lstStyle/>
        <a:p>
          <a:endParaRPr lang="en-US"/>
        </a:p>
      </dgm:t>
    </dgm:pt>
    <dgm:pt modelId="{364EABD0-43A4-459D-8E73-50A61D5EA499}" type="pres">
      <dgm:prSet presAssocID="{DABADFDF-A0EB-4B79-BD0E-4BFA7B672093}" presName="parTrans" presStyleLbl="sibTrans2D1" presStyleIdx="2" presStyleCnt="4"/>
      <dgm:spPr/>
      <dgm:t>
        <a:bodyPr/>
        <a:lstStyle/>
        <a:p>
          <a:endParaRPr lang="en-US"/>
        </a:p>
      </dgm:t>
    </dgm:pt>
    <dgm:pt modelId="{1A2A7919-D575-4B10-8BAF-8B1CAC777D7F}" type="pres">
      <dgm:prSet presAssocID="{DABADFDF-A0EB-4B79-BD0E-4BFA7B672093}" presName="connectorText" presStyleLbl="sibTrans2D1" presStyleIdx="2" presStyleCnt="4"/>
      <dgm:spPr/>
      <dgm:t>
        <a:bodyPr/>
        <a:lstStyle/>
        <a:p>
          <a:endParaRPr lang="en-US"/>
        </a:p>
      </dgm:t>
    </dgm:pt>
    <dgm:pt modelId="{A21F7F62-4025-40DD-B6F8-4D1A26AEF89C}" type="pres">
      <dgm:prSet presAssocID="{C77FB7C7-C133-442B-9BE6-1A17F29D8877}" presName="node" presStyleLbl="node1" presStyleIdx="2" presStyleCnt="4" custScaleX="132491" custScaleY="128209">
        <dgm:presLayoutVars>
          <dgm:bulletEnabled val="1"/>
        </dgm:presLayoutVars>
      </dgm:prSet>
      <dgm:spPr/>
      <dgm:t>
        <a:bodyPr/>
        <a:lstStyle/>
        <a:p>
          <a:endParaRPr lang="en-US"/>
        </a:p>
      </dgm:t>
    </dgm:pt>
    <dgm:pt modelId="{39B03E27-F7EC-4426-862B-65DDAD52AAEA}" type="pres">
      <dgm:prSet presAssocID="{F5CC0100-9C92-4810-8C4F-CFE9911F68F4}" presName="parTrans" presStyleLbl="sibTrans2D1" presStyleIdx="3" presStyleCnt="4"/>
      <dgm:spPr/>
      <dgm:t>
        <a:bodyPr/>
        <a:lstStyle/>
        <a:p>
          <a:endParaRPr lang="en-US"/>
        </a:p>
      </dgm:t>
    </dgm:pt>
    <dgm:pt modelId="{0061F654-71B7-488C-A40B-93AB93FA1BBF}" type="pres">
      <dgm:prSet presAssocID="{F5CC0100-9C92-4810-8C4F-CFE9911F68F4}" presName="connectorText" presStyleLbl="sibTrans2D1" presStyleIdx="3" presStyleCnt="4"/>
      <dgm:spPr/>
      <dgm:t>
        <a:bodyPr/>
        <a:lstStyle/>
        <a:p>
          <a:endParaRPr lang="en-US"/>
        </a:p>
      </dgm:t>
    </dgm:pt>
    <dgm:pt modelId="{D435D493-E152-447A-B876-843230837570}" type="pres">
      <dgm:prSet presAssocID="{BB33ECB6-480D-4356-BCB9-1064CC535C55}" presName="node" presStyleLbl="node1" presStyleIdx="3" presStyleCnt="4" custScaleX="130478" custScaleY="127000">
        <dgm:presLayoutVars>
          <dgm:bulletEnabled val="1"/>
        </dgm:presLayoutVars>
      </dgm:prSet>
      <dgm:spPr/>
      <dgm:t>
        <a:bodyPr/>
        <a:lstStyle/>
        <a:p>
          <a:endParaRPr lang="en-US"/>
        </a:p>
      </dgm:t>
    </dgm:pt>
  </dgm:ptLst>
  <dgm:cxnLst>
    <dgm:cxn modelId="{8D663D5F-56B4-4D51-B898-CAD3BE86D6B1}" type="presOf" srcId="{47BE907B-95B6-48D9-902B-5DF6BA8F71E6}" destId="{C378A4CE-11A4-4933-BCC0-1089EAB26946}" srcOrd="0" destOrd="0" presId="urn:microsoft.com/office/officeart/2005/8/layout/radial5"/>
    <dgm:cxn modelId="{F0EB0929-9B2A-4A67-8259-A2DBAAB04F96}" srcId="{4D48DBAC-0EEA-4058-B6C8-1DA0D8300461}" destId="{0E144C02-1AB8-46EA-BA94-B088AB300A8D}" srcOrd="0" destOrd="0" parTransId="{E3018CC6-12A5-45EE-967D-1BAA0291647A}" sibTransId="{966BC788-A1B7-4F30-BCEF-B00EA9B73983}"/>
    <dgm:cxn modelId="{4871D0E6-9F8B-48CC-8F05-524AAA575BDD}" type="presOf" srcId="{DABADFDF-A0EB-4B79-BD0E-4BFA7B672093}" destId="{1A2A7919-D575-4B10-8BAF-8B1CAC777D7F}" srcOrd="1" destOrd="0" presId="urn:microsoft.com/office/officeart/2005/8/layout/radial5"/>
    <dgm:cxn modelId="{0A32973A-F4D3-4B70-9B7B-F93C796EF7DD}" srcId="{0E144C02-1AB8-46EA-BA94-B088AB300A8D}" destId="{94A592EC-8B2E-410D-9EAC-6F9282A0378D}" srcOrd="1" destOrd="0" parTransId="{53BF0557-7802-432D-B471-CC6CFC6A4D18}" sibTransId="{AB84A4AA-CAF5-4F6D-872E-5950D0C77478}"/>
    <dgm:cxn modelId="{DC214B3D-C28B-4AF9-84D1-9B7E324A4DE7}" type="presOf" srcId="{53BF0557-7802-432D-B471-CC6CFC6A4D18}" destId="{C8018987-006F-4E6D-8043-D9EB95569312}" srcOrd="0" destOrd="0" presId="urn:microsoft.com/office/officeart/2005/8/layout/radial5"/>
    <dgm:cxn modelId="{870F0EBB-40CA-4B65-B8DB-68095C1C7669}" type="presOf" srcId="{94A592EC-8B2E-410D-9EAC-6F9282A0378D}" destId="{C9CCF956-12E5-4B0D-BB1D-F282F1617D0C}" srcOrd="0" destOrd="0" presId="urn:microsoft.com/office/officeart/2005/8/layout/radial5"/>
    <dgm:cxn modelId="{CF24554F-D6F7-4819-B6FB-395734848671}" type="presOf" srcId="{53BF0557-7802-432D-B471-CC6CFC6A4D18}" destId="{6D133F07-B1E5-4DF1-989D-3299A8152BA6}" srcOrd="1" destOrd="0" presId="urn:microsoft.com/office/officeart/2005/8/layout/radial5"/>
    <dgm:cxn modelId="{956E0F82-AA69-43CC-81F3-BCB834A82A3B}" type="presOf" srcId="{0E144C02-1AB8-46EA-BA94-B088AB300A8D}" destId="{41117A99-420B-4544-8A0A-9DC56346492C}" srcOrd="0" destOrd="0" presId="urn:microsoft.com/office/officeart/2005/8/layout/radial5"/>
    <dgm:cxn modelId="{E5448B32-C5D8-444B-90F8-D902525F09E7}" type="presOf" srcId="{4D48DBAC-0EEA-4058-B6C8-1DA0D8300461}" destId="{EEEA0914-CA6E-4F57-9419-99E36FB8C7D9}" srcOrd="0" destOrd="0" presId="urn:microsoft.com/office/officeart/2005/8/layout/radial5"/>
    <dgm:cxn modelId="{5B88D6F4-E213-42F5-839E-B359EF6CA861}" srcId="{0E144C02-1AB8-46EA-BA94-B088AB300A8D}" destId="{C77FB7C7-C133-442B-9BE6-1A17F29D8877}" srcOrd="2" destOrd="0" parTransId="{DABADFDF-A0EB-4B79-BD0E-4BFA7B672093}" sibTransId="{6F4C414B-3E81-428D-9410-82A6483538D2}"/>
    <dgm:cxn modelId="{C96C193C-D310-4C99-961C-B6DF969ED531}" type="presOf" srcId="{BB33ECB6-480D-4356-BCB9-1064CC535C55}" destId="{D435D493-E152-447A-B876-843230837570}" srcOrd="0" destOrd="0" presId="urn:microsoft.com/office/officeart/2005/8/layout/radial5"/>
    <dgm:cxn modelId="{32FB0AD8-9920-4E32-ACE2-CBEFD502115B}" type="presOf" srcId="{9539B3C2-5257-44A1-B9A1-8278A7CB7E61}" destId="{4EF82F50-DC3A-43BF-85E6-7B3F5E7AAAF4}" srcOrd="1" destOrd="0" presId="urn:microsoft.com/office/officeart/2005/8/layout/radial5"/>
    <dgm:cxn modelId="{3AF03755-5BDA-41AB-9D3D-70F85F30795B}" srcId="{0E144C02-1AB8-46EA-BA94-B088AB300A8D}" destId="{BB33ECB6-480D-4356-BCB9-1064CC535C55}" srcOrd="3" destOrd="0" parTransId="{F5CC0100-9C92-4810-8C4F-CFE9911F68F4}" sibTransId="{A49DB177-DD9C-459D-980A-DE42758D1697}"/>
    <dgm:cxn modelId="{4BF94582-0BB7-4D50-BA0C-42308C8D62B2}" type="presOf" srcId="{F5CC0100-9C92-4810-8C4F-CFE9911F68F4}" destId="{0061F654-71B7-488C-A40B-93AB93FA1BBF}" srcOrd="1" destOrd="0" presId="urn:microsoft.com/office/officeart/2005/8/layout/radial5"/>
    <dgm:cxn modelId="{6DCF18B2-FE69-4F92-8AE3-E75FA5B257BD}" type="presOf" srcId="{C77FB7C7-C133-442B-9BE6-1A17F29D8877}" destId="{A21F7F62-4025-40DD-B6F8-4D1A26AEF89C}" srcOrd="0" destOrd="0" presId="urn:microsoft.com/office/officeart/2005/8/layout/radial5"/>
    <dgm:cxn modelId="{C569A6D5-CB6D-4950-80CE-C3B9C1D5B61F}" srcId="{0E144C02-1AB8-46EA-BA94-B088AB300A8D}" destId="{47BE907B-95B6-48D9-902B-5DF6BA8F71E6}" srcOrd="0" destOrd="0" parTransId="{9539B3C2-5257-44A1-B9A1-8278A7CB7E61}" sibTransId="{FFA9FCBF-BA41-42DA-9F1A-A98F004703D9}"/>
    <dgm:cxn modelId="{A8E7B53F-C4EF-4914-9311-433EC7D2FECC}" type="presOf" srcId="{DABADFDF-A0EB-4B79-BD0E-4BFA7B672093}" destId="{364EABD0-43A4-459D-8E73-50A61D5EA499}" srcOrd="0" destOrd="0" presId="urn:microsoft.com/office/officeart/2005/8/layout/radial5"/>
    <dgm:cxn modelId="{42C60ABD-BA64-4B32-BCF6-B03D50B34DD1}" type="presOf" srcId="{F5CC0100-9C92-4810-8C4F-CFE9911F68F4}" destId="{39B03E27-F7EC-4426-862B-65DDAD52AAEA}" srcOrd="0" destOrd="0" presId="urn:microsoft.com/office/officeart/2005/8/layout/radial5"/>
    <dgm:cxn modelId="{66869668-8A14-4C48-A466-414F4D93CC04}" type="presOf" srcId="{9539B3C2-5257-44A1-B9A1-8278A7CB7E61}" destId="{5182CAA5-5831-4F32-81CE-64C1560CA19D}" srcOrd="0" destOrd="0" presId="urn:microsoft.com/office/officeart/2005/8/layout/radial5"/>
    <dgm:cxn modelId="{2556C09B-3D2A-4E72-88D6-FE05C1ADD05A}" type="presParOf" srcId="{EEEA0914-CA6E-4F57-9419-99E36FB8C7D9}" destId="{41117A99-420B-4544-8A0A-9DC56346492C}" srcOrd="0" destOrd="0" presId="urn:microsoft.com/office/officeart/2005/8/layout/radial5"/>
    <dgm:cxn modelId="{25F323FE-1FC0-41F1-9C37-A6658A263232}" type="presParOf" srcId="{EEEA0914-CA6E-4F57-9419-99E36FB8C7D9}" destId="{5182CAA5-5831-4F32-81CE-64C1560CA19D}" srcOrd="1" destOrd="0" presId="urn:microsoft.com/office/officeart/2005/8/layout/radial5"/>
    <dgm:cxn modelId="{BF4A245B-35EB-49BB-9397-938FFED8D85F}" type="presParOf" srcId="{5182CAA5-5831-4F32-81CE-64C1560CA19D}" destId="{4EF82F50-DC3A-43BF-85E6-7B3F5E7AAAF4}" srcOrd="0" destOrd="0" presId="urn:microsoft.com/office/officeart/2005/8/layout/radial5"/>
    <dgm:cxn modelId="{BB1E077B-D5CC-4F97-9221-0B94CA4E578C}" type="presParOf" srcId="{EEEA0914-CA6E-4F57-9419-99E36FB8C7D9}" destId="{C378A4CE-11A4-4933-BCC0-1089EAB26946}" srcOrd="2" destOrd="0" presId="urn:microsoft.com/office/officeart/2005/8/layout/radial5"/>
    <dgm:cxn modelId="{0815F924-FB80-4D1F-9808-50FD54C69EBF}" type="presParOf" srcId="{EEEA0914-CA6E-4F57-9419-99E36FB8C7D9}" destId="{C8018987-006F-4E6D-8043-D9EB95569312}" srcOrd="3" destOrd="0" presId="urn:microsoft.com/office/officeart/2005/8/layout/radial5"/>
    <dgm:cxn modelId="{FD30326D-9E2A-4F13-AEB2-E7EA97486E01}" type="presParOf" srcId="{C8018987-006F-4E6D-8043-D9EB95569312}" destId="{6D133F07-B1E5-4DF1-989D-3299A8152BA6}" srcOrd="0" destOrd="0" presId="urn:microsoft.com/office/officeart/2005/8/layout/radial5"/>
    <dgm:cxn modelId="{FD2E683E-5F20-46F3-918B-6B037A27E745}" type="presParOf" srcId="{EEEA0914-CA6E-4F57-9419-99E36FB8C7D9}" destId="{C9CCF956-12E5-4B0D-BB1D-F282F1617D0C}" srcOrd="4" destOrd="0" presId="urn:microsoft.com/office/officeart/2005/8/layout/radial5"/>
    <dgm:cxn modelId="{0F7D567A-627A-45A0-A83E-7ABA2DB09190}" type="presParOf" srcId="{EEEA0914-CA6E-4F57-9419-99E36FB8C7D9}" destId="{364EABD0-43A4-459D-8E73-50A61D5EA499}" srcOrd="5" destOrd="0" presId="urn:microsoft.com/office/officeart/2005/8/layout/radial5"/>
    <dgm:cxn modelId="{52815D6A-F04F-409C-AE0A-262DDCC3901E}" type="presParOf" srcId="{364EABD0-43A4-459D-8E73-50A61D5EA499}" destId="{1A2A7919-D575-4B10-8BAF-8B1CAC777D7F}" srcOrd="0" destOrd="0" presId="urn:microsoft.com/office/officeart/2005/8/layout/radial5"/>
    <dgm:cxn modelId="{7124D300-4920-410A-BFFD-DB6940490CB0}" type="presParOf" srcId="{EEEA0914-CA6E-4F57-9419-99E36FB8C7D9}" destId="{A21F7F62-4025-40DD-B6F8-4D1A26AEF89C}" srcOrd="6" destOrd="0" presId="urn:microsoft.com/office/officeart/2005/8/layout/radial5"/>
    <dgm:cxn modelId="{23EB3282-DBEC-4ED1-B064-7B11CBD982C4}" type="presParOf" srcId="{EEEA0914-CA6E-4F57-9419-99E36FB8C7D9}" destId="{39B03E27-F7EC-4426-862B-65DDAD52AAEA}" srcOrd="7" destOrd="0" presId="urn:microsoft.com/office/officeart/2005/8/layout/radial5"/>
    <dgm:cxn modelId="{3FAFA114-FA4D-480C-89C5-E988E8A6D303}" type="presParOf" srcId="{39B03E27-F7EC-4426-862B-65DDAD52AAEA}" destId="{0061F654-71B7-488C-A40B-93AB93FA1BBF}" srcOrd="0" destOrd="0" presId="urn:microsoft.com/office/officeart/2005/8/layout/radial5"/>
    <dgm:cxn modelId="{9B8ABA29-C2F0-41EC-84F7-51D9644700D1}" type="presParOf" srcId="{EEEA0914-CA6E-4F57-9419-99E36FB8C7D9}" destId="{D435D493-E152-447A-B876-843230837570}" srcOrd="8" destOrd="0" presId="urn:microsoft.com/office/officeart/2005/8/layout/radial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0B55CB1-DE3C-4C4B-A314-6D8A68C22D2F}">
      <dsp:nvSpPr>
        <dsp:cNvPr id="0" name=""/>
        <dsp:cNvSpPr/>
      </dsp:nvSpPr>
      <dsp:spPr>
        <a:xfrm>
          <a:off x="0" y="0"/>
          <a:ext cx="8229599" cy="1417320"/>
        </a:xfrm>
        <a:prstGeom prst="rect">
          <a:avLst/>
        </a:prstGeom>
        <a:solidFill>
          <a:schemeClr val="bg1">
            <a:lumMod val="65000"/>
            <a:lumOff val="35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36220" tIns="236220" rIns="236220" bIns="236220" numCol="1" spcCol="1270" anchor="ctr" anchorCtr="0">
          <a:noAutofit/>
        </a:bodyPr>
        <a:lstStyle/>
        <a:p>
          <a:pPr lvl="0" algn="ctr" defTabSz="2755900">
            <a:lnSpc>
              <a:spcPct val="90000"/>
            </a:lnSpc>
            <a:spcBef>
              <a:spcPct val="0"/>
            </a:spcBef>
            <a:spcAft>
              <a:spcPct val="35000"/>
            </a:spcAft>
          </a:pPr>
          <a:r>
            <a:rPr lang="en-US" sz="6200" kern="1200" dirty="0" smtClean="0">
              <a:solidFill>
                <a:schemeClr val="accent3">
                  <a:lumMod val="75000"/>
                </a:schemeClr>
              </a:solidFill>
              <a:latin typeface="Segoe UI Light" pitchFamily="34" charset="0"/>
            </a:rPr>
            <a:t>Characteristics</a:t>
          </a:r>
          <a:endParaRPr lang="en-US" sz="6200" kern="1200" dirty="0">
            <a:solidFill>
              <a:schemeClr val="accent3">
                <a:lumMod val="75000"/>
              </a:schemeClr>
            </a:solidFill>
            <a:latin typeface="Segoe UI Light" pitchFamily="34" charset="0"/>
          </a:endParaRPr>
        </a:p>
      </dsp:txBody>
      <dsp:txXfrm>
        <a:off x="0" y="0"/>
        <a:ext cx="8229599" cy="1417320"/>
      </dsp:txXfrm>
    </dsp:sp>
    <dsp:sp modelId="{DB3BA8C6-62A4-47BE-B11F-7C3E3107F44E}">
      <dsp:nvSpPr>
        <dsp:cNvPr id="0" name=""/>
        <dsp:cNvSpPr/>
      </dsp:nvSpPr>
      <dsp:spPr>
        <a:xfrm>
          <a:off x="0" y="1417320"/>
          <a:ext cx="8229599" cy="2976372"/>
        </a:xfrm>
        <a:prstGeom prst="rect">
          <a:avLst/>
        </a:prstGeom>
        <a:solidFill>
          <a:schemeClr val="bg1">
            <a:lumMod val="65000"/>
            <a:lumOff val="3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en-US" sz="2400" kern="1200" dirty="0"/>
        </a:p>
      </dsp:txBody>
      <dsp:txXfrm>
        <a:off x="0" y="1417320"/>
        <a:ext cx="8229599" cy="2976372"/>
      </dsp:txXfrm>
    </dsp:sp>
    <dsp:sp modelId="{9A473BE0-9183-49FD-8F7C-0C372B4864F3}">
      <dsp:nvSpPr>
        <dsp:cNvPr id="0" name=""/>
        <dsp:cNvSpPr/>
      </dsp:nvSpPr>
      <dsp:spPr>
        <a:xfrm>
          <a:off x="0" y="4393691"/>
          <a:ext cx="8229599" cy="330708"/>
        </a:xfrm>
        <a:prstGeom prst="rect">
          <a:avLst/>
        </a:prstGeom>
        <a:solidFill>
          <a:schemeClr val="bg1">
            <a:lumMod val="65000"/>
            <a:lumOff val="3500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1117A99-420B-4544-8A0A-9DC56346492C}">
      <dsp:nvSpPr>
        <dsp:cNvPr id="0" name=""/>
        <dsp:cNvSpPr/>
      </dsp:nvSpPr>
      <dsp:spPr>
        <a:xfrm>
          <a:off x="3779192" y="2245779"/>
          <a:ext cx="1602878" cy="16028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US" sz="2000" kern="1200" dirty="0"/>
        </a:p>
      </dsp:txBody>
      <dsp:txXfrm>
        <a:off x="3779192" y="2245779"/>
        <a:ext cx="1602878" cy="1602878"/>
      </dsp:txXfrm>
    </dsp:sp>
    <dsp:sp modelId="{5182CAA5-5831-4F32-81CE-64C1560CA19D}">
      <dsp:nvSpPr>
        <dsp:cNvPr id="0" name=""/>
        <dsp:cNvSpPr/>
      </dsp:nvSpPr>
      <dsp:spPr>
        <a:xfrm rot="16200000">
          <a:off x="4470444" y="1771625"/>
          <a:ext cx="220374" cy="54497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16200000">
        <a:off x="4470444" y="1771625"/>
        <a:ext cx="220374" cy="544978"/>
      </dsp:txXfrm>
    </dsp:sp>
    <dsp:sp modelId="{C378A4CE-11A4-4933-BCC0-1089EAB26946}">
      <dsp:nvSpPr>
        <dsp:cNvPr id="0" name=""/>
        <dsp:cNvSpPr/>
      </dsp:nvSpPr>
      <dsp:spPr>
        <a:xfrm>
          <a:off x="3446714" y="-221932"/>
          <a:ext cx="2267833" cy="205190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Social reading/</a:t>
          </a:r>
          <a:br>
            <a:rPr lang="en-US" sz="2000" kern="1200" dirty="0" smtClean="0"/>
          </a:br>
          <a:r>
            <a:rPr lang="en-US" sz="2000" kern="1200" dirty="0" smtClean="0"/>
            <a:t>Cataloging</a:t>
          </a:r>
          <a:endParaRPr lang="en-US" sz="2000" kern="1200" dirty="0"/>
        </a:p>
      </dsp:txBody>
      <dsp:txXfrm>
        <a:off x="3446714" y="-221932"/>
        <a:ext cx="2267833" cy="2051909"/>
      </dsp:txXfrm>
    </dsp:sp>
    <dsp:sp modelId="{C8018987-006F-4E6D-8043-D9EB95569312}">
      <dsp:nvSpPr>
        <dsp:cNvPr id="0" name=""/>
        <dsp:cNvSpPr/>
      </dsp:nvSpPr>
      <dsp:spPr>
        <a:xfrm rot="21343662">
          <a:off x="5482577" y="2698048"/>
          <a:ext cx="249019" cy="54497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21343662">
        <a:off x="5482577" y="2698048"/>
        <a:ext cx="249019" cy="544978"/>
      </dsp:txXfrm>
    </dsp:sp>
    <dsp:sp modelId="{C9CCF956-12E5-4B0D-BB1D-F282F1617D0C}">
      <dsp:nvSpPr>
        <dsp:cNvPr id="0" name=""/>
        <dsp:cNvSpPr/>
      </dsp:nvSpPr>
      <dsp:spPr>
        <a:xfrm>
          <a:off x="5845414" y="1867526"/>
          <a:ext cx="2056878" cy="201675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Reading list/</a:t>
          </a:r>
          <a:br>
            <a:rPr lang="en-US" sz="2000" kern="1200" dirty="0" smtClean="0"/>
          </a:br>
          <a:r>
            <a:rPr lang="en-US" sz="2000" kern="1200" dirty="0" smtClean="0"/>
            <a:t>resource guide</a:t>
          </a:r>
          <a:endParaRPr lang="en-US" sz="2000" kern="1200" dirty="0"/>
        </a:p>
      </dsp:txBody>
      <dsp:txXfrm>
        <a:off x="5845414" y="1867526"/>
        <a:ext cx="2056878" cy="2016758"/>
      </dsp:txXfrm>
    </dsp:sp>
    <dsp:sp modelId="{364EABD0-43A4-459D-8E73-50A61D5EA499}">
      <dsp:nvSpPr>
        <dsp:cNvPr id="0" name=""/>
        <dsp:cNvSpPr/>
      </dsp:nvSpPr>
      <dsp:spPr>
        <a:xfrm rot="5400000">
          <a:off x="4470858" y="3777074"/>
          <a:ext cx="219546" cy="54497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5400000">
        <a:off x="4470858" y="3777074"/>
        <a:ext cx="219546" cy="544978"/>
      </dsp:txXfrm>
    </dsp:sp>
    <dsp:sp modelId="{A21F7F62-4025-40DD-B6F8-4D1A26AEF89C}">
      <dsp:nvSpPr>
        <dsp:cNvPr id="0" name=""/>
        <dsp:cNvSpPr/>
      </dsp:nvSpPr>
      <dsp:spPr>
        <a:xfrm>
          <a:off x="3518796" y="4262897"/>
          <a:ext cx="2123670" cy="205503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Book club/</a:t>
          </a:r>
          <a:br>
            <a:rPr lang="en-US" sz="2000" kern="1200" dirty="0" smtClean="0"/>
          </a:br>
          <a:r>
            <a:rPr lang="en-US" sz="2000" kern="1200" dirty="0" smtClean="0"/>
            <a:t>reading group</a:t>
          </a:r>
          <a:endParaRPr lang="en-US" sz="2000" kern="1200" dirty="0"/>
        </a:p>
      </dsp:txBody>
      <dsp:txXfrm>
        <a:off x="3518796" y="4262897"/>
        <a:ext cx="2123670" cy="2055035"/>
      </dsp:txXfrm>
    </dsp:sp>
    <dsp:sp modelId="{39B03E27-F7EC-4426-862B-65DDAD52AAEA}">
      <dsp:nvSpPr>
        <dsp:cNvPr id="0" name=""/>
        <dsp:cNvSpPr/>
      </dsp:nvSpPr>
      <dsp:spPr>
        <a:xfrm rot="10800000">
          <a:off x="3482151" y="2774729"/>
          <a:ext cx="209908" cy="54497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10800000">
        <a:off x="3482151" y="2774729"/>
        <a:ext cx="209908" cy="544978"/>
      </dsp:txXfrm>
    </dsp:sp>
    <dsp:sp modelId="{D435D493-E152-447A-B876-843230837570}">
      <dsp:nvSpPr>
        <dsp:cNvPr id="0" name=""/>
        <dsp:cNvSpPr/>
      </dsp:nvSpPr>
      <dsp:spPr>
        <a:xfrm>
          <a:off x="1291733" y="2029390"/>
          <a:ext cx="2091404" cy="2035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Citation/</a:t>
          </a:r>
          <a:br>
            <a:rPr lang="en-US" sz="2000" kern="1200" dirty="0" smtClean="0"/>
          </a:br>
          <a:r>
            <a:rPr lang="en-US" sz="2000" kern="1200" dirty="0" smtClean="0"/>
            <a:t>reference management</a:t>
          </a:r>
          <a:endParaRPr lang="en-US" sz="2000" kern="1200" dirty="0"/>
        </a:p>
      </dsp:txBody>
      <dsp:txXfrm>
        <a:off x="1291733" y="2029390"/>
        <a:ext cx="2091404" cy="2035656"/>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1117A99-420B-4544-8A0A-9DC56346492C}">
      <dsp:nvSpPr>
        <dsp:cNvPr id="0" name=""/>
        <dsp:cNvSpPr/>
      </dsp:nvSpPr>
      <dsp:spPr>
        <a:xfrm>
          <a:off x="3823112" y="2289700"/>
          <a:ext cx="1515037" cy="151503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PLAYLIST</a:t>
          </a:r>
          <a:endParaRPr lang="en-US" sz="2000" kern="1200" dirty="0"/>
        </a:p>
      </dsp:txBody>
      <dsp:txXfrm>
        <a:off x="3823112" y="2289700"/>
        <a:ext cx="1515037" cy="1515037"/>
      </dsp:txXfrm>
    </dsp:sp>
    <dsp:sp modelId="{5182CAA5-5831-4F32-81CE-64C1560CA19D}">
      <dsp:nvSpPr>
        <dsp:cNvPr id="0" name=""/>
        <dsp:cNvSpPr/>
      </dsp:nvSpPr>
      <dsp:spPr>
        <a:xfrm rot="16200000">
          <a:off x="4458804" y="1794245"/>
          <a:ext cx="243653" cy="54497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16200000">
        <a:off x="4458804" y="1794245"/>
        <a:ext cx="243653" cy="544978"/>
      </dsp:txXfrm>
    </dsp:sp>
    <dsp:sp modelId="{C378A4CE-11A4-4933-BCC0-1089EAB26946}">
      <dsp:nvSpPr>
        <dsp:cNvPr id="0" name=""/>
        <dsp:cNvSpPr/>
      </dsp:nvSpPr>
      <dsp:spPr>
        <a:xfrm>
          <a:off x="3446714" y="-221932"/>
          <a:ext cx="2267833" cy="205190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Books/articles are social objects</a:t>
          </a:r>
          <a:endParaRPr lang="en-US" sz="2000" kern="1200" dirty="0"/>
        </a:p>
      </dsp:txBody>
      <dsp:txXfrm>
        <a:off x="3446714" y="-221932"/>
        <a:ext cx="2267833" cy="2051909"/>
      </dsp:txXfrm>
    </dsp:sp>
    <dsp:sp modelId="{C8018987-006F-4E6D-8043-D9EB95569312}">
      <dsp:nvSpPr>
        <dsp:cNvPr id="0" name=""/>
        <dsp:cNvSpPr/>
      </dsp:nvSpPr>
      <dsp:spPr>
        <a:xfrm rot="21343662">
          <a:off x="5448381" y="2699733"/>
          <a:ext cx="272297" cy="54497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21343662">
        <a:off x="5448381" y="2699733"/>
        <a:ext cx="272297" cy="544978"/>
      </dsp:txXfrm>
    </dsp:sp>
    <dsp:sp modelId="{C9CCF956-12E5-4B0D-BB1D-F282F1617D0C}">
      <dsp:nvSpPr>
        <dsp:cNvPr id="0" name=""/>
        <dsp:cNvSpPr/>
      </dsp:nvSpPr>
      <dsp:spPr>
        <a:xfrm>
          <a:off x="5845414" y="1867526"/>
          <a:ext cx="2056878" cy="201675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Select, resolve</a:t>
          </a:r>
          <a:endParaRPr lang="en-US" sz="2000" kern="1200" dirty="0"/>
        </a:p>
      </dsp:txBody>
      <dsp:txXfrm>
        <a:off x="5845414" y="1867526"/>
        <a:ext cx="2056878" cy="2016758"/>
      </dsp:txXfrm>
    </dsp:sp>
    <dsp:sp modelId="{364EABD0-43A4-459D-8E73-50A61D5EA499}">
      <dsp:nvSpPr>
        <dsp:cNvPr id="0" name=""/>
        <dsp:cNvSpPr/>
      </dsp:nvSpPr>
      <dsp:spPr>
        <a:xfrm rot="5400000">
          <a:off x="4459219" y="3754455"/>
          <a:ext cx="242824" cy="54497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5400000">
        <a:off x="4459219" y="3754455"/>
        <a:ext cx="242824" cy="544978"/>
      </dsp:txXfrm>
    </dsp:sp>
    <dsp:sp modelId="{A21F7F62-4025-40DD-B6F8-4D1A26AEF89C}">
      <dsp:nvSpPr>
        <dsp:cNvPr id="0" name=""/>
        <dsp:cNvSpPr/>
      </dsp:nvSpPr>
      <dsp:spPr>
        <a:xfrm>
          <a:off x="3518796" y="4262897"/>
          <a:ext cx="2123670" cy="2055035"/>
        </a:xfrm>
        <a:prstGeom prst="ellipse">
          <a:avLst/>
        </a:prstGeom>
        <a:solidFill>
          <a:schemeClr val="accent1">
            <a:hueOff val="0"/>
            <a:satOff val="0"/>
            <a:lumOff val="0"/>
            <a:alphaOff val="0"/>
          </a:schemeClr>
        </a:solidFill>
        <a:ln w="25400" cap="flat" cmpd="sng" algn="ctr">
          <a:solidFill>
            <a:schemeClr val="accent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Social - engagement</a:t>
          </a:r>
          <a:endParaRPr lang="en-US" sz="2000" kern="1200" dirty="0"/>
        </a:p>
      </dsp:txBody>
      <dsp:txXfrm>
        <a:off x="3518796" y="4262897"/>
        <a:ext cx="2123670" cy="2055035"/>
      </dsp:txXfrm>
    </dsp:sp>
    <dsp:sp modelId="{39B03E27-F7EC-4426-862B-65DDAD52AAEA}">
      <dsp:nvSpPr>
        <dsp:cNvPr id="0" name=""/>
        <dsp:cNvSpPr/>
      </dsp:nvSpPr>
      <dsp:spPr>
        <a:xfrm rot="10800000">
          <a:off x="3493131" y="2774729"/>
          <a:ext cx="233186" cy="54497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10800000">
        <a:off x="3493131" y="2774729"/>
        <a:ext cx="233186" cy="544978"/>
      </dsp:txXfrm>
    </dsp:sp>
    <dsp:sp modelId="{D435D493-E152-447A-B876-843230837570}">
      <dsp:nvSpPr>
        <dsp:cNvPr id="0" name=""/>
        <dsp:cNvSpPr/>
      </dsp:nvSpPr>
      <dsp:spPr>
        <a:xfrm>
          <a:off x="1291733" y="2029390"/>
          <a:ext cx="2091404" cy="2035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Analytics</a:t>
          </a:r>
          <a:endParaRPr lang="en-US" sz="2000" kern="1200" dirty="0"/>
        </a:p>
      </dsp:txBody>
      <dsp:txXfrm>
        <a:off x="1291733" y="2029390"/>
        <a:ext cx="2091404" cy="2035656"/>
      </dsp:txXfrm>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3.vml.rels><?xml version="1.0" encoding="UTF-8" standalone="yes"?>
<Relationships xmlns="http://schemas.openxmlformats.org/package/2006/relationships"><Relationship Id="rId1" Type="http://schemas.openxmlformats.org/officeDocument/2006/relationships/image" Target="../media/image39.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D2A90C-35FD-46D5-AC71-E070F4E2086F}" type="datetimeFigureOut">
              <a:rPr lang="en-US" smtClean="0"/>
              <a:pPr/>
              <a:t>12/2/2011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33482C-B285-43AE-9676-E9885A9596C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13639FA5-3917-4BCC-9402-5F9096F80FB4}" type="slidenum">
              <a:rPr lang="en-US" smtClean="0"/>
              <a:pPr/>
              <a:t>2</a:t>
            </a:fld>
            <a:endParaRPr lang="en-US" smtClean="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p:spPr>
        <p:txBody>
          <a:bodyPr/>
          <a:lstStyle/>
          <a:p>
            <a:pPr eaLnBrk="1" hangingPunct="1"/>
            <a:endParaRPr lang="en-US" b="1"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Bata</a:t>
            </a:r>
            <a:r>
              <a:rPr lang="en-US" baseline="0" dirty="0" smtClean="0"/>
              <a:t> Shoe Museum Toronto … like a retail experience.</a:t>
            </a:r>
            <a:endParaRPr lang="en-US" dirty="0"/>
          </a:p>
        </p:txBody>
      </p:sp>
      <p:sp>
        <p:nvSpPr>
          <p:cNvPr id="4" name="Slide Number Placeholder 3"/>
          <p:cNvSpPr>
            <a:spLocks noGrp="1"/>
          </p:cNvSpPr>
          <p:nvPr>
            <p:ph type="sldNum" sz="quarter" idx="10"/>
          </p:nvPr>
        </p:nvSpPr>
        <p:spPr/>
        <p:txBody>
          <a:bodyPr/>
          <a:lstStyle/>
          <a:p>
            <a:fld id="{FC33482C-B285-43AE-9676-E9885A9596CC}"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ln/>
        </p:spPr>
      </p:sp>
      <p:sp>
        <p:nvSpPr>
          <p:cNvPr id="19458" name="Rectangle 3"/>
          <p:cNvSpPr>
            <a:spLocks noGrp="1" noChangeArrowheads="1"/>
          </p:cNvSpPr>
          <p:nvPr>
            <p:ph type="body" idx="1"/>
          </p:nvPr>
        </p:nvSpPr>
        <p:spPr>
          <a:noFill/>
          <a:ln/>
        </p:spPr>
        <p:txBody>
          <a:bodyPr/>
          <a:lstStyle/>
          <a:p>
            <a:pPr eaLnBrk="1" hangingPunct="1"/>
            <a:r>
              <a:rPr lang="en-US" smtClean="0"/>
              <a:t>Licensed content will dominate in years to come.  </a:t>
            </a:r>
          </a:p>
          <a:p>
            <a:pPr eaLnBrk="1" hangingPunct="1"/>
            <a:r>
              <a:rPr lang="en-US" dirty="0" smtClean="0"/>
              <a:t>Special collections will grow but only modestly (and only at some institutions); mostly growth in managing archival resources including institutional.</a:t>
            </a:r>
          </a:p>
          <a:p>
            <a:pPr eaLnBrk="1" hangingPunct="1"/>
            <a:r>
              <a:rPr lang="en-US" dirty="0" smtClean="0"/>
              <a:t>Much greater investment in managing research outputs.</a:t>
            </a:r>
          </a:p>
          <a:p>
            <a:pPr eaLnBrk="1" hangingPunct="1"/>
            <a:r>
              <a:rPr lang="en-US" dirty="0" smtClean="0"/>
              <a:t>No change in web archiving.</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 y="-274320"/>
            <a:ext cx="9144000" cy="1280160"/>
          </a:xfrm>
        </p:spPr>
        <p:txBody>
          <a:bodyPr/>
          <a:lstStyle>
            <a:lvl1pPr>
              <a:defRPr cap="small" baseline="0">
                <a:solidFill>
                  <a:schemeClr val="bg1">
                    <a:lumMod val="50000"/>
                    <a:lumOff val="50000"/>
                  </a:schemeClr>
                </a:solidFill>
                <a:latin typeface="Segoe UI Light" pitchFamily="34" charset="0"/>
              </a:defRPr>
            </a:lvl1pPr>
          </a:lstStyle>
          <a:p>
            <a:r>
              <a:rPr lang="en-US" dirty="0" smtClean="0"/>
              <a:t>title</a:t>
            </a:r>
            <a:endParaRPr lang="en-US" dirty="0"/>
          </a:p>
        </p:txBody>
      </p:sp>
      <p:sp>
        <p:nvSpPr>
          <p:cNvPr id="3" name="Subtitle 2"/>
          <p:cNvSpPr>
            <a:spLocks noGrp="1"/>
          </p:cNvSpPr>
          <p:nvPr>
            <p:ph type="subTitle" idx="1" hasCustomPrompt="1"/>
          </p:nvPr>
        </p:nvSpPr>
        <p:spPr>
          <a:xfrm>
            <a:off x="-45720" y="1097280"/>
            <a:ext cx="6400800" cy="640080"/>
          </a:xfrm>
        </p:spPr>
        <p:txBody>
          <a:bodyPr/>
          <a:lstStyle>
            <a:lvl1pPr marL="0" indent="0" algn="l">
              <a:buNone/>
              <a:defRPr b="1">
                <a:solidFill>
                  <a:schemeClr val="accent3"/>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11" name="Text Placeholder 10"/>
          <p:cNvSpPr>
            <a:spLocks noGrp="1"/>
          </p:cNvSpPr>
          <p:nvPr>
            <p:ph type="body" sz="quarter" idx="10" hasCustomPrompt="1"/>
          </p:nvPr>
        </p:nvSpPr>
        <p:spPr>
          <a:xfrm>
            <a:off x="-45720" y="6263640"/>
            <a:ext cx="6400800" cy="640080"/>
          </a:xfrm>
        </p:spPr>
        <p:txBody>
          <a:bodyPr/>
          <a:lstStyle>
            <a:lvl1pPr>
              <a:defRPr>
                <a:solidFill>
                  <a:schemeClr val="bg1">
                    <a:lumMod val="50000"/>
                    <a:lumOff val="50000"/>
                  </a:schemeClr>
                </a:solidFill>
              </a:defRPr>
            </a:lvl1pPr>
          </a:lstStyle>
          <a:p>
            <a:pPr lvl="0"/>
            <a:r>
              <a:rPr lang="en-US" dirty="0" smtClean="0"/>
              <a:t>author</a:t>
            </a:r>
            <a:endParaRPr lang="en-US" dirty="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 calcmode="lin" valueType="num">
                                      <p:cBhvr additive="base">
                                        <p:cTn id="11"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tmplLst>
          <p:tmpl lvl="1">
            <p:tnLst>
              <p:par>
                <p:cT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11" grpId="0" build="allAtOnce">
        <p:tmplLst>
          <p:tmpl lvl="1">
            <p:tnLst>
              <p:par>
                <p:cTn presetID="2" presetClass="entr" presetSubtype="2"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1+#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 y="-274320"/>
            <a:ext cx="9144000" cy="1280160"/>
          </a:xfrm>
        </p:spPr>
        <p:txBody>
          <a:bodyPr/>
          <a:lstStyle>
            <a:lvl1pPr>
              <a:defRPr cap="small" baseline="0">
                <a:latin typeface="Segoe UI Light" pitchFamily="34" charset="0"/>
              </a:defRPr>
            </a:lvl1pPr>
          </a:lstStyle>
          <a:p>
            <a:r>
              <a:rPr lang="en-US" dirty="0" smtClean="0"/>
              <a:t>title</a:t>
            </a:r>
            <a:endParaRPr lang="en-US" dirty="0"/>
          </a:p>
        </p:txBody>
      </p:sp>
      <p:sp>
        <p:nvSpPr>
          <p:cNvPr id="3" name="Subtitle 2"/>
          <p:cNvSpPr>
            <a:spLocks noGrp="1"/>
          </p:cNvSpPr>
          <p:nvPr>
            <p:ph type="subTitle" idx="1" hasCustomPrompt="1"/>
          </p:nvPr>
        </p:nvSpPr>
        <p:spPr>
          <a:xfrm>
            <a:off x="-45720" y="1097280"/>
            <a:ext cx="6400800" cy="640080"/>
          </a:xfrm>
        </p:spPr>
        <p:txBody>
          <a:bodyPr/>
          <a:lstStyle>
            <a:lvl1pPr marL="0" indent="0" algn="l">
              <a:buNone/>
              <a:defRPr b="1">
                <a:solidFill>
                  <a:schemeClr val="tx1">
                    <a:lumMod val="50000"/>
                  </a:schemeClr>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11" name="Text Placeholder 10"/>
          <p:cNvSpPr>
            <a:spLocks noGrp="1"/>
          </p:cNvSpPr>
          <p:nvPr>
            <p:ph type="body" sz="quarter" idx="10" hasCustomPrompt="1"/>
          </p:nvPr>
        </p:nvSpPr>
        <p:spPr>
          <a:xfrm>
            <a:off x="-45720" y="6263640"/>
            <a:ext cx="6400800" cy="640080"/>
          </a:xfrm>
        </p:spPr>
        <p:txBody>
          <a:bodyPr/>
          <a:lstStyle>
            <a:lvl1pPr>
              <a:defRPr/>
            </a:lvl1pPr>
          </a:lstStyle>
          <a:p>
            <a:pPr lvl="0"/>
            <a:r>
              <a:rPr lang="en-US" dirty="0" smtClean="0"/>
              <a:t>author</a:t>
            </a:r>
            <a:endParaRPr lang="en-US" dirty="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 calcmode="lin" valueType="num">
                                      <p:cBhvr additive="base">
                                        <p:cTn id="11"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tmplLst>
          <p:tmpl lvl="1">
            <p:tnLst>
              <p:par>
                <p:cT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11" grpId="0" build="allAtOnce">
        <p:tmplLst>
          <p:tmpl lvl="1">
            <p:tnLst>
              <p:par>
                <p:cTn presetID="2" presetClass="entr" presetSubtype="2"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1+#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D8F8CB01-4283-464C-A1E4-DDF884AE1ADB}" type="datetimeFigureOut">
              <a:rPr lang="en-US" smtClean="0"/>
              <a:pPr/>
              <a:t>12/2/2011</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8616988-D9DA-4FC7-9B51-9213C4BE93B6}" type="slidenum">
              <a:rPr lang="en-US" smtClean="0"/>
              <a:pPr/>
              <a:t>‹#›</a:t>
            </a:fld>
            <a:endParaRPr lang="en-US" dirty="0"/>
          </a:p>
        </p:txBody>
      </p:sp>
    </p:spTree>
  </p:cSld>
  <p:clrMapOvr>
    <a:masterClrMapping/>
  </p:clrMapOvr>
  <p:transition>
    <p:push/>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8F8CB01-4283-464C-A1E4-DDF884AE1ADB}" type="datetimeFigureOut">
              <a:rPr lang="en-US" smtClean="0"/>
              <a:pPr/>
              <a:t>12/2/2011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8616988-D9DA-4FC7-9B51-9213C4BE93B6}" type="slidenum">
              <a:rPr lang="en-US" smtClean="0"/>
              <a:pPr/>
              <a:t>‹#›</a:t>
            </a:fld>
            <a:endParaRPr lang="en-US" dirty="0"/>
          </a:p>
        </p:txBody>
      </p:sp>
    </p:spTree>
  </p:cSld>
  <p:clrMapOvr>
    <a:masterClrMapping/>
  </p:clrMapOvr>
  <p:transition>
    <p:push/>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Autofit/>
          </a:bodyPr>
          <a:lstStyle>
            <a:lvl1pP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A1C93C-B721-4AA4-9956-AFD6A472A8B6}" type="datetimeFigureOut">
              <a:rPr lang="en-US" smtClean="0">
                <a:solidFill>
                  <a:srgbClr val="7F7F7F">
                    <a:tint val="75000"/>
                  </a:srgbClr>
                </a:solidFill>
              </a:rPr>
              <a:pPr/>
              <a:t>12/2/2011</a:t>
            </a:fld>
            <a:endParaRPr lang="en-US" dirty="0">
              <a:solidFill>
                <a:srgbClr val="7F7F7F">
                  <a:tint val="75000"/>
                </a:srgbClr>
              </a:solidFill>
            </a:endParaRPr>
          </a:p>
        </p:txBody>
      </p:sp>
      <p:sp>
        <p:nvSpPr>
          <p:cNvPr id="5" name="Footer Placeholder 4"/>
          <p:cNvSpPr>
            <a:spLocks noGrp="1"/>
          </p:cNvSpPr>
          <p:nvPr>
            <p:ph type="ftr" sz="quarter" idx="11"/>
          </p:nvPr>
        </p:nvSpPr>
        <p:spPr/>
        <p:txBody>
          <a:bodyPr/>
          <a:lstStyle/>
          <a:p>
            <a:endParaRPr lang="en-US" dirty="0">
              <a:solidFill>
                <a:srgbClr val="7F7F7F">
                  <a:tint val="75000"/>
                </a:srgbClr>
              </a:solidFill>
            </a:endParaRPr>
          </a:p>
        </p:txBody>
      </p:sp>
      <p:sp>
        <p:nvSpPr>
          <p:cNvPr id="6" name="Slide Number Placeholder 5"/>
          <p:cNvSpPr>
            <a:spLocks noGrp="1"/>
          </p:cNvSpPr>
          <p:nvPr>
            <p:ph type="sldNum" sz="quarter" idx="12"/>
          </p:nvPr>
        </p:nvSpPr>
        <p:spPr/>
        <p:txBody>
          <a:bodyPr/>
          <a:lstStyle/>
          <a:p>
            <a:fld id="{DE68443D-9A9F-4CD3-8C19-FD73068F57DE}" type="slidenum">
              <a:rPr lang="en-US" smtClean="0">
                <a:solidFill>
                  <a:srgbClr val="7F7F7F">
                    <a:tint val="75000"/>
                  </a:srgbClr>
                </a:solidFill>
              </a:rPr>
              <a:pPr/>
              <a:t>‹#›</a:t>
            </a:fld>
            <a:endParaRPr lang="en-US" dirty="0">
              <a:solidFill>
                <a:srgbClr val="7F7F7F">
                  <a:tint val="75000"/>
                </a:srgbClr>
              </a:solidFill>
            </a:endParaRPr>
          </a:p>
        </p:txBody>
      </p:sp>
    </p:spTree>
  </p:cSld>
  <p:clrMapOvr>
    <a:masterClrMapping/>
  </p:clrMapOvr>
  <p:transition>
    <p:pu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91CF6C-15D1-4EB0-8B32-48FE1102FB61}" type="datetimeFigureOut">
              <a:rPr lang="en-US" smtClean="0">
                <a:solidFill>
                  <a:srgbClr val="7F7F7F">
                    <a:tint val="75000"/>
                  </a:srgbClr>
                </a:solidFill>
              </a:rPr>
              <a:pPr/>
              <a:t>12/2/2011</a:t>
            </a:fld>
            <a:endParaRPr lang="en-US" dirty="0">
              <a:solidFill>
                <a:srgbClr val="7F7F7F">
                  <a:tint val="75000"/>
                </a:srgbClr>
              </a:solidFill>
            </a:endParaRPr>
          </a:p>
        </p:txBody>
      </p:sp>
      <p:sp>
        <p:nvSpPr>
          <p:cNvPr id="5" name="Footer Placeholder 4"/>
          <p:cNvSpPr>
            <a:spLocks noGrp="1"/>
          </p:cNvSpPr>
          <p:nvPr>
            <p:ph type="ftr" sz="quarter" idx="11"/>
          </p:nvPr>
        </p:nvSpPr>
        <p:spPr/>
        <p:txBody>
          <a:bodyPr/>
          <a:lstStyle/>
          <a:p>
            <a:endParaRPr lang="en-US" dirty="0">
              <a:solidFill>
                <a:srgbClr val="7F7F7F">
                  <a:tint val="75000"/>
                </a:srgbClr>
              </a:solidFill>
            </a:endParaRPr>
          </a:p>
        </p:txBody>
      </p:sp>
      <p:sp>
        <p:nvSpPr>
          <p:cNvPr id="6" name="Slide Number Placeholder 5"/>
          <p:cNvSpPr>
            <a:spLocks noGrp="1"/>
          </p:cNvSpPr>
          <p:nvPr>
            <p:ph type="sldNum" sz="quarter" idx="12"/>
          </p:nvPr>
        </p:nvSpPr>
        <p:spPr/>
        <p:txBody>
          <a:bodyPr/>
          <a:lstStyle/>
          <a:p>
            <a:fld id="{23C66158-905D-4A16-BB09-7C1AF0FDCAB3}" type="slidenum">
              <a:rPr lang="en-US" smtClean="0">
                <a:solidFill>
                  <a:srgbClr val="7F7F7F">
                    <a:tint val="75000"/>
                  </a:srgbClr>
                </a:solidFill>
              </a:rPr>
              <a:pPr/>
              <a:t>‹#›</a:t>
            </a:fld>
            <a:endParaRPr lang="en-US" dirty="0">
              <a:solidFill>
                <a:srgbClr val="7F7F7F">
                  <a:tint val="75000"/>
                </a:srgbClr>
              </a:solidFill>
            </a:endParaRPr>
          </a:p>
        </p:txBody>
      </p:sp>
    </p:spTree>
  </p:cSld>
  <p:clrMapOvr>
    <a:masterClrMapping/>
  </p:clrMapOvr>
  <p:transition>
    <p:push/>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A1C93C-B721-4AA4-9956-AFD6A472A8B6}" type="datetimeFigureOut">
              <a:rPr lang="en-US" smtClean="0">
                <a:solidFill>
                  <a:srgbClr val="7F7F7F">
                    <a:tint val="75000"/>
                  </a:srgbClr>
                </a:solidFill>
              </a:rPr>
              <a:pPr/>
              <a:t>12/2/2011</a:t>
            </a:fld>
            <a:endParaRPr lang="en-US" dirty="0">
              <a:solidFill>
                <a:srgbClr val="7F7F7F">
                  <a:tint val="75000"/>
                </a:srgbClr>
              </a:solidFill>
            </a:endParaRPr>
          </a:p>
        </p:txBody>
      </p:sp>
      <p:sp>
        <p:nvSpPr>
          <p:cNvPr id="5" name="Footer Placeholder 4"/>
          <p:cNvSpPr>
            <a:spLocks noGrp="1"/>
          </p:cNvSpPr>
          <p:nvPr>
            <p:ph type="ftr" sz="quarter" idx="11"/>
          </p:nvPr>
        </p:nvSpPr>
        <p:spPr/>
        <p:txBody>
          <a:bodyPr/>
          <a:lstStyle/>
          <a:p>
            <a:endParaRPr lang="en-US" dirty="0">
              <a:solidFill>
                <a:srgbClr val="7F7F7F">
                  <a:tint val="75000"/>
                </a:srgbClr>
              </a:solidFill>
            </a:endParaRPr>
          </a:p>
        </p:txBody>
      </p:sp>
      <p:sp>
        <p:nvSpPr>
          <p:cNvPr id="6" name="Slide Number Placeholder 5"/>
          <p:cNvSpPr>
            <a:spLocks noGrp="1"/>
          </p:cNvSpPr>
          <p:nvPr>
            <p:ph type="sldNum" sz="quarter" idx="12"/>
          </p:nvPr>
        </p:nvSpPr>
        <p:spPr/>
        <p:txBody>
          <a:bodyPr/>
          <a:lstStyle/>
          <a:p>
            <a:fld id="{DE68443D-9A9F-4CD3-8C19-FD73068F57DE}" type="slidenum">
              <a:rPr lang="en-US" smtClean="0">
                <a:solidFill>
                  <a:srgbClr val="7F7F7F">
                    <a:tint val="75000"/>
                  </a:srgbClr>
                </a:solidFill>
              </a:rPr>
              <a:pPr/>
              <a:t>‹#›</a:t>
            </a:fld>
            <a:endParaRPr lang="en-US" dirty="0">
              <a:solidFill>
                <a:srgbClr val="7F7F7F">
                  <a:tint val="75000"/>
                </a:srgbClr>
              </a:solidFill>
            </a:endParaRPr>
          </a:p>
        </p:txBody>
      </p:sp>
    </p:spTree>
  </p:cSld>
  <p:clrMapOvr>
    <a:masterClrMapping/>
  </p:clrMapOvr>
  <p:transition>
    <p:push/>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A1C93C-B721-4AA4-9956-AFD6A472A8B6}" type="datetimeFigureOut">
              <a:rPr lang="en-US" smtClean="0">
                <a:solidFill>
                  <a:srgbClr val="7F7F7F">
                    <a:tint val="75000"/>
                  </a:srgbClr>
                </a:solidFill>
              </a:rPr>
              <a:pPr/>
              <a:t>12/2/2011</a:t>
            </a:fld>
            <a:endParaRPr lang="en-US" dirty="0">
              <a:solidFill>
                <a:srgbClr val="7F7F7F">
                  <a:tint val="75000"/>
                </a:srgbClr>
              </a:solidFill>
            </a:endParaRPr>
          </a:p>
        </p:txBody>
      </p:sp>
      <p:sp>
        <p:nvSpPr>
          <p:cNvPr id="6" name="Footer Placeholder 5"/>
          <p:cNvSpPr>
            <a:spLocks noGrp="1"/>
          </p:cNvSpPr>
          <p:nvPr>
            <p:ph type="ftr" sz="quarter" idx="11"/>
          </p:nvPr>
        </p:nvSpPr>
        <p:spPr/>
        <p:txBody>
          <a:bodyPr/>
          <a:lstStyle/>
          <a:p>
            <a:endParaRPr lang="en-US" dirty="0">
              <a:solidFill>
                <a:srgbClr val="7F7F7F">
                  <a:tint val="75000"/>
                </a:srgbClr>
              </a:solidFill>
            </a:endParaRPr>
          </a:p>
        </p:txBody>
      </p:sp>
      <p:sp>
        <p:nvSpPr>
          <p:cNvPr id="7" name="Slide Number Placeholder 6"/>
          <p:cNvSpPr>
            <a:spLocks noGrp="1"/>
          </p:cNvSpPr>
          <p:nvPr>
            <p:ph type="sldNum" sz="quarter" idx="12"/>
          </p:nvPr>
        </p:nvSpPr>
        <p:spPr/>
        <p:txBody>
          <a:bodyPr/>
          <a:lstStyle/>
          <a:p>
            <a:fld id="{DE68443D-9A9F-4CD3-8C19-FD73068F57DE}" type="slidenum">
              <a:rPr lang="en-US" smtClean="0">
                <a:solidFill>
                  <a:srgbClr val="7F7F7F">
                    <a:tint val="75000"/>
                  </a:srgbClr>
                </a:solidFill>
              </a:rPr>
              <a:pPr/>
              <a:t>‹#›</a:t>
            </a:fld>
            <a:endParaRPr lang="en-US" dirty="0">
              <a:solidFill>
                <a:srgbClr val="7F7F7F">
                  <a:tint val="75000"/>
                </a:srgbClr>
              </a:solidFill>
            </a:endParaRPr>
          </a:p>
        </p:txBody>
      </p:sp>
    </p:spTree>
  </p:cSld>
  <p:clrMapOvr>
    <a:masterClrMapping/>
  </p:clrMapOvr>
  <p:transition>
    <p:push/>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A1C93C-B721-4AA4-9956-AFD6A472A8B6}" type="datetimeFigureOut">
              <a:rPr lang="en-US" smtClean="0">
                <a:solidFill>
                  <a:srgbClr val="7F7F7F">
                    <a:tint val="75000"/>
                  </a:srgbClr>
                </a:solidFill>
              </a:rPr>
              <a:pPr/>
              <a:t>12/2/2011</a:t>
            </a:fld>
            <a:endParaRPr lang="en-US" dirty="0">
              <a:solidFill>
                <a:srgbClr val="7F7F7F">
                  <a:tint val="75000"/>
                </a:srgbClr>
              </a:solidFill>
            </a:endParaRPr>
          </a:p>
        </p:txBody>
      </p:sp>
      <p:sp>
        <p:nvSpPr>
          <p:cNvPr id="8" name="Footer Placeholder 7"/>
          <p:cNvSpPr>
            <a:spLocks noGrp="1"/>
          </p:cNvSpPr>
          <p:nvPr>
            <p:ph type="ftr" sz="quarter" idx="11"/>
          </p:nvPr>
        </p:nvSpPr>
        <p:spPr/>
        <p:txBody>
          <a:bodyPr/>
          <a:lstStyle/>
          <a:p>
            <a:endParaRPr lang="en-US" dirty="0">
              <a:solidFill>
                <a:srgbClr val="7F7F7F">
                  <a:tint val="75000"/>
                </a:srgbClr>
              </a:solidFill>
            </a:endParaRPr>
          </a:p>
        </p:txBody>
      </p:sp>
      <p:sp>
        <p:nvSpPr>
          <p:cNvPr id="9" name="Slide Number Placeholder 8"/>
          <p:cNvSpPr>
            <a:spLocks noGrp="1"/>
          </p:cNvSpPr>
          <p:nvPr>
            <p:ph type="sldNum" sz="quarter" idx="12"/>
          </p:nvPr>
        </p:nvSpPr>
        <p:spPr/>
        <p:txBody>
          <a:bodyPr/>
          <a:lstStyle/>
          <a:p>
            <a:fld id="{DE68443D-9A9F-4CD3-8C19-FD73068F57DE}" type="slidenum">
              <a:rPr lang="en-US" smtClean="0">
                <a:solidFill>
                  <a:srgbClr val="7F7F7F">
                    <a:tint val="75000"/>
                  </a:srgbClr>
                </a:solidFill>
              </a:rPr>
              <a:pPr/>
              <a:t>‹#›</a:t>
            </a:fld>
            <a:endParaRPr lang="en-US" dirty="0">
              <a:solidFill>
                <a:srgbClr val="7F7F7F">
                  <a:tint val="75000"/>
                </a:srgbClr>
              </a:solidFill>
            </a:endParaRPr>
          </a:p>
        </p:txBody>
      </p:sp>
    </p:spTree>
  </p:cSld>
  <p:clrMapOvr>
    <a:masterClrMapping/>
  </p:clrMapOvr>
  <p:transition>
    <p:push/>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362200"/>
            <a:ext cx="8229600" cy="1143000"/>
          </a:xfrm>
        </p:spPr>
        <p:txBody>
          <a:bodyPr>
            <a:noAutofit/>
          </a:bodyPr>
          <a:lstStyle>
            <a:lvl1pPr>
              <a:defRPr sz="11500">
                <a:latin typeface="Segoe UI" pitchFamily="34" charset="0"/>
                <a:cs typeface="Segoe UI" pitchFamily="34" charset="0"/>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8A1C93C-B721-4AA4-9956-AFD6A472A8B6}" type="datetimeFigureOut">
              <a:rPr lang="en-US" smtClean="0">
                <a:solidFill>
                  <a:srgbClr val="7F7F7F">
                    <a:tint val="75000"/>
                  </a:srgbClr>
                </a:solidFill>
              </a:rPr>
              <a:pPr/>
              <a:t>12/2/2011</a:t>
            </a:fld>
            <a:endParaRPr lang="en-US" dirty="0">
              <a:solidFill>
                <a:srgbClr val="7F7F7F">
                  <a:tint val="75000"/>
                </a:srgbClr>
              </a:solidFill>
            </a:endParaRPr>
          </a:p>
        </p:txBody>
      </p:sp>
      <p:sp>
        <p:nvSpPr>
          <p:cNvPr id="4" name="Footer Placeholder 3"/>
          <p:cNvSpPr>
            <a:spLocks noGrp="1"/>
          </p:cNvSpPr>
          <p:nvPr>
            <p:ph type="ftr" sz="quarter" idx="11"/>
          </p:nvPr>
        </p:nvSpPr>
        <p:spPr/>
        <p:txBody>
          <a:bodyPr/>
          <a:lstStyle/>
          <a:p>
            <a:endParaRPr lang="en-US" dirty="0">
              <a:solidFill>
                <a:srgbClr val="7F7F7F">
                  <a:tint val="75000"/>
                </a:srgbClr>
              </a:solidFill>
            </a:endParaRPr>
          </a:p>
        </p:txBody>
      </p:sp>
      <p:sp>
        <p:nvSpPr>
          <p:cNvPr id="5" name="Slide Number Placeholder 4"/>
          <p:cNvSpPr>
            <a:spLocks noGrp="1"/>
          </p:cNvSpPr>
          <p:nvPr>
            <p:ph type="sldNum" sz="quarter" idx="12"/>
          </p:nvPr>
        </p:nvSpPr>
        <p:spPr/>
        <p:txBody>
          <a:bodyPr/>
          <a:lstStyle/>
          <a:p>
            <a:fld id="{DE68443D-9A9F-4CD3-8C19-FD73068F57DE}" type="slidenum">
              <a:rPr lang="en-US" smtClean="0">
                <a:solidFill>
                  <a:srgbClr val="7F7F7F">
                    <a:tint val="75000"/>
                  </a:srgbClr>
                </a:solidFill>
              </a:rPr>
              <a:pPr/>
              <a:t>‹#›</a:t>
            </a:fld>
            <a:endParaRPr lang="en-US" dirty="0">
              <a:solidFill>
                <a:srgbClr val="7F7F7F">
                  <a:tint val="75000"/>
                </a:srgbClr>
              </a:solidFill>
            </a:endParaRPr>
          </a:p>
        </p:txBody>
      </p:sp>
    </p:spTree>
  </p:cSld>
  <p:clrMapOvr>
    <a:masterClrMapping/>
  </p:clrMapOvr>
  <p:transition>
    <p:push/>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A1C93C-B721-4AA4-9956-AFD6A472A8B6}" type="datetimeFigureOut">
              <a:rPr lang="en-US" smtClean="0">
                <a:solidFill>
                  <a:srgbClr val="7F7F7F">
                    <a:tint val="75000"/>
                  </a:srgbClr>
                </a:solidFill>
              </a:rPr>
              <a:pPr/>
              <a:t>12/2/2011</a:t>
            </a:fld>
            <a:endParaRPr lang="en-US" dirty="0">
              <a:solidFill>
                <a:srgbClr val="7F7F7F">
                  <a:tint val="75000"/>
                </a:srgbClr>
              </a:solidFill>
            </a:endParaRPr>
          </a:p>
        </p:txBody>
      </p:sp>
      <p:sp>
        <p:nvSpPr>
          <p:cNvPr id="3" name="Footer Placeholder 2"/>
          <p:cNvSpPr>
            <a:spLocks noGrp="1"/>
          </p:cNvSpPr>
          <p:nvPr>
            <p:ph type="ftr" sz="quarter" idx="11"/>
          </p:nvPr>
        </p:nvSpPr>
        <p:spPr/>
        <p:txBody>
          <a:bodyPr/>
          <a:lstStyle/>
          <a:p>
            <a:endParaRPr lang="en-US" dirty="0">
              <a:solidFill>
                <a:srgbClr val="7F7F7F">
                  <a:tint val="75000"/>
                </a:srgbClr>
              </a:solidFill>
            </a:endParaRPr>
          </a:p>
        </p:txBody>
      </p:sp>
      <p:sp>
        <p:nvSpPr>
          <p:cNvPr id="4" name="Slide Number Placeholder 3"/>
          <p:cNvSpPr>
            <a:spLocks noGrp="1"/>
          </p:cNvSpPr>
          <p:nvPr>
            <p:ph type="sldNum" sz="quarter" idx="12"/>
          </p:nvPr>
        </p:nvSpPr>
        <p:spPr/>
        <p:txBody>
          <a:bodyPr/>
          <a:lstStyle/>
          <a:p>
            <a:fld id="{DE68443D-9A9F-4CD3-8C19-FD73068F57DE}" type="slidenum">
              <a:rPr lang="en-US" smtClean="0">
                <a:solidFill>
                  <a:srgbClr val="7F7F7F">
                    <a:tint val="75000"/>
                  </a:srgbClr>
                </a:solidFill>
              </a:rPr>
              <a:pPr/>
              <a:t>‹#›</a:t>
            </a:fld>
            <a:endParaRPr lang="en-US" dirty="0">
              <a:solidFill>
                <a:srgbClr val="7F7F7F">
                  <a:tint val="75000"/>
                </a:srgbClr>
              </a:solidFill>
            </a:endParaRPr>
          </a:p>
        </p:txBody>
      </p:sp>
    </p:spTree>
  </p:cSld>
  <p:clrMapOvr>
    <a:masterClrMapping/>
  </p:clrMapOvr>
  <p:transition>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21" name="Text Placeholder 20"/>
          <p:cNvSpPr>
            <a:spLocks noGrp="1"/>
          </p:cNvSpPr>
          <p:nvPr>
            <p:ph type="body" sz="quarter" idx="26" hasCustomPrompt="1"/>
          </p:nvPr>
        </p:nvSpPr>
        <p:spPr>
          <a:xfrm>
            <a:off x="4572000" y="-274320"/>
            <a:ext cx="5943600" cy="1280160"/>
          </a:xfrm>
        </p:spPr>
        <p:txBody>
          <a:bodyPr>
            <a:noAutofit/>
          </a:bodyPr>
          <a:lstStyle>
            <a:lvl1pPr>
              <a:defRPr sz="8000" baseline="0">
                <a:solidFill>
                  <a:schemeClr val="tx1"/>
                </a:solidFill>
              </a:defRPr>
            </a:lvl1pPr>
          </a:lstStyle>
          <a:p>
            <a:pPr lvl="0"/>
            <a:r>
              <a:rPr lang="en-US" dirty="0" smtClean="0"/>
              <a:t>title 2</a:t>
            </a:r>
            <a:endParaRPr lang="en-US" dirty="0"/>
          </a:p>
        </p:txBody>
      </p:sp>
      <p:sp>
        <p:nvSpPr>
          <p:cNvPr id="7" name="Title 1"/>
          <p:cNvSpPr>
            <a:spLocks noGrp="1"/>
          </p:cNvSpPr>
          <p:nvPr>
            <p:ph type="title" hasCustomPrompt="1"/>
          </p:nvPr>
        </p:nvSpPr>
        <p:spPr>
          <a:xfrm>
            <a:off x="-45720" y="-274320"/>
            <a:ext cx="9144000" cy="1280160"/>
          </a:xfrm>
        </p:spPr>
        <p:txBody>
          <a:bodyPr/>
          <a:lstStyle>
            <a:lvl1pPr>
              <a:defRPr cap="small" baseline="0">
                <a:solidFill>
                  <a:schemeClr val="bg1">
                    <a:lumMod val="50000"/>
                    <a:lumOff val="50000"/>
                  </a:schemeClr>
                </a:solidFill>
                <a:latin typeface="Segoe UI Light" pitchFamily="34" charset="0"/>
              </a:defRPr>
            </a:lvl1pPr>
          </a:lstStyle>
          <a:p>
            <a:r>
              <a:rPr lang="en-US" dirty="0" smtClean="0"/>
              <a:t>title</a:t>
            </a:r>
            <a:endParaRPr lang="en-US" dirty="0"/>
          </a:p>
        </p:txBody>
      </p:sp>
      <p:sp>
        <p:nvSpPr>
          <p:cNvPr id="8" name="Subtitle 2"/>
          <p:cNvSpPr>
            <a:spLocks noGrp="1"/>
          </p:cNvSpPr>
          <p:nvPr>
            <p:ph type="subTitle" idx="13" hasCustomPrompt="1"/>
          </p:nvPr>
        </p:nvSpPr>
        <p:spPr>
          <a:xfrm>
            <a:off x="-45720" y="1097280"/>
            <a:ext cx="6400800" cy="640080"/>
          </a:xfrm>
        </p:spPr>
        <p:txBody>
          <a:bodyPr/>
          <a:lstStyle>
            <a:lvl1pPr marL="0" indent="0" algn="l">
              <a:buNone/>
              <a:defRPr b="1">
                <a:solidFill>
                  <a:schemeClr val="accent3"/>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9" name="Text Placeholder 7"/>
          <p:cNvSpPr>
            <a:spLocks noGrp="1"/>
          </p:cNvSpPr>
          <p:nvPr>
            <p:ph type="body" sz="quarter" idx="14" hasCustomPrompt="1"/>
          </p:nvPr>
        </p:nvSpPr>
        <p:spPr>
          <a:xfrm>
            <a:off x="-45720" y="2057400"/>
            <a:ext cx="9189720" cy="457200"/>
          </a:xfrm>
        </p:spPr>
        <p:txBody>
          <a:bodyPr anchor="ctr">
            <a:normAutofit/>
          </a:bodyPr>
          <a:lstStyle>
            <a:lvl1pPr>
              <a:defRPr sz="2400" b="1" baseline="0">
                <a:solidFill>
                  <a:schemeClr val="bg1">
                    <a:lumMod val="50000"/>
                    <a:lumOff val="50000"/>
                  </a:schemeClr>
                </a:solidFill>
                <a:latin typeface="+mj-lt"/>
              </a:defRPr>
            </a:lvl1pPr>
          </a:lstStyle>
          <a:p>
            <a:pPr lvl="0"/>
            <a:r>
              <a:rPr lang="en-US" dirty="0" smtClean="0"/>
              <a:t>Topic</a:t>
            </a:r>
          </a:p>
        </p:txBody>
      </p:sp>
      <p:sp>
        <p:nvSpPr>
          <p:cNvPr id="10" name="Text Placeholder 7"/>
          <p:cNvSpPr>
            <a:spLocks noGrp="1"/>
          </p:cNvSpPr>
          <p:nvPr>
            <p:ph type="body" sz="quarter" idx="15" hasCustomPrompt="1"/>
          </p:nvPr>
        </p:nvSpPr>
        <p:spPr>
          <a:xfrm>
            <a:off x="-45720" y="2438400"/>
            <a:ext cx="9189720" cy="381000"/>
          </a:xfrm>
        </p:spPr>
        <p:txBody>
          <a:bodyPr anchor="ctr">
            <a:normAutofit/>
          </a:bodyPr>
          <a:lstStyle>
            <a:lvl1pPr>
              <a:defRPr sz="2000" baseline="0">
                <a:solidFill>
                  <a:schemeClr val="accent3"/>
                </a:solidFill>
                <a:latin typeface="+mj-lt"/>
              </a:defRPr>
            </a:lvl1pPr>
          </a:lstStyle>
          <a:p>
            <a:pPr lvl="0"/>
            <a:r>
              <a:rPr lang="en-US" dirty="0" smtClean="0"/>
              <a:t>Description</a:t>
            </a:r>
          </a:p>
        </p:txBody>
      </p:sp>
      <p:sp>
        <p:nvSpPr>
          <p:cNvPr id="11" name="Text Placeholder 7"/>
          <p:cNvSpPr>
            <a:spLocks noGrp="1"/>
          </p:cNvSpPr>
          <p:nvPr>
            <p:ph type="body" sz="quarter" idx="16" hasCustomPrompt="1"/>
          </p:nvPr>
        </p:nvSpPr>
        <p:spPr>
          <a:xfrm>
            <a:off x="-45720" y="2743200"/>
            <a:ext cx="9189720" cy="381000"/>
          </a:xfrm>
        </p:spPr>
        <p:txBody>
          <a:bodyPr anchor="ctr">
            <a:normAutofit/>
          </a:bodyPr>
          <a:lstStyle>
            <a:lvl1pPr>
              <a:defRPr sz="2000" baseline="0">
                <a:solidFill>
                  <a:schemeClr val="bg1">
                    <a:lumMod val="50000"/>
                    <a:lumOff val="50000"/>
                  </a:schemeClr>
                </a:solidFill>
                <a:latin typeface="+mj-lt"/>
              </a:defRPr>
            </a:lvl1pPr>
          </a:lstStyle>
          <a:p>
            <a:pPr lvl="0"/>
            <a:r>
              <a:rPr lang="en-US" dirty="0" smtClean="0"/>
              <a:t>Further Description </a:t>
            </a:r>
          </a:p>
        </p:txBody>
      </p:sp>
      <p:sp>
        <p:nvSpPr>
          <p:cNvPr id="12" name="Text Placeholder 7"/>
          <p:cNvSpPr>
            <a:spLocks noGrp="1"/>
          </p:cNvSpPr>
          <p:nvPr>
            <p:ph type="body" sz="quarter" idx="17" hasCustomPrompt="1"/>
          </p:nvPr>
        </p:nvSpPr>
        <p:spPr>
          <a:xfrm>
            <a:off x="-45720" y="3048000"/>
            <a:ext cx="9189720" cy="381000"/>
          </a:xfrm>
        </p:spPr>
        <p:txBody>
          <a:bodyPr anchor="ctr">
            <a:normAutofit/>
          </a:bodyPr>
          <a:lstStyle>
            <a:lvl1pPr>
              <a:defRPr sz="2000" baseline="0">
                <a:solidFill>
                  <a:schemeClr val="bg1">
                    <a:lumMod val="50000"/>
                    <a:lumOff val="50000"/>
                  </a:schemeClr>
                </a:solidFill>
                <a:latin typeface="+mj-lt"/>
              </a:defRPr>
            </a:lvl1pPr>
          </a:lstStyle>
          <a:p>
            <a:pPr lvl="0"/>
            <a:r>
              <a:rPr lang="en-US" dirty="0" smtClean="0"/>
              <a:t>Even Further Description</a:t>
            </a:r>
          </a:p>
        </p:txBody>
      </p:sp>
      <p:sp>
        <p:nvSpPr>
          <p:cNvPr id="13" name="Text Placeholder 7"/>
          <p:cNvSpPr>
            <a:spLocks noGrp="1"/>
          </p:cNvSpPr>
          <p:nvPr>
            <p:ph type="body" sz="quarter" idx="18" hasCustomPrompt="1"/>
          </p:nvPr>
        </p:nvSpPr>
        <p:spPr>
          <a:xfrm>
            <a:off x="-45720" y="3505200"/>
            <a:ext cx="9189720" cy="457200"/>
          </a:xfrm>
        </p:spPr>
        <p:txBody>
          <a:bodyPr anchor="ctr">
            <a:normAutofit/>
          </a:bodyPr>
          <a:lstStyle>
            <a:lvl1pPr>
              <a:defRPr sz="2400" b="1" baseline="0">
                <a:solidFill>
                  <a:schemeClr val="bg1">
                    <a:lumMod val="50000"/>
                    <a:lumOff val="50000"/>
                  </a:schemeClr>
                </a:solidFill>
                <a:latin typeface="+mj-lt"/>
              </a:defRPr>
            </a:lvl1pPr>
          </a:lstStyle>
          <a:p>
            <a:pPr lvl="0"/>
            <a:r>
              <a:rPr lang="en-US" dirty="0" smtClean="0"/>
              <a:t>Topic</a:t>
            </a:r>
          </a:p>
        </p:txBody>
      </p:sp>
      <p:sp>
        <p:nvSpPr>
          <p:cNvPr id="14" name="Text Placeholder 7"/>
          <p:cNvSpPr>
            <a:spLocks noGrp="1"/>
          </p:cNvSpPr>
          <p:nvPr>
            <p:ph type="body" sz="quarter" idx="19" hasCustomPrompt="1"/>
          </p:nvPr>
        </p:nvSpPr>
        <p:spPr>
          <a:xfrm>
            <a:off x="-45720" y="3886200"/>
            <a:ext cx="9189720" cy="381000"/>
          </a:xfrm>
        </p:spPr>
        <p:txBody>
          <a:bodyPr anchor="ctr">
            <a:normAutofit/>
          </a:bodyPr>
          <a:lstStyle>
            <a:lvl1pPr>
              <a:defRPr sz="2000" baseline="0">
                <a:solidFill>
                  <a:schemeClr val="accent3"/>
                </a:solidFill>
                <a:latin typeface="+mj-lt"/>
              </a:defRPr>
            </a:lvl1pPr>
          </a:lstStyle>
          <a:p>
            <a:pPr lvl="0"/>
            <a:r>
              <a:rPr lang="en-US" dirty="0" smtClean="0"/>
              <a:t>Description</a:t>
            </a:r>
          </a:p>
        </p:txBody>
      </p:sp>
      <p:sp>
        <p:nvSpPr>
          <p:cNvPr id="15" name="Text Placeholder 7"/>
          <p:cNvSpPr>
            <a:spLocks noGrp="1"/>
          </p:cNvSpPr>
          <p:nvPr>
            <p:ph type="body" sz="quarter" idx="20" hasCustomPrompt="1"/>
          </p:nvPr>
        </p:nvSpPr>
        <p:spPr>
          <a:xfrm>
            <a:off x="-45720" y="4191000"/>
            <a:ext cx="9189720" cy="381000"/>
          </a:xfrm>
        </p:spPr>
        <p:txBody>
          <a:bodyPr anchor="ctr">
            <a:normAutofit/>
          </a:bodyPr>
          <a:lstStyle>
            <a:lvl1pPr>
              <a:defRPr sz="2000" baseline="0">
                <a:solidFill>
                  <a:schemeClr val="bg1">
                    <a:lumMod val="50000"/>
                    <a:lumOff val="50000"/>
                  </a:schemeClr>
                </a:solidFill>
                <a:latin typeface="+mj-lt"/>
              </a:defRPr>
            </a:lvl1pPr>
          </a:lstStyle>
          <a:p>
            <a:pPr lvl="0"/>
            <a:r>
              <a:rPr lang="en-US" dirty="0" smtClean="0"/>
              <a:t>Further Description </a:t>
            </a:r>
          </a:p>
        </p:txBody>
      </p:sp>
      <p:sp>
        <p:nvSpPr>
          <p:cNvPr id="16" name="Text Placeholder 7"/>
          <p:cNvSpPr>
            <a:spLocks noGrp="1"/>
          </p:cNvSpPr>
          <p:nvPr>
            <p:ph type="body" sz="quarter" idx="21" hasCustomPrompt="1"/>
          </p:nvPr>
        </p:nvSpPr>
        <p:spPr>
          <a:xfrm>
            <a:off x="-45720" y="4495800"/>
            <a:ext cx="9189720" cy="381000"/>
          </a:xfrm>
        </p:spPr>
        <p:txBody>
          <a:bodyPr anchor="ctr">
            <a:normAutofit/>
          </a:bodyPr>
          <a:lstStyle>
            <a:lvl1pPr>
              <a:defRPr sz="2000" baseline="0">
                <a:solidFill>
                  <a:schemeClr val="bg1">
                    <a:lumMod val="50000"/>
                    <a:lumOff val="50000"/>
                  </a:schemeClr>
                </a:solidFill>
                <a:latin typeface="+mj-lt"/>
              </a:defRPr>
            </a:lvl1pPr>
          </a:lstStyle>
          <a:p>
            <a:pPr lvl="0"/>
            <a:r>
              <a:rPr lang="en-US" dirty="0" smtClean="0"/>
              <a:t>Even Further Description</a:t>
            </a:r>
          </a:p>
        </p:txBody>
      </p:sp>
      <p:sp>
        <p:nvSpPr>
          <p:cNvPr id="17" name="Text Placeholder 7"/>
          <p:cNvSpPr>
            <a:spLocks noGrp="1"/>
          </p:cNvSpPr>
          <p:nvPr>
            <p:ph type="body" sz="quarter" idx="22" hasCustomPrompt="1"/>
          </p:nvPr>
        </p:nvSpPr>
        <p:spPr>
          <a:xfrm>
            <a:off x="-45720" y="4953000"/>
            <a:ext cx="9189720" cy="457200"/>
          </a:xfrm>
        </p:spPr>
        <p:txBody>
          <a:bodyPr anchor="ctr">
            <a:normAutofit/>
          </a:bodyPr>
          <a:lstStyle>
            <a:lvl1pPr>
              <a:defRPr sz="2400" b="1" baseline="0">
                <a:solidFill>
                  <a:schemeClr val="bg1">
                    <a:lumMod val="50000"/>
                    <a:lumOff val="50000"/>
                  </a:schemeClr>
                </a:solidFill>
                <a:latin typeface="+mj-lt"/>
              </a:defRPr>
            </a:lvl1pPr>
          </a:lstStyle>
          <a:p>
            <a:pPr lvl="0"/>
            <a:r>
              <a:rPr lang="en-US" dirty="0" smtClean="0"/>
              <a:t>Topic</a:t>
            </a:r>
          </a:p>
        </p:txBody>
      </p:sp>
      <p:sp>
        <p:nvSpPr>
          <p:cNvPr id="18" name="Text Placeholder 7"/>
          <p:cNvSpPr>
            <a:spLocks noGrp="1"/>
          </p:cNvSpPr>
          <p:nvPr>
            <p:ph type="body" sz="quarter" idx="23" hasCustomPrompt="1"/>
          </p:nvPr>
        </p:nvSpPr>
        <p:spPr>
          <a:xfrm>
            <a:off x="-45720" y="5334000"/>
            <a:ext cx="9189720" cy="381000"/>
          </a:xfrm>
        </p:spPr>
        <p:txBody>
          <a:bodyPr anchor="ctr">
            <a:normAutofit/>
          </a:bodyPr>
          <a:lstStyle>
            <a:lvl1pPr>
              <a:defRPr sz="2000" baseline="0">
                <a:solidFill>
                  <a:schemeClr val="accent3"/>
                </a:solidFill>
                <a:latin typeface="+mj-lt"/>
              </a:defRPr>
            </a:lvl1pPr>
          </a:lstStyle>
          <a:p>
            <a:pPr lvl="0"/>
            <a:r>
              <a:rPr lang="en-US" dirty="0" smtClean="0"/>
              <a:t>Description</a:t>
            </a:r>
          </a:p>
        </p:txBody>
      </p:sp>
      <p:sp>
        <p:nvSpPr>
          <p:cNvPr id="19" name="Text Placeholder 7"/>
          <p:cNvSpPr>
            <a:spLocks noGrp="1"/>
          </p:cNvSpPr>
          <p:nvPr>
            <p:ph type="body" sz="quarter" idx="24" hasCustomPrompt="1"/>
          </p:nvPr>
        </p:nvSpPr>
        <p:spPr>
          <a:xfrm>
            <a:off x="-45720" y="5638800"/>
            <a:ext cx="9189720" cy="381000"/>
          </a:xfrm>
        </p:spPr>
        <p:txBody>
          <a:bodyPr anchor="ctr">
            <a:normAutofit/>
          </a:bodyPr>
          <a:lstStyle>
            <a:lvl1pPr>
              <a:defRPr sz="2000" baseline="0">
                <a:solidFill>
                  <a:schemeClr val="bg1">
                    <a:lumMod val="50000"/>
                    <a:lumOff val="50000"/>
                  </a:schemeClr>
                </a:solidFill>
                <a:latin typeface="+mj-lt"/>
              </a:defRPr>
            </a:lvl1pPr>
          </a:lstStyle>
          <a:p>
            <a:pPr lvl="0"/>
            <a:r>
              <a:rPr lang="en-US" dirty="0" smtClean="0"/>
              <a:t>Further Description </a:t>
            </a:r>
          </a:p>
        </p:txBody>
      </p:sp>
      <p:sp>
        <p:nvSpPr>
          <p:cNvPr id="20" name="Text Placeholder 7"/>
          <p:cNvSpPr>
            <a:spLocks noGrp="1"/>
          </p:cNvSpPr>
          <p:nvPr>
            <p:ph type="body" sz="quarter" idx="25" hasCustomPrompt="1"/>
          </p:nvPr>
        </p:nvSpPr>
        <p:spPr>
          <a:xfrm>
            <a:off x="-45720" y="5943600"/>
            <a:ext cx="9189720" cy="381000"/>
          </a:xfrm>
        </p:spPr>
        <p:txBody>
          <a:bodyPr anchor="ctr">
            <a:normAutofit/>
          </a:bodyPr>
          <a:lstStyle>
            <a:lvl1pPr>
              <a:defRPr sz="2000" baseline="0">
                <a:solidFill>
                  <a:schemeClr val="bg1">
                    <a:lumMod val="50000"/>
                    <a:lumOff val="50000"/>
                  </a:schemeClr>
                </a:solidFill>
                <a:latin typeface="+mj-lt"/>
              </a:defRPr>
            </a:lvl1pPr>
          </a:lstStyle>
          <a:p>
            <a:pPr lvl="0"/>
            <a:r>
              <a:rPr lang="en-US" dirty="0" smtClean="0"/>
              <a:t>Even Further Description</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 calcmode="lin" valueType="num">
                                      <p:cBhvr additive="base">
                                        <p:cTn id="11"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9">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 calcmode="lin" valueType="num">
                                      <p:cBhvr additive="base">
                                        <p:cTn id="15" dur="5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0">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 calcmode="lin" valueType="num">
                                      <p:cBhvr additive="base">
                                        <p:cTn id="19"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1">
                                            <p:txEl>
                                              <p:pRg st="0" end="0"/>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anim calcmode="lin" valueType="num">
                                      <p:cBhvr additive="base">
                                        <p:cTn id="23"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12">
                                            <p:txEl>
                                              <p:pRg st="0" end="0"/>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 calcmode="lin" valueType="num">
                                      <p:cBhvr additive="base">
                                        <p:cTn id="27"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3">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4">
                                            <p:txEl>
                                              <p:pRg st="0" end="0"/>
                                            </p:txEl>
                                          </p:spTgt>
                                        </p:tgtEl>
                                        <p:attrNameLst>
                                          <p:attrName>style.visibility</p:attrName>
                                        </p:attrNameLst>
                                      </p:cBhvr>
                                      <p:to>
                                        <p:strVal val="visible"/>
                                      </p:to>
                                    </p:set>
                                    <p:anim calcmode="lin" valueType="num">
                                      <p:cBhvr additive="base">
                                        <p:cTn id="31" dur="5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4">
                                            <p:txEl>
                                              <p:pRg st="0" end="0"/>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5">
                                            <p:txEl>
                                              <p:pRg st="0" end="0"/>
                                            </p:txEl>
                                          </p:spTgt>
                                        </p:tgtEl>
                                        <p:attrNameLst>
                                          <p:attrName>style.visibility</p:attrName>
                                        </p:attrNameLst>
                                      </p:cBhvr>
                                      <p:to>
                                        <p:strVal val="visible"/>
                                      </p:to>
                                    </p:set>
                                    <p:anim calcmode="lin" valueType="num">
                                      <p:cBhvr additive="base">
                                        <p:cTn id="3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15">
                                            <p:txEl>
                                              <p:pRg st="0" end="0"/>
                                            </p:txEl>
                                          </p:spTgt>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6">
                                            <p:txEl>
                                              <p:pRg st="0" end="0"/>
                                            </p:txEl>
                                          </p:spTgt>
                                        </p:tgtEl>
                                        <p:attrNameLst>
                                          <p:attrName>style.visibility</p:attrName>
                                        </p:attrNameLst>
                                      </p:cBhvr>
                                      <p:to>
                                        <p:strVal val="visible"/>
                                      </p:to>
                                    </p:set>
                                    <p:anim calcmode="lin" valueType="num">
                                      <p:cBhvr additive="base">
                                        <p:cTn id="39" dur="50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16">
                                            <p:txEl>
                                              <p:pRg st="0" end="0"/>
                                            </p:txEl>
                                          </p:spTgt>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7">
                                            <p:txEl>
                                              <p:pRg st="0" end="0"/>
                                            </p:txEl>
                                          </p:spTgt>
                                        </p:tgtEl>
                                        <p:attrNameLst>
                                          <p:attrName>style.visibility</p:attrName>
                                        </p:attrNameLst>
                                      </p:cBhvr>
                                      <p:to>
                                        <p:strVal val="visible"/>
                                      </p:to>
                                    </p:set>
                                    <p:anim calcmode="lin" valueType="num">
                                      <p:cBhvr additive="base">
                                        <p:cTn id="43" dur="500" fill="hold"/>
                                        <p:tgtEl>
                                          <p:spTgt spid="17">
                                            <p:txEl>
                                              <p:pRg st="0" end="0"/>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7">
                                            <p:txEl>
                                              <p:pRg st="0" end="0"/>
                                            </p:txEl>
                                          </p:spTgt>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8">
                                            <p:txEl>
                                              <p:pRg st="0" end="0"/>
                                            </p:txEl>
                                          </p:spTgt>
                                        </p:tgtEl>
                                        <p:attrNameLst>
                                          <p:attrName>style.visibility</p:attrName>
                                        </p:attrNameLst>
                                      </p:cBhvr>
                                      <p:to>
                                        <p:strVal val="visible"/>
                                      </p:to>
                                    </p:set>
                                    <p:anim calcmode="lin" valueType="num">
                                      <p:cBhvr additive="base">
                                        <p:cTn id="47" dur="5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18">
                                            <p:txEl>
                                              <p:pRg st="0" end="0"/>
                                            </p:txEl>
                                          </p:spTgt>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
                                            <p:txEl>
                                              <p:pRg st="0" end="0"/>
                                            </p:txEl>
                                          </p:spTgt>
                                        </p:tgtEl>
                                        <p:attrNameLst>
                                          <p:attrName>style.visibility</p:attrName>
                                        </p:attrNameLst>
                                      </p:cBhvr>
                                      <p:to>
                                        <p:strVal val="visible"/>
                                      </p:to>
                                    </p:set>
                                    <p:anim calcmode="lin" valueType="num">
                                      <p:cBhvr additive="base">
                                        <p:cTn id="51" dur="50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19">
                                            <p:txEl>
                                              <p:pRg st="0" end="0"/>
                                            </p:txEl>
                                          </p:spTgt>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20">
                                            <p:txEl>
                                              <p:pRg st="0" end="0"/>
                                            </p:txEl>
                                          </p:spTgt>
                                        </p:tgtEl>
                                        <p:attrNameLst>
                                          <p:attrName>style.visibility</p:attrName>
                                        </p:attrNameLst>
                                      </p:cBhvr>
                                      <p:to>
                                        <p:strVal val="visible"/>
                                      </p:to>
                                    </p:set>
                                    <p:anim calcmode="lin" valueType="num">
                                      <p:cBhvr additive="base">
                                        <p:cTn id="55" dur="500" fill="hold"/>
                                        <p:tgtEl>
                                          <p:spTgt spid="20">
                                            <p:txEl>
                                              <p:pRg st="0" end="0"/>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2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tmplLst>
          <p:tmpl lvl="1">
            <p:tnLst>
              <p:par>
                <p:cTn presetID="2" presetClass="entr" presetSubtype="2" fill="hold" nodeType="with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1+#ppt_w/2"/>
                          </p:val>
                        </p:tav>
                        <p:tav tm="100000">
                          <p:val>
                            <p:strVal val="#ppt_x"/>
                          </p:val>
                        </p:tav>
                      </p:tavLst>
                    </p:anim>
                    <p:anim calcmode="lin" valueType="num">
                      <p:cBhvr additive="base">
                        <p:cTn dur="500" fill="hold"/>
                        <p:tgtEl>
                          <p:spTgt spid="8"/>
                        </p:tgtEl>
                        <p:attrNameLst>
                          <p:attrName>ppt_y</p:attrName>
                        </p:attrNameLst>
                      </p:cBhvr>
                      <p:tavLst>
                        <p:tav tm="0">
                          <p:val>
                            <p:strVal val="#ppt_y"/>
                          </p:val>
                        </p:tav>
                        <p:tav tm="100000">
                          <p:val>
                            <p:strVal val="#ppt_y"/>
                          </p:val>
                        </p:tav>
                      </p:tavLst>
                    </p:anim>
                  </p:childTnLst>
                </p:cTn>
              </p:par>
            </p:tnLst>
          </p:tmpl>
        </p:tmplLst>
      </p:bldP>
      <p:bldP spid="9" grpId="0" build="allAtOnce">
        <p:tmplLst>
          <p:tmpl lvl="1">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1+#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10" grpId="0" build="allAtOnce">
        <p:tmplLst>
          <p:tmpl lvl="1">
            <p:tnLst>
              <p:par>
                <p:cTn presetID="2" presetClass="entr" presetSubtype="2"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1+#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Lst>
      </p:bldP>
      <p:bldP spid="11" grpId="0" build="allAtOnce">
        <p:tmplLst>
          <p:tmpl lvl="1">
            <p:tnLst>
              <p:par>
                <p:cTn presetID="2" presetClass="entr" presetSubtype="2"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1+#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P spid="12" grpId="0" build="allAtOnce">
        <p:tmplLst>
          <p:tmpl lvl="1">
            <p:tnLst>
              <p:par>
                <p:cTn presetID="2" presetClass="entr" presetSubtype="2" fill="hold" nodeType="with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3" grpId="0" build="allAtOnce">
        <p:tmplLst>
          <p:tmpl lvl="1">
            <p:tnLst>
              <p:par>
                <p:cTn presetID="2" presetClass="entr" presetSubtype="2"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1+#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P spid="14" grpId="0" build="allAtOnce">
        <p:tmplLst>
          <p:tmpl lvl="1">
            <p:tnLst>
              <p:par>
                <p:cTn presetID="2" presetClass="entr" presetSubtype="2"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1+#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15" grpId="0" build="allAtOnce">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P spid="16" grpId="0" build="allAtOnce">
        <p:tmplLst>
          <p:tmpl lvl="1">
            <p:tnLst>
              <p:par>
                <p:cTn presetID="2" presetClass="entr" presetSubtype="2" fill="hold" nodeType="with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1+#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Lst>
      </p:bldP>
      <p:bldP spid="17" grpId="0" build="allAtOnce">
        <p:tmplLst>
          <p:tmpl lvl="1">
            <p:tnLst>
              <p:par>
                <p:cTn presetID="2" presetClass="entr" presetSubtype="2"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1+#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Lst>
      </p:bldP>
      <p:bldP spid="18" grpId="0" build="allAtOnce">
        <p:tmplLst>
          <p:tmpl lvl="1">
            <p:tnLst>
              <p:par>
                <p:cTn presetID="2" presetClass="entr" presetSubtype="2"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1+#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Lst>
      </p:bldP>
      <p:bldP spid="19" grpId="0" build="allAtOnce">
        <p:tmplLst>
          <p:tmpl lvl="1">
            <p:tnLst>
              <p:par>
                <p:cTn presetID="2" presetClass="entr" presetSubtype="2"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1+#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P spid="20" grpId="0" build="allAtOnce">
        <p:tmplLst>
          <p:tmpl lvl="1">
            <p:tnLst>
              <p:par>
                <p:cTn presetID="2" presetClass="entr" presetSubtype="2"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1+#ppt_w/2"/>
                          </p:val>
                        </p:tav>
                        <p:tav tm="100000">
                          <p:val>
                            <p:strVal val="#ppt_x"/>
                          </p:val>
                        </p:tav>
                      </p:tavLst>
                    </p:anim>
                    <p:anim calcmode="lin" valueType="num">
                      <p:cBhvr additive="base">
                        <p:cTn dur="500" fill="hold"/>
                        <p:tgtEl>
                          <p:spTgt spid="20"/>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A1C93C-B721-4AA4-9956-AFD6A472A8B6}" type="datetimeFigureOut">
              <a:rPr lang="en-US" smtClean="0">
                <a:solidFill>
                  <a:srgbClr val="7F7F7F">
                    <a:tint val="75000"/>
                  </a:srgbClr>
                </a:solidFill>
              </a:rPr>
              <a:pPr/>
              <a:t>12/2/2011</a:t>
            </a:fld>
            <a:endParaRPr lang="en-US" dirty="0">
              <a:solidFill>
                <a:srgbClr val="7F7F7F">
                  <a:tint val="75000"/>
                </a:srgbClr>
              </a:solidFill>
            </a:endParaRPr>
          </a:p>
        </p:txBody>
      </p:sp>
      <p:sp>
        <p:nvSpPr>
          <p:cNvPr id="6" name="Footer Placeholder 5"/>
          <p:cNvSpPr>
            <a:spLocks noGrp="1"/>
          </p:cNvSpPr>
          <p:nvPr>
            <p:ph type="ftr" sz="quarter" idx="11"/>
          </p:nvPr>
        </p:nvSpPr>
        <p:spPr/>
        <p:txBody>
          <a:bodyPr/>
          <a:lstStyle/>
          <a:p>
            <a:endParaRPr lang="en-US" dirty="0">
              <a:solidFill>
                <a:srgbClr val="7F7F7F">
                  <a:tint val="75000"/>
                </a:srgbClr>
              </a:solidFill>
            </a:endParaRPr>
          </a:p>
        </p:txBody>
      </p:sp>
      <p:sp>
        <p:nvSpPr>
          <p:cNvPr id="7" name="Slide Number Placeholder 6"/>
          <p:cNvSpPr>
            <a:spLocks noGrp="1"/>
          </p:cNvSpPr>
          <p:nvPr>
            <p:ph type="sldNum" sz="quarter" idx="12"/>
          </p:nvPr>
        </p:nvSpPr>
        <p:spPr/>
        <p:txBody>
          <a:bodyPr/>
          <a:lstStyle/>
          <a:p>
            <a:fld id="{DE68443D-9A9F-4CD3-8C19-FD73068F57DE}" type="slidenum">
              <a:rPr lang="en-US" smtClean="0">
                <a:solidFill>
                  <a:srgbClr val="7F7F7F">
                    <a:tint val="75000"/>
                  </a:srgbClr>
                </a:solidFill>
              </a:rPr>
              <a:pPr/>
              <a:t>‹#›</a:t>
            </a:fld>
            <a:endParaRPr lang="en-US" dirty="0">
              <a:solidFill>
                <a:srgbClr val="7F7F7F">
                  <a:tint val="75000"/>
                </a:srgbClr>
              </a:solidFill>
            </a:endParaRPr>
          </a:p>
        </p:txBody>
      </p:sp>
    </p:spTree>
  </p:cSld>
  <p:clrMapOvr>
    <a:masterClrMapping/>
  </p:clrMapOvr>
  <p:transition>
    <p:push/>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A1C93C-B721-4AA4-9956-AFD6A472A8B6}" type="datetimeFigureOut">
              <a:rPr lang="en-US" smtClean="0">
                <a:solidFill>
                  <a:srgbClr val="7F7F7F">
                    <a:tint val="75000"/>
                  </a:srgbClr>
                </a:solidFill>
              </a:rPr>
              <a:pPr/>
              <a:t>12/2/2011</a:t>
            </a:fld>
            <a:endParaRPr lang="en-US" dirty="0">
              <a:solidFill>
                <a:srgbClr val="7F7F7F">
                  <a:tint val="75000"/>
                </a:srgbClr>
              </a:solidFill>
            </a:endParaRPr>
          </a:p>
        </p:txBody>
      </p:sp>
      <p:sp>
        <p:nvSpPr>
          <p:cNvPr id="6" name="Footer Placeholder 5"/>
          <p:cNvSpPr>
            <a:spLocks noGrp="1"/>
          </p:cNvSpPr>
          <p:nvPr>
            <p:ph type="ftr" sz="quarter" idx="11"/>
          </p:nvPr>
        </p:nvSpPr>
        <p:spPr/>
        <p:txBody>
          <a:bodyPr/>
          <a:lstStyle/>
          <a:p>
            <a:endParaRPr lang="en-US" dirty="0">
              <a:solidFill>
                <a:srgbClr val="7F7F7F">
                  <a:tint val="75000"/>
                </a:srgbClr>
              </a:solidFill>
            </a:endParaRPr>
          </a:p>
        </p:txBody>
      </p:sp>
      <p:sp>
        <p:nvSpPr>
          <p:cNvPr id="7" name="Slide Number Placeholder 6"/>
          <p:cNvSpPr>
            <a:spLocks noGrp="1"/>
          </p:cNvSpPr>
          <p:nvPr>
            <p:ph type="sldNum" sz="quarter" idx="12"/>
          </p:nvPr>
        </p:nvSpPr>
        <p:spPr/>
        <p:txBody>
          <a:bodyPr/>
          <a:lstStyle/>
          <a:p>
            <a:fld id="{DE68443D-9A9F-4CD3-8C19-FD73068F57DE}" type="slidenum">
              <a:rPr lang="en-US" smtClean="0">
                <a:solidFill>
                  <a:srgbClr val="7F7F7F">
                    <a:tint val="75000"/>
                  </a:srgbClr>
                </a:solidFill>
              </a:rPr>
              <a:pPr/>
              <a:t>‹#›</a:t>
            </a:fld>
            <a:endParaRPr lang="en-US" dirty="0">
              <a:solidFill>
                <a:srgbClr val="7F7F7F">
                  <a:tint val="75000"/>
                </a:srgbClr>
              </a:solidFill>
            </a:endParaRPr>
          </a:p>
        </p:txBody>
      </p:sp>
    </p:spTree>
  </p:cSld>
  <p:clrMapOvr>
    <a:masterClrMapping/>
  </p:clrMapOvr>
  <p:transition>
    <p:push/>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A1C93C-B721-4AA4-9956-AFD6A472A8B6}" type="datetimeFigureOut">
              <a:rPr lang="en-US" smtClean="0">
                <a:solidFill>
                  <a:srgbClr val="7F7F7F">
                    <a:tint val="75000"/>
                  </a:srgbClr>
                </a:solidFill>
              </a:rPr>
              <a:pPr/>
              <a:t>12/2/2011</a:t>
            </a:fld>
            <a:endParaRPr lang="en-US" dirty="0">
              <a:solidFill>
                <a:srgbClr val="7F7F7F">
                  <a:tint val="75000"/>
                </a:srgbClr>
              </a:solidFill>
            </a:endParaRPr>
          </a:p>
        </p:txBody>
      </p:sp>
      <p:sp>
        <p:nvSpPr>
          <p:cNvPr id="5" name="Footer Placeholder 4"/>
          <p:cNvSpPr>
            <a:spLocks noGrp="1"/>
          </p:cNvSpPr>
          <p:nvPr>
            <p:ph type="ftr" sz="quarter" idx="11"/>
          </p:nvPr>
        </p:nvSpPr>
        <p:spPr/>
        <p:txBody>
          <a:bodyPr/>
          <a:lstStyle/>
          <a:p>
            <a:endParaRPr lang="en-US" dirty="0">
              <a:solidFill>
                <a:srgbClr val="7F7F7F">
                  <a:tint val="75000"/>
                </a:srgbClr>
              </a:solidFill>
            </a:endParaRPr>
          </a:p>
        </p:txBody>
      </p:sp>
      <p:sp>
        <p:nvSpPr>
          <p:cNvPr id="6" name="Slide Number Placeholder 5"/>
          <p:cNvSpPr>
            <a:spLocks noGrp="1"/>
          </p:cNvSpPr>
          <p:nvPr>
            <p:ph type="sldNum" sz="quarter" idx="12"/>
          </p:nvPr>
        </p:nvSpPr>
        <p:spPr/>
        <p:txBody>
          <a:bodyPr/>
          <a:lstStyle/>
          <a:p>
            <a:fld id="{DE68443D-9A9F-4CD3-8C19-FD73068F57DE}" type="slidenum">
              <a:rPr lang="en-US" smtClean="0">
                <a:solidFill>
                  <a:srgbClr val="7F7F7F">
                    <a:tint val="75000"/>
                  </a:srgbClr>
                </a:solidFill>
              </a:rPr>
              <a:pPr/>
              <a:t>‹#›</a:t>
            </a:fld>
            <a:endParaRPr lang="en-US" dirty="0">
              <a:solidFill>
                <a:srgbClr val="7F7F7F">
                  <a:tint val="75000"/>
                </a:srgbClr>
              </a:solidFill>
            </a:endParaRPr>
          </a:p>
        </p:txBody>
      </p:sp>
    </p:spTree>
  </p:cSld>
  <p:clrMapOvr>
    <a:masterClrMapping/>
  </p:clrMapOvr>
  <p:transition>
    <p:push/>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A1C93C-B721-4AA4-9956-AFD6A472A8B6}" type="datetimeFigureOut">
              <a:rPr lang="en-US" smtClean="0">
                <a:solidFill>
                  <a:srgbClr val="7F7F7F">
                    <a:tint val="75000"/>
                  </a:srgbClr>
                </a:solidFill>
              </a:rPr>
              <a:pPr/>
              <a:t>12/2/2011</a:t>
            </a:fld>
            <a:endParaRPr lang="en-US" dirty="0">
              <a:solidFill>
                <a:srgbClr val="7F7F7F">
                  <a:tint val="75000"/>
                </a:srgbClr>
              </a:solidFill>
            </a:endParaRPr>
          </a:p>
        </p:txBody>
      </p:sp>
      <p:sp>
        <p:nvSpPr>
          <p:cNvPr id="5" name="Footer Placeholder 4"/>
          <p:cNvSpPr>
            <a:spLocks noGrp="1"/>
          </p:cNvSpPr>
          <p:nvPr>
            <p:ph type="ftr" sz="quarter" idx="11"/>
          </p:nvPr>
        </p:nvSpPr>
        <p:spPr/>
        <p:txBody>
          <a:bodyPr/>
          <a:lstStyle/>
          <a:p>
            <a:endParaRPr lang="en-US" dirty="0">
              <a:solidFill>
                <a:srgbClr val="7F7F7F">
                  <a:tint val="75000"/>
                </a:srgbClr>
              </a:solidFill>
            </a:endParaRPr>
          </a:p>
        </p:txBody>
      </p:sp>
      <p:sp>
        <p:nvSpPr>
          <p:cNvPr id="6" name="Slide Number Placeholder 5"/>
          <p:cNvSpPr>
            <a:spLocks noGrp="1"/>
          </p:cNvSpPr>
          <p:nvPr>
            <p:ph type="sldNum" sz="quarter" idx="12"/>
          </p:nvPr>
        </p:nvSpPr>
        <p:spPr/>
        <p:txBody>
          <a:bodyPr/>
          <a:lstStyle/>
          <a:p>
            <a:fld id="{DE68443D-9A9F-4CD3-8C19-FD73068F57DE}" type="slidenum">
              <a:rPr lang="en-US" smtClean="0">
                <a:solidFill>
                  <a:srgbClr val="7F7F7F">
                    <a:tint val="75000"/>
                  </a:srgbClr>
                </a:solidFill>
              </a:rPr>
              <a:pPr/>
              <a:t>‹#›</a:t>
            </a:fld>
            <a:endParaRPr lang="en-US" dirty="0">
              <a:solidFill>
                <a:srgbClr val="7F7F7F">
                  <a:tint val="75000"/>
                </a:srgbClr>
              </a:solidFill>
            </a:endParaRPr>
          </a:p>
        </p:txBody>
      </p:sp>
    </p:spTree>
  </p:cSld>
  <p:clrMapOvr>
    <a:masterClrMapping/>
  </p:clrMapOvr>
  <p:transition>
    <p:push/>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 y="-274320"/>
            <a:ext cx="9144000" cy="1280160"/>
          </a:xfrm>
        </p:spPr>
        <p:txBody>
          <a:bodyPr/>
          <a:lstStyle>
            <a:lvl1pPr>
              <a:defRPr cap="small" baseline="0">
                <a:solidFill>
                  <a:schemeClr val="bg1">
                    <a:lumMod val="50000"/>
                    <a:lumOff val="50000"/>
                  </a:schemeClr>
                </a:solidFill>
                <a:latin typeface="Segoe UI Light" pitchFamily="34" charset="0"/>
              </a:defRPr>
            </a:lvl1pPr>
          </a:lstStyle>
          <a:p>
            <a:r>
              <a:rPr lang="en-US" dirty="0" smtClean="0"/>
              <a:t>title</a:t>
            </a:r>
            <a:endParaRPr lang="en-US" dirty="0"/>
          </a:p>
        </p:txBody>
      </p:sp>
      <p:sp>
        <p:nvSpPr>
          <p:cNvPr id="3" name="Subtitle 2"/>
          <p:cNvSpPr>
            <a:spLocks noGrp="1"/>
          </p:cNvSpPr>
          <p:nvPr>
            <p:ph type="subTitle" idx="1" hasCustomPrompt="1"/>
          </p:nvPr>
        </p:nvSpPr>
        <p:spPr>
          <a:xfrm>
            <a:off x="-45720" y="1097280"/>
            <a:ext cx="6400800" cy="640080"/>
          </a:xfrm>
        </p:spPr>
        <p:txBody>
          <a:bodyPr/>
          <a:lstStyle>
            <a:lvl1pPr marL="0" indent="0" algn="l">
              <a:buNone/>
              <a:defRPr b="1">
                <a:solidFill>
                  <a:schemeClr val="accent3"/>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11" name="Text Placeholder 10"/>
          <p:cNvSpPr>
            <a:spLocks noGrp="1"/>
          </p:cNvSpPr>
          <p:nvPr>
            <p:ph type="body" sz="quarter" idx="10" hasCustomPrompt="1"/>
          </p:nvPr>
        </p:nvSpPr>
        <p:spPr>
          <a:xfrm>
            <a:off x="-45720" y="6263640"/>
            <a:ext cx="6400800" cy="640080"/>
          </a:xfrm>
        </p:spPr>
        <p:txBody>
          <a:bodyPr/>
          <a:lstStyle>
            <a:lvl1pPr>
              <a:defRPr>
                <a:solidFill>
                  <a:schemeClr val="bg1">
                    <a:lumMod val="50000"/>
                    <a:lumOff val="50000"/>
                  </a:schemeClr>
                </a:solidFill>
              </a:defRPr>
            </a:lvl1pPr>
          </a:lstStyle>
          <a:p>
            <a:pPr lvl="0"/>
            <a:r>
              <a:rPr lang="en-US" dirty="0" smtClean="0"/>
              <a:t>author</a:t>
            </a:r>
            <a:endParaRPr lang="en-US" dirty="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 calcmode="lin" valueType="num">
                                      <p:cBhvr additive="base">
                                        <p:cTn id="11"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tmplLst>
          <p:tmpl lvl="1">
            <p:tnLst>
              <p:par>
                <p:cT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11" grpId="0" build="allAtOnce">
        <p:tmplLst>
          <p:tmpl lvl="1">
            <p:tnLst>
              <p:par>
                <p:cTn presetID="2" presetClass="entr" presetSubtype="2"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1+#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21" name="Text Placeholder 20"/>
          <p:cNvSpPr>
            <a:spLocks noGrp="1"/>
          </p:cNvSpPr>
          <p:nvPr>
            <p:ph type="body" sz="quarter" idx="26" hasCustomPrompt="1"/>
          </p:nvPr>
        </p:nvSpPr>
        <p:spPr>
          <a:xfrm>
            <a:off x="4572000" y="-274320"/>
            <a:ext cx="5943600" cy="1280160"/>
          </a:xfrm>
        </p:spPr>
        <p:txBody>
          <a:bodyPr>
            <a:noAutofit/>
          </a:bodyPr>
          <a:lstStyle>
            <a:lvl1pPr>
              <a:defRPr sz="8000" baseline="0">
                <a:solidFill>
                  <a:schemeClr val="tx1"/>
                </a:solidFill>
              </a:defRPr>
            </a:lvl1pPr>
          </a:lstStyle>
          <a:p>
            <a:pPr lvl="0"/>
            <a:r>
              <a:rPr lang="en-US" dirty="0" smtClean="0"/>
              <a:t>title 2</a:t>
            </a:r>
            <a:endParaRPr lang="en-US" dirty="0"/>
          </a:p>
        </p:txBody>
      </p:sp>
      <p:sp>
        <p:nvSpPr>
          <p:cNvPr id="7" name="Title 1"/>
          <p:cNvSpPr>
            <a:spLocks noGrp="1"/>
          </p:cNvSpPr>
          <p:nvPr>
            <p:ph type="title" hasCustomPrompt="1"/>
          </p:nvPr>
        </p:nvSpPr>
        <p:spPr>
          <a:xfrm>
            <a:off x="-45720" y="-274320"/>
            <a:ext cx="9144000" cy="1280160"/>
          </a:xfrm>
        </p:spPr>
        <p:txBody>
          <a:bodyPr/>
          <a:lstStyle>
            <a:lvl1pPr>
              <a:defRPr cap="small" baseline="0">
                <a:solidFill>
                  <a:schemeClr val="bg1">
                    <a:lumMod val="50000"/>
                    <a:lumOff val="50000"/>
                  </a:schemeClr>
                </a:solidFill>
                <a:latin typeface="Segoe UI Light" pitchFamily="34" charset="0"/>
              </a:defRPr>
            </a:lvl1pPr>
          </a:lstStyle>
          <a:p>
            <a:r>
              <a:rPr lang="en-US" dirty="0" smtClean="0"/>
              <a:t>title</a:t>
            </a:r>
            <a:endParaRPr lang="en-US" dirty="0"/>
          </a:p>
        </p:txBody>
      </p:sp>
      <p:sp>
        <p:nvSpPr>
          <p:cNvPr id="8" name="Subtitle 2"/>
          <p:cNvSpPr>
            <a:spLocks noGrp="1"/>
          </p:cNvSpPr>
          <p:nvPr>
            <p:ph type="subTitle" idx="13" hasCustomPrompt="1"/>
          </p:nvPr>
        </p:nvSpPr>
        <p:spPr>
          <a:xfrm>
            <a:off x="-45720" y="1097280"/>
            <a:ext cx="6400800" cy="640080"/>
          </a:xfrm>
        </p:spPr>
        <p:txBody>
          <a:bodyPr/>
          <a:lstStyle>
            <a:lvl1pPr marL="0" indent="0" algn="l">
              <a:buNone/>
              <a:defRPr b="1">
                <a:solidFill>
                  <a:schemeClr val="accent3"/>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9" name="Text Placeholder 7"/>
          <p:cNvSpPr>
            <a:spLocks noGrp="1"/>
          </p:cNvSpPr>
          <p:nvPr>
            <p:ph type="body" sz="quarter" idx="14" hasCustomPrompt="1"/>
          </p:nvPr>
        </p:nvSpPr>
        <p:spPr>
          <a:xfrm>
            <a:off x="-45720" y="2057400"/>
            <a:ext cx="9189720" cy="457200"/>
          </a:xfrm>
        </p:spPr>
        <p:txBody>
          <a:bodyPr anchor="ctr">
            <a:normAutofit/>
          </a:bodyPr>
          <a:lstStyle>
            <a:lvl1pPr>
              <a:defRPr sz="2400" b="1" baseline="0">
                <a:solidFill>
                  <a:schemeClr val="bg1">
                    <a:lumMod val="50000"/>
                    <a:lumOff val="50000"/>
                  </a:schemeClr>
                </a:solidFill>
                <a:latin typeface="+mj-lt"/>
              </a:defRPr>
            </a:lvl1pPr>
          </a:lstStyle>
          <a:p>
            <a:pPr lvl="0"/>
            <a:r>
              <a:rPr lang="en-US" dirty="0" smtClean="0"/>
              <a:t>Topic</a:t>
            </a:r>
          </a:p>
        </p:txBody>
      </p:sp>
      <p:sp>
        <p:nvSpPr>
          <p:cNvPr id="10" name="Text Placeholder 7"/>
          <p:cNvSpPr>
            <a:spLocks noGrp="1"/>
          </p:cNvSpPr>
          <p:nvPr>
            <p:ph type="body" sz="quarter" idx="15" hasCustomPrompt="1"/>
          </p:nvPr>
        </p:nvSpPr>
        <p:spPr>
          <a:xfrm>
            <a:off x="-45720" y="2438400"/>
            <a:ext cx="9189720" cy="381000"/>
          </a:xfrm>
        </p:spPr>
        <p:txBody>
          <a:bodyPr anchor="ctr">
            <a:normAutofit/>
          </a:bodyPr>
          <a:lstStyle>
            <a:lvl1pPr>
              <a:defRPr sz="2000" baseline="0">
                <a:solidFill>
                  <a:schemeClr val="accent3"/>
                </a:solidFill>
                <a:latin typeface="+mj-lt"/>
              </a:defRPr>
            </a:lvl1pPr>
          </a:lstStyle>
          <a:p>
            <a:pPr lvl="0"/>
            <a:r>
              <a:rPr lang="en-US" dirty="0" smtClean="0"/>
              <a:t>Description</a:t>
            </a:r>
          </a:p>
        </p:txBody>
      </p:sp>
      <p:sp>
        <p:nvSpPr>
          <p:cNvPr id="11" name="Text Placeholder 7"/>
          <p:cNvSpPr>
            <a:spLocks noGrp="1"/>
          </p:cNvSpPr>
          <p:nvPr>
            <p:ph type="body" sz="quarter" idx="16" hasCustomPrompt="1"/>
          </p:nvPr>
        </p:nvSpPr>
        <p:spPr>
          <a:xfrm>
            <a:off x="-45720" y="2743200"/>
            <a:ext cx="9189720" cy="381000"/>
          </a:xfrm>
        </p:spPr>
        <p:txBody>
          <a:bodyPr anchor="ctr">
            <a:normAutofit/>
          </a:bodyPr>
          <a:lstStyle>
            <a:lvl1pPr>
              <a:defRPr sz="2000" baseline="0">
                <a:solidFill>
                  <a:schemeClr val="bg1">
                    <a:lumMod val="50000"/>
                    <a:lumOff val="50000"/>
                  </a:schemeClr>
                </a:solidFill>
                <a:latin typeface="+mj-lt"/>
              </a:defRPr>
            </a:lvl1pPr>
          </a:lstStyle>
          <a:p>
            <a:pPr lvl="0"/>
            <a:r>
              <a:rPr lang="en-US" dirty="0" smtClean="0"/>
              <a:t>Further Description </a:t>
            </a:r>
          </a:p>
        </p:txBody>
      </p:sp>
      <p:sp>
        <p:nvSpPr>
          <p:cNvPr id="12" name="Text Placeholder 7"/>
          <p:cNvSpPr>
            <a:spLocks noGrp="1"/>
          </p:cNvSpPr>
          <p:nvPr>
            <p:ph type="body" sz="quarter" idx="17" hasCustomPrompt="1"/>
          </p:nvPr>
        </p:nvSpPr>
        <p:spPr>
          <a:xfrm>
            <a:off x="-45720" y="3048000"/>
            <a:ext cx="9189720" cy="381000"/>
          </a:xfrm>
        </p:spPr>
        <p:txBody>
          <a:bodyPr anchor="ctr">
            <a:normAutofit/>
          </a:bodyPr>
          <a:lstStyle>
            <a:lvl1pPr>
              <a:defRPr sz="2000" baseline="0">
                <a:solidFill>
                  <a:schemeClr val="bg1">
                    <a:lumMod val="50000"/>
                    <a:lumOff val="50000"/>
                  </a:schemeClr>
                </a:solidFill>
                <a:latin typeface="+mj-lt"/>
              </a:defRPr>
            </a:lvl1pPr>
          </a:lstStyle>
          <a:p>
            <a:pPr lvl="0"/>
            <a:r>
              <a:rPr lang="en-US" dirty="0" smtClean="0"/>
              <a:t>Even Further Description</a:t>
            </a:r>
          </a:p>
        </p:txBody>
      </p:sp>
      <p:sp>
        <p:nvSpPr>
          <p:cNvPr id="13" name="Text Placeholder 7"/>
          <p:cNvSpPr>
            <a:spLocks noGrp="1"/>
          </p:cNvSpPr>
          <p:nvPr>
            <p:ph type="body" sz="quarter" idx="18" hasCustomPrompt="1"/>
          </p:nvPr>
        </p:nvSpPr>
        <p:spPr>
          <a:xfrm>
            <a:off x="-45720" y="3505200"/>
            <a:ext cx="9189720" cy="457200"/>
          </a:xfrm>
        </p:spPr>
        <p:txBody>
          <a:bodyPr anchor="ctr">
            <a:normAutofit/>
          </a:bodyPr>
          <a:lstStyle>
            <a:lvl1pPr>
              <a:defRPr sz="2400" b="1" baseline="0">
                <a:solidFill>
                  <a:schemeClr val="bg1">
                    <a:lumMod val="50000"/>
                    <a:lumOff val="50000"/>
                  </a:schemeClr>
                </a:solidFill>
                <a:latin typeface="+mj-lt"/>
              </a:defRPr>
            </a:lvl1pPr>
          </a:lstStyle>
          <a:p>
            <a:pPr lvl="0"/>
            <a:r>
              <a:rPr lang="en-US" dirty="0" smtClean="0"/>
              <a:t>Topic</a:t>
            </a:r>
          </a:p>
        </p:txBody>
      </p:sp>
      <p:sp>
        <p:nvSpPr>
          <p:cNvPr id="14" name="Text Placeholder 7"/>
          <p:cNvSpPr>
            <a:spLocks noGrp="1"/>
          </p:cNvSpPr>
          <p:nvPr>
            <p:ph type="body" sz="quarter" idx="19" hasCustomPrompt="1"/>
          </p:nvPr>
        </p:nvSpPr>
        <p:spPr>
          <a:xfrm>
            <a:off x="-45720" y="3886200"/>
            <a:ext cx="9189720" cy="381000"/>
          </a:xfrm>
        </p:spPr>
        <p:txBody>
          <a:bodyPr anchor="ctr">
            <a:normAutofit/>
          </a:bodyPr>
          <a:lstStyle>
            <a:lvl1pPr>
              <a:defRPr sz="2000" baseline="0">
                <a:solidFill>
                  <a:schemeClr val="accent3"/>
                </a:solidFill>
                <a:latin typeface="+mj-lt"/>
              </a:defRPr>
            </a:lvl1pPr>
          </a:lstStyle>
          <a:p>
            <a:pPr lvl="0"/>
            <a:r>
              <a:rPr lang="en-US" dirty="0" smtClean="0"/>
              <a:t>Description</a:t>
            </a:r>
          </a:p>
        </p:txBody>
      </p:sp>
      <p:sp>
        <p:nvSpPr>
          <p:cNvPr id="15" name="Text Placeholder 7"/>
          <p:cNvSpPr>
            <a:spLocks noGrp="1"/>
          </p:cNvSpPr>
          <p:nvPr>
            <p:ph type="body" sz="quarter" idx="20" hasCustomPrompt="1"/>
          </p:nvPr>
        </p:nvSpPr>
        <p:spPr>
          <a:xfrm>
            <a:off x="-45720" y="4191000"/>
            <a:ext cx="9189720" cy="381000"/>
          </a:xfrm>
        </p:spPr>
        <p:txBody>
          <a:bodyPr anchor="ctr">
            <a:normAutofit/>
          </a:bodyPr>
          <a:lstStyle>
            <a:lvl1pPr>
              <a:defRPr sz="2000" baseline="0">
                <a:solidFill>
                  <a:schemeClr val="bg1">
                    <a:lumMod val="50000"/>
                    <a:lumOff val="50000"/>
                  </a:schemeClr>
                </a:solidFill>
                <a:latin typeface="+mj-lt"/>
              </a:defRPr>
            </a:lvl1pPr>
          </a:lstStyle>
          <a:p>
            <a:pPr lvl="0"/>
            <a:r>
              <a:rPr lang="en-US" dirty="0" smtClean="0"/>
              <a:t>Further Description </a:t>
            </a:r>
          </a:p>
        </p:txBody>
      </p:sp>
      <p:sp>
        <p:nvSpPr>
          <p:cNvPr id="16" name="Text Placeholder 7"/>
          <p:cNvSpPr>
            <a:spLocks noGrp="1"/>
          </p:cNvSpPr>
          <p:nvPr>
            <p:ph type="body" sz="quarter" idx="21" hasCustomPrompt="1"/>
          </p:nvPr>
        </p:nvSpPr>
        <p:spPr>
          <a:xfrm>
            <a:off x="-45720" y="4495800"/>
            <a:ext cx="9189720" cy="381000"/>
          </a:xfrm>
        </p:spPr>
        <p:txBody>
          <a:bodyPr anchor="ctr">
            <a:normAutofit/>
          </a:bodyPr>
          <a:lstStyle>
            <a:lvl1pPr>
              <a:defRPr sz="2000" baseline="0">
                <a:solidFill>
                  <a:schemeClr val="bg1">
                    <a:lumMod val="50000"/>
                    <a:lumOff val="50000"/>
                  </a:schemeClr>
                </a:solidFill>
                <a:latin typeface="+mj-lt"/>
              </a:defRPr>
            </a:lvl1pPr>
          </a:lstStyle>
          <a:p>
            <a:pPr lvl="0"/>
            <a:r>
              <a:rPr lang="en-US" dirty="0" smtClean="0"/>
              <a:t>Even Further Description</a:t>
            </a:r>
          </a:p>
        </p:txBody>
      </p:sp>
      <p:sp>
        <p:nvSpPr>
          <p:cNvPr id="17" name="Text Placeholder 7"/>
          <p:cNvSpPr>
            <a:spLocks noGrp="1"/>
          </p:cNvSpPr>
          <p:nvPr>
            <p:ph type="body" sz="quarter" idx="22" hasCustomPrompt="1"/>
          </p:nvPr>
        </p:nvSpPr>
        <p:spPr>
          <a:xfrm>
            <a:off x="-45720" y="4953000"/>
            <a:ext cx="9189720" cy="457200"/>
          </a:xfrm>
        </p:spPr>
        <p:txBody>
          <a:bodyPr anchor="ctr">
            <a:normAutofit/>
          </a:bodyPr>
          <a:lstStyle>
            <a:lvl1pPr>
              <a:defRPr sz="2400" b="1" baseline="0">
                <a:solidFill>
                  <a:schemeClr val="bg1">
                    <a:lumMod val="50000"/>
                    <a:lumOff val="50000"/>
                  </a:schemeClr>
                </a:solidFill>
                <a:latin typeface="+mj-lt"/>
              </a:defRPr>
            </a:lvl1pPr>
          </a:lstStyle>
          <a:p>
            <a:pPr lvl="0"/>
            <a:r>
              <a:rPr lang="en-US" dirty="0" smtClean="0"/>
              <a:t>Topic</a:t>
            </a:r>
          </a:p>
        </p:txBody>
      </p:sp>
      <p:sp>
        <p:nvSpPr>
          <p:cNvPr id="18" name="Text Placeholder 7"/>
          <p:cNvSpPr>
            <a:spLocks noGrp="1"/>
          </p:cNvSpPr>
          <p:nvPr>
            <p:ph type="body" sz="quarter" idx="23" hasCustomPrompt="1"/>
          </p:nvPr>
        </p:nvSpPr>
        <p:spPr>
          <a:xfrm>
            <a:off x="-45720" y="5334000"/>
            <a:ext cx="9189720" cy="381000"/>
          </a:xfrm>
        </p:spPr>
        <p:txBody>
          <a:bodyPr anchor="ctr">
            <a:normAutofit/>
          </a:bodyPr>
          <a:lstStyle>
            <a:lvl1pPr>
              <a:defRPr sz="2000" baseline="0">
                <a:solidFill>
                  <a:schemeClr val="accent3"/>
                </a:solidFill>
                <a:latin typeface="+mj-lt"/>
              </a:defRPr>
            </a:lvl1pPr>
          </a:lstStyle>
          <a:p>
            <a:pPr lvl="0"/>
            <a:r>
              <a:rPr lang="en-US" dirty="0" smtClean="0"/>
              <a:t>Description</a:t>
            </a:r>
          </a:p>
        </p:txBody>
      </p:sp>
      <p:sp>
        <p:nvSpPr>
          <p:cNvPr id="19" name="Text Placeholder 7"/>
          <p:cNvSpPr>
            <a:spLocks noGrp="1"/>
          </p:cNvSpPr>
          <p:nvPr>
            <p:ph type="body" sz="quarter" idx="24" hasCustomPrompt="1"/>
          </p:nvPr>
        </p:nvSpPr>
        <p:spPr>
          <a:xfrm>
            <a:off x="-45720" y="5638800"/>
            <a:ext cx="9189720" cy="381000"/>
          </a:xfrm>
        </p:spPr>
        <p:txBody>
          <a:bodyPr anchor="ctr">
            <a:normAutofit/>
          </a:bodyPr>
          <a:lstStyle>
            <a:lvl1pPr>
              <a:defRPr sz="2000" baseline="0">
                <a:solidFill>
                  <a:schemeClr val="bg1">
                    <a:lumMod val="50000"/>
                    <a:lumOff val="50000"/>
                  </a:schemeClr>
                </a:solidFill>
                <a:latin typeface="+mj-lt"/>
              </a:defRPr>
            </a:lvl1pPr>
          </a:lstStyle>
          <a:p>
            <a:pPr lvl="0"/>
            <a:r>
              <a:rPr lang="en-US" dirty="0" smtClean="0"/>
              <a:t>Further Description </a:t>
            </a:r>
          </a:p>
        </p:txBody>
      </p:sp>
      <p:sp>
        <p:nvSpPr>
          <p:cNvPr id="20" name="Text Placeholder 7"/>
          <p:cNvSpPr>
            <a:spLocks noGrp="1"/>
          </p:cNvSpPr>
          <p:nvPr>
            <p:ph type="body" sz="quarter" idx="25" hasCustomPrompt="1"/>
          </p:nvPr>
        </p:nvSpPr>
        <p:spPr>
          <a:xfrm>
            <a:off x="-45720" y="5943600"/>
            <a:ext cx="9189720" cy="381000"/>
          </a:xfrm>
        </p:spPr>
        <p:txBody>
          <a:bodyPr anchor="ctr">
            <a:normAutofit/>
          </a:bodyPr>
          <a:lstStyle>
            <a:lvl1pPr>
              <a:defRPr sz="2000" baseline="0">
                <a:solidFill>
                  <a:schemeClr val="bg1">
                    <a:lumMod val="50000"/>
                    <a:lumOff val="50000"/>
                  </a:schemeClr>
                </a:solidFill>
                <a:latin typeface="+mj-lt"/>
              </a:defRPr>
            </a:lvl1pPr>
          </a:lstStyle>
          <a:p>
            <a:pPr lvl="0"/>
            <a:r>
              <a:rPr lang="en-US" dirty="0" smtClean="0"/>
              <a:t>Even Further Description</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 calcmode="lin" valueType="num">
                                      <p:cBhvr additive="base">
                                        <p:cTn id="11"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9">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 calcmode="lin" valueType="num">
                                      <p:cBhvr additive="base">
                                        <p:cTn id="15" dur="5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0">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 calcmode="lin" valueType="num">
                                      <p:cBhvr additive="base">
                                        <p:cTn id="19"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1">
                                            <p:txEl>
                                              <p:pRg st="0" end="0"/>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anim calcmode="lin" valueType="num">
                                      <p:cBhvr additive="base">
                                        <p:cTn id="23"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12">
                                            <p:txEl>
                                              <p:pRg st="0" end="0"/>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 calcmode="lin" valueType="num">
                                      <p:cBhvr additive="base">
                                        <p:cTn id="27"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3">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4">
                                            <p:txEl>
                                              <p:pRg st="0" end="0"/>
                                            </p:txEl>
                                          </p:spTgt>
                                        </p:tgtEl>
                                        <p:attrNameLst>
                                          <p:attrName>style.visibility</p:attrName>
                                        </p:attrNameLst>
                                      </p:cBhvr>
                                      <p:to>
                                        <p:strVal val="visible"/>
                                      </p:to>
                                    </p:set>
                                    <p:anim calcmode="lin" valueType="num">
                                      <p:cBhvr additive="base">
                                        <p:cTn id="31" dur="5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4">
                                            <p:txEl>
                                              <p:pRg st="0" end="0"/>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5">
                                            <p:txEl>
                                              <p:pRg st="0" end="0"/>
                                            </p:txEl>
                                          </p:spTgt>
                                        </p:tgtEl>
                                        <p:attrNameLst>
                                          <p:attrName>style.visibility</p:attrName>
                                        </p:attrNameLst>
                                      </p:cBhvr>
                                      <p:to>
                                        <p:strVal val="visible"/>
                                      </p:to>
                                    </p:set>
                                    <p:anim calcmode="lin" valueType="num">
                                      <p:cBhvr additive="base">
                                        <p:cTn id="3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15">
                                            <p:txEl>
                                              <p:pRg st="0" end="0"/>
                                            </p:txEl>
                                          </p:spTgt>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6">
                                            <p:txEl>
                                              <p:pRg st="0" end="0"/>
                                            </p:txEl>
                                          </p:spTgt>
                                        </p:tgtEl>
                                        <p:attrNameLst>
                                          <p:attrName>style.visibility</p:attrName>
                                        </p:attrNameLst>
                                      </p:cBhvr>
                                      <p:to>
                                        <p:strVal val="visible"/>
                                      </p:to>
                                    </p:set>
                                    <p:anim calcmode="lin" valueType="num">
                                      <p:cBhvr additive="base">
                                        <p:cTn id="39" dur="50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16">
                                            <p:txEl>
                                              <p:pRg st="0" end="0"/>
                                            </p:txEl>
                                          </p:spTgt>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7">
                                            <p:txEl>
                                              <p:pRg st="0" end="0"/>
                                            </p:txEl>
                                          </p:spTgt>
                                        </p:tgtEl>
                                        <p:attrNameLst>
                                          <p:attrName>style.visibility</p:attrName>
                                        </p:attrNameLst>
                                      </p:cBhvr>
                                      <p:to>
                                        <p:strVal val="visible"/>
                                      </p:to>
                                    </p:set>
                                    <p:anim calcmode="lin" valueType="num">
                                      <p:cBhvr additive="base">
                                        <p:cTn id="43" dur="500" fill="hold"/>
                                        <p:tgtEl>
                                          <p:spTgt spid="17">
                                            <p:txEl>
                                              <p:pRg st="0" end="0"/>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7">
                                            <p:txEl>
                                              <p:pRg st="0" end="0"/>
                                            </p:txEl>
                                          </p:spTgt>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8">
                                            <p:txEl>
                                              <p:pRg st="0" end="0"/>
                                            </p:txEl>
                                          </p:spTgt>
                                        </p:tgtEl>
                                        <p:attrNameLst>
                                          <p:attrName>style.visibility</p:attrName>
                                        </p:attrNameLst>
                                      </p:cBhvr>
                                      <p:to>
                                        <p:strVal val="visible"/>
                                      </p:to>
                                    </p:set>
                                    <p:anim calcmode="lin" valueType="num">
                                      <p:cBhvr additive="base">
                                        <p:cTn id="47" dur="5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18">
                                            <p:txEl>
                                              <p:pRg st="0" end="0"/>
                                            </p:txEl>
                                          </p:spTgt>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
                                            <p:txEl>
                                              <p:pRg st="0" end="0"/>
                                            </p:txEl>
                                          </p:spTgt>
                                        </p:tgtEl>
                                        <p:attrNameLst>
                                          <p:attrName>style.visibility</p:attrName>
                                        </p:attrNameLst>
                                      </p:cBhvr>
                                      <p:to>
                                        <p:strVal val="visible"/>
                                      </p:to>
                                    </p:set>
                                    <p:anim calcmode="lin" valueType="num">
                                      <p:cBhvr additive="base">
                                        <p:cTn id="51" dur="50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19">
                                            <p:txEl>
                                              <p:pRg st="0" end="0"/>
                                            </p:txEl>
                                          </p:spTgt>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20">
                                            <p:txEl>
                                              <p:pRg st="0" end="0"/>
                                            </p:txEl>
                                          </p:spTgt>
                                        </p:tgtEl>
                                        <p:attrNameLst>
                                          <p:attrName>style.visibility</p:attrName>
                                        </p:attrNameLst>
                                      </p:cBhvr>
                                      <p:to>
                                        <p:strVal val="visible"/>
                                      </p:to>
                                    </p:set>
                                    <p:anim calcmode="lin" valueType="num">
                                      <p:cBhvr additive="base">
                                        <p:cTn id="55" dur="500" fill="hold"/>
                                        <p:tgtEl>
                                          <p:spTgt spid="20">
                                            <p:txEl>
                                              <p:pRg st="0" end="0"/>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2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tmplLst>
          <p:tmpl lvl="1">
            <p:tnLst>
              <p:par>
                <p:cTn presetID="2" presetClass="entr" presetSubtype="2" fill="hold" nodeType="with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1+#ppt_w/2"/>
                          </p:val>
                        </p:tav>
                        <p:tav tm="100000">
                          <p:val>
                            <p:strVal val="#ppt_x"/>
                          </p:val>
                        </p:tav>
                      </p:tavLst>
                    </p:anim>
                    <p:anim calcmode="lin" valueType="num">
                      <p:cBhvr additive="base">
                        <p:cTn dur="500" fill="hold"/>
                        <p:tgtEl>
                          <p:spTgt spid="8"/>
                        </p:tgtEl>
                        <p:attrNameLst>
                          <p:attrName>ppt_y</p:attrName>
                        </p:attrNameLst>
                      </p:cBhvr>
                      <p:tavLst>
                        <p:tav tm="0">
                          <p:val>
                            <p:strVal val="#ppt_y"/>
                          </p:val>
                        </p:tav>
                        <p:tav tm="100000">
                          <p:val>
                            <p:strVal val="#ppt_y"/>
                          </p:val>
                        </p:tav>
                      </p:tavLst>
                    </p:anim>
                  </p:childTnLst>
                </p:cTn>
              </p:par>
            </p:tnLst>
          </p:tmpl>
        </p:tmplLst>
      </p:bldP>
      <p:bldP spid="9" grpId="0" build="allAtOnce">
        <p:tmplLst>
          <p:tmpl lvl="1">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1+#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10" grpId="0" build="allAtOnce">
        <p:tmplLst>
          <p:tmpl lvl="1">
            <p:tnLst>
              <p:par>
                <p:cTn presetID="2" presetClass="entr" presetSubtype="2"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1+#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Lst>
      </p:bldP>
      <p:bldP spid="11" grpId="0" build="allAtOnce">
        <p:tmplLst>
          <p:tmpl lvl="1">
            <p:tnLst>
              <p:par>
                <p:cTn presetID="2" presetClass="entr" presetSubtype="2"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1+#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P spid="12" grpId="0" build="allAtOnce">
        <p:tmplLst>
          <p:tmpl lvl="1">
            <p:tnLst>
              <p:par>
                <p:cTn presetID="2" presetClass="entr" presetSubtype="2" fill="hold" nodeType="with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3" grpId="0" build="allAtOnce">
        <p:tmplLst>
          <p:tmpl lvl="1">
            <p:tnLst>
              <p:par>
                <p:cTn presetID="2" presetClass="entr" presetSubtype="2"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1+#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P spid="14" grpId="0" build="allAtOnce">
        <p:tmplLst>
          <p:tmpl lvl="1">
            <p:tnLst>
              <p:par>
                <p:cTn presetID="2" presetClass="entr" presetSubtype="2"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1+#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15" grpId="0" build="allAtOnce">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P spid="16" grpId="0" build="allAtOnce">
        <p:tmplLst>
          <p:tmpl lvl="1">
            <p:tnLst>
              <p:par>
                <p:cTn presetID="2" presetClass="entr" presetSubtype="2" fill="hold" nodeType="with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1+#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Lst>
      </p:bldP>
      <p:bldP spid="17" grpId="0" build="allAtOnce">
        <p:tmplLst>
          <p:tmpl lvl="1">
            <p:tnLst>
              <p:par>
                <p:cTn presetID="2" presetClass="entr" presetSubtype="2"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1+#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Lst>
      </p:bldP>
      <p:bldP spid="18" grpId="0" build="allAtOnce">
        <p:tmplLst>
          <p:tmpl lvl="1">
            <p:tnLst>
              <p:par>
                <p:cTn presetID="2" presetClass="entr" presetSubtype="2"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1+#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Lst>
      </p:bldP>
      <p:bldP spid="19" grpId="0" build="allAtOnce">
        <p:tmplLst>
          <p:tmpl lvl="1">
            <p:tnLst>
              <p:par>
                <p:cTn presetID="2" presetClass="entr" presetSubtype="2"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1+#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P spid="20" grpId="0" build="allAtOnce">
        <p:tmplLst>
          <p:tmpl lvl="1">
            <p:tnLst>
              <p:par>
                <p:cTn presetID="2" presetClass="entr" presetSubtype="2"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1+#ppt_w/2"/>
                          </p:val>
                        </p:tav>
                        <p:tav tm="100000">
                          <p:val>
                            <p:strVal val="#ppt_x"/>
                          </p:val>
                        </p:tav>
                      </p:tavLst>
                    </p:anim>
                    <p:anim calcmode="lin" valueType="num">
                      <p:cBhvr additive="base">
                        <p:cTn dur="500" fill="hold"/>
                        <p:tgtEl>
                          <p:spTgt spid="20"/>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lock of Text">
    <p:spTree>
      <p:nvGrpSpPr>
        <p:cNvPr id="1" name=""/>
        <p:cNvGrpSpPr/>
        <p:nvPr/>
      </p:nvGrpSpPr>
      <p:grpSpPr>
        <a:xfrm>
          <a:off x="0" y="0"/>
          <a:ext cx="0" cy="0"/>
          <a:chOff x="0" y="0"/>
          <a:chExt cx="0" cy="0"/>
        </a:xfrm>
      </p:grpSpPr>
      <p:sp>
        <p:nvSpPr>
          <p:cNvPr id="9" name="Text Placeholder 20"/>
          <p:cNvSpPr>
            <a:spLocks noGrp="1"/>
          </p:cNvSpPr>
          <p:nvPr>
            <p:ph type="body" sz="quarter" idx="15" hasCustomPrompt="1"/>
          </p:nvPr>
        </p:nvSpPr>
        <p:spPr>
          <a:xfrm>
            <a:off x="4572000" y="-274320"/>
            <a:ext cx="5943600" cy="1280160"/>
          </a:xfrm>
        </p:spPr>
        <p:txBody>
          <a:bodyPr>
            <a:noAutofit/>
          </a:bodyPr>
          <a:lstStyle>
            <a:lvl1pPr>
              <a:defRPr sz="8000" baseline="0">
                <a:solidFill>
                  <a:schemeClr val="accent1"/>
                </a:solidFill>
              </a:defRPr>
            </a:lvl1pPr>
          </a:lstStyle>
          <a:p>
            <a:pPr lvl="0"/>
            <a:r>
              <a:rPr lang="en-US" dirty="0" smtClean="0"/>
              <a:t>title 2</a:t>
            </a:r>
            <a:endParaRPr lang="en-US" dirty="0"/>
          </a:p>
        </p:txBody>
      </p:sp>
      <p:sp>
        <p:nvSpPr>
          <p:cNvPr id="2" name="Title 1"/>
          <p:cNvSpPr>
            <a:spLocks noGrp="1"/>
          </p:cNvSpPr>
          <p:nvPr>
            <p:ph type="title" hasCustomPrompt="1"/>
          </p:nvPr>
        </p:nvSpPr>
        <p:spPr/>
        <p:txBody>
          <a:bodyPr/>
          <a:lstStyle>
            <a:lvl1pPr>
              <a:defRPr cap="small" baseline="0">
                <a:solidFill>
                  <a:schemeClr val="bg1">
                    <a:lumMod val="50000"/>
                    <a:lumOff val="50000"/>
                  </a:schemeClr>
                </a:solidFill>
                <a:latin typeface="Segoe UI Light" pitchFamily="34" charset="0"/>
              </a:defRPr>
            </a:lvl1pPr>
          </a:lstStyle>
          <a:p>
            <a:r>
              <a:rPr lang="en-US" dirty="0" smtClean="0"/>
              <a:t>title</a:t>
            </a:r>
            <a:endParaRPr lang="en-US" dirty="0"/>
          </a:p>
        </p:txBody>
      </p:sp>
      <p:sp>
        <p:nvSpPr>
          <p:cNvPr id="7" name="Subtitle 2"/>
          <p:cNvSpPr>
            <a:spLocks noGrp="1"/>
          </p:cNvSpPr>
          <p:nvPr>
            <p:ph type="subTitle" idx="13" hasCustomPrompt="1"/>
          </p:nvPr>
        </p:nvSpPr>
        <p:spPr>
          <a:xfrm>
            <a:off x="-45720" y="1097280"/>
            <a:ext cx="6400800" cy="640080"/>
          </a:xfrm>
        </p:spPr>
        <p:txBody>
          <a:bodyPr/>
          <a:lstStyle>
            <a:lvl1pPr marL="0" indent="0" algn="l">
              <a:buNone/>
              <a:defRPr b="1">
                <a:solidFill>
                  <a:schemeClr val="accent3"/>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8" name="Text Placeholder 7"/>
          <p:cNvSpPr>
            <a:spLocks noGrp="1"/>
          </p:cNvSpPr>
          <p:nvPr>
            <p:ph type="body" sz="quarter" idx="14" hasCustomPrompt="1"/>
          </p:nvPr>
        </p:nvSpPr>
        <p:spPr>
          <a:xfrm>
            <a:off x="-45720" y="2057400"/>
            <a:ext cx="6400800" cy="4495800"/>
          </a:xfrm>
        </p:spPr>
        <p:txBody>
          <a:bodyPr>
            <a:normAutofit/>
          </a:bodyPr>
          <a:lstStyle>
            <a:lvl1pPr marL="0" indent="0">
              <a:defRPr sz="2400" baseline="0">
                <a:latin typeface="+mj-lt"/>
              </a:defRPr>
            </a:lvl1pPr>
          </a:lstStyle>
          <a:p>
            <a:pPr lvl="0"/>
            <a:r>
              <a:rPr lang="en-US" dirty="0" smtClean="0"/>
              <a:t>Insert some text here.</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 calcmode="lin" valueType="num">
                                      <p:cBhvr additive="base">
                                        <p:cTn id="11"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tmplLst>
          <p:tmpl lvl="1">
            <p:tnLst>
              <p:par>
                <p:cTn presetID="2" presetClass="entr" presetSubtype="2"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1+#ppt_w/2"/>
                          </p:val>
                        </p:tav>
                        <p:tav tm="100000">
                          <p:val>
                            <p:strVal val="#ppt_x"/>
                          </p:val>
                        </p:tav>
                      </p:tavLst>
                    </p:anim>
                    <p:anim calcmode="lin" valueType="num">
                      <p:cBhvr additive="base">
                        <p:cTn dur="500" fill="hold"/>
                        <p:tgtEl>
                          <p:spTgt spid="7"/>
                        </p:tgtEl>
                        <p:attrNameLst>
                          <p:attrName>ppt_y</p:attrName>
                        </p:attrNameLst>
                      </p:cBhvr>
                      <p:tavLst>
                        <p:tav tm="0">
                          <p:val>
                            <p:strVal val="#ppt_y"/>
                          </p:val>
                        </p:tav>
                        <p:tav tm="100000">
                          <p:val>
                            <p:strVal val="#ppt_y"/>
                          </p:val>
                        </p:tav>
                      </p:tavLst>
                    </p:anim>
                  </p:childTnLst>
                </p:cTn>
              </p:par>
            </p:tnLst>
          </p:tmpl>
        </p:tmplLst>
      </p:bldP>
      <p:bldP spid="8" grpId="0" build="allAtOnce">
        <p:tmplLst>
          <p:tmpl lvl="1">
            <p:tnLst>
              <p:par>
                <p:cTn presetID="2" presetClass="entr" presetSubtype="2" fill="hold" nodeType="with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1+#ppt_w/2"/>
                          </p:val>
                        </p:tav>
                        <p:tav tm="100000">
                          <p:val>
                            <p:strVal val="#ppt_x"/>
                          </p:val>
                        </p:tav>
                      </p:tavLst>
                    </p:anim>
                    <p:anim calcmode="lin" valueType="num">
                      <p:cBhvr additive="base">
                        <p:cTn dur="500" fill="hold"/>
                        <p:tgtEl>
                          <p:spTgt spid="8"/>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humbnails and Overview">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 y="-274320"/>
            <a:ext cx="9189720" cy="1280160"/>
          </a:xfrm>
        </p:spPr>
        <p:txBody>
          <a:bodyPr/>
          <a:lstStyle>
            <a:lvl1pPr>
              <a:defRPr cap="small" baseline="0">
                <a:solidFill>
                  <a:schemeClr val="bg1">
                    <a:lumMod val="50000"/>
                    <a:lumOff val="50000"/>
                  </a:schemeClr>
                </a:solidFill>
                <a:latin typeface="Segoe UI Light" pitchFamily="34" charset="0"/>
              </a:defRPr>
            </a:lvl1pPr>
          </a:lstStyle>
          <a:p>
            <a:r>
              <a:rPr lang="en-US" dirty="0" smtClean="0"/>
              <a:t>title</a:t>
            </a:r>
            <a:endParaRPr lang="en-US" dirty="0"/>
          </a:p>
        </p:txBody>
      </p:sp>
      <p:sp>
        <p:nvSpPr>
          <p:cNvPr id="9" name="Subtitle 2"/>
          <p:cNvSpPr>
            <a:spLocks noGrp="1"/>
          </p:cNvSpPr>
          <p:nvPr>
            <p:ph type="subTitle" idx="13" hasCustomPrompt="1"/>
          </p:nvPr>
        </p:nvSpPr>
        <p:spPr>
          <a:xfrm>
            <a:off x="-45720" y="1097280"/>
            <a:ext cx="6400800" cy="640080"/>
          </a:xfrm>
        </p:spPr>
        <p:txBody>
          <a:bodyPr/>
          <a:lstStyle>
            <a:lvl1pPr marL="0" indent="0" algn="l">
              <a:buNone/>
              <a:defRPr b="1">
                <a:solidFill>
                  <a:schemeClr val="accent3"/>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21" name="Text Placeholder 20"/>
          <p:cNvSpPr>
            <a:spLocks noGrp="1"/>
          </p:cNvSpPr>
          <p:nvPr>
            <p:ph type="body" sz="quarter" idx="15" hasCustomPrompt="1"/>
          </p:nvPr>
        </p:nvSpPr>
        <p:spPr>
          <a:xfrm>
            <a:off x="4572000" y="-274320"/>
            <a:ext cx="5943600" cy="1280160"/>
          </a:xfrm>
        </p:spPr>
        <p:txBody>
          <a:bodyPr>
            <a:noAutofit/>
          </a:bodyPr>
          <a:lstStyle>
            <a:lvl1pPr>
              <a:defRPr sz="8000" baseline="0">
                <a:solidFill>
                  <a:schemeClr val="tx1"/>
                </a:solidFill>
              </a:defRPr>
            </a:lvl1pPr>
          </a:lstStyle>
          <a:p>
            <a:pPr lvl="0"/>
            <a:r>
              <a:rPr lang="en-US" dirty="0" smtClean="0"/>
              <a:t>title 2</a:t>
            </a:r>
            <a:endParaRPr lang="en-US" dirty="0"/>
          </a:p>
        </p:txBody>
      </p:sp>
      <p:sp>
        <p:nvSpPr>
          <p:cNvPr id="22" name="Text Placeholder 7"/>
          <p:cNvSpPr>
            <a:spLocks noGrp="1"/>
          </p:cNvSpPr>
          <p:nvPr>
            <p:ph type="body" sz="quarter" idx="14" hasCustomPrompt="1"/>
          </p:nvPr>
        </p:nvSpPr>
        <p:spPr>
          <a:xfrm>
            <a:off x="502920" y="2057400"/>
            <a:ext cx="7955280" cy="457200"/>
          </a:xfrm>
        </p:spPr>
        <p:txBody>
          <a:bodyPr anchor="ctr">
            <a:normAutofit/>
          </a:bodyPr>
          <a:lstStyle>
            <a:lvl1pPr>
              <a:defRPr sz="2400" b="1" baseline="0">
                <a:solidFill>
                  <a:schemeClr val="accent3"/>
                </a:solidFill>
                <a:latin typeface="+mj-lt"/>
              </a:defRPr>
            </a:lvl1pPr>
          </a:lstStyle>
          <a:p>
            <a:pPr lvl="0"/>
            <a:r>
              <a:rPr lang="en-US" dirty="0" smtClean="0"/>
              <a:t>Topic</a:t>
            </a:r>
          </a:p>
        </p:txBody>
      </p:sp>
      <p:sp>
        <p:nvSpPr>
          <p:cNvPr id="24" name="Picture Placeholder 23"/>
          <p:cNvSpPr>
            <a:spLocks noGrp="1"/>
          </p:cNvSpPr>
          <p:nvPr>
            <p:ph type="pic" sz="quarter" idx="16" hasCustomPrompt="1"/>
          </p:nvPr>
        </p:nvSpPr>
        <p:spPr>
          <a:xfrm>
            <a:off x="45720" y="2057400"/>
            <a:ext cx="457200" cy="457200"/>
          </a:xfrm>
        </p:spPr>
        <p:txBody>
          <a:bodyPr lIns="0" tIns="0" rIns="0" bIns="0" anchor="ctr">
            <a:noAutofit/>
          </a:bodyPr>
          <a:lstStyle>
            <a:lvl1pPr indent="-457200" algn="ctr">
              <a:lnSpc>
                <a:spcPct val="75000"/>
              </a:lnSpc>
              <a:spcBef>
                <a:spcPts val="0"/>
              </a:spcBef>
              <a:defRPr sz="1000" b="0" baseline="0">
                <a:solidFill>
                  <a:schemeClr val="accent3"/>
                </a:solidFill>
                <a:latin typeface="Lucida Console" pitchFamily="49" charset="0"/>
                <a:ea typeface="Zepto" pitchFamily="2" charset="0"/>
                <a:cs typeface="Courier New" pitchFamily="49" charset="0"/>
              </a:defRPr>
            </a:lvl1pPr>
          </a:lstStyle>
          <a:p>
            <a:r>
              <a:rPr lang="en-US" dirty="0" smtClean="0"/>
              <a:t>Zoom</a:t>
            </a:r>
          </a:p>
          <a:p>
            <a:r>
              <a:rPr lang="en-US" dirty="0" smtClean="0"/>
              <a:t>In</a:t>
            </a:r>
            <a:endParaRPr lang="en-US" dirty="0"/>
          </a:p>
        </p:txBody>
      </p:sp>
      <p:sp>
        <p:nvSpPr>
          <p:cNvPr id="25" name="Text Placeholder 7"/>
          <p:cNvSpPr>
            <a:spLocks noGrp="1"/>
          </p:cNvSpPr>
          <p:nvPr>
            <p:ph type="body" sz="quarter" idx="17" hasCustomPrompt="1"/>
          </p:nvPr>
        </p:nvSpPr>
        <p:spPr>
          <a:xfrm>
            <a:off x="502920" y="2590800"/>
            <a:ext cx="7955280" cy="457200"/>
          </a:xfrm>
        </p:spPr>
        <p:txBody>
          <a:bodyPr anchor="ctr">
            <a:normAutofit/>
          </a:bodyPr>
          <a:lstStyle>
            <a:lvl1pPr>
              <a:defRPr sz="2400" b="1" baseline="0">
                <a:solidFill>
                  <a:schemeClr val="accent3"/>
                </a:solidFill>
                <a:latin typeface="+mj-lt"/>
              </a:defRPr>
            </a:lvl1pPr>
          </a:lstStyle>
          <a:p>
            <a:pPr lvl="0"/>
            <a:r>
              <a:rPr lang="en-US" dirty="0" smtClean="0"/>
              <a:t>Topic</a:t>
            </a:r>
          </a:p>
        </p:txBody>
      </p:sp>
      <p:sp>
        <p:nvSpPr>
          <p:cNvPr id="26" name="Picture Placeholder 23"/>
          <p:cNvSpPr>
            <a:spLocks noGrp="1"/>
          </p:cNvSpPr>
          <p:nvPr>
            <p:ph type="pic" sz="quarter" idx="18" hasCustomPrompt="1"/>
          </p:nvPr>
        </p:nvSpPr>
        <p:spPr>
          <a:xfrm>
            <a:off x="45720" y="2590800"/>
            <a:ext cx="457200" cy="457200"/>
          </a:xfrm>
        </p:spPr>
        <p:txBody>
          <a:bodyPr lIns="0" tIns="0" rIns="0" bIns="0" anchor="ctr">
            <a:noAutofit/>
          </a:bodyPr>
          <a:lstStyle>
            <a:lvl1pPr indent="-457200" algn="ctr">
              <a:lnSpc>
                <a:spcPct val="75000"/>
              </a:lnSpc>
              <a:spcBef>
                <a:spcPts val="0"/>
              </a:spcBef>
              <a:defRPr sz="1000" b="0" baseline="0">
                <a:solidFill>
                  <a:schemeClr val="accent3"/>
                </a:solidFill>
                <a:latin typeface="Lucida Console" pitchFamily="49" charset="0"/>
                <a:ea typeface="Zepto" pitchFamily="2" charset="0"/>
                <a:cs typeface="Courier New" pitchFamily="49" charset="0"/>
              </a:defRPr>
            </a:lvl1pPr>
          </a:lstStyle>
          <a:p>
            <a:r>
              <a:rPr lang="en-US" dirty="0" smtClean="0"/>
              <a:t>Zoom</a:t>
            </a:r>
          </a:p>
          <a:p>
            <a:r>
              <a:rPr lang="en-US" dirty="0" smtClean="0"/>
              <a:t>In</a:t>
            </a:r>
            <a:endParaRPr lang="en-US" dirty="0"/>
          </a:p>
        </p:txBody>
      </p:sp>
      <p:sp>
        <p:nvSpPr>
          <p:cNvPr id="27" name="Text Placeholder 7"/>
          <p:cNvSpPr>
            <a:spLocks noGrp="1"/>
          </p:cNvSpPr>
          <p:nvPr>
            <p:ph type="body" sz="quarter" idx="19" hasCustomPrompt="1"/>
          </p:nvPr>
        </p:nvSpPr>
        <p:spPr>
          <a:xfrm>
            <a:off x="502920" y="3124200"/>
            <a:ext cx="7955280" cy="457200"/>
          </a:xfrm>
        </p:spPr>
        <p:txBody>
          <a:bodyPr anchor="ctr">
            <a:normAutofit/>
          </a:bodyPr>
          <a:lstStyle>
            <a:lvl1pPr>
              <a:defRPr sz="2400" b="1" baseline="0">
                <a:solidFill>
                  <a:schemeClr val="accent3"/>
                </a:solidFill>
                <a:latin typeface="+mj-lt"/>
              </a:defRPr>
            </a:lvl1pPr>
          </a:lstStyle>
          <a:p>
            <a:pPr lvl="0"/>
            <a:r>
              <a:rPr lang="en-US" dirty="0" smtClean="0"/>
              <a:t>Topic</a:t>
            </a:r>
          </a:p>
        </p:txBody>
      </p:sp>
      <p:sp>
        <p:nvSpPr>
          <p:cNvPr id="28" name="Picture Placeholder 23"/>
          <p:cNvSpPr>
            <a:spLocks noGrp="1"/>
          </p:cNvSpPr>
          <p:nvPr>
            <p:ph type="pic" sz="quarter" idx="20" hasCustomPrompt="1"/>
          </p:nvPr>
        </p:nvSpPr>
        <p:spPr>
          <a:xfrm>
            <a:off x="45720" y="3124200"/>
            <a:ext cx="457200" cy="457200"/>
          </a:xfrm>
        </p:spPr>
        <p:txBody>
          <a:bodyPr lIns="0" tIns="0" rIns="0" bIns="0" anchor="ctr">
            <a:noAutofit/>
          </a:bodyPr>
          <a:lstStyle>
            <a:lvl1pPr indent="-457200" algn="ctr">
              <a:lnSpc>
                <a:spcPct val="75000"/>
              </a:lnSpc>
              <a:spcBef>
                <a:spcPts val="0"/>
              </a:spcBef>
              <a:defRPr sz="1000" b="0" baseline="0">
                <a:solidFill>
                  <a:schemeClr val="accent3"/>
                </a:solidFill>
                <a:latin typeface="Lucida Console" pitchFamily="49" charset="0"/>
                <a:ea typeface="Zepto" pitchFamily="2" charset="0"/>
                <a:cs typeface="Courier New" pitchFamily="49" charset="0"/>
              </a:defRPr>
            </a:lvl1pPr>
          </a:lstStyle>
          <a:p>
            <a:r>
              <a:rPr lang="en-US" dirty="0" smtClean="0"/>
              <a:t>Zoom</a:t>
            </a:r>
          </a:p>
          <a:p>
            <a:r>
              <a:rPr lang="en-US" dirty="0" smtClean="0"/>
              <a:t>In</a:t>
            </a:r>
            <a:endParaRPr lang="en-US" dirty="0"/>
          </a:p>
        </p:txBody>
      </p:sp>
      <p:sp>
        <p:nvSpPr>
          <p:cNvPr id="29" name="Text Placeholder 7"/>
          <p:cNvSpPr>
            <a:spLocks noGrp="1"/>
          </p:cNvSpPr>
          <p:nvPr>
            <p:ph type="body" sz="quarter" idx="21" hasCustomPrompt="1"/>
          </p:nvPr>
        </p:nvSpPr>
        <p:spPr>
          <a:xfrm>
            <a:off x="502920" y="3657600"/>
            <a:ext cx="7955280" cy="457200"/>
          </a:xfrm>
        </p:spPr>
        <p:txBody>
          <a:bodyPr anchor="ctr">
            <a:normAutofit/>
          </a:bodyPr>
          <a:lstStyle>
            <a:lvl1pPr>
              <a:defRPr sz="2400" b="1" baseline="0">
                <a:solidFill>
                  <a:schemeClr val="accent3"/>
                </a:solidFill>
                <a:latin typeface="+mj-lt"/>
              </a:defRPr>
            </a:lvl1pPr>
          </a:lstStyle>
          <a:p>
            <a:pPr lvl="0"/>
            <a:r>
              <a:rPr lang="en-US" dirty="0" smtClean="0"/>
              <a:t>Topic</a:t>
            </a:r>
          </a:p>
        </p:txBody>
      </p:sp>
      <p:sp>
        <p:nvSpPr>
          <p:cNvPr id="30" name="Picture Placeholder 23"/>
          <p:cNvSpPr>
            <a:spLocks noGrp="1"/>
          </p:cNvSpPr>
          <p:nvPr>
            <p:ph type="pic" sz="quarter" idx="22" hasCustomPrompt="1"/>
          </p:nvPr>
        </p:nvSpPr>
        <p:spPr>
          <a:xfrm>
            <a:off x="45720" y="3657600"/>
            <a:ext cx="457200" cy="457200"/>
          </a:xfrm>
        </p:spPr>
        <p:txBody>
          <a:bodyPr lIns="0" tIns="0" rIns="0" bIns="0" anchor="ctr">
            <a:noAutofit/>
          </a:bodyPr>
          <a:lstStyle>
            <a:lvl1pPr indent="-457200" algn="ctr">
              <a:lnSpc>
                <a:spcPct val="75000"/>
              </a:lnSpc>
              <a:spcBef>
                <a:spcPts val="0"/>
              </a:spcBef>
              <a:defRPr sz="1000" b="0" baseline="0">
                <a:solidFill>
                  <a:schemeClr val="accent3"/>
                </a:solidFill>
                <a:latin typeface="Lucida Console" pitchFamily="49" charset="0"/>
                <a:ea typeface="Zepto" pitchFamily="2" charset="0"/>
                <a:cs typeface="Courier New" pitchFamily="49" charset="0"/>
              </a:defRPr>
            </a:lvl1pPr>
          </a:lstStyle>
          <a:p>
            <a:r>
              <a:rPr lang="en-US" dirty="0" smtClean="0"/>
              <a:t>Zoom</a:t>
            </a:r>
          </a:p>
          <a:p>
            <a:r>
              <a:rPr lang="en-US" dirty="0" smtClean="0"/>
              <a:t>In</a:t>
            </a:r>
            <a:endParaRPr lang="en-US" dirty="0"/>
          </a:p>
        </p:txBody>
      </p:sp>
      <p:sp>
        <p:nvSpPr>
          <p:cNvPr id="31" name="Text Placeholder 7"/>
          <p:cNvSpPr>
            <a:spLocks noGrp="1"/>
          </p:cNvSpPr>
          <p:nvPr>
            <p:ph type="body" sz="quarter" idx="23" hasCustomPrompt="1"/>
          </p:nvPr>
        </p:nvSpPr>
        <p:spPr>
          <a:xfrm>
            <a:off x="502920" y="4191000"/>
            <a:ext cx="7955280" cy="457200"/>
          </a:xfrm>
        </p:spPr>
        <p:txBody>
          <a:bodyPr anchor="ctr">
            <a:normAutofit/>
          </a:bodyPr>
          <a:lstStyle>
            <a:lvl1pPr>
              <a:defRPr sz="2400" b="1" baseline="0">
                <a:solidFill>
                  <a:schemeClr val="accent3"/>
                </a:solidFill>
                <a:latin typeface="+mj-lt"/>
              </a:defRPr>
            </a:lvl1pPr>
          </a:lstStyle>
          <a:p>
            <a:pPr lvl="0"/>
            <a:r>
              <a:rPr lang="en-US" dirty="0" smtClean="0"/>
              <a:t>Topic</a:t>
            </a:r>
          </a:p>
        </p:txBody>
      </p:sp>
      <p:sp>
        <p:nvSpPr>
          <p:cNvPr id="32" name="Picture Placeholder 23"/>
          <p:cNvSpPr>
            <a:spLocks noGrp="1"/>
          </p:cNvSpPr>
          <p:nvPr>
            <p:ph type="pic" sz="quarter" idx="24" hasCustomPrompt="1"/>
          </p:nvPr>
        </p:nvSpPr>
        <p:spPr>
          <a:xfrm>
            <a:off x="45720" y="4191000"/>
            <a:ext cx="457200" cy="457200"/>
          </a:xfrm>
        </p:spPr>
        <p:txBody>
          <a:bodyPr lIns="0" tIns="0" rIns="0" bIns="0" anchor="ctr">
            <a:noAutofit/>
          </a:bodyPr>
          <a:lstStyle>
            <a:lvl1pPr indent="-457200" algn="ctr">
              <a:lnSpc>
                <a:spcPct val="75000"/>
              </a:lnSpc>
              <a:spcBef>
                <a:spcPts val="0"/>
              </a:spcBef>
              <a:defRPr sz="1000" b="0" baseline="0">
                <a:solidFill>
                  <a:schemeClr val="accent3"/>
                </a:solidFill>
                <a:latin typeface="Lucida Console" pitchFamily="49" charset="0"/>
                <a:ea typeface="Zepto" pitchFamily="2" charset="0"/>
                <a:cs typeface="Courier New" pitchFamily="49" charset="0"/>
              </a:defRPr>
            </a:lvl1pPr>
          </a:lstStyle>
          <a:p>
            <a:r>
              <a:rPr lang="en-US" dirty="0" smtClean="0"/>
              <a:t>Zoom</a:t>
            </a:r>
          </a:p>
          <a:p>
            <a:r>
              <a:rPr lang="en-US" dirty="0" smtClean="0"/>
              <a:t>In</a:t>
            </a:r>
            <a:endParaRPr lang="en-US" dirty="0"/>
          </a:p>
        </p:txBody>
      </p:sp>
      <p:sp>
        <p:nvSpPr>
          <p:cNvPr id="33" name="Text Placeholder 7"/>
          <p:cNvSpPr>
            <a:spLocks noGrp="1"/>
          </p:cNvSpPr>
          <p:nvPr>
            <p:ph type="body" sz="quarter" idx="25" hasCustomPrompt="1"/>
          </p:nvPr>
        </p:nvSpPr>
        <p:spPr>
          <a:xfrm>
            <a:off x="502920" y="4724400"/>
            <a:ext cx="7955280" cy="457200"/>
          </a:xfrm>
        </p:spPr>
        <p:txBody>
          <a:bodyPr anchor="ctr">
            <a:normAutofit/>
          </a:bodyPr>
          <a:lstStyle>
            <a:lvl1pPr>
              <a:defRPr sz="2400" b="1" baseline="0">
                <a:solidFill>
                  <a:schemeClr val="accent3"/>
                </a:solidFill>
                <a:latin typeface="+mj-lt"/>
              </a:defRPr>
            </a:lvl1pPr>
          </a:lstStyle>
          <a:p>
            <a:pPr lvl="0"/>
            <a:r>
              <a:rPr lang="en-US" dirty="0" smtClean="0"/>
              <a:t>Topic</a:t>
            </a:r>
          </a:p>
        </p:txBody>
      </p:sp>
      <p:sp>
        <p:nvSpPr>
          <p:cNvPr id="34" name="Picture Placeholder 23"/>
          <p:cNvSpPr>
            <a:spLocks noGrp="1"/>
          </p:cNvSpPr>
          <p:nvPr>
            <p:ph type="pic" sz="quarter" idx="26" hasCustomPrompt="1"/>
          </p:nvPr>
        </p:nvSpPr>
        <p:spPr>
          <a:xfrm>
            <a:off x="45720" y="4724400"/>
            <a:ext cx="457200" cy="457200"/>
          </a:xfrm>
        </p:spPr>
        <p:txBody>
          <a:bodyPr lIns="0" tIns="0" rIns="0" bIns="0" anchor="ctr">
            <a:noAutofit/>
          </a:bodyPr>
          <a:lstStyle>
            <a:lvl1pPr indent="-457200" algn="ctr">
              <a:lnSpc>
                <a:spcPct val="75000"/>
              </a:lnSpc>
              <a:spcBef>
                <a:spcPts val="0"/>
              </a:spcBef>
              <a:defRPr sz="1000" b="0" baseline="0">
                <a:solidFill>
                  <a:schemeClr val="accent3"/>
                </a:solidFill>
                <a:latin typeface="Lucida Console" pitchFamily="49" charset="0"/>
                <a:ea typeface="Zepto" pitchFamily="2" charset="0"/>
                <a:cs typeface="Courier New" pitchFamily="49" charset="0"/>
              </a:defRPr>
            </a:lvl1pPr>
          </a:lstStyle>
          <a:p>
            <a:r>
              <a:rPr lang="en-US" dirty="0" smtClean="0"/>
              <a:t>Zoom</a:t>
            </a:r>
          </a:p>
          <a:p>
            <a:r>
              <a:rPr lang="en-US" dirty="0" smtClean="0"/>
              <a:t>In</a:t>
            </a:r>
            <a:endParaRPr lang="en-US" dirty="0"/>
          </a:p>
        </p:txBody>
      </p:sp>
      <p:sp>
        <p:nvSpPr>
          <p:cNvPr id="35" name="Text Placeholder 7"/>
          <p:cNvSpPr>
            <a:spLocks noGrp="1"/>
          </p:cNvSpPr>
          <p:nvPr>
            <p:ph type="body" sz="quarter" idx="27" hasCustomPrompt="1"/>
          </p:nvPr>
        </p:nvSpPr>
        <p:spPr>
          <a:xfrm>
            <a:off x="502920" y="5257800"/>
            <a:ext cx="7955280" cy="457200"/>
          </a:xfrm>
        </p:spPr>
        <p:txBody>
          <a:bodyPr anchor="ctr">
            <a:normAutofit/>
          </a:bodyPr>
          <a:lstStyle>
            <a:lvl1pPr>
              <a:defRPr sz="2400" b="1" baseline="0">
                <a:solidFill>
                  <a:schemeClr val="accent3"/>
                </a:solidFill>
                <a:latin typeface="+mj-lt"/>
              </a:defRPr>
            </a:lvl1pPr>
          </a:lstStyle>
          <a:p>
            <a:pPr lvl="0"/>
            <a:r>
              <a:rPr lang="en-US" dirty="0" smtClean="0"/>
              <a:t>Topic</a:t>
            </a:r>
          </a:p>
        </p:txBody>
      </p:sp>
      <p:sp>
        <p:nvSpPr>
          <p:cNvPr id="36" name="Picture Placeholder 23"/>
          <p:cNvSpPr>
            <a:spLocks noGrp="1"/>
          </p:cNvSpPr>
          <p:nvPr>
            <p:ph type="pic" sz="quarter" idx="28" hasCustomPrompt="1"/>
          </p:nvPr>
        </p:nvSpPr>
        <p:spPr>
          <a:xfrm>
            <a:off x="45720" y="5257800"/>
            <a:ext cx="457200" cy="457200"/>
          </a:xfrm>
        </p:spPr>
        <p:txBody>
          <a:bodyPr lIns="0" tIns="0" rIns="0" bIns="0" anchor="ctr">
            <a:noAutofit/>
          </a:bodyPr>
          <a:lstStyle>
            <a:lvl1pPr indent="-457200" algn="ctr">
              <a:lnSpc>
                <a:spcPct val="75000"/>
              </a:lnSpc>
              <a:spcBef>
                <a:spcPts val="0"/>
              </a:spcBef>
              <a:defRPr sz="1000" b="0" baseline="0">
                <a:solidFill>
                  <a:schemeClr val="accent3"/>
                </a:solidFill>
                <a:latin typeface="Lucida Console" pitchFamily="49" charset="0"/>
                <a:ea typeface="Zepto" pitchFamily="2" charset="0"/>
                <a:cs typeface="Courier New" pitchFamily="49" charset="0"/>
              </a:defRPr>
            </a:lvl1pPr>
          </a:lstStyle>
          <a:p>
            <a:r>
              <a:rPr lang="en-US" dirty="0" smtClean="0"/>
              <a:t>Zoom</a:t>
            </a:r>
          </a:p>
          <a:p>
            <a:r>
              <a:rPr lang="en-US" dirty="0" smtClean="0"/>
              <a:t>In</a:t>
            </a:r>
            <a:endParaRPr lang="en-US" dirty="0"/>
          </a:p>
        </p:txBody>
      </p:sp>
      <p:sp>
        <p:nvSpPr>
          <p:cNvPr id="37" name="Text Placeholder 7"/>
          <p:cNvSpPr>
            <a:spLocks noGrp="1"/>
          </p:cNvSpPr>
          <p:nvPr>
            <p:ph type="body" sz="quarter" idx="29" hasCustomPrompt="1"/>
          </p:nvPr>
        </p:nvSpPr>
        <p:spPr>
          <a:xfrm>
            <a:off x="502920" y="5791200"/>
            <a:ext cx="7955280" cy="457200"/>
          </a:xfrm>
        </p:spPr>
        <p:txBody>
          <a:bodyPr anchor="ctr">
            <a:normAutofit/>
          </a:bodyPr>
          <a:lstStyle>
            <a:lvl1pPr>
              <a:defRPr sz="2400" b="1" baseline="0">
                <a:solidFill>
                  <a:schemeClr val="accent3"/>
                </a:solidFill>
                <a:latin typeface="+mj-lt"/>
              </a:defRPr>
            </a:lvl1pPr>
          </a:lstStyle>
          <a:p>
            <a:pPr lvl="0"/>
            <a:r>
              <a:rPr lang="en-US" dirty="0" smtClean="0"/>
              <a:t>Topic</a:t>
            </a:r>
          </a:p>
        </p:txBody>
      </p:sp>
      <p:sp>
        <p:nvSpPr>
          <p:cNvPr id="38" name="Picture Placeholder 23"/>
          <p:cNvSpPr>
            <a:spLocks noGrp="1"/>
          </p:cNvSpPr>
          <p:nvPr>
            <p:ph type="pic" sz="quarter" idx="30" hasCustomPrompt="1"/>
          </p:nvPr>
        </p:nvSpPr>
        <p:spPr>
          <a:xfrm>
            <a:off x="45720" y="5791200"/>
            <a:ext cx="457200" cy="457200"/>
          </a:xfrm>
        </p:spPr>
        <p:txBody>
          <a:bodyPr lIns="0" tIns="0" rIns="0" bIns="0" anchor="ctr">
            <a:noAutofit/>
          </a:bodyPr>
          <a:lstStyle>
            <a:lvl1pPr indent="-457200" algn="ctr">
              <a:lnSpc>
                <a:spcPct val="75000"/>
              </a:lnSpc>
              <a:spcBef>
                <a:spcPts val="0"/>
              </a:spcBef>
              <a:defRPr sz="1000" b="0" baseline="0">
                <a:solidFill>
                  <a:schemeClr val="accent3"/>
                </a:solidFill>
                <a:latin typeface="Lucida Console" pitchFamily="49" charset="0"/>
                <a:ea typeface="Zepto" pitchFamily="2" charset="0"/>
                <a:cs typeface="Courier New" pitchFamily="49" charset="0"/>
              </a:defRPr>
            </a:lvl1pPr>
          </a:lstStyle>
          <a:p>
            <a:r>
              <a:rPr lang="en-US" dirty="0" smtClean="0"/>
              <a:t>Zoom</a:t>
            </a:r>
          </a:p>
          <a:p>
            <a:r>
              <a:rPr lang="en-US" dirty="0" smtClean="0"/>
              <a:t>In</a:t>
            </a:r>
            <a:endParaRPr lang="en-US" dirty="0"/>
          </a:p>
        </p:txBody>
      </p:sp>
      <p:sp>
        <p:nvSpPr>
          <p:cNvPr id="39" name="Text Placeholder 7"/>
          <p:cNvSpPr>
            <a:spLocks noGrp="1"/>
          </p:cNvSpPr>
          <p:nvPr>
            <p:ph type="body" sz="quarter" idx="31" hasCustomPrompt="1"/>
          </p:nvPr>
        </p:nvSpPr>
        <p:spPr>
          <a:xfrm>
            <a:off x="502920" y="6324600"/>
            <a:ext cx="7955280" cy="457200"/>
          </a:xfrm>
        </p:spPr>
        <p:txBody>
          <a:bodyPr anchor="ctr">
            <a:normAutofit/>
          </a:bodyPr>
          <a:lstStyle>
            <a:lvl1pPr>
              <a:defRPr sz="2400" b="1" baseline="0">
                <a:solidFill>
                  <a:schemeClr val="accent3"/>
                </a:solidFill>
                <a:latin typeface="+mj-lt"/>
              </a:defRPr>
            </a:lvl1pPr>
          </a:lstStyle>
          <a:p>
            <a:pPr lvl="0"/>
            <a:r>
              <a:rPr lang="en-US" dirty="0" smtClean="0"/>
              <a:t>Topic</a:t>
            </a:r>
          </a:p>
        </p:txBody>
      </p:sp>
      <p:sp>
        <p:nvSpPr>
          <p:cNvPr id="40" name="Picture Placeholder 23"/>
          <p:cNvSpPr>
            <a:spLocks noGrp="1"/>
          </p:cNvSpPr>
          <p:nvPr>
            <p:ph type="pic" sz="quarter" idx="32" hasCustomPrompt="1"/>
          </p:nvPr>
        </p:nvSpPr>
        <p:spPr>
          <a:xfrm>
            <a:off x="45720" y="6324600"/>
            <a:ext cx="457200" cy="457200"/>
          </a:xfrm>
        </p:spPr>
        <p:txBody>
          <a:bodyPr lIns="0" tIns="0" rIns="0" bIns="0" anchor="ctr">
            <a:noAutofit/>
          </a:bodyPr>
          <a:lstStyle>
            <a:lvl1pPr indent="-457200" algn="ctr">
              <a:lnSpc>
                <a:spcPct val="75000"/>
              </a:lnSpc>
              <a:spcBef>
                <a:spcPts val="0"/>
              </a:spcBef>
              <a:defRPr sz="1000" b="0" baseline="0">
                <a:solidFill>
                  <a:schemeClr val="accent3"/>
                </a:solidFill>
                <a:latin typeface="Lucida Console" pitchFamily="49" charset="0"/>
                <a:ea typeface="Zepto" pitchFamily="2" charset="0"/>
                <a:cs typeface="Courier New" pitchFamily="49" charset="0"/>
              </a:defRPr>
            </a:lvl1pPr>
          </a:lstStyle>
          <a:p>
            <a:r>
              <a:rPr lang="en-US" dirty="0" smtClean="0"/>
              <a:t>Zoom</a:t>
            </a:r>
          </a:p>
          <a:p>
            <a:r>
              <a:rPr lang="en-US" dirty="0" smtClean="0"/>
              <a:t>In</a:t>
            </a:r>
            <a:endParaRPr lang="en-US" dirty="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anim calcmode="lin" valueType="num">
                                      <p:cBhvr additive="base">
                                        <p:cTn id="11"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2">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 calcmode="lin" valueType="num">
                                      <p:cBhvr additive="base">
                                        <p:cTn id="15" dur="500" fill="hold"/>
                                        <p:tgtEl>
                                          <p:spTgt spid="24">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24">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24">
                                            <p:txEl>
                                              <p:pRg st="1" end="1"/>
                                            </p:txEl>
                                          </p:spTgt>
                                        </p:tgtEl>
                                        <p:attrNameLst>
                                          <p:attrName>style.visibility</p:attrName>
                                        </p:attrNameLst>
                                      </p:cBhvr>
                                      <p:to>
                                        <p:strVal val="visible"/>
                                      </p:to>
                                    </p:set>
                                    <p:anim calcmode="lin" valueType="num">
                                      <p:cBhvr additive="base">
                                        <p:cTn id="19" dur="500" fill="hold"/>
                                        <p:tgtEl>
                                          <p:spTgt spid="24">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4">
                                            <p:txEl>
                                              <p:pRg st="1" end="1"/>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25">
                                            <p:txEl>
                                              <p:pRg st="0" end="0"/>
                                            </p:txEl>
                                          </p:spTgt>
                                        </p:tgtEl>
                                        <p:attrNameLst>
                                          <p:attrName>style.visibility</p:attrName>
                                        </p:attrNameLst>
                                      </p:cBhvr>
                                      <p:to>
                                        <p:strVal val="visible"/>
                                      </p:to>
                                    </p:set>
                                    <p:anim calcmode="lin" valueType="num">
                                      <p:cBhvr additive="base">
                                        <p:cTn id="23" dur="500" fill="hold"/>
                                        <p:tgtEl>
                                          <p:spTgt spid="25">
                                            <p:txEl>
                                              <p:pRg st="0" end="0"/>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25">
                                            <p:txEl>
                                              <p:pRg st="0" end="0"/>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6">
                                            <p:txEl>
                                              <p:pRg st="0" end="0"/>
                                            </p:txEl>
                                          </p:spTgt>
                                        </p:tgtEl>
                                        <p:attrNameLst>
                                          <p:attrName>style.visibility</p:attrName>
                                        </p:attrNameLst>
                                      </p:cBhvr>
                                      <p:to>
                                        <p:strVal val="visible"/>
                                      </p:to>
                                    </p:set>
                                    <p:anim calcmode="lin" valueType="num">
                                      <p:cBhvr additive="base">
                                        <p:cTn id="27" dur="500" fill="hold"/>
                                        <p:tgtEl>
                                          <p:spTgt spid="26">
                                            <p:txEl>
                                              <p:pRg st="0" end="0"/>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26">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6">
                                            <p:txEl>
                                              <p:pRg st="1" end="1"/>
                                            </p:txEl>
                                          </p:spTgt>
                                        </p:tgtEl>
                                        <p:attrNameLst>
                                          <p:attrName>style.visibility</p:attrName>
                                        </p:attrNameLst>
                                      </p:cBhvr>
                                      <p:to>
                                        <p:strVal val="visible"/>
                                      </p:to>
                                    </p:set>
                                    <p:anim calcmode="lin" valueType="num">
                                      <p:cBhvr additive="base">
                                        <p:cTn id="31" dur="500" fill="hold"/>
                                        <p:tgtEl>
                                          <p:spTgt spid="26">
                                            <p:txEl>
                                              <p:pRg st="1" end="1"/>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6">
                                            <p:txEl>
                                              <p:pRg st="1" end="1"/>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27">
                                            <p:txEl>
                                              <p:pRg st="0" end="0"/>
                                            </p:txEl>
                                          </p:spTgt>
                                        </p:tgtEl>
                                        <p:attrNameLst>
                                          <p:attrName>style.visibility</p:attrName>
                                        </p:attrNameLst>
                                      </p:cBhvr>
                                      <p:to>
                                        <p:strVal val="visible"/>
                                      </p:to>
                                    </p:set>
                                    <p:anim calcmode="lin" valueType="num">
                                      <p:cBhvr additive="base">
                                        <p:cTn id="35" dur="500" fill="hold"/>
                                        <p:tgtEl>
                                          <p:spTgt spid="27">
                                            <p:txEl>
                                              <p:pRg st="0" end="0"/>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27">
                                            <p:txEl>
                                              <p:pRg st="0" end="0"/>
                                            </p:txEl>
                                          </p:spTgt>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28">
                                            <p:txEl>
                                              <p:pRg st="0" end="0"/>
                                            </p:txEl>
                                          </p:spTgt>
                                        </p:tgtEl>
                                        <p:attrNameLst>
                                          <p:attrName>style.visibility</p:attrName>
                                        </p:attrNameLst>
                                      </p:cBhvr>
                                      <p:to>
                                        <p:strVal val="visible"/>
                                      </p:to>
                                    </p:set>
                                    <p:anim calcmode="lin" valueType="num">
                                      <p:cBhvr additive="base">
                                        <p:cTn id="39" dur="500" fill="hold"/>
                                        <p:tgtEl>
                                          <p:spTgt spid="28">
                                            <p:txEl>
                                              <p:pRg st="0" end="0"/>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28">
                                            <p:txEl>
                                              <p:pRg st="0" end="0"/>
                                            </p:txEl>
                                          </p:spTgt>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28">
                                            <p:txEl>
                                              <p:pRg st="1" end="1"/>
                                            </p:txEl>
                                          </p:spTgt>
                                        </p:tgtEl>
                                        <p:attrNameLst>
                                          <p:attrName>style.visibility</p:attrName>
                                        </p:attrNameLst>
                                      </p:cBhvr>
                                      <p:to>
                                        <p:strVal val="visible"/>
                                      </p:to>
                                    </p:set>
                                    <p:anim calcmode="lin" valueType="num">
                                      <p:cBhvr additive="base">
                                        <p:cTn id="43" dur="500" fill="hold"/>
                                        <p:tgtEl>
                                          <p:spTgt spid="28">
                                            <p:txEl>
                                              <p:pRg st="1" end="1"/>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28">
                                            <p:txEl>
                                              <p:pRg st="1" end="1"/>
                                            </p:txEl>
                                          </p:spTgt>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29">
                                            <p:txEl>
                                              <p:pRg st="0" end="0"/>
                                            </p:txEl>
                                          </p:spTgt>
                                        </p:tgtEl>
                                        <p:attrNameLst>
                                          <p:attrName>style.visibility</p:attrName>
                                        </p:attrNameLst>
                                      </p:cBhvr>
                                      <p:to>
                                        <p:strVal val="visible"/>
                                      </p:to>
                                    </p:set>
                                    <p:anim calcmode="lin" valueType="num">
                                      <p:cBhvr additive="base">
                                        <p:cTn id="47" dur="500" fill="hold"/>
                                        <p:tgtEl>
                                          <p:spTgt spid="29">
                                            <p:txEl>
                                              <p:pRg st="0" end="0"/>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29">
                                            <p:txEl>
                                              <p:pRg st="0" end="0"/>
                                            </p:txEl>
                                          </p:spTgt>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30">
                                            <p:txEl>
                                              <p:pRg st="0" end="0"/>
                                            </p:txEl>
                                          </p:spTgt>
                                        </p:tgtEl>
                                        <p:attrNameLst>
                                          <p:attrName>style.visibility</p:attrName>
                                        </p:attrNameLst>
                                      </p:cBhvr>
                                      <p:to>
                                        <p:strVal val="visible"/>
                                      </p:to>
                                    </p:set>
                                    <p:anim calcmode="lin" valueType="num">
                                      <p:cBhvr additive="base">
                                        <p:cTn id="51" dur="500" fill="hold"/>
                                        <p:tgtEl>
                                          <p:spTgt spid="30">
                                            <p:txEl>
                                              <p:pRg st="0" end="0"/>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30">
                                            <p:txEl>
                                              <p:pRg st="0" end="0"/>
                                            </p:txEl>
                                          </p:spTgt>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30">
                                            <p:txEl>
                                              <p:pRg st="1" end="1"/>
                                            </p:txEl>
                                          </p:spTgt>
                                        </p:tgtEl>
                                        <p:attrNameLst>
                                          <p:attrName>style.visibility</p:attrName>
                                        </p:attrNameLst>
                                      </p:cBhvr>
                                      <p:to>
                                        <p:strVal val="visible"/>
                                      </p:to>
                                    </p:set>
                                    <p:anim calcmode="lin" valueType="num">
                                      <p:cBhvr additive="base">
                                        <p:cTn id="55" dur="500" fill="hold"/>
                                        <p:tgtEl>
                                          <p:spTgt spid="30">
                                            <p:txEl>
                                              <p:pRg st="1" end="1"/>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30">
                                            <p:txEl>
                                              <p:pRg st="1" end="1"/>
                                            </p:txEl>
                                          </p:spTgt>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31">
                                            <p:txEl>
                                              <p:pRg st="0" end="0"/>
                                            </p:txEl>
                                          </p:spTgt>
                                        </p:tgtEl>
                                        <p:attrNameLst>
                                          <p:attrName>style.visibility</p:attrName>
                                        </p:attrNameLst>
                                      </p:cBhvr>
                                      <p:to>
                                        <p:strVal val="visible"/>
                                      </p:to>
                                    </p:set>
                                    <p:anim calcmode="lin" valueType="num">
                                      <p:cBhvr additive="base">
                                        <p:cTn id="59" dur="500" fill="hold"/>
                                        <p:tgtEl>
                                          <p:spTgt spid="31">
                                            <p:txEl>
                                              <p:pRg st="0" end="0"/>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31">
                                            <p:txEl>
                                              <p:pRg st="0" end="0"/>
                                            </p:txEl>
                                          </p:spTgt>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32">
                                            <p:txEl>
                                              <p:pRg st="0" end="0"/>
                                            </p:txEl>
                                          </p:spTgt>
                                        </p:tgtEl>
                                        <p:attrNameLst>
                                          <p:attrName>style.visibility</p:attrName>
                                        </p:attrNameLst>
                                      </p:cBhvr>
                                      <p:to>
                                        <p:strVal val="visible"/>
                                      </p:to>
                                    </p:set>
                                    <p:anim calcmode="lin" valueType="num">
                                      <p:cBhvr additive="base">
                                        <p:cTn id="63" dur="500" fill="hold"/>
                                        <p:tgtEl>
                                          <p:spTgt spid="32">
                                            <p:txEl>
                                              <p:pRg st="0" end="0"/>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32">
                                            <p:txEl>
                                              <p:pRg st="0" end="0"/>
                                            </p:txEl>
                                          </p:spTgt>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32">
                                            <p:txEl>
                                              <p:pRg st="1" end="1"/>
                                            </p:txEl>
                                          </p:spTgt>
                                        </p:tgtEl>
                                        <p:attrNameLst>
                                          <p:attrName>style.visibility</p:attrName>
                                        </p:attrNameLst>
                                      </p:cBhvr>
                                      <p:to>
                                        <p:strVal val="visible"/>
                                      </p:to>
                                    </p:set>
                                    <p:anim calcmode="lin" valueType="num">
                                      <p:cBhvr additive="base">
                                        <p:cTn id="67" dur="500" fill="hold"/>
                                        <p:tgtEl>
                                          <p:spTgt spid="32">
                                            <p:txEl>
                                              <p:pRg st="1" end="1"/>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32">
                                            <p:txEl>
                                              <p:pRg st="1" end="1"/>
                                            </p:txEl>
                                          </p:spTgt>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33">
                                            <p:txEl>
                                              <p:pRg st="0" end="0"/>
                                            </p:txEl>
                                          </p:spTgt>
                                        </p:tgtEl>
                                        <p:attrNameLst>
                                          <p:attrName>style.visibility</p:attrName>
                                        </p:attrNameLst>
                                      </p:cBhvr>
                                      <p:to>
                                        <p:strVal val="visible"/>
                                      </p:to>
                                    </p:set>
                                    <p:anim calcmode="lin" valueType="num">
                                      <p:cBhvr additive="base">
                                        <p:cTn id="71" dur="500" fill="hold"/>
                                        <p:tgtEl>
                                          <p:spTgt spid="33">
                                            <p:txEl>
                                              <p:pRg st="0" end="0"/>
                                            </p:txEl>
                                          </p:spTgt>
                                        </p:tgtEl>
                                        <p:attrNameLst>
                                          <p:attrName>ppt_x</p:attrName>
                                        </p:attrNameLst>
                                      </p:cBhvr>
                                      <p:tavLst>
                                        <p:tav tm="0">
                                          <p:val>
                                            <p:strVal val="1+#ppt_w/2"/>
                                          </p:val>
                                        </p:tav>
                                        <p:tav tm="100000">
                                          <p:val>
                                            <p:strVal val="#ppt_x"/>
                                          </p:val>
                                        </p:tav>
                                      </p:tavLst>
                                    </p:anim>
                                    <p:anim calcmode="lin" valueType="num">
                                      <p:cBhvr additive="base">
                                        <p:cTn id="72" dur="500" fill="hold"/>
                                        <p:tgtEl>
                                          <p:spTgt spid="33">
                                            <p:txEl>
                                              <p:pRg st="0" end="0"/>
                                            </p:txEl>
                                          </p:spTgt>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34">
                                            <p:txEl>
                                              <p:pRg st="0" end="0"/>
                                            </p:txEl>
                                          </p:spTgt>
                                        </p:tgtEl>
                                        <p:attrNameLst>
                                          <p:attrName>style.visibility</p:attrName>
                                        </p:attrNameLst>
                                      </p:cBhvr>
                                      <p:to>
                                        <p:strVal val="visible"/>
                                      </p:to>
                                    </p:set>
                                    <p:anim calcmode="lin" valueType="num">
                                      <p:cBhvr additive="base">
                                        <p:cTn id="75" dur="500" fill="hold"/>
                                        <p:tgtEl>
                                          <p:spTgt spid="34">
                                            <p:txEl>
                                              <p:pRg st="0" end="0"/>
                                            </p:txEl>
                                          </p:spTgt>
                                        </p:tgtEl>
                                        <p:attrNameLst>
                                          <p:attrName>ppt_x</p:attrName>
                                        </p:attrNameLst>
                                      </p:cBhvr>
                                      <p:tavLst>
                                        <p:tav tm="0">
                                          <p:val>
                                            <p:strVal val="1+#ppt_w/2"/>
                                          </p:val>
                                        </p:tav>
                                        <p:tav tm="100000">
                                          <p:val>
                                            <p:strVal val="#ppt_x"/>
                                          </p:val>
                                        </p:tav>
                                      </p:tavLst>
                                    </p:anim>
                                    <p:anim calcmode="lin" valueType="num">
                                      <p:cBhvr additive="base">
                                        <p:cTn id="76" dur="500" fill="hold"/>
                                        <p:tgtEl>
                                          <p:spTgt spid="34">
                                            <p:txEl>
                                              <p:pRg st="0" end="0"/>
                                            </p:txEl>
                                          </p:spTgt>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34">
                                            <p:txEl>
                                              <p:pRg st="1" end="1"/>
                                            </p:txEl>
                                          </p:spTgt>
                                        </p:tgtEl>
                                        <p:attrNameLst>
                                          <p:attrName>style.visibility</p:attrName>
                                        </p:attrNameLst>
                                      </p:cBhvr>
                                      <p:to>
                                        <p:strVal val="visible"/>
                                      </p:to>
                                    </p:set>
                                    <p:anim calcmode="lin" valueType="num">
                                      <p:cBhvr additive="base">
                                        <p:cTn id="79" dur="500" fill="hold"/>
                                        <p:tgtEl>
                                          <p:spTgt spid="34">
                                            <p:txEl>
                                              <p:pRg st="1" end="1"/>
                                            </p:txEl>
                                          </p:spTgt>
                                        </p:tgtEl>
                                        <p:attrNameLst>
                                          <p:attrName>ppt_x</p:attrName>
                                        </p:attrNameLst>
                                      </p:cBhvr>
                                      <p:tavLst>
                                        <p:tav tm="0">
                                          <p:val>
                                            <p:strVal val="1+#ppt_w/2"/>
                                          </p:val>
                                        </p:tav>
                                        <p:tav tm="100000">
                                          <p:val>
                                            <p:strVal val="#ppt_x"/>
                                          </p:val>
                                        </p:tav>
                                      </p:tavLst>
                                    </p:anim>
                                    <p:anim calcmode="lin" valueType="num">
                                      <p:cBhvr additive="base">
                                        <p:cTn id="80" dur="500" fill="hold"/>
                                        <p:tgtEl>
                                          <p:spTgt spid="34">
                                            <p:txEl>
                                              <p:pRg st="1" end="1"/>
                                            </p:txEl>
                                          </p:spTgt>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35">
                                            <p:txEl>
                                              <p:pRg st="0" end="0"/>
                                            </p:txEl>
                                          </p:spTgt>
                                        </p:tgtEl>
                                        <p:attrNameLst>
                                          <p:attrName>style.visibility</p:attrName>
                                        </p:attrNameLst>
                                      </p:cBhvr>
                                      <p:to>
                                        <p:strVal val="visible"/>
                                      </p:to>
                                    </p:set>
                                    <p:anim calcmode="lin" valueType="num">
                                      <p:cBhvr additive="base">
                                        <p:cTn id="83" dur="500" fill="hold"/>
                                        <p:tgtEl>
                                          <p:spTgt spid="35">
                                            <p:txEl>
                                              <p:pRg st="0" end="0"/>
                                            </p:txEl>
                                          </p:spTgt>
                                        </p:tgtEl>
                                        <p:attrNameLst>
                                          <p:attrName>ppt_x</p:attrName>
                                        </p:attrNameLst>
                                      </p:cBhvr>
                                      <p:tavLst>
                                        <p:tav tm="0">
                                          <p:val>
                                            <p:strVal val="1+#ppt_w/2"/>
                                          </p:val>
                                        </p:tav>
                                        <p:tav tm="100000">
                                          <p:val>
                                            <p:strVal val="#ppt_x"/>
                                          </p:val>
                                        </p:tav>
                                      </p:tavLst>
                                    </p:anim>
                                    <p:anim calcmode="lin" valueType="num">
                                      <p:cBhvr additive="base">
                                        <p:cTn id="84" dur="500" fill="hold"/>
                                        <p:tgtEl>
                                          <p:spTgt spid="35">
                                            <p:txEl>
                                              <p:pRg st="0" end="0"/>
                                            </p:txEl>
                                          </p:spTgt>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36">
                                            <p:txEl>
                                              <p:pRg st="0" end="0"/>
                                            </p:txEl>
                                          </p:spTgt>
                                        </p:tgtEl>
                                        <p:attrNameLst>
                                          <p:attrName>style.visibility</p:attrName>
                                        </p:attrNameLst>
                                      </p:cBhvr>
                                      <p:to>
                                        <p:strVal val="visible"/>
                                      </p:to>
                                    </p:set>
                                    <p:anim calcmode="lin" valueType="num">
                                      <p:cBhvr additive="base">
                                        <p:cTn id="87" dur="500" fill="hold"/>
                                        <p:tgtEl>
                                          <p:spTgt spid="36">
                                            <p:txEl>
                                              <p:pRg st="0" end="0"/>
                                            </p:txEl>
                                          </p:spTgt>
                                        </p:tgtEl>
                                        <p:attrNameLst>
                                          <p:attrName>ppt_x</p:attrName>
                                        </p:attrNameLst>
                                      </p:cBhvr>
                                      <p:tavLst>
                                        <p:tav tm="0">
                                          <p:val>
                                            <p:strVal val="1+#ppt_w/2"/>
                                          </p:val>
                                        </p:tav>
                                        <p:tav tm="100000">
                                          <p:val>
                                            <p:strVal val="#ppt_x"/>
                                          </p:val>
                                        </p:tav>
                                      </p:tavLst>
                                    </p:anim>
                                    <p:anim calcmode="lin" valueType="num">
                                      <p:cBhvr additive="base">
                                        <p:cTn id="88" dur="500" fill="hold"/>
                                        <p:tgtEl>
                                          <p:spTgt spid="36">
                                            <p:txEl>
                                              <p:pRg st="0" end="0"/>
                                            </p:txEl>
                                          </p:spTgt>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36">
                                            <p:txEl>
                                              <p:pRg st="1" end="1"/>
                                            </p:txEl>
                                          </p:spTgt>
                                        </p:tgtEl>
                                        <p:attrNameLst>
                                          <p:attrName>style.visibility</p:attrName>
                                        </p:attrNameLst>
                                      </p:cBhvr>
                                      <p:to>
                                        <p:strVal val="visible"/>
                                      </p:to>
                                    </p:set>
                                    <p:anim calcmode="lin" valueType="num">
                                      <p:cBhvr additive="base">
                                        <p:cTn id="91" dur="500" fill="hold"/>
                                        <p:tgtEl>
                                          <p:spTgt spid="36">
                                            <p:txEl>
                                              <p:pRg st="1" end="1"/>
                                            </p:txEl>
                                          </p:spTgt>
                                        </p:tgtEl>
                                        <p:attrNameLst>
                                          <p:attrName>ppt_x</p:attrName>
                                        </p:attrNameLst>
                                      </p:cBhvr>
                                      <p:tavLst>
                                        <p:tav tm="0">
                                          <p:val>
                                            <p:strVal val="1+#ppt_w/2"/>
                                          </p:val>
                                        </p:tav>
                                        <p:tav tm="100000">
                                          <p:val>
                                            <p:strVal val="#ppt_x"/>
                                          </p:val>
                                        </p:tav>
                                      </p:tavLst>
                                    </p:anim>
                                    <p:anim calcmode="lin" valueType="num">
                                      <p:cBhvr additive="base">
                                        <p:cTn id="92" dur="500" fill="hold"/>
                                        <p:tgtEl>
                                          <p:spTgt spid="36">
                                            <p:txEl>
                                              <p:pRg st="1" end="1"/>
                                            </p:txEl>
                                          </p:spTgt>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37">
                                            <p:txEl>
                                              <p:pRg st="0" end="0"/>
                                            </p:txEl>
                                          </p:spTgt>
                                        </p:tgtEl>
                                        <p:attrNameLst>
                                          <p:attrName>style.visibility</p:attrName>
                                        </p:attrNameLst>
                                      </p:cBhvr>
                                      <p:to>
                                        <p:strVal val="visible"/>
                                      </p:to>
                                    </p:set>
                                    <p:anim calcmode="lin" valueType="num">
                                      <p:cBhvr additive="base">
                                        <p:cTn id="95" dur="500" fill="hold"/>
                                        <p:tgtEl>
                                          <p:spTgt spid="37">
                                            <p:txEl>
                                              <p:pRg st="0" end="0"/>
                                            </p:txEl>
                                          </p:spTgt>
                                        </p:tgtEl>
                                        <p:attrNameLst>
                                          <p:attrName>ppt_x</p:attrName>
                                        </p:attrNameLst>
                                      </p:cBhvr>
                                      <p:tavLst>
                                        <p:tav tm="0">
                                          <p:val>
                                            <p:strVal val="1+#ppt_w/2"/>
                                          </p:val>
                                        </p:tav>
                                        <p:tav tm="100000">
                                          <p:val>
                                            <p:strVal val="#ppt_x"/>
                                          </p:val>
                                        </p:tav>
                                      </p:tavLst>
                                    </p:anim>
                                    <p:anim calcmode="lin" valueType="num">
                                      <p:cBhvr additive="base">
                                        <p:cTn id="96" dur="500" fill="hold"/>
                                        <p:tgtEl>
                                          <p:spTgt spid="37">
                                            <p:txEl>
                                              <p:pRg st="0" end="0"/>
                                            </p:txEl>
                                          </p:spTgt>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38">
                                            <p:txEl>
                                              <p:pRg st="0" end="0"/>
                                            </p:txEl>
                                          </p:spTgt>
                                        </p:tgtEl>
                                        <p:attrNameLst>
                                          <p:attrName>style.visibility</p:attrName>
                                        </p:attrNameLst>
                                      </p:cBhvr>
                                      <p:to>
                                        <p:strVal val="visible"/>
                                      </p:to>
                                    </p:set>
                                    <p:anim calcmode="lin" valueType="num">
                                      <p:cBhvr additive="base">
                                        <p:cTn id="99" dur="500" fill="hold"/>
                                        <p:tgtEl>
                                          <p:spTgt spid="38">
                                            <p:txEl>
                                              <p:pRg st="0" end="0"/>
                                            </p:txEl>
                                          </p:spTgt>
                                        </p:tgtEl>
                                        <p:attrNameLst>
                                          <p:attrName>ppt_x</p:attrName>
                                        </p:attrNameLst>
                                      </p:cBhvr>
                                      <p:tavLst>
                                        <p:tav tm="0">
                                          <p:val>
                                            <p:strVal val="1+#ppt_w/2"/>
                                          </p:val>
                                        </p:tav>
                                        <p:tav tm="100000">
                                          <p:val>
                                            <p:strVal val="#ppt_x"/>
                                          </p:val>
                                        </p:tav>
                                      </p:tavLst>
                                    </p:anim>
                                    <p:anim calcmode="lin" valueType="num">
                                      <p:cBhvr additive="base">
                                        <p:cTn id="100" dur="500" fill="hold"/>
                                        <p:tgtEl>
                                          <p:spTgt spid="38">
                                            <p:txEl>
                                              <p:pRg st="0" end="0"/>
                                            </p:txEl>
                                          </p:spTgt>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38">
                                            <p:txEl>
                                              <p:pRg st="1" end="1"/>
                                            </p:txEl>
                                          </p:spTgt>
                                        </p:tgtEl>
                                        <p:attrNameLst>
                                          <p:attrName>style.visibility</p:attrName>
                                        </p:attrNameLst>
                                      </p:cBhvr>
                                      <p:to>
                                        <p:strVal val="visible"/>
                                      </p:to>
                                    </p:set>
                                    <p:anim calcmode="lin" valueType="num">
                                      <p:cBhvr additive="base">
                                        <p:cTn id="103" dur="500" fill="hold"/>
                                        <p:tgtEl>
                                          <p:spTgt spid="38">
                                            <p:txEl>
                                              <p:pRg st="1" end="1"/>
                                            </p:txEl>
                                          </p:spTgt>
                                        </p:tgtEl>
                                        <p:attrNameLst>
                                          <p:attrName>ppt_x</p:attrName>
                                        </p:attrNameLst>
                                      </p:cBhvr>
                                      <p:tavLst>
                                        <p:tav tm="0">
                                          <p:val>
                                            <p:strVal val="1+#ppt_w/2"/>
                                          </p:val>
                                        </p:tav>
                                        <p:tav tm="100000">
                                          <p:val>
                                            <p:strVal val="#ppt_x"/>
                                          </p:val>
                                        </p:tav>
                                      </p:tavLst>
                                    </p:anim>
                                    <p:anim calcmode="lin" valueType="num">
                                      <p:cBhvr additive="base">
                                        <p:cTn id="104" dur="500" fill="hold"/>
                                        <p:tgtEl>
                                          <p:spTgt spid="38">
                                            <p:txEl>
                                              <p:pRg st="1" end="1"/>
                                            </p:txEl>
                                          </p:spTgt>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39">
                                            <p:txEl>
                                              <p:pRg st="0" end="0"/>
                                            </p:txEl>
                                          </p:spTgt>
                                        </p:tgtEl>
                                        <p:attrNameLst>
                                          <p:attrName>style.visibility</p:attrName>
                                        </p:attrNameLst>
                                      </p:cBhvr>
                                      <p:to>
                                        <p:strVal val="visible"/>
                                      </p:to>
                                    </p:set>
                                    <p:anim calcmode="lin" valueType="num">
                                      <p:cBhvr additive="base">
                                        <p:cTn id="107" dur="500" fill="hold"/>
                                        <p:tgtEl>
                                          <p:spTgt spid="39">
                                            <p:txEl>
                                              <p:pRg st="0" end="0"/>
                                            </p:txEl>
                                          </p:spTgt>
                                        </p:tgtEl>
                                        <p:attrNameLst>
                                          <p:attrName>ppt_x</p:attrName>
                                        </p:attrNameLst>
                                      </p:cBhvr>
                                      <p:tavLst>
                                        <p:tav tm="0">
                                          <p:val>
                                            <p:strVal val="1+#ppt_w/2"/>
                                          </p:val>
                                        </p:tav>
                                        <p:tav tm="100000">
                                          <p:val>
                                            <p:strVal val="#ppt_x"/>
                                          </p:val>
                                        </p:tav>
                                      </p:tavLst>
                                    </p:anim>
                                    <p:anim calcmode="lin" valueType="num">
                                      <p:cBhvr additive="base">
                                        <p:cTn id="108" dur="500" fill="hold"/>
                                        <p:tgtEl>
                                          <p:spTgt spid="39">
                                            <p:txEl>
                                              <p:pRg st="0" end="0"/>
                                            </p:txEl>
                                          </p:spTgt>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40">
                                            <p:txEl>
                                              <p:pRg st="0" end="0"/>
                                            </p:txEl>
                                          </p:spTgt>
                                        </p:tgtEl>
                                        <p:attrNameLst>
                                          <p:attrName>style.visibility</p:attrName>
                                        </p:attrNameLst>
                                      </p:cBhvr>
                                      <p:to>
                                        <p:strVal val="visible"/>
                                      </p:to>
                                    </p:set>
                                    <p:anim calcmode="lin" valueType="num">
                                      <p:cBhvr additive="base">
                                        <p:cTn id="111" dur="500" fill="hold"/>
                                        <p:tgtEl>
                                          <p:spTgt spid="40">
                                            <p:txEl>
                                              <p:pRg st="0" end="0"/>
                                            </p:txEl>
                                          </p:spTgt>
                                        </p:tgtEl>
                                        <p:attrNameLst>
                                          <p:attrName>ppt_x</p:attrName>
                                        </p:attrNameLst>
                                      </p:cBhvr>
                                      <p:tavLst>
                                        <p:tav tm="0">
                                          <p:val>
                                            <p:strVal val="1+#ppt_w/2"/>
                                          </p:val>
                                        </p:tav>
                                        <p:tav tm="100000">
                                          <p:val>
                                            <p:strVal val="#ppt_x"/>
                                          </p:val>
                                        </p:tav>
                                      </p:tavLst>
                                    </p:anim>
                                    <p:anim calcmode="lin" valueType="num">
                                      <p:cBhvr additive="base">
                                        <p:cTn id="112" dur="500" fill="hold"/>
                                        <p:tgtEl>
                                          <p:spTgt spid="40">
                                            <p:txEl>
                                              <p:pRg st="0" end="0"/>
                                            </p:txEl>
                                          </p:spTgt>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40">
                                            <p:txEl>
                                              <p:pRg st="1" end="1"/>
                                            </p:txEl>
                                          </p:spTgt>
                                        </p:tgtEl>
                                        <p:attrNameLst>
                                          <p:attrName>style.visibility</p:attrName>
                                        </p:attrNameLst>
                                      </p:cBhvr>
                                      <p:to>
                                        <p:strVal val="visible"/>
                                      </p:to>
                                    </p:set>
                                    <p:anim calcmode="lin" valueType="num">
                                      <p:cBhvr additive="base">
                                        <p:cTn id="115" dur="500" fill="hold"/>
                                        <p:tgtEl>
                                          <p:spTgt spid="40">
                                            <p:txEl>
                                              <p:pRg st="1" end="1"/>
                                            </p:txEl>
                                          </p:spTgt>
                                        </p:tgtEl>
                                        <p:attrNameLst>
                                          <p:attrName>ppt_x</p:attrName>
                                        </p:attrNameLst>
                                      </p:cBhvr>
                                      <p:tavLst>
                                        <p:tav tm="0">
                                          <p:val>
                                            <p:strVal val="1+#ppt_w/2"/>
                                          </p:val>
                                        </p:tav>
                                        <p:tav tm="100000">
                                          <p:val>
                                            <p:strVal val="#ppt_x"/>
                                          </p:val>
                                        </p:tav>
                                      </p:tavLst>
                                    </p:anim>
                                    <p:anim calcmode="lin" valueType="num">
                                      <p:cBhvr additive="base">
                                        <p:cTn id="116" dur="500" fill="hold"/>
                                        <p:tgtEl>
                                          <p:spTgt spid="40">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tmplLst>
          <p:tmpl lvl="1">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1+#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22" grpId="0" build="allAtOnce">
        <p:tmplLst>
          <p:tmpl lvl="1">
            <p:tnLst>
              <p:par>
                <p:cTn presetID="2" presetClass="entr" presetSubtype="2"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1+#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4" grpId="0" build="allAtOnce"/>
      <p:bldP spid="25" grpId="0" build="allAtOnce">
        <p:tmplLst>
          <p:tmpl lvl="1">
            <p:tnLst>
              <p:par>
                <p:cTn presetID="2" presetClass="entr" presetSubtype="2" fill="hold" nodeType="with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1+#ppt_w/2"/>
                          </p:val>
                        </p:tav>
                        <p:tav tm="100000">
                          <p:val>
                            <p:strVal val="#ppt_x"/>
                          </p:val>
                        </p:tav>
                      </p:tavLst>
                    </p:anim>
                    <p:anim calcmode="lin" valueType="num">
                      <p:cBhvr additive="base">
                        <p:cTn dur="500" fill="hold"/>
                        <p:tgtEl>
                          <p:spTgt spid="25"/>
                        </p:tgtEl>
                        <p:attrNameLst>
                          <p:attrName>ppt_y</p:attrName>
                        </p:attrNameLst>
                      </p:cBhvr>
                      <p:tavLst>
                        <p:tav tm="0">
                          <p:val>
                            <p:strVal val="#ppt_y"/>
                          </p:val>
                        </p:tav>
                        <p:tav tm="100000">
                          <p:val>
                            <p:strVal val="#ppt_y"/>
                          </p:val>
                        </p:tav>
                      </p:tavLst>
                    </p:anim>
                  </p:childTnLst>
                </p:cTn>
              </p:par>
            </p:tnLst>
          </p:tmpl>
        </p:tmplLst>
      </p:bldP>
      <p:bldP spid="26" grpId="0" build="allAtOnce"/>
      <p:bldP spid="27" grpId="0" build="allAtOnce">
        <p:tmplLst>
          <p:tmpl lvl="1">
            <p:tnLst>
              <p:par>
                <p:cTn presetID="2" presetClass="entr" presetSubtype="2" fill="hold" nodeType="with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1+#ppt_w/2"/>
                          </p:val>
                        </p:tav>
                        <p:tav tm="100000">
                          <p:val>
                            <p:strVal val="#ppt_x"/>
                          </p:val>
                        </p:tav>
                      </p:tavLst>
                    </p:anim>
                    <p:anim calcmode="lin" valueType="num">
                      <p:cBhvr additive="base">
                        <p:cTn dur="500" fill="hold"/>
                        <p:tgtEl>
                          <p:spTgt spid="27"/>
                        </p:tgtEl>
                        <p:attrNameLst>
                          <p:attrName>ppt_y</p:attrName>
                        </p:attrNameLst>
                      </p:cBhvr>
                      <p:tavLst>
                        <p:tav tm="0">
                          <p:val>
                            <p:strVal val="#ppt_y"/>
                          </p:val>
                        </p:tav>
                        <p:tav tm="100000">
                          <p:val>
                            <p:strVal val="#ppt_y"/>
                          </p:val>
                        </p:tav>
                      </p:tavLst>
                    </p:anim>
                  </p:childTnLst>
                </p:cTn>
              </p:par>
            </p:tnLst>
          </p:tmpl>
        </p:tmplLst>
      </p:bldP>
      <p:bldP spid="28" grpId="0" build="allAtOnce"/>
      <p:bldP spid="29" grpId="0" build="allAtOnce">
        <p:tmplLst>
          <p:tmpl lvl="1">
            <p:tnLst>
              <p:par>
                <p:cTn presetID="2" presetClass="entr" presetSubtype="2" fill="hold" nodeType="with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1+#ppt_w/2"/>
                          </p:val>
                        </p:tav>
                        <p:tav tm="100000">
                          <p:val>
                            <p:strVal val="#ppt_x"/>
                          </p:val>
                        </p:tav>
                      </p:tavLst>
                    </p:anim>
                    <p:anim calcmode="lin" valueType="num">
                      <p:cBhvr additive="base">
                        <p:cTn dur="500" fill="hold"/>
                        <p:tgtEl>
                          <p:spTgt spid="29"/>
                        </p:tgtEl>
                        <p:attrNameLst>
                          <p:attrName>ppt_y</p:attrName>
                        </p:attrNameLst>
                      </p:cBhvr>
                      <p:tavLst>
                        <p:tav tm="0">
                          <p:val>
                            <p:strVal val="#ppt_y"/>
                          </p:val>
                        </p:tav>
                        <p:tav tm="100000">
                          <p:val>
                            <p:strVal val="#ppt_y"/>
                          </p:val>
                        </p:tav>
                      </p:tavLst>
                    </p:anim>
                  </p:childTnLst>
                </p:cTn>
              </p:par>
            </p:tnLst>
          </p:tmpl>
        </p:tmplLst>
      </p:bldP>
      <p:bldP spid="30" grpId="0" build="allAtOnce"/>
      <p:bldP spid="31" grpId="0" build="allAtOnce">
        <p:tmplLst>
          <p:tmpl lvl="1">
            <p:tnLst>
              <p:par>
                <p:cTn presetID="2" presetClass="entr" presetSubtype="2" fill="hold" nodeType="with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1+#ppt_w/2"/>
                          </p:val>
                        </p:tav>
                        <p:tav tm="100000">
                          <p:val>
                            <p:strVal val="#ppt_x"/>
                          </p:val>
                        </p:tav>
                      </p:tavLst>
                    </p:anim>
                    <p:anim calcmode="lin" valueType="num">
                      <p:cBhvr additive="base">
                        <p:cTn dur="500" fill="hold"/>
                        <p:tgtEl>
                          <p:spTgt spid="31"/>
                        </p:tgtEl>
                        <p:attrNameLst>
                          <p:attrName>ppt_y</p:attrName>
                        </p:attrNameLst>
                      </p:cBhvr>
                      <p:tavLst>
                        <p:tav tm="0">
                          <p:val>
                            <p:strVal val="#ppt_y"/>
                          </p:val>
                        </p:tav>
                        <p:tav tm="100000">
                          <p:val>
                            <p:strVal val="#ppt_y"/>
                          </p:val>
                        </p:tav>
                      </p:tavLst>
                    </p:anim>
                  </p:childTnLst>
                </p:cTn>
              </p:par>
            </p:tnLst>
          </p:tmpl>
        </p:tmplLst>
      </p:bldP>
      <p:bldP spid="32" grpId="0" build="allAtOnce"/>
      <p:bldP spid="33" grpId="0" build="allAtOnce">
        <p:tmplLst>
          <p:tmpl lvl="1">
            <p:tnLst>
              <p:par>
                <p:cTn presetID="2" presetClass="entr" presetSubtype="2" fill="hold" nodeType="with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1+#ppt_w/2"/>
                          </p:val>
                        </p:tav>
                        <p:tav tm="100000">
                          <p:val>
                            <p:strVal val="#ppt_x"/>
                          </p:val>
                        </p:tav>
                      </p:tavLst>
                    </p:anim>
                    <p:anim calcmode="lin" valueType="num">
                      <p:cBhvr additive="base">
                        <p:cTn dur="500" fill="hold"/>
                        <p:tgtEl>
                          <p:spTgt spid="33"/>
                        </p:tgtEl>
                        <p:attrNameLst>
                          <p:attrName>ppt_y</p:attrName>
                        </p:attrNameLst>
                      </p:cBhvr>
                      <p:tavLst>
                        <p:tav tm="0">
                          <p:val>
                            <p:strVal val="#ppt_y"/>
                          </p:val>
                        </p:tav>
                        <p:tav tm="100000">
                          <p:val>
                            <p:strVal val="#ppt_y"/>
                          </p:val>
                        </p:tav>
                      </p:tavLst>
                    </p:anim>
                  </p:childTnLst>
                </p:cTn>
              </p:par>
            </p:tnLst>
          </p:tmpl>
        </p:tmplLst>
      </p:bldP>
      <p:bldP spid="34" grpId="0" build="allAtOnce"/>
      <p:bldP spid="35" grpId="0" build="allAtOnce">
        <p:tmplLst>
          <p:tmpl lvl="1">
            <p:tnLst>
              <p:par>
                <p:cTn presetID="2" presetClass="entr" presetSubtype="2" fill="hold" nodeType="with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1+#ppt_w/2"/>
                          </p:val>
                        </p:tav>
                        <p:tav tm="100000">
                          <p:val>
                            <p:strVal val="#ppt_x"/>
                          </p:val>
                        </p:tav>
                      </p:tavLst>
                    </p:anim>
                    <p:anim calcmode="lin" valueType="num">
                      <p:cBhvr additive="base">
                        <p:cTn dur="500" fill="hold"/>
                        <p:tgtEl>
                          <p:spTgt spid="35"/>
                        </p:tgtEl>
                        <p:attrNameLst>
                          <p:attrName>ppt_y</p:attrName>
                        </p:attrNameLst>
                      </p:cBhvr>
                      <p:tavLst>
                        <p:tav tm="0">
                          <p:val>
                            <p:strVal val="#ppt_y"/>
                          </p:val>
                        </p:tav>
                        <p:tav tm="100000">
                          <p:val>
                            <p:strVal val="#ppt_y"/>
                          </p:val>
                        </p:tav>
                      </p:tavLst>
                    </p:anim>
                  </p:childTnLst>
                </p:cTn>
              </p:par>
            </p:tnLst>
          </p:tmpl>
        </p:tmplLst>
      </p:bldP>
      <p:bldP spid="36" grpId="0" build="allAtOnce"/>
      <p:bldP spid="37" grpId="0" build="allAtOnce">
        <p:tmplLst>
          <p:tmpl lvl="1">
            <p:tnLst>
              <p:par>
                <p:cTn presetID="2" presetClass="entr" presetSubtype="2" fill="hold" nodeType="with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1+#ppt_w/2"/>
                          </p:val>
                        </p:tav>
                        <p:tav tm="100000">
                          <p:val>
                            <p:strVal val="#ppt_x"/>
                          </p:val>
                        </p:tav>
                      </p:tavLst>
                    </p:anim>
                    <p:anim calcmode="lin" valueType="num">
                      <p:cBhvr additive="base">
                        <p:cTn dur="500" fill="hold"/>
                        <p:tgtEl>
                          <p:spTgt spid="37"/>
                        </p:tgtEl>
                        <p:attrNameLst>
                          <p:attrName>ppt_y</p:attrName>
                        </p:attrNameLst>
                      </p:cBhvr>
                      <p:tavLst>
                        <p:tav tm="0">
                          <p:val>
                            <p:strVal val="#ppt_y"/>
                          </p:val>
                        </p:tav>
                        <p:tav tm="100000">
                          <p:val>
                            <p:strVal val="#ppt_y"/>
                          </p:val>
                        </p:tav>
                      </p:tavLst>
                    </p:anim>
                  </p:childTnLst>
                </p:cTn>
              </p:par>
            </p:tnLst>
          </p:tmpl>
        </p:tmplLst>
      </p:bldP>
      <p:bldP spid="38" grpId="0" build="allAtOnce"/>
      <p:bldP spid="39" grpId="0" build="allAtOnce">
        <p:tmplLst>
          <p:tmpl lvl="1">
            <p:tnLst>
              <p:par>
                <p:cTn presetID="2" presetClass="entr" presetSubtype="2" fill="hold" nodeType="with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1+#ppt_w/2"/>
                          </p:val>
                        </p:tav>
                        <p:tav tm="100000">
                          <p:val>
                            <p:strVal val="#ppt_x"/>
                          </p:val>
                        </p:tav>
                      </p:tavLst>
                    </p:anim>
                    <p:anim calcmode="lin" valueType="num">
                      <p:cBhvr additive="base">
                        <p:cTn dur="500" fill="hold"/>
                        <p:tgtEl>
                          <p:spTgt spid="39"/>
                        </p:tgtEl>
                        <p:attrNameLst>
                          <p:attrName>ppt_y</p:attrName>
                        </p:attrNameLst>
                      </p:cBhvr>
                      <p:tavLst>
                        <p:tav tm="0">
                          <p:val>
                            <p:strVal val="#ppt_y"/>
                          </p:val>
                        </p:tav>
                        <p:tav tm="100000">
                          <p:val>
                            <p:strVal val="#ppt_y"/>
                          </p:val>
                        </p:tav>
                      </p:tavLst>
                    </p:anim>
                  </p:childTnLst>
                </p:cTn>
              </p:par>
            </p:tnLst>
          </p:tmpl>
        </p:tmplLst>
      </p:bldP>
      <p:bldP spid="40" grpId="0" build="allAtOnce"/>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Pictures and Description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 y="-274320"/>
            <a:ext cx="9189720" cy="1280160"/>
          </a:xfrm>
        </p:spPr>
        <p:txBody>
          <a:bodyPr/>
          <a:lstStyle>
            <a:lvl1pPr>
              <a:defRPr cap="small" baseline="0">
                <a:solidFill>
                  <a:schemeClr val="bg1">
                    <a:lumMod val="50000"/>
                    <a:lumOff val="50000"/>
                  </a:schemeClr>
                </a:solidFill>
                <a:latin typeface="Segoe UI Light" pitchFamily="34" charset="0"/>
              </a:defRPr>
            </a:lvl1pPr>
          </a:lstStyle>
          <a:p>
            <a:r>
              <a:rPr lang="en-US" dirty="0" smtClean="0"/>
              <a:t>title</a:t>
            </a:r>
            <a:endParaRPr lang="en-US" dirty="0"/>
          </a:p>
        </p:txBody>
      </p:sp>
      <p:sp>
        <p:nvSpPr>
          <p:cNvPr id="9" name="Subtitle 2"/>
          <p:cNvSpPr>
            <a:spLocks noGrp="1"/>
          </p:cNvSpPr>
          <p:nvPr>
            <p:ph type="subTitle" idx="13" hasCustomPrompt="1"/>
          </p:nvPr>
        </p:nvSpPr>
        <p:spPr>
          <a:xfrm>
            <a:off x="-45720" y="1097280"/>
            <a:ext cx="6400800" cy="640080"/>
          </a:xfrm>
        </p:spPr>
        <p:txBody>
          <a:bodyPr/>
          <a:lstStyle>
            <a:lvl1pPr marL="0" indent="0" algn="l">
              <a:buNone/>
              <a:defRPr b="1">
                <a:solidFill>
                  <a:schemeClr val="accent3"/>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21" name="Text Placeholder 20"/>
          <p:cNvSpPr>
            <a:spLocks noGrp="1"/>
          </p:cNvSpPr>
          <p:nvPr>
            <p:ph type="body" sz="quarter" idx="15" hasCustomPrompt="1"/>
          </p:nvPr>
        </p:nvSpPr>
        <p:spPr>
          <a:xfrm>
            <a:off x="4572000" y="-274320"/>
            <a:ext cx="5943600" cy="1280160"/>
          </a:xfrm>
        </p:spPr>
        <p:txBody>
          <a:bodyPr>
            <a:noAutofit/>
          </a:bodyPr>
          <a:lstStyle>
            <a:lvl1pPr>
              <a:defRPr sz="8000" baseline="0">
                <a:solidFill>
                  <a:schemeClr val="tx1"/>
                </a:solidFill>
              </a:defRPr>
            </a:lvl1pPr>
          </a:lstStyle>
          <a:p>
            <a:pPr lvl="0"/>
            <a:r>
              <a:rPr lang="en-US" dirty="0" smtClean="0"/>
              <a:t>title 2</a:t>
            </a:r>
            <a:endParaRPr lang="en-US" dirty="0"/>
          </a:p>
        </p:txBody>
      </p:sp>
      <p:sp>
        <p:nvSpPr>
          <p:cNvPr id="22" name="Text Placeholder 7"/>
          <p:cNvSpPr>
            <a:spLocks noGrp="1"/>
          </p:cNvSpPr>
          <p:nvPr>
            <p:ph type="body" sz="quarter" idx="14" hasCustomPrompt="1"/>
          </p:nvPr>
        </p:nvSpPr>
        <p:spPr>
          <a:xfrm>
            <a:off x="914400" y="1965960"/>
            <a:ext cx="7543800" cy="457200"/>
          </a:xfrm>
        </p:spPr>
        <p:txBody>
          <a:bodyPr anchor="ctr">
            <a:normAutofit/>
          </a:bodyPr>
          <a:lstStyle>
            <a:lvl1pPr>
              <a:defRPr sz="2400" b="1" baseline="0">
                <a:solidFill>
                  <a:schemeClr val="bg1">
                    <a:lumMod val="50000"/>
                    <a:lumOff val="50000"/>
                  </a:schemeClr>
                </a:solidFill>
                <a:latin typeface="+mj-lt"/>
              </a:defRPr>
            </a:lvl1pPr>
          </a:lstStyle>
          <a:p>
            <a:pPr lvl="0"/>
            <a:r>
              <a:rPr lang="en-US" dirty="0" smtClean="0"/>
              <a:t>Topic</a:t>
            </a:r>
          </a:p>
        </p:txBody>
      </p:sp>
      <p:sp>
        <p:nvSpPr>
          <p:cNvPr id="24" name="Picture Placeholder 23"/>
          <p:cNvSpPr>
            <a:spLocks noGrp="1"/>
          </p:cNvSpPr>
          <p:nvPr>
            <p:ph type="pic" sz="quarter" idx="16" hasCustomPrompt="1"/>
          </p:nvPr>
        </p:nvSpPr>
        <p:spPr>
          <a:xfrm>
            <a:off x="45720" y="2057400"/>
            <a:ext cx="914400" cy="914400"/>
          </a:xfrm>
        </p:spPr>
        <p:txBody>
          <a:bodyPr lIns="0" tIns="0" rIns="0" bIns="0" anchor="t" anchorCtr="0">
            <a:noAutofit/>
          </a:bodyPr>
          <a:lstStyle>
            <a:lvl1pPr indent="-457200" algn="ctr">
              <a:lnSpc>
                <a:spcPct val="75000"/>
              </a:lnSpc>
              <a:spcBef>
                <a:spcPts val="0"/>
              </a:spcBef>
              <a:defRPr sz="1000" b="0" baseline="0">
                <a:solidFill>
                  <a:schemeClr val="tx1"/>
                </a:solidFill>
                <a:latin typeface="Lucida Console" pitchFamily="49" charset="0"/>
                <a:ea typeface="Zepto" pitchFamily="2" charset="0"/>
                <a:cs typeface="Courier New" pitchFamily="49" charset="0"/>
              </a:defRPr>
            </a:lvl1pPr>
          </a:lstStyle>
          <a:p>
            <a:r>
              <a:rPr lang="en-US" dirty="0" smtClean="0"/>
              <a:t>Square</a:t>
            </a:r>
          </a:p>
          <a:p>
            <a:r>
              <a:rPr lang="en-US" dirty="0" smtClean="0"/>
              <a:t>picture</a:t>
            </a:r>
          </a:p>
        </p:txBody>
      </p:sp>
      <p:sp>
        <p:nvSpPr>
          <p:cNvPr id="23" name="Text Placeholder 7"/>
          <p:cNvSpPr>
            <a:spLocks noGrp="1"/>
          </p:cNvSpPr>
          <p:nvPr>
            <p:ph type="body" sz="quarter" idx="17" hasCustomPrompt="1"/>
          </p:nvPr>
        </p:nvSpPr>
        <p:spPr>
          <a:xfrm>
            <a:off x="914400" y="2377440"/>
            <a:ext cx="7543800" cy="762000"/>
          </a:xfrm>
        </p:spPr>
        <p:txBody>
          <a:bodyPr anchor="ctr">
            <a:normAutofit/>
          </a:bodyPr>
          <a:lstStyle>
            <a:lvl1pPr marL="0" indent="0">
              <a:lnSpc>
                <a:spcPct val="80000"/>
              </a:lnSpc>
              <a:defRPr sz="2000" b="1" baseline="0">
                <a:solidFill>
                  <a:schemeClr val="accent3"/>
                </a:solidFill>
                <a:latin typeface="+mj-lt"/>
              </a:defRPr>
            </a:lvl1pPr>
          </a:lstStyle>
          <a:p>
            <a:pPr lvl="0"/>
            <a:r>
              <a:rPr lang="en-US" dirty="0" smtClean="0"/>
              <a:t>Up to two lines of text can fit here.</a:t>
            </a:r>
          </a:p>
        </p:txBody>
      </p:sp>
      <p:sp>
        <p:nvSpPr>
          <p:cNvPr id="44" name="Text Placeholder 7"/>
          <p:cNvSpPr>
            <a:spLocks noGrp="1"/>
          </p:cNvSpPr>
          <p:nvPr>
            <p:ph type="body" sz="quarter" idx="18" hasCustomPrompt="1"/>
          </p:nvPr>
        </p:nvSpPr>
        <p:spPr>
          <a:xfrm>
            <a:off x="914400" y="3246120"/>
            <a:ext cx="7543800" cy="457200"/>
          </a:xfrm>
        </p:spPr>
        <p:txBody>
          <a:bodyPr anchor="ctr">
            <a:normAutofit/>
          </a:bodyPr>
          <a:lstStyle>
            <a:lvl1pPr>
              <a:defRPr sz="2400" b="1" baseline="0">
                <a:solidFill>
                  <a:schemeClr val="bg1">
                    <a:lumMod val="50000"/>
                    <a:lumOff val="50000"/>
                  </a:schemeClr>
                </a:solidFill>
                <a:latin typeface="+mj-lt"/>
              </a:defRPr>
            </a:lvl1pPr>
          </a:lstStyle>
          <a:p>
            <a:pPr lvl="0"/>
            <a:r>
              <a:rPr lang="en-US" dirty="0" smtClean="0"/>
              <a:t>Topic</a:t>
            </a:r>
          </a:p>
        </p:txBody>
      </p:sp>
      <p:sp>
        <p:nvSpPr>
          <p:cNvPr id="45" name="Picture Placeholder 23"/>
          <p:cNvSpPr>
            <a:spLocks noGrp="1"/>
          </p:cNvSpPr>
          <p:nvPr>
            <p:ph type="pic" sz="quarter" idx="19" hasCustomPrompt="1"/>
          </p:nvPr>
        </p:nvSpPr>
        <p:spPr>
          <a:xfrm>
            <a:off x="45720" y="3337560"/>
            <a:ext cx="914400" cy="914400"/>
          </a:xfrm>
        </p:spPr>
        <p:txBody>
          <a:bodyPr lIns="0" tIns="0" rIns="0" bIns="0" anchor="t" anchorCtr="0">
            <a:noAutofit/>
          </a:bodyPr>
          <a:lstStyle>
            <a:lvl1pPr indent="-457200" algn="ctr">
              <a:lnSpc>
                <a:spcPct val="75000"/>
              </a:lnSpc>
              <a:spcBef>
                <a:spcPts val="0"/>
              </a:spcBef>
              <a:defRPr sz="1000" b="0" baseline="0">
                <a:solidFill>
                  <a:schemeClr val="tx1"/>
                </a:solidFill>
                <a:latin typeface="Lucida Console" pitchFamily="49" charset="0"/>
                <a:ea typeface="Zepto" pitchFamily="2" charset="0"/>
                <a:cs typeface="Courier New" pitchFamily="49" charset="0"/>
              </a:defRPr>
            </a:lvl1pPr>
          </a:lstStyle>
          <a:p>
            <a:r>
              <a:rPr lang="en-US" dirty="0" smtClean="0"/>
              <a:t>Square</a:t>
            </a:r>
          </a:p>
          <a:p>
            <a:r>
              <a:rPr lang="en-US" dirty="0" smtClean="0"/>
              <a:t>picture</a:t>
            </a:r>
          </a:p>
        </p:txBody>
      </p:sp>
      <p:sp>
        <p:nvSpPr>
          <p:cNvPr id="46" name="Text Placeholder 7"/>
          <p:cNvSpPr>
            <a:spLocks noGrp="1"/>
          </p:cNvSpPr>
          <p:nvPr>
            <p:ph type="body" sz="quarter" idx="20" hasCustomPrompt="1"/>
          </p:nvPr>
        </p:nvSpPr>
        <p:spPr>
          <a:xfrm>
            <a:off x="914400" y="3657600"/>
            <a:ext cx="7543800" cy="762000"/>
          </a:xfrm>
        </p:spPr>
        <p:txBody>
          <a:bodyPr anchor="ctr">
            <a:normAutofit/>
          </a:bodyPr>
          <a:lstStyle>
            <a:lvl1pPr marL="0" indent="0">
              <a:lnSpc>
                <a:spcPct val="80000"/>
              </a:lnSpc>
              <a:defRPr sz="2000" b="1" baseline="0">
                <a:solidFill>
                  <a:schemeClr val="accent3"/>
                </a:solidFill>
                <a:latin typeface="+mj-lt"/>
              </a:defRPr>
            </a:lvl1pPr>
          </a:lstStyle>
          <a:p>
            <a:pPr lvl="0"/>
            <a:r>
              <a:rPr lang="en-US" dirty="0" smtClean="0"/>
              <a:t>Up to two lines of text can fit here.</a:t>
            </a:r>
          </a:p>
        </p:txBody>
      </p:sp>
      <p:sp>
        <p:nvSpPr>
          <p:cNvPr id="47" name="Text Placeholder 7"/>
          <p:cNvSpPr>
            <a:spLocks noGrp="1"/>
          </p:cNvSpPr>
          <p:nvPr>
            <p:ph type="body" sz="quarter" idx="21" hasCustomPrompt="1"/>
          </p:nvPr>
        </p:nvSpPr>
        <p:spPr>
          <a:xfrm>
            <a:off x="914400" y="4541520"/>
            <a:ext cx="7543800" cy="457200"/>
          </a:xfrm>
        </p:spPr>
        <p:txBody>
          <a:bodyPr anchor="ctr">
            <a:normAutofit/>
          </a:bodyPr>
          <a:lstStyle>
            <a:lvl1pPr>
              <a:defRPr sz="2400" b="1" baseline="0">
                <a:solidFill>
                  <a:schemeClr val="bg1">
                    <a:lumMod val="50000"/>
                    <a:lumOff val="50000"/>
                  </a:schemeClr>
                </a:solidFill>
                <a:latin typeface="+mj-lt"/>
              </a:defRPr>
            </a:lvl1pPr>
          </a:lstStyle>
          <a:p>
            <a:pPr lvl="0"/>
            <a:r>
              <a:rPr lang="en-US" dirty="0" smtClean="0"/>
              <a:t>Topic</a:t>
            </a:r>
          </a:p>
        </p:txBody>
      </p:sp>
      <p:sp>
        <p:nvSpPr>
          <p:cNvPr id="48" name="Picture Placeholder 23"/>
          <p:cNvSpPr>
            <a:spLocks noGrp="1"/>
          </p:cNvSpPr>
          <p:nvPr>
            <p:ph type="pic" sz="quarter" idx="22" hasCustomPrompt="1"/>
          </p:nvPr>
        </p:nvSpPr>
        <p:spPr>
          <a:xfrm>
            <a:off x="45720" y="4632960"/>
            <a:ext cx="914400" cy="914400"/>
          </a:xfrm>
        </p:spPr>
        <p:txBody>
          <a:bodyPr lIns="0" tIns="0" rIns="0" bIns="0" anchor="t" anchorCtr="0">
            <a:noAutofit/>
          </a:bodyPr>
          <a:lstStyle>
            <a:lvl1pPr indent="-457200" algn="ctr">
              <a:lnSpc>
                <a:spcPct val="75000"/>
              </a:lnSpc>
              <a:spcBef>
                <a:spcPts val="0"/>
              </a:spcBef>
              <a:defRPr sz="1000" b="0" baseline="0">
                <a:solidFill>
                  <a:schemeClr val="tx1"/>
                </a:solidFill>
                <a:latin typeface="Lucida Console" pitchFamily="49" charset="0"/>
                <a:ea typeface="Zepto" pitchFamily="2" charset="0"/>
                <a:cs typeface="Courier New" pitchFamily="49" charset="0"/>
              </a:defRPr>
            </a:lvl1pPr>
          </a:lstStyle>
          <a:p>
            <a:r>
              <a:rPr lang="en-US" dirty="0" smtClean="0"/>
              <a:t>Square</a:t>
            </a:r>
          </a:p>
          <a:p>
            <a:r>
              <a:rPr lang="en-US" dirty="0" smtClean="0"/>
              <a:t>picture</a:t>
            </a:r>
          </a:p>
        </p:txBody>
      </p:sp>
      <p:sp>
        <p:nvSpPr>
          <p:cNvPr id="49" name="Text Placeholder 7"/>
          <p:cNvSpPr>
            <a:spLocks noGrp="1"/>
          </p:cNvSpPr>
          <p:nvPr>
            <p:ph type="body" sz="quarter" idx="23" hasCustomPrompt="1"/>
          </p:nvPr>
        </p:nvSpPr>
        <p:spPr>
          <a:xfrm>
            <a:off x="914400" y="4953000"/>
            <a:ext cx="7543800" cy="762000"/>
          </a:xfrm>
        </p:spPr>
        <p:txBody>
          <a:bodyPr anchor="ctr">
            <a:normAutofit/>
          </a:bodyPr>
          <a:lstStyle>
            <a:lvl1pPr marL="0" indent="0">
              <a:lnSpc>
                <a:spcPct val="80000"/>
              </a:lnSpc>
              <a:defRPr sz="2000" b="1" baseline="0">
                <a:solidFill>
                  <a:schemeClr val="accent3"/>
                </a:solidFill>
                <a:latin typeface="+mj-lt"/>
              </a:defRPr>
            </a:lvl1pPr>
          </a:lstStyle>
          <a:p>
            <a:pPr lvl="0"/>
            <a:r>
              <a:rPr lang="en-US" dirty="0" smtClean="0"/>
              <a:t>Up to two lines of text can fit here.</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anim calcmode="lin" valueType="num">
                                      <p:cBhvr additive="base">
                                        <p:cTn id="11"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2">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 calcmode="lin" valueType="num">
                                      <p:cBhvr additive="base">
                                        <p:cTn id="15" dur="500" fill="hold"/>
                                        <p:tgtEl>
                                          <p:spTgt spid="24">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24">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24">
                                            <p:txEl>
                                              <p:pRg st="1" end="1"/>
                                            </p:txEl>
                                          </p:spTgt>
                                        </p:tgtEl>
                                        <p:attrNameLst>
                                          <p:attrName>style.visibility</p:attrName>
                                        </p:attrNameLst>
                                      </p:cBhvr>
                                      <p:to>
                                        <p:strVal val="visible"/>
                                      </p:to>
                                    </p:set>
                                    <p:anim calcmode="lin" valueType="num">
                                      <p:cBhvr additive="base">
                                        <p:cTn id="19" dur="500" fill="hold"/>
                                        <p:tgtEl>
                                          <p:spTgt spid="24">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4">
                                            <p:txEl>
                                              <p:pRg st="1" end="1"/>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23">
                                            <p:txEl>
                                              <p:pRg st="0" end="0"/>
                                            </p:txEl>
                                          </p:spTgt>
                                        </p:tgtEl>
                                        <p:attrNameLst>
                                          <p:attrName>style.visibility</p:attrName>
                                        </p:attrNameLst>
                                      </p:cBhvr>
                                      <p:to>
                                        <p:strVal val="visible"/>
                                      </p:to>
                                    </p:set>
                                    <p:anim calcmode="lin" valueType="num">
                                      <p:cBhvr additive="base">
                                        <p:cTn id="23" dur="5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23">
                                            <p:txEl>
                                              <p:pRg st="0" end="0"/>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44">
                                            <p:txEl>
                                              <p:pRg st="0" end="0"/>
                                            </p:txEl>
                                          </p:spTgt>
                                        </p:tgtEl>
                                        <p:attrNameLst>
                                          <p:attrName>style.visibility</p:attrName>
                                        </p:attrNameLst>
                                      </p:cBhvr>
                                      <p:to>
                                        <p:strVal val="visible"/>
                                      </p:to>
                                    </p:set>
                                    <p:anim calcmode="lin" valueType="num">
                                      <p:cBhvr additive="base">
                                        <p:cTn id="27" dur="500" fill="hold"/>
                                        <p:tgtEl>
                                          <p:spTgt spid="44">
                                            <p:txEl>
                                              <p:pRg st="0" end="0"/>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44">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45">
                                            <p:txEl>
                                              <p:pRg st="0" end="0"/>
                                            </p:txEl>
                                          </p:spTgt>
                                        </p:tgtEl>
                                        <p:attrNameLst>
                                          <p:attrName>style.visibility</p:attrName>
                                        </p:attrNameLst>
                                      </p:cBhvr>
                                      <p:to>
                                        <p:strVal val="visible"/>
                                      </p:to>
                                    </p:set>
                                    <p:anim calcmode="lin" valueType="num">
                                      <p:cBhvr additive="base">
                                        <p:cTn id="31" dur="500" fill="hold"/>
                                        <p:tgtEl>
                                          <p:spTgt spid="45">
                                            <p:txEl>
                                              <p:pRg st="0" end="0"/>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5">
                                            <p:txEl>
                                              <p:pRg st="0" end="0"/>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45">
                                            <p:txEl>
                                              <p:pRg st="1" end="1"/>
                                            </p:txEl>
                                          </p:spTgt>
                                        </p:tgtEl>
                                        <p:attrNameLst>
                                          <p:attrName>style.visibility</p:attrName>
                                        </p:attrNameLst>
                                      </p:cBhvr>
                                      <p:to>
                                        <p:strVal val="visible"/>
                                      </p:to>
                                    </p:set>
                                    <p:anim calcmode="lin" valueType="num">
                                      <p:cBhvr additive="base">
                                        <p:cTn id="35" dur="500" fill="hold"/>
                                        <p:tgtEl>
                                          <p:spTgt spid="45">
                                            <p:txEl>
                                              <p:pRg st="1" end="1"/>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45">
                                            <p:txEl>
                                              <p:pRg st="1" end="1"/>
                                            </p:txEl>
                                          </p:spTgt>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46">
                                            <p:txEl>
                                              <p:pRg st="0" end="0"/>
                                            </p:txEl>
                                          </p:spTgt>
                                        </p:tgtEl>
                                        <p:attrNameLst>
                                          <p:attrName>style.visibility</p:attrName>
                                        </p:attrNameLst>
                                      </p:cBhvr>
                                      <p:to>
                                        <p:strVal val="visible"/>
                                      </p:to>
                                    </p:set>
                                    <p:anim calcmode="lin" valueType="num">
                                      <p:cBhvr additive="base">
                                        <p:cTn id="39" dur="500" fill="hold"/>
                                        <p:tgtEl>
                                          <p:spTgt spid="46">
                                            <p:txEl>
                                              <p:pRg st="0" end="0"/>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46">
                                            <p:txEl>
                                              <p:pRg st="0" end="0"/>
                                            </p:txEl>
                                          </p:spTgt>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47">
                                            <p:txEl>
                                              <p:pRg st="0" end="0"/>
                                            </p:txEl>
                                          </p:spTgt>
                                        </p:tgtEl>
                                        <p:attrNameLst>
                                          <p:attrName>style.visibility</p:attrName>
                                        </p:attrNameLst>
                                      </p:cBhvr>
                                      <p:to>
                                        <p:strVal val="visible"/>
                                      </p:to>
                                    </p:set>
                                    <p:anim calcmode="lin" valueType="num">
                                      <p:cBhvr additive="base">
                                        <p:cTn id="43" dur="500" fill="hold"/>
                                        <p:tgtEl>
                                          <p:spTgt spid="47">
                                            <p:txEl>
                                              <p:pRg st="0" end="0"/>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47">
                                            <p:txEl>
                                              <p:pRg st="0" end="0"/>
                                            </p:txEl>
                                          </p:spTgt>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8">
                                            <p:txEl>
                                              <p:pRg st="0" end="0"/>
                                            </p:txEl>
                                          </p:spTgt>
                                        </p:tgtEl>
                                        <p:attrNameLst>
                                          <p:attrName>style.visibility</p:attrName>
                                        </p:attrNameLst>
                                      </p:cBhvr>
                                      <p:to>
                                        <p:strVal val="visible"/>
                                      </p:to>
                                    </p:set>
                                    <p:anim calcmode="lin" valueType="num">
                                      <p:cBhvr additive="base">
                                        <p:cTn id="47" dur="500" fill="hold"/>
                                        <p:tgtEl>
                                          <p:spTgt spid="48">
                                            <p:txEl>
                                              <p:pRg st="0" end="0"/>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48">
                                            <p:txEl>
                                              <p:pRg st="0" end="0"/>
                                            </p:txEl>
                                          </p:spTgt>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48">
                                            <p:txEl>
                                              <p:pRg st="1" end="1"/>
                                            </p:txEl>
                                          </p:spTgt>
                                        </p:tgtEl>
                                        <p:attrNameLst>
                                          <p:attrName>style.visibility</p:attrName>
                                        </p:attrNameLst>
                                      </p:cBhvr>
                                      <p:to>
                                        <p:strVal val="visible"/>
                                      </p:to>
                                    </p:set>
                                    <p:anim calcmode="lin" valueType="num">
                                      <p:cBhvr additive="base">
                                        <p:cTn id="51" dur="500" fill="hold"/>
                                        <p:tgtEl>
                                          <p:spTgt spid="48">
                                            <p:txEl>
                                              <p:pRg st="1" end="1"/>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48">
                                            <p:txEl>
                                              <p:pRg st="1" end="1"/>
                                            </p:txEl>
                                          </p:spTgt>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49">
                                            <p:txEl>
                                              <p:pRg st="0" end="0"/>
                                            </p:txEl>
                                          </p:spTgt>
                                        </p:tgtEl>
                                        <p:attrNameLst>
                                          <p:attrName>style.visibility</p:attrName>
                                        </p:attrNameLst>
                                      </p:cBhvr>
                                      <p:to>
                                        <p:strVal val="visible"/>
                                      </p:to>
                                    </p:set>
                                    <p:anim calcmode="lin" valueType="num">
                                      <p:cBhvr additive="base">
                                        <p:cTn id="55" dur="500" fill="hold"/>
                                        <p:tgtEl>
                                          <p:spTgt spid="49">
                                            <p:txEl>
                                              <p:pRg st="0" end="0"/>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4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tmplLst>
          <p:tmpl lvl="1">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1+#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22" grpId="0" build="allAtOnce">
        <p:tmplLst>
          <p:tmpl lvl="1">
            <p:tnLst>
              <p:par>
                <p:cTn presetID="2" presetClass="entr" presetSubtype="2"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1+#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4" grpId="0" build="allAtOnce"/>
      <p:bldP spid="23" grpId="0" build="allAtOnce">
        <p:tmplLst>
          <p:tmpl lvl="1">
            <p:tnLst>
              <p:par>
                <p:cTn presetID="2" presetClass="entr" presetSubtype="2" fill="hold" nodeType="with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P spid="44" grpId="0" build="allAtOnce">
        <p:tmplLst>
          <p:tmpl lvl="1">
            <p:tnLst>
              <p:par>
                <p:cTn presetID="2" presetClass="entr" presetSubtype="2" fill="hold" nodeType="withEffect">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1+#ppt_w/2"/>
                          </p:val>
                        </p:tav>
                        <p:tav tm="100000">
                          <p:val>
                            <p:strVal val="#ppt_x"/>
                          </p:val>
                        </p:tav>
                      </p:tavLst>
                    </p:anim>
                    <p:anim calcmode="lin" valueType="num">
                      <p:cBhvr additive="base">
                        <p:cTn dur="500" fill="hold"/>
                        <p:tgtEl>
                          <p:spTgt spid="44"/>
                        </p:tgtEl>
                        <p:attrNameLst>
                          <p:attrName>ppt_y</p:attrName>
                        </p:attrNameLst>
                      </p:cBhvr>
                      <p:tavLst>
                        <p:tav tm="0">
                          <p:val>
                            <p:strVal val="#ppt_y"/>
                          </p:val>
                        </p:tav>
                        <p:tav tm="100000">
                          <p:val>
                            <p:strVal val="#ppt_y"/>
                          </p:val>
                        </p:tav>
                      </p:tavLst>
                    </p:anim>
                  </p:childTnLst>
                </p:cTn>
              </p:par>
            </p:tnLst>
          </p:tmpl>
        </p:tmplLst>
      </p:bldP>
      <p:bldP spid="45" grpId="0" build="allAtOnce"/>
      <p:bldP spid="46" grpId="0" build="allAtOnce">
        <p:tmplLst>
          <p:tmpl lvl="1">
            <p:tnLst>
              <p:par>
                <p:cTn presetID="2" presetClass="entr" presetSubtype="2" fill="hold" nodeType="withEffect">
                  <p:stCondLst>
                    <p:cond delay="0"/>
                  </p:stCondLst>
                  <p:childTnLst>
                    <p:set>
                      <p:cBhvr>
                        <p:cTn dur="1" fill="hold">
                          <p:stCondLst>
                            <p:cond delay="0"/>
                          </p:stCondLst>
                        </p:cTn>
                        <p:tgtEl>
                          <p:spTgt spid="46"/>
                        </p:tgtEl>
                        <p:attrNameLst>
                          <p:attrName>style.visibility</p:attrName>
                        </p:attrNameLst>
                      </p:cBhvr>
                      <p:to>
                        <p:strVal val="visible"/>
                      </p:to>
                    </p:set>
                    <p:anim calcmode="lin" valueType="num">
                      <p:cBhvr additive="base">
                        <p:cTn dur="500" fill="hold"/>
                        <p:tgtEl>
                          <p:spTgt spid="46"/>
                        </p:tgtEl>
                        <p:attrNameLst>
                          <p:attrName>ppt_x</p:attrName>
                        </p:attrNameLst>
                      </p:cBhvr>
                      <p:tavLst>
                        <p:tav tm="0">
                          <p:val>
                            <p:strVal val="1+#ppt_w/2"/>
                          </p:val>
                        </p:tav>
                        <p:tav tm="100000">
                          <p:val>
                            <p:strVal val="#ppt_x"/>
                          </p:val>
                        </p:tav>
                      </p:tavLst>
                    </p:anim>
                    <p:anim calcmode="lin" valueType="num">
                      <p:cBhvr additive="base">
                        <p:cTn dur="500" fill="hold"/>
                        <p:tgtEl>
                          <p:spTgt spid="46"/>
                        </p:tgtEl>
                        <p:attrNameLst>
                          <p:attrName>ppt_y</p:attrName>
                        </p:attrNameLst>
                      </p:cBhvr>
                      <p:tavLst>
                        <p:tav tm="0">
                          <p:val>
                            <p:strVal val="#ppt_y"/>
                          </p:val>
                        </p:tav>
                        <p:tav tm="100000">
                          <p:val>
                            <p:strVal val="#ppt_y"/>
                          </p:val>
                        </p:tav>
                      </p:tavLst>
                    </p:anim>
                  </p:childTnLst>
                </p:cTn>
              </p:par>
            </p:tnLst>
          </p:tmpl>
        </p:tmplLst>
      </p:bldP>
      <p:bldP spid="47" grpId="0" build="allAtOnce">
        <p:tmplLst>
          <p:tmpl lvl="1">
            <p:tnLst>
              <p:par>
                <p:cTn presetID="2" presetClass="entr" presetSubtype="2" fill="hold" nodeType="withEffect">
                  <p:stCondLst>
                    <p:cond delay="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1+#ppt_w/2"/>
                          </p:val>
                        </p:tav>
                        <p:tav tm="100000">
                          <p:val>
                            <p:strVal val="#ppt_x"/>
                          </p:val>
                        </p:tav>
                      </p:tavLst>
                    </p:anim>
                    <p:anim calcmode="lin" valueType="num">
                      <p:cBhvr additive="base">
                        <p:cTn dur="500" fill="hold"/>
                        <p:tgtEl>
                          <p:spTgt spid="47"/>
                        </p:tgtEl>
                        <p:attrNameLst>
                          <p:attrName>ppt_y</p:attrName>
                        </p:attrNameLst>
                      </p:cBhvr>
                      <p:tavLst>
                        <p:tav tm="0">
                          <p:val>
                            <p:strVal val="#ppt_y"/>
                          </p:val>
                        </p:tav>
                        <p:tav tm="100000">
                          <p:val>
                            <p:strVal val="#ppt_y"/>
                          </p:val>
                        </p:tav>
                      </p:tavLst>
                    </p:anim>
                  </p:childTnLst>
                </p:cTn>
              </p:par>
            </p:tnLst>
          </p:tmpl>
        </p:tmplLst>
      </p:bldP>
      <p:bldP spid="48" grpId="0" build="allAtOnce"/>
      <p:bldP spid="49" grpId="0" build="allAtOnce">
        <p:tmplLst>
          <p:tmpl lvl="1">
            <p:tnLst>
              <p:par>
                <p:cTn presetID="2" presetClass="entr" presetSubtype="2" fill="hold" nodeType="withEffect">
                  <p:stCondLst>
                    <p:cond delay="0"/>
                  </p:stCondLst>
                  <p:childTnLst>
                    <p:set>
                      <p:cBhvr>
                        <p:cTn dur="1" fill="hold">
                          <p:stCondLst>
                            <p:cond delay="0"/>
                          </p:stCondLst>
                        </p:cTn>
                        <p:tgtEl>
                          <p:spTgt spid="49"/>
                        </p:tgtEl>
                        <p:attrNameLst>
                          <p:attrName>style.visibility</p:attrName>
                        </p:attrNameLst>
                      </p:cBhvr>
                      <p:to>
                        <p:strVal val="visible"/>
                      </p:to>
                    </p:set>
                    <p:anim calcmode="lin" valueType="num">
                      <p:cBhvr additive="base">
                        <p:cTn dur="500" fill="hold"/>
                        <p:tgtEl>
                          <p:spTgt spid="49"/>
                        </p:tgtEl>
                        <p:attrNameLst>
                          <p:attrName>ppt_x</p:attrName>
                        </p:attrNameLst>
                      </p:cBhvr>
                      <p:tavLst>
                        <p:tav tm="0">
                          <p:val>
                            <p:strVal val="1+#ppt_w/2"/>
                          </p:val>
                        </p:tav>
                        <p:tav tm="100000">
                          <p:val>
                            <p:strVal val="#ppt_x"/>
                          </p:val>
                        </p:tav>
                      </p:tavLst>
                    </p:anim>
                    <p:anim calcmode="lin" valueType="num">
                      <p:cBhvr additive="base">
                        <p:cTn dur="500" fill="hold"/>
                        <p:tgtEl>
                          <p:spTgt spid="4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s and Short Description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 y="-274320"/>
            <a:ext cx="9189720" cy="1280160"/>
          </a:xfrm>
        </p:spPr>
        <p:txBody>
          <a:bodyPr/>
          <a:lstStyle>
            <a:lvl1pPr>
              <a:defRPr cap="small" baseline="0">
                <a:solidFill>
                  <a:schemeClr val="bg1">
                    <a:lumMod val="50000"/>
                    <a:lumOff val="50000"/>
                  </a:schemeClr>
                </a:solidFill>
                <a:latin typeface="Segoe UI Light" pitchFamily="34" charset="0"/>
              </a:defRPr>
            </a:lvl1pPr>
          </a:lstStyle>
          <a:p>
            <a:r>
              <a:rPr lang="en-US" dirty="0" smtClean="0"/>
              <a:t>title</a:t>
            </a:r>
            <a:endParaRPr lang="en-US" dirty="0"/>
          </a:p>
        </p:txBody>
      </p:sp>
      <p:sp>
        <p:nvSpPr>
          <p:cNvPr id="9" name="Subtitle 2"/>
          <p:cNvSpPr>
            <a:spLocks noGrp="1"/>
          </p:cNvSpPr>
          <p:nvPr>
            <p:ph type="subTitle" idx="13" hasCustomPrompt="1"/>
          </p:nvPr>
        </p:nvSpPr>
        <p:spPr>
          <a:xfrm>
            <a:off x="-45720" y="1097280"/>
            <a:ext cx="6400800" cy="640080"/>
          </a:xfrm>
        </p:spPr>
        <p:txBody>
          <a:bodyPr/>
          <a:lstStyle>
            <a:lvl1pPr marL="0" indent="0" algn="l">
              <a:buNone/>
              <a:defRPr b="1">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21" name="Text Placeholder 20"/>
          <p:cNvSpPr>
            <a:spLocks noGrp="1"/>
          </p:cNvSpPr>
          <p:nvPr>
            <p:ph type="body" sz="quarter" idx="15" hasCustomPrompt="1"/>
          </p:nvPr>
        </p:nvSpPr>
        <p:spPr>
          <a:xfrm>
            <a:off x="4572000" y="-274320"/>
            <a:ext cx="5943600" cy="1280160"/>
          </a:xfrm>
        </p:spPr>
        <p:txBody>
          <a:bodyPr>
            <a:noAutofit/>
          </a:bodyPr>
          <a:lstStyle>
            <a:lvl1pPr>
              <a:defRPr sz="8000" baseline="0">
                <a:solidFill>
                  <a:schemeClr val="tx1"/>
                </a:solidFill>
              </a:defRPr>
            </a:lvl1pPr>
          </a:lstStyle>
          <a:p>
            <a:pPr lvl="0"/>
            <a:r>
              <a:rPr lang="en-US" dirty="0" smtClean="0"/>
              <a:t>title 2</a:t>
            </a:r>
            <a:endParaRPr lang="en-US" dirty="0"/>
          </a:p>
        </p:txBody>
      </p:sp>
      <p:sp>
        <p:nvSpPr>
          <p:cNvPr id="22" name="Text Placeholder 7"/>
          <p:cNvSpPr>
            <a:spLocks noGrp="1"/>
          </p:cNvSpPr>
          <p:nvPr>
            <p:ph type="body" sz="quarter" idx="14" hasCustomPrompt="1"/>
          </p:nvPr>
        </p:nvSpPr>
        <p:spPr>
          <a:xfrm>
            <a:off x="914400" y="1965960"/>
            <a:ext cx="3581400" cy="457200"/>
          </a:xfrm>
        </p:spPr>
        <p:txBody>
          <a:bodyPr anchor="ctr">
            <a:normAutofit/>
          </a:bodyPr>
          <a:lstStyle>
            <a:lvl1pPr>
              <a:defRPr sz="2400" b="1" baseline="0">
                <a:solidFill>
                  <a:schemeClr val="tx1"/>
                </a:solidFill>
                <a:latin typeface="+mj-lt"/>
              </a:defRPr>
            </a:lvl1pPr>
          </a:lstStyle>
          <a:p>
            <a:pPr lvl="0"/>
            <a:r>
              <a:rPr lang="en-US" dirty="0" smtClean="0"/>
              <a:t>Topic</a:t>
            </a:r>
          </a:p>
        </p:txBody>
      </p:sp>
      <p:sp>
        <p:nvSpPr>
          <p:cNvPr id="24" name="Picture Placeholder 23"/>
          <p:cNvSpPr>
            <a:spLocks noGrp="1"/>
          </p:cNvSpPr>
          <p:nvPr>
            <p:ph type="pic" sz="quarter" idx="16" hasCustomPrompt="1"/>
          </p:nvPr>
        </p:nvSpPr>
        <p:spPr>
          <a:xfrm>
            <a:off x="45721" y="2057400"/>
            <a:ext cx="914400" cy="914400"/>
          </a:xfrm>
        </p:spPr>
        <p:txBody>
          <a:bodyPr lIns="0" tIns="0" rIns="0" bIns="0" anchor="t" anchorCtr="0">
            <a:noAutofit/>
          </a:bodyPr>
          <a:lstStyle>
            <a:lvl1pPr indent="-457200" algn="ctr">
              <a:lnSpc>
                <a:spcPct val="75000"/>
              </a:lnSpc>
              <a:spcBef>
                <a:spcPts val="0"/>
              </a:spcBef>
              <a:defRPr sz="1000" b="0" baseline="0">
                <a:solidFill>
                  <a:schemeClr val="tx1"/>
                </a:solidFill>
                <a:latin typeface="Lucida Console" pitchFamily="49" charset="0"/>
                <a:ea typeface="Zepto" pitchFamily="2" charset="0"/>
                <a:cs typeface="Courier New" pitchFamily="49" charset="0"/>
              </a:defRPr>
            </a:lvl1pPr>
          </a:lstStyle>
          <a:p>
            <a:r>
              <a:rPr lang="en-US" dirty="0" smtClean="0"/>
              <a:t>Square</a:t>
            </a:r>
          </a:p>
          <a:p>
            <a:r>
              <a:rPr lang="en-US" dirty="0" smtClean="0"/>
              <a:t>picture</a:t>
            </a:r>
          </a:p>
        </p:txBody>
      </p:sp>
      <p:sp>
        <p:nvSpPr>
          <p:cNvPr id="23" name="Text Placeholder 7"/>
          <p:cNvSpPr>
            <a:spLocks noGrp="1"/>
          </p:cNvSpPr>
          <p:nvPr>
            <p:ph type="body" sz="quarter" idx="17" hasCustomPrompt="1"/>
          </p:nvPr>
        </p:nvSpPr>
        <p:spPr>
          <a:xfrm>
            <a:off x="914400" y="2377440"/>
            <a:ext cx="3581400" cy="762000"/>
          </a:xfrm>
        </p:spPr>
        <p:txBody>
          <a:bodyPr anchor="ctr">
            <a:normAutofit/>
          </a:bodyPr>
          <a:lstStyle>
            <a:lvl1pPr marL="0" indent="0">
              <a:lnSpc>
                <a:spcPct val="80000"/>
              </a:lnSpc>
              <a:defRPr sz="2000" b="1" baseline="0">
                <a:solidFill>
                  <a:schemeClr val="accent3"/>
                </a:solidFill>
                <a:latin typeface="+mj-lt"/>
              </a:defRPr>
            </a:lvl1pPr>
          </a:lstStyle>
          <a:p>
            <a:pPr lvl="0"/>
            <a:r>
              <a:rPr lang="en-US" dirty="0" smtClean="0"/>
              <a:t>Two lines of text can fit here.</a:t>
            </a:r>
          </a:p>
        </p:txBody>
      </p:sp>
      <p:sp>
        <p:nvSpPr>
          <p:cNvPr id="44" name="Text Placeholder 7"/>
          <p:cNvSpPr>
            <a:spLocks noGrp="1"/>
          </p:cNvSpPr>
          <p:nvPr>
            <p:ph type="body" sz="quarter" idx="18" hasCustomPrompt="1"/>
          </p:nvPr>
        </p:nvSpPr>
        <p:spPr>
          <a:xfrm>
            <a:off x="914400" y="3246120"/>
            <a:ext cx="3581400" cy="457200"/>
          </a:xfrm>
        </p:spPr>
        <p:txBody>
          <a:bodyPr anchor="ctr">
            <a:normAutofit/>
          </a:bodyPr>
          <a:lstStyle>
            <a:lvl1pPr>
              <a:defRPr sz="2400" b="1" baseline="0">
                <a:solidFill>
                  <a:schemeClr val="tx1"/>
                </a:solidFill>
                <a:latin typeface="+mj-lt"/>
              </a:defRPr>
            </a:lvl1pPr>
          </a:lstStyle>
          <a:p>
            <a:pPr lvl="0"/>
            <a:r>
              <a:rPr lang="en-US" dirty="0" smtClean="0"/>
              <a:t>Topic</a:t>
            </a:r>
          </a:p>
        </p:txBody>
      </p:sp>
      <p:sp>
        <p:nvSpPr>
          <p:cNvPr id="45" name="Picture Placeholder 23"/>
          <p:cNvSpPr>
            <a:spLocks noGrp="1"/>
          </p:cNvSpPr>
          <p:nvPr>
            <p:ph type="pic" sz="quarter" idx="19" hasCustomPrompt="1"/>
          </p:nvPr>
        </p:nvSpPr>
        <p:spPr>
          <a:xfrm>
            <a:off x="45721" y="3337560"/>
            <a:ext cx="914400" cy="914400"/>
          </a:xfrm>
        </p:spPr>
        <p:txBody>
          <a:bodyPr lIns="0" tIns="0" rIns="0" bIns="0" anchor="t" anchorCtr="0">
            <a:noAutofit/>
          </a:bodyPr>
          <a:lstStyle>
            <a:lvl1pPr indent="-457200" algn="ctr">
              <a:lnSpc>
                <a:spcPct val="75000"/>
              </a:lnSpc>
              <a:spcBef>
                <a:spcPts val="0"/>
              </a:spcBef>
              <a:defRPr sz="1000" b="0" baseline="0">
                <a:solidFill>
                  <a:schemeClr val="tx1"/>
                </a:solidFill>
                <a:latin typeface="Lucida Console" pitchFamily="49" charset="0"/>
                <a:ea typeface="Zepto" pitchFamily="2" charset="0"/>
                <a:cs typeface="Courier New" pitchFamily="49" charset="0"/>
              </a:defRPr>
            </a:lvl1pPr>
          </a:lstStyle>
          <a:p>
            <a:r>
              <a:rPr lang="en-US" dirty="0" smtClean="0"/>
              <a:t>Square</a:t>
            </a:r>
          </a:p>
          <a:p>
            <a:r>
              <a:rPr lang="en-US" dirty="0" smtClean="0"/>
              <a:t>picture</a:t>
            </a:r>
          </a:p>
        </p:txBody>
      </p:sp>
      <p:sp>
        <p:nvSpPr>
          <p:cNvPr id="46" name="Text Placeholder 7"/>
          <p:cNvSpPr>
            <a:spLocks noGrp="1"/>
          </p:cNvSpPr>
          <p:nvPr>
            <p:ph type="body" sz="quarter" idx="20" hasCustomPrompt="1"/>
          </p:nvPr>
        </p:nvSpPr>
        <p:spPr>
          <a:xfrm>
            <a:off x="914400" y="3657600"/>
            <a:ext cx="3581400" cy="762000"/>
          </a:xfrm>
        </p:spPr>
        <p:txBody>
          <a:bodyPr anchor="ctr">
            <a:normAutofit/>
          </a:bodyPr>
          <a:lstStyle>
            <a:lvl1pPr marL="0" indent="0">
              <a:lnSpc>
                <a:spcPct val="80000"/>
              </a:lnSpc>
              <a:defRPr sz="2000" b="1" baseline="0">
                <a:solidFill>
                  <a:schemeClr val="accent3"/>
                </a:solidFill>
                <a:latin typeface="+mj-lt"/>
              </a:defRPr>
            </a:lvl1pPr>
          </a:lstStyle>
          <a:p>
            <a:pPr lvl="0"/>
            <a:r>
              <a:rPr lang="en-US" dirty="0" smtClean="0"/>
              <a:t>Two lines of text can fit here.</a:t>
            </a:r>
          </a:p>
        </p:txBody>
      </p:sp>
      <p:sp>
        <p:nvSpPr>
          <p:cNvPr id="47" name="Text Placeholder 7"/>
          <p:cNvSpPr>
            <a:spLocks noGrp="1"/>
          </p:cNvSpPr>
          <p:nvPr>
            <p:ph type="body" sz="quarter" idx="21" hasCustomPrompt="1"/>
          </p:nvPr>
        </p:nvSpPr>
        <p:spPr>
          <a:xfrm>
            <a:off x="914400" y="4541520"/>
            <a:ext cx="3581400" cy="457200"/>
          </a:xfrm>
        </p:spPr>
        <p:txBody>
          <a:bodyPr anchor="ctr">
            <a:normAutofit/>
          </a:bodyPr>
          <a:lstStyle>
            <a:lvl1pPr>
              <a:defRPr sz="2400" b="1" baseline="0">
                <a:solidFill>
                  <a:schemeClr val="tx1"/>
                </a:solidFill>
                <a:latin typeface="+mj-lt"/>
              </a:defRPr>
            </a:lvl1pPr>
          </a:lstStyle>
          <a:p>
            <a:pPr lvl="0"/>
            <a:r>
              <a:rPr lang="en-US" dirty="0" smtClean="0"/>
              <a:t>Topic</a:t>
            </a:r>
          </a:p>
        </p:txBody>
      </p:sp>
      <p:sp>
        <p:nvSpPr>
          <p:cNvPr id="48" name="Picture Placeholder 23"/>
          <p:cNvSpPr>
            <a:spLocks noGrp="1"/>
          </p:cNvSpPr>
          <p:nvPr>
            <p:ph type="pic" sz="quarter" idx="22" hasCustomPrompt="1"/>
          </p:nvPr>
        </p:nvSpPr>
        <p:spPr>
          <a:xfrm>
            <a:off x="45721" y="4632960"/>
            <a:ext cx="914400" cy="914400"/>
          </a:xfrm>
        </p:spPr>
        <p:txBody>
          <a:bodyPr lIns="0" tIns="0" rIns="0" bIns="0" anchor="t" anchorCtr="0">
            <a:noAutofit/>
          </a:bodyPr>
          <a:lstStyle>
            <a:lvl1pPr indent="-457200" algn="ctr">
              <a:lnSpc>
                <a:spcPct val="75000"/>
              </a:lnSpc>
              <a:spcBef>
                <a:spcPts val="0"/>
              </a:spcBef>
              <a:defRPr sz="1000" b="0" baseline="0">
                <a:solidFill>
                  <a:schemeClr val="tx1"/>
                </a:solidFill>
                <a:latin typeface="Lucida Console" pitchFamily="49" charset="0"/>
                <a:ea typeface="Zepto" pitchFamily="2" charset="0"/>
                <a:cs typeface="Courier New" pitchFamily="49" charset="0"/>
              </a:defRPr>
            </a:lvl1pPr>
          </a:lstStyle>
          <a:p>
            <a:r>
              <a:rPr lang="en-US" dirty="0" smtClean="0"/>
              <a:t>Square</a:t>
            </a:r>
          </a:p>
          <a:p>
            <a:r>
              <a:rPr lang="en-US" dirty="0" smtClean="0"/>
              <a:t>picture</a:t>
            </a:r>
          </a:p>
        </p:txBody>
      </p:sp>
      <p:sp>
        <p:nvSpPr>
          <p:cNvPr id="49" name="Text Placeholder 7"/>
          <p:cNvSpPr>
            <a:spLocks noGrp="1"/>
          </p:cNvSpPr>
          <p:nvPr>
            <p:ph type="body" sz="quarter" idx="23" hasCustomPrompt="1"/>
          </p:nvPr>
        </p:nvSpPr>
        <p:spPr>
          <a:xfrm>
            <a:off x="914400" y="4953000"/>
            <a:ext cx="3581400" cy="762000"/>
          </a:xfrm>
        </p:spPr>
        <p:txBody>
          <a:bodyPr anchor="ctr">
            <a:normAutofit/>
          </a:bodyPr>
          <a:lstStyle>
            <a:lvl1pPr marL="0" indent="0">
              <a:lnSpc>
                <a:spcPct val="80000"/>
              </a:lnSpc>
              <a:defRPr sz="2000" b="1" baseline="0">
                <a:solidFill>
                  <a:schemeClr val="accent3"/>
                </a:solidFill>
                <a:latin typeface="+mj-lt"/>
              </a:defRPr>
            </a:lvl1pPr>
          </a:lstStyle>
          <a:p>
            <a:pPr lvl="0"/>
            <a:r>
              <a:rPr lang="en-US" dirty="0" smtClean="0"/>
              <a:t>Two lines of text can fit here.</a:t>
            </a:r>
          </a:p>
        </p:txBody>
      </p:sp>
      <p:sp>
        <p:nvSpPr>
          <p:cNvPr id="51" name="Text Placeholder 7"/>
          <p:cNvSpPr>
            <a:spLocks noGrp="1"/>
          </p:cNvSpPr>
          <p:nvPr>
            <p:ph type="body" sz="quarter" idx="24" hasCustomPrompt="1"/>
          </p:nvPr>
        </p:nvSpPr>
        <p:spPr>
          <a:xfrm>
            <a:off x="5562600" y="1965960"/>
            <a:ext cx="3581400" cy="457200"/>
          </a:xfrm>
        </p:spPr>
        <p:txBody>
          <a:bodyPr anchor="ctr">
            <a:normAutofit/>
          </a:bodyPr>
          <a:lstStyle>
            <a:lvl1pPr>
              <a:defRPr sz="2400" b="1" baseline="0">
                <a:solidFill>
                  <a:schemeClr val="tx1"/>
                </a:solidFill>
                <a:latin typeface="+mj-lt"/>
              </a:defRPr>
            </a:lvl1pPr>
          </a:lstStyle>
          <a:p>
            <a:pPr lvl="0"/>
            <a:r>
              <a:rPr lang="en-US" dirty="0" smtClean="0"/>
              <a:t>Topic</a:t>
            </a:r>
          </a:p>
        </p:txBody>
      </p:sp>
      <p:sp>
        <p:nvSpPr>
          <p:cNvPr id="52" name="Picture Placeholder 23"/>
          <p:cNvSpPr>
            <a:spLocks noGrp="1"/>
          </p:cNvSpPr>
          <p:nvPr>
            <p:ph type="pic" sz="quarter" idx="25" hasCustomPrompt="1"/>
          </p:nvPr>
        </p:nvSpPr>
        <p:spPr>
          <a:xfrm>
            <a:off x="4693921" y="2057400"/>
            <a:ext cx="914400" cy="914400"/>
          </a:xfrm>
        </p:spPr>
        <p:txBody>
          <a:bodyPr lIns="0" tIns="0" rIns="0" bIns="0" anchor="t" anchorCtr="0">
            <a:noAutofit/>
          </a:bodyPr>
          <a:lstStyle>
            <a:lvl1pPr indent="-457200" algn="ctr">
              <a:lnSpc>
                <a:spcPct val="75000"/>
              </a:lnSpc>
              <a:spcBef>
                <a:spcPts val="0"/>
              </a:spcBef>
              <a:defRPr sz="1000" b="0" baseline="0">
                <a:solidFill>
                  <a:schemeClr val="tx1"/>
                </a:solidFill>
                <a:latin typeface="Lucida Console" pitchFamily="49" charset="0"/>
                <a:ea typeface="Zepto" pitchFamily="2" charset="0"/>
                <a:cs typeface="Courier New" pitchFamily="49" charset="0"/>
              </a:defRPr>
            </a:lvl1pPr>
          </a:lstStyle>
          <a:p>
            <a:r>
              <a:rPr lang="en-US" dirty="0" smtClean="0"/>
              <a:t>Square</a:t>
            </a:r>
          </a:p>
          <a:p>
            <a:r>
              <a:rPr lang="en-US" dirty="0" smtClean="0"/>
              <a:t>picture</a:t>
            </a:r>
          </a:p>
        </p:txBody>
      </p:sp>
      <p:sp>
        <p:nvSpPr>
          <p:cNvPr id="53" name="Text Placeholder 7"/>
          <p:cNvSpPr>
            <a:spLocks noGrp="1"/>
          </p:cNvSpPr>
          <p:nvPr>
            <p:ph type="body" sz="quarter" idx="26" hasCustomPrompt="1"/>
          </p:nvPr>
        </p:nvSpPr>
        <p:spPr>
          <a:xfrm>
            <a:off x="5562600" y="2377440"/>
            <a:ext cx="3581400" cy="762000"/>
          </a:xfrm>
        </p:spPr>
        <p:txBody>
          <a:bodyPr anchor="ctr">
            <a:normAutofit/>
          </a:bodyPr>
          <a:lstStyle>
            <a:lvl1pPr marL="0" indent="0">
              <a:lnSpc>
                <a:spcPct val="80000"/>
              </a:lnSpc>
              <a:defRPr sz="2000" b="1" baseline="0">
                <a:solidFill>
                  <a:schemeClr val="accent3"/>
                </a:solidFill>
                <a:latin typeface="+mj-lt"/>
              </a:defRPr>
            </a:lvl1pPr>
          </a:lstStyle>
          <a:p>
            <a:pPr lvl="0"/>
            <a:r>
              <a:rPr lang="en-US" dirty="0" smtClean="0"/>
              <a:t>Two lines of text can fit here.</a:t>
            </a:r>
          </a:p>
        </p:txBody>
      </p:sp>
      <p:sp>
        <p:nvSpPr>
          <p:cNvPr id="54" name="Text Placeholder 7"/>
          <p:cNvSpPr>
            <a:spLocks noGrp="1"/>
          </p:cNvSpPr>
          <p:nvPr>
            <p:ph type="body" sz="quarter" idx="27" hasCustomPrompt="1"/>
          </p:nvPr>
        </p:nvSpPr>
        <p:spPr>
          <a:xfrm>
            <a:off x="5562600" y="3246120"/>
            <a:ext cx="3581400" cy="457200"/>
          </a:xfrm>
        </p:spPr>
        <p:txBody>
          <a:bodyPr anchor="ctr">
            <a:normAutofit/>
          </a:bodyPr>
          <a:lstStyle>
            <a:lvl1pPr>
              <a:defRPr sz="2400" b="1" baseline="0">
                <a:solidFill>
                  <a:schemeClr val="tx1"/>
                </a:solidFill>
                <a:latin typeface="+mj-lt"/>
              </a:defRPr>
            </a:lvl1pPr>
          </a:lstStyle>
          <a:p>
            <a:pPr lvl="0"/>
            <a:r>
              <a:rPr lang="en-US" dirty="0" smtClean="0"/>
              <a:t>Topic</a:t>
            </a:r>
          </a:p>
        </p:txBody>
      </p:sp>
      <p:sp>
        <p:nvSpPr>
          <p:cNvPr id="55" name="Picture Placeholder 23"/>
          <p:cNvSpPr>
            <a:spLocks noGrp="1"/>
          </p:cNvSpPr>
          <p:nvPr>
            <p:ph type="pic" sz="quarter" idx="28" hasCustomPrompt="1"/>
          </p:nvPr>
        </p:nvSpPr>
        <p:spPr>
          <a:xfrm>
            <a:off x="4693921" y="3337560"/>
            <a:ext cx="914400" cy="914400"/>
          </a:xfrm>
        </p:spPr>
        <p:txBody>
          <a:bodyPr lIns="0" tIns="0" rIns="0" bIns="0" anchor="t" anchorCtr="0">
            <a:noAutofit/>
          </a:bodyPr>
          <a:lstStyle>
            <a:lvl1pPr indent="-457200" algn="ctr">
              <a:lnSpc>
                <a:spcPct val="75000"/>
              </a:lnSpc>
              <a:spcBef>
                <a:spcPts val="0"/>
              </a:spcBef>
              <a:defRPr sz="1000" b="0" baseline="0">
                <a:solidFill>
                  <a:schemeClr val="tx1"/>
                </a:solidFill>
                <a:latin typeface="Lucida Console" pitchFamily="49" charset="0"/>
                <a:ea typeface="Zepto" pitchFamily="2" charset="0"/>
                <a:cs typeface="Courier New" pitchFamily="49" charset="0"/>
              </a:defRPr>
            </a:lvl1pPr>
          </a:lstStyle>
          <a:p>
            <a:r>
              <a:rPr lang="en-US" dirty="0" smtClean="0"/>
              <a:t>Square</a:t>
            </a:r>
          </a:p>
          <a:p>
            <a:r>
              <a:rPr lang="en-US" dirty="0" smtClean="0"/>
              <a:t>picture</a:t>
            </a:r>
          </a:p>
        </p:txBody>
      </p:sp>
      <p:sp>
        <p:nvSpPr>
          <p:cNvPr id="56" name="Text Placeholder 7"/>
          <p:cNvSpPr>
            <a:spLocks noGrp="1"/>
          </p:cNvSpPr>
          <p:nvPr>
            <p:ph type="body" sz="quarter" idx="29" hasCustomPrompt="1"/>
          </p:nvPr>
        </p:nvSpPr>
        <p:spPr>
          <a:xfrm>
            <a:off x="5562600" y="3657600"/>
            <a:ext cx="3581400" cy="762000"/>
          </a:xfrm>
        </p:spPr>
        <p:txBody>
          <a:bodyPr anchor="ctr">
            <a:normAutofit/>
          </a:bodyPr>
          <a:lstStyle>
            <a:lvl1pPr marL="0" indent="0">
              <a:lnSpc>
                <a:spcPct val="80000"/>
              </a:lnSpc>
              <a:defRPr sz="2000" b="1" baseline="0">
                <a:solidFill>
                  <a:schemeClr val="accent3"/>
                </a:solidFill>
                <a:latin typeface="+mj-lt"/>
              </a:defRPr>
            </a:lvl1pPr>
          </a:lstStyle>
          <a:p>
            <a:pPr lvl="0"/>
            <a:r>
              <a:rPr lang="en-US" dirty="0" smtClean="0"/>
              <a:t>Two lines of text can fit here.</a:t>
            </a:r>
          </a:p>
        </p:txBody>
      </p:sp>
      <p:sp>
        <p:nvSpPr>
          <p:cNvPr id="57" name="Text Placeholder 7"/>
          <p:cNvSpPr>
            <a:spLocks noGrp="1"/>
          </p:cNvSpPr>
          <p:nvPr>
            <p:ph type="body" sz="quarter" idx="30" hasCustomPrompt="1"/>
          </p:nvPr>
        </p:nvSpPr>
        <p:spPr>
          <a:xfrm>
            <a:off x="5562600" y="4541520"/>
            <a:ext cx="3581400" cy="457200"/>
          </a:xfrm>
        </p:spPr>
        <p:txBody>
          <a:bodyPr anchor="ctr">
            <a:normAutofit/>
          </a:bodyPr>
          <a:lstStyle>
            <a:lvl1pPr>
              <a:defRPr sz="2400" b="1" baseline="0">
                <a:solidFill>
                  <a:schemeClr val="tx1"/>
                </a:solidFill>
                <a:latin typeface="+mj-lt"/>
              </a:defRPr>
            </a:lvl1pPr>
          </a:lstStyle>
          <a:p>
            <a:pPr lvl="0"/>
            <a:r>
              <a:rPr lang="en-US" dirty="0" smtClean="0"/>
              <a:t>Topic</a:t>
            </a:r>
          </a:p>
        </p:txBody>
      </p:sp>
      <p:sp>
        <p:nvSpPr>
          <p:cNvPr id="58" name="Picture Placeholder 23"/>
          <p:cNvSpPr>
            <a:spLocks noGrp="1"/>
          </p:cNvSpPr>
          <p:nvPr>
            <p:ph type="pic" sz="quarter" idx="31" hasCustomPrompt="1"/>
          </p:nvPr>
        </p:nvSpPr>
        <p:spPr>
          <a:xfrm>
            <a:off x="4693921" y="4632960"/>
            <a:ext cx="914400" cy="914400"/>
          </a:xfrm>
        </p:spPr>
        <p:txBody>
          <a:bodyPr lIns="0" tIns="0" rIns="0" bIns="0" anchor="t" anchorCtr="0">
            <a:noAutofit/>
          </a:bodyPr>
          <a:lstStyle>
            <a:lvl1pPr indent="-457200" algn="ctr">
              <a:lnSpc>
                <a:spcPct val="75000"/>
              </a:lnSpc>
              <a:spcBef>
                <a:spcPts val="0"/>
              </a:spcBef>
              <a:defRPr sz="1000" b="0" baseline="0">
                <a:solidFill>
                  <a:schemeClr val="tx1"/>
                </a:solidFill>
                <a:latin typeface="Lucida Console" pitchFamily="49" charset="0"/>
                <a:ea typeface="Zepto" pitchFamily="2" charset="0"/>
                <a:cs typeface="Courier New" pitchFamily="49" charset="0"/>
              </a:defRPr>
            </a:lvl1pPr>
          </a:lstStyle>
          <a:p>
            <a:r>
              <a:rPr lang="en-US" dirty="0" smtClean="0"/>
              <a:t>Square</a:t>
            </a:r>
          </a:p>
          <a:p>
            <a:r>
              <a:rPr lang="en-US" dirty="0" smtClean="0"/>
              <a:t>picture</a:t>
            </a:r>
          </a:p>
        </p:txBody>
      </p:sp>
      <p:sp>
        <p:nvSpPr>
          <p:cNvPr id="59" name="Text Placeholder 7"/>
          <p:cNvSpPr>
            <a:spLocks noGrp="1"/>
          </p:cNvSpPr>
          <p:nvPr>
            <p:ph type="body" sz="quarter" idx="32" hasCustomPrompt="1"/>
          </p:nvPr>
        </p:nvSpPr>
        <p:spPr>
          <a:xfrm>
            <a:off x="5562600" y="4953000"/>
            <a:ext cx="3581400" cy="762000"/>
          </a:xfrm>
        </p:spPr>
        <p:txBody>
          <a:bodyPr anchor="ctr">
            <a:normAutofit/>
          </a:bodyPr>
          <a:lstStyle>
            <a:lvl1pPr marL="0" indent="0">
              <a:lnSpc>
                <a:spcPct val="80000"/>
              </a:lnSpc>
              <a:defRPr sz="2000" b="1" baseline="0">
                <a:solidFill>
                  <a:schemeClr val="accent3"/>
                </a:solidFill>
                <a:latin typeface="+mj-lt"/>
              </a:defRPr>
            </a:lvl1pPr>
          </a:lstStyle>
          <a:p>
            <a:pPr lvl="0"/>
            <a:r>
              <a:rPr lang="en-US" dirty="0" smtClean="0"/>
              <a:t>Two lines of text can fit here.</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anim calcmode="lin" valueType="num">
                                      <p:cBhvr additive="base">
                                        <p:cTn id="11"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2">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 calcmode="lin" valueType="num">
                                      <p:cBhvr additive="base">
                                        <p:cTn id="15" dur="500" fill="hold"/>
                                        <p:tgtEl>
                                          <p:spTgt spid="24">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24">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24">
                                            <p:txEl>
                                              <p:pRg st="1" end="1"/>
                                            </p:txEl>
                                          </p:spTgt>
                                        </p:tgtEl>
                                        <p:attrNameLst>
                                          <p:attrName>style.visibility</p:attrName>
                                        </p:attrNameLst>
                                      </p:cBhvr>
                                      <p:to>
                                        <p:strVal val="visible"/>
                                      </p:to>
                                    </p:set>
                                    <p:anim calcmode="lin" valueType="num">
                                      <p:cBhvr additive="base">
                                        <p:cTn id="19" dur="500" fill="hold"/>
                                        <p:tgtEl>
                                          <p:spTgt spid="24">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4">
                                            <p:txEl>
                                              <p:pRg st="1" end="1"/>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23">
                                            <p:txEl>
                                              <p:pRg st="0" end="0"/>
                                            </p:txEl>
                                          </p:spTgt>
                                        </p:tgtEl>
                                        <p:attrNameLst>
                                          <p:attrName>style.visibility</p:attrName>
                                        </p:attrNameLst>
                                      </p:cBhvr>
                                      <p:to>
                                        <p:strVal val="visible"/>
                                      </p:to>
                                    </p:set>
                                    <p:anim calcmode="lin" valueType="num">
                                      <p:cBhvr additive="base">
                                        <p:cTn id="23" dur="5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23">
                                            <p:txEl>
                                              <p:pRg st="0" end="0"/>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44">
                                            <p:txEl>
                                              <p:pRg st="0" end="0"/>
                                            </p:txEl>
                                          </p:spTgt>
                                        </p:tgtEl>
                                        <p:attrNameLst>
                                          <p:attrName>style.visibility</p:attrName>
                                        </p:attrNameLst>
                                      </p:cBhvr>
                                      <p:to>
                                        <p:strVal val="visible"/>
                                      </p:to>
                                    </p:set>
                                    <p:anim calcmode="lin" valueType="num">
                                      <p:cBhvr additive="base">
                                        <p:cTn id="27" dur="500" fill="hold"/>
                                        <p:tgtEl>
                                          <p:spTgt spid="44">
                                            <p:txEl>
                                              <p:pRg st="0" end="0"/>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44">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45">
                                            <p:txEl>
                                              <p:pRg st="0" end="0"/>
                                            </p:txEl>
                                          </p:spTgt>
                                        </p:tgtEl>
                                        <p:attrNameLst>
                                          <p:attrName>style.visibility</p:attrName>
                                        </p:attrNameLst>
                                      </p:cBhvr>
                                      <p:to>
                                        <p:strVal val="visible"/>
                                      </p:to>
                                    </p:set>
                                    <p:anim calcmode="lin" valueType="num">
                                      <p:cBhvr additive="base">
                                        <p:cTn id="31" dur="500" fill="hold"/>
                                        <p:tgtEl>
                                          <p:spTgt spid="45">
                                            <p:txEl>
                                              <p:pRg st="0" end="0"/>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5">
                                            <p:txEl>
                                              <p:pRg st="0" end="0"/>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45">
                                            <p:txEl>
                                              <p:pRg st="1" end="1"/>
                                            </p:txEl>
                                          </p:spTgt>
                                        </p:tgtEl>
                                        <p:attrNameLst>
                                          <p:attrName>style.visibility</p:attrName>
                                        </p:attrNameLst>
                                      </p:cBhvr>
                                      <p:to>
                                        <p:strVal val="visible"/>
                                      </p:to>
                                    </p:set>
                                    <p:anim calcmode="lin" valueType="num">
                                      <p:cBhvr additive="base">
                                        <p:cTn id="35" dur="500" fill="hold"/>
                                        <p:tgtEl>
                                          <p:spTgt spid="45">
                                            <p:txEl>
                                              <p:pRg st="1" end="1"/>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45">
                                            <p:txEl>
                                              <p:pRg st="1" end="1"/>
                                            </p:txEl>
                                          </p:spTgt>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46">
                                            <p:txEl>
                                              <p:pRg st="0" end="0"/>
                                            </p:txEl>
                                          </p:spTgt>
                                        </p:tgtEl>
                                        <p:attrNameLst>
                                          <p:attrName>style.visibility</p:attrName>
                                        </p:attrNameLst>
                                      </p:cBhvr>
                                      <p:to>
                                        <p:strVal val="visible"/>
                                      </p:to>
                                    </p:set>
                                    <p:anim calcmode="lin" valueType="num">
                                      <p:cBhvr additive="base">
                                        <p:cTn id="39" dur="500" fill="hold"/>
                                        <p:tgtEl>
                                          <p:spTgt spid="46">
                                            <p:txEl>
                                              <p:pRg st="0" end="0"/>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46">
                                            <p:txEl>
                                              <p:pRg st="0" end="0"/>
                                            </p:txEl>
                                          </p:spTgt>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47">
                                            <p:txEl>
                                              <p:pRg st="0" end="0"/>
                                            </p:txEl>
                                          </p:spTgt>
                                        </p:tgtEl>
                                        <p:attrNameLst>
                                          <p:attrName>style.visibility</p:attrName>
                                        </p:attrNameLst>
                                      </p:cBhvr>
                                      <p:to>
                                        <p:strVal val="visible"/>
                                      </p:to>
                                    </p:set>
                                    <p:anim calcmode="lin" valueType="num">
                                      <p:cBhvr additive="base">
                                        <p:cTn id="43" dur="500" fill="hold"/>
                                        <p:tgtEl>
                                          <p:spTgt spid="47">
                                            <p:txEl>
                                              <p:pRg st="0" end="0"/>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47">
                                            <p:txEl>
                                              <p:pRg st="0" end="0"/>
                                            </p:txEl>
                                          </p:spTgt>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8">
                                            <p:txEl>
                                              <p:pRg st="0" end="0"/>
                                            </p:txEl>
                                          </p:spTgt>
                                        </p:tgtEl>
                                        <p:attrNameLst>
                                          <p:attrName>style.visibility</p:attrName>
                                        </p:attrNameLst>
                                      </p:cBhvr>
                                      <p:to>
                                        <p:strVal val="visible"/>
                                      </p:to>
                                    </p:set>
                                    <p:anim calcmode="lin" valueType="num">
                                      <p:cBhvr additive="base">
                                        <p:cTn id="47" dur="500" fill="hold"/>
                                        <p:tgtEl>
                                          <p:spTgt spid="48">
                                            <p:txEl>
                                              <p:pRg st="0" end="0"/>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48">
                                            <p:txEl>
                                              <p:pRg st="0" end="0"/>
                                            </p:txEl>
                                          </p:spTgt>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48">
                                            <p:txEl>
                                              <p:pRg st="1" end="1"/>
                                            </p:txEl>
                                          </p:spTgt>
                                        </p:tgtEl>
                                        <p:attrNameLst>
                                          <p:attrName>style.visibility</p:attrName>
                                        </p:attrNameLst>
                                      </p:cBhvr>
                                      <p:to>
                                        <p:strVal val="visible"/>
                                      </p:to>
                                    </p:set>
                                    <p:anim calcmode="lin" valueType="num">
                                      <p:cBhvr additive="base">
                                        <p:cTn id="51" dur="500" fill="hold"/>
                                        <p:tgtEl>
                                          <p:spTgt spid="48">
                                            <p:txEl>
                                              <p:pRg st="1" end="1"/>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48">
                                            <p:txEl>
                                              <p:pRg st="1" end="1"/>
                                            </p:txEl>
                                          </p:spTgt>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49">
                                            <p:txEl>
                                              <p:pRg st="0" end="0"/>
                                            </p:txEl>
                                          </p:spTgt>
                                        </p:tgtEl>
                                        <p:attrNameLst>
                                          <p:attrName>style.visibility</p:attrName>
                                        </p:attrNameLst>
                                      </p:cBhvr>
                                      <p:to>
                                        <p:strVal val="visible"/>
                                      </p:to>
                                    </p:set>
                                    <p:anim calcmode="lin" valueType="num">
                                      <p:cBhvr additive="base">
                                        <p:cTn id="55" dur="500" fill="hold"/>
                                        <p:tgtEl>
                                          <p:spTgt spid="49">
                                            <p:txEl>
                                              <p:pRg st="0" end="0"/>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49">
                                            <p:txEl>
                                              <p:pRg st="0" end="0"/>
                                            </p:txEl>
                                          </p:spTgt>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51">
                                            <p:txEl>
                                              <p:pRg st="0" end="0"/>
                                            </p:txEl>
                                          </p:spTgt>
                                        </p:tgtEl>
                                        <p:attrNameLst>
                                          <p:attrName>style.visibility</p:attrName>
                                        </p:attrNameLst>
                                      </p:cBhvr>
                                      <p:to>
                                        <p:strVal val="visible"/>
                                      </p:to>
                                    </p:set>
                                    <p:anim calcmode="lin" valueType="num">
                                      <p:cBhvr additive="base">
                                        <p:cTn id="59" dur="500" fill="hold"/>
                                        <p:tgtEl>
                                          <p:spTgt spid="51">
                                            <p:txEl>
                                              <p:pRg st="0" end="0"/>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51">
                                            <p:txEl>
                                              <p:pRg st="0" end="0"/>
                                            </p:txEl>
                                          </p:spTgt>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52">
                                            <p:txEl>
                                              <p:pRg st="0" end="0"/>
                                            </p:txEl>
                                          </p:spTgt>
                                        </p:tgtEl>
                                        <p:attrNameLst>
                                          <p:attrName>style.visibility</p:attrName>
                                        </p:attrNameLst>
                                      </p:cBhvr>
                                      <p:to>
                                        <p:strVal val="visible"/>
                                      </p:to>
                                    </p:set>
                                    <p:anim calcmode="lin" valueType="num">
                                      <p:cBhvr additive="base">
                                        <p:cTn id="63" dur="500" fill="hold"/>
                                        <p:tgtEl>
                                          <p:spTgt spid="52">
                                            <p:txEl>
                                              <p:pRg st="0" end="0"/>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52">
                                            <p:txEl>
                                              <p:pRg st="0" end="0"/>
                                            </p:txEl>
                                          </p:spTgt>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2">
                                            <p:txEl>
                                              <p:pRg st="1" end="1"/>
                                            </p:txEl>
                                          </p:spTgt>
                                        </p:tgtEl>
                                        <p:attrNameLst>
                                          <p:attrName>style.visibility</p:attrName>
                                        </p:attrNameLst>
                                      </p:cBhvr>
                                      <p:to>
                                        <p:strVal val="visible"/>
                                      </p:to>
                                    </p:set>
                                    <p:anim calcmode="lin" valueType="num">
                                      <p:cBhvr additive="base">
                                        <p:cTn id="67" dur="500" fill="hold"/>
                                        <p:tgtEl>
                                          <p:spTgt spid="52">
                                            <p:txEl>
                                              <p:pRg st="1" end="1"/>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52">
                                            <p:txEl>
                                              <p:pRg st="1" end="1"/>
                                            </p:txEl>
                                          </p:spTgt>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3">
                                            <p:txEl>
                                              <p:pRg st="0" end="0"/>
                                            </p:txEl>
                                          </p:spTgt>
                                        </p:tgtEl>
                                        <p:attrNameLst>
                                          <p:attrName>style.visibility</p:attrName>
                                        </p:attrNameLst>
                                      </p:cBhvr>
                                      <p:to>
                                        <p:strVal val="visible"/>
                                      </p:to>
                                    </p:set>
                                    <p:anim calcmode="lin" valueType="num">
                                      <p:cBhvr additive="base">
                                        <p:cTn id="71" dur="500" fill="hold"/>
                                        <p:tgtEl>
                                          <p:spTgt spid="53">
                                            <p:txEl>
                                              <p:pRg st="0" end="0"/>
                                            </p:txEl>
                                          </p:spTgt>
                                        </p:tgtEl>
                                        <p:attrNameLst>
                                          <p:attrName>ppt_x</p:attrName>
                                        </p:attrNameLst>
                                      </p:cBhvr>
                                      <p:tavLst>
                                        <p:tav tm="0">
                                          <p:val>
                                            <p:strVal val="1+#ppt_w/2"/>
                                          </p:val>
                                        </p:tav>
                                        <p:tav tm="100000">
                                          <p:val>
                                            <p:strVal val="#ppt_x"/>
                                          </p:val>
                                        </p:tav>
                                      </p:tavLst>
                                    </p:anim>
                                    <p:anim calcmode="lin" valueType="num">
                                      <p:cBhvr additive="base">
                                        <p:cTn id="72" dur="500" fill="hold"/>
                                        <p:tgtEl>
                                          <p:spTgt spid="53">
                                            <p:txEl>
                                              <p:pRg st="0" end="0"/>
                                            </p:txEl>
                                          </p:spTgt>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54">
                                            <p:txEl>
                                              <p:pRg st="0" end="0"/>
                                            </p:txEl>
                                          </p:spTgt>
                                        </p:tgtEl>
                                        <p:attrNameLst>
                                          <p:attrName>style.visibility</p:attrName>
                                        </p:attrNameLst>
                                      </p:cBhvr>
                                      <p:to>
                                        <p:strVal val="visible"/>
                                      </p:to>
                                    </p:set>
                                    <p:anim calcmode="lin" valueType="num">
                                      <p:cBhvr additive="base">
                                        <p:cTn id="75" dur="500" fill="hold"/>
                                        <p:tgtEl>
                                          <p:spTgt spid="54">
                                            <p:txEl>
                                              <p:pRg st="0" end="0"/>
                                            </p:txEl>
                                          </p:spTgt>
                                        </p:tgtEl>
                                        <p:attrNameLst>
                                          <p:attrName>ppt_x</p:attrName>
                                        </p:attrNameLst>
                                      </p:cBhvr>
                                      <p:tavLst>
                                        <p:tav tm="0">
                                          <p:val>
                                            <p:strVal val="1+#ppt_w/2"/>
                                          </p:val>
                                        </p:tav>
                                        <p:tav tm="100000">
                                          <p:val>
                                            <p:strVal val="#ppt_x"/>
                                          </p:val>
                                        </p:tav>
                                      </p:tavLst>
                                    </p:anim>
                                    <p:anim calcmode="lin" valueType="num">
                                      <p:cBhvr additive="base">
                                        <p:cTn id="76" dur="500" fill="hold"/>
                                        <p:tgtEl>
                                          <p:spTgt spid="54">
                                            <p:txEl>
                                              <p:pRg st="0" end="0"/>
                                            </p:txEl>
                                          </p:spTgt>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5">
                                            <p:txEl>
                                              <p:pRg st="0" end="0"/>
                                            </p:txEl>
                                          </p:spTgt>
                                        </p:tgtEl>
                                        <p:attrNameLst>
                                          <p:attrName>style.visibility</p:attrName>
                                        </p:attrNameLst>
                                      </p:cBhvr>
                                      <p:to>
                                        <p:strVal val="visible"/>
                                      </p:to>
                                    </p:set>
                                    <p:anim calcmode="lin" valueType="num">
                                      <p:cBhvr additive="base">
                                        <p:cTn id="79" dur="500" fill="hold"/>
                                        <p:tgtEl>
                                          <p:spTgt spid="55">
                                            <p:txEl>
                                              <p:pRg st="0" end="0"/>
                                            </p:txEl>
                                          </p:spTgt>
                                        </p:tgtEl>
                                        <p:attrNameLst>
                                          <p:attrName>ppt_x</p:attrName>
                                        </p:attrNameLst>
                                      </p:cBhvr>
                                      <p:tavLst>
                                        <p:tav tm="0">
                                          <p:val>
                                            <p:strVal val="1+#ppt_w/2"/>
                                          </p:val>
                                        </p:tav>
                                        <p:tav tm="100000">
                                          <p:val>
                                            <p:strVal val="#ppt_x"/>
                                          </p:val>
                                        </p:tav>
                                      </p:tavLst>
                                    </p:anim>
                                    <p:anim calcmode="lin" valueType="num">
                                      <p:cBhvr additive="base">
                                        <p:cTn id="80" dur="500" fill="hold"/>
                                        <p:tgtEl>
                                          <p:spTgt spid="55">
                                            <p:txEl>
                                              <p:pRg st="0" end="0"/>
                                            </p:txEl>
                                          </p:spTgt>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55">
                                            <p:txEl>
                                              <p:pRg st="1" end="1"/>
                                            </p:txEl>
                                          </p:spTgt>
                                        </p:tgtEl>
                                        <p:attrNameLst>
                                          <p:attrName>style.visibility</p:attrName>
                                        </p:attrNameLst>
                                      </p:cBhvr>
                                      <p:to>
                                        <p:strVal val="visible"/>
                                      </p:to>
                                    </p:set>
                                    <p:anim calcmode="lin" valueType="num">
                                      <p:cBhvr additive="base">
                                        <p:cTn id="83" dur="500" fill="hold"/>
                                        <p:tgtEl>
                                          <p:spTgt spid="55">
                                            <p:txEl>
                                              <p:pRg st="1" end="1"/>
                                            </p:txEl>
                                          </p:spTgt>
                                        </p:tgtEl>
                                        <p:attrNameLst>
                                          <p:attrName>ppt_x</p:attrName>
                                        </p:attrNameLst>
                                      </p:cBhvr>
                                      <p:tavLst>
                                        <p:tav tm="0">
                                          <p:val>
                                            <p:strVal val="1+#ppt_w/2"/>
                                          </p:val>
                                        </p:tav>
                                        <p:tav tm="100000">
                                          <p:val>
                                            <p:strVal val="#ppt_x"/>
                                          </p:val>
                                        </p:tav>
                                      </p:tavLst>
                                    </p:anim>
                                    <p:anim calcmode="lin" valueType="num">
                                      <p:cBhvr additive="base">
                                        <p:cTn id="84" dur="500" fill="hold"/>
                                        <p:tgtEl>
                                          <p:spTgt spid="55">
                                            <p:txEl>
                                              <p:pRg st="1" end="1"/>
                                            </p:txEl>
                                          </p:spTgt>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56">
                                            <p:txEl>
                                              <p:pRg st="0" end="0"/>
                                            </p:txEl>
                                          </p:spTgt>
                                        </p:tgtEl>
                                        <p:attrNameLst>
                                          <p:attrName>style.visibility</p:attrName>
                                        </p:attrNameLst>
                                      </p:cBhvr>
                                      <p:to>
                                        <p:strVal val="visible"/>
                                      </p:to>
                                    </p:set>
                                    <p:anim calcmode="lin" valueType="num">
                                      <p:cBhvr additive="base">
                                        <p:cTn id="87" dur="500" fill="hold"/>
                                        <p:tgtEl>
                                          <p:spTgt spid="56">
                                            <p:txEl>
                                              <p:pRg st="0" end="0"/>
                                            </p:txEl>
                                          </p:spTgt>
                                        </p:tgtEl>
                                        <p:attrNameLst>
                                          <p:attrName>ppt_x</p:attrName>
                                        </p:attrNameLst>
                                      </p:cBhvr>
                                      <p:tavLst>
                                        <p:tav tm="0">
                                          <p:val>
                                            <p:strVal val="1+#ppt_w/2"/>
                                          </p:val>
                                        </p:tav>
                                        <p:tav tm="100000">
                                          <p:val>
                                            <p:strVal val="#ppt_x"/>
                                          </p:val>
                                        </p:tav>
                                      </p:tavLst>
                                    </p:anim>
                                    <p:anim calcmode="lin" valueType="num">
                                      <p:cBhvr additive="base">
                                        <p:cTn id="88" dur="500" fill="hold"/>
                                        <p:tgtEl>
                                          <p:spTgt spid="56">
                                            <p:txEl>
                                              <p:pRg st="0" end="0"/>
                                            </p:txEl>
                                          </p:spTgt>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57">
                                            <p:txEl>
                                              <p:pRg st="0" end="0"/>
                                            </p:txEl>
                                          </p:spTgt>
                                        </p:tgtEl>
                                        <p:attrNameLst>
                                          <p:attrName>style.visibility</p:attrName>
                                        </p:attrNameLst>
                                      </p:cBhvr>
                                      <p:to>
                                        <p:strVal val="visible"/>
                                      </p:to>
                                    </p:set>
                                    <p:anim calcmode="lin" valueType="num">
                                      <p:cBhvr additive="base">
                                        <p:cTn id="91" dur="500" fill="hold"/>
                                        <p:tgtEl>
                                          <p:spTgt spid="57">
                                            <p:txEl>
                                              <p:pRg st="0" end="0"/>
                                            </p:txEl>
                                          </p:spTgt>
                                        </p:tgtEl>
                                        <p:attrNameLst>
                                          <p:attrName>ppt_x</p:attrName>
                                        </p:attrNameLst>
                                      </p:cBhvr>
                                      <p:tavLst>
                                        <p:tav tm="0">
                                          <p:val>
                                            <p:strVal val="1+#ppt_w/2"/>
                                          </p:val>
                                        </p:tav>
                                        <p:tav tm="100000">
                                          <p:val>
                                            <p:strVal val="#ppt_x"/>
                                          </p:val>
                                        </p:tav>
                                      </p:tavLst>
                                    </p:anim>
                                    <p:anim calcmode="lin" valueType="num">
                                      <p:cBhvr additive="base">
                                        <p:cTn id="92" dur="500" fill="hold"/>
                                        <p:tgtEl>
                                          <p:spTgt spid="57">
                                            <p:txEl>
                                              <p:pRg st="0" end="0"/>
                                            </p:txEl>
                                          </p:spTgt>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58">
                                            <p:txEl>
                                              <p:pRg st="0" end="0"/>
                                            </p:txEl>
                                          </p:spTgt>
                                        </p:tgtEl>
                                        <p:attrNameLst>
                                          <p:attrName>style.visibility</p:attrName>
                                        </p:attrNameLst>
                                      </p:cBhvr>
                                      <p:to>
                                        <p:strVal val="visible"/>
                                      </p:to>
                                    </p:set>
                                    <p:anim calcmode="lin" valueType="num">
                                      <p:cBhvr additive="base">
                                        <p:cTn id="95" dur="500" fill="hold"/>
                                        <p:tgtEl>
                                          <p:spTgt spid="58">
                                            <p:txEl>
                                              <p:pRg st="0" end="0"/>
                                            </p:txEl>
                                          </p:spTgt>
                                        </p:tgtEl>
                                        <p:attrNameLst>
                                          <p:attrName>ppt_x</p:attrName>
                                        </p:attrNameLst>
                                      </p:cBhvr>
                                      <p:tavLst>
                                        <p:tav tm="0">
                                          <p:val>
                                            <p:strVal val="1+#ppt_w/2"/>
                                          </p:val>
                                        </p:tav>
                                        <p:tav tm="100000">
                                          <p:val>
                                            <p:strVal val="#ppt_x"/>
                                          </p:val>
                                        </p:tav>
                                      </p:tavLst>
                                    </p:anim>
                                    <p:anim calcmode="lin" valueType="num">
                                      <p:cBhvr additive="base">
                                        <p:cTn id="96" dur="500" fill="hold"/>
                                        <p:tgtEl>
                                          <p:spTgt spid="58">
                                            <p:txEl>
                                              <p:pRg st="0" end="0"/>
                                            </p:txEl>
                                          </p:spTgt>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58">
                                            <p:txEl>
                                              <p:pRg st="1" end="1"/>
                                            </p:txEl>
                                          </p:spTgt>
                                        </p:tgtEl>
                                        <p:attrNameLst>
                                          <p:attrName>style.visibility</p:attrName>
                                        </p:attrNameLst>
                                      </p:cBhvr>
                                      <p:to>
                                        <p:strVal val="visible"/>
                                      </p:to>
                                    </p:set>
                                    <p:anim calcmode="lin" valueType="num">
                                      <p:cBhvr additive="base">
                                        <p:cTn id="99" dur="500" fill="hold"/>
                                        <p:tgtEl>
                                          <p:spTgt spid="58">
                                            <p:txEl>
                                              <p:pRg st="1" end="1"/>
                                            </p:txEl>
                                          </p:spTgt>
                                        </p:tgtEl>
                                        <p:attrNameLst>
                                          <p:attrName>ppt_x</p:attrName>
                                        </p:attrNameLst>
                                      </p:cBhvr>
                                      <p:tavLst>
                                        <p:tav tm="0">
                                          <p:val>
                                            <p:strVal val="1+#ppt_w/2"/>
                                          </p:val>
                                        </p:tav>
                                        <p:tav tm="100000">
                                          <p:val>
                                            <p:strVal val="#ppt_x"/>
                                          </p:val>
                                        </p:tav>
                                      </p:tavLst>
                                    </p:anim>
                                    <p:anim calcmode="lin" valueType="num">
                                      <p:cBhvr additive="base">
                                        <p:cTn id="100" dur="500" fill="hold"/>
                                        <p:tgtEl>
                                          <p:spTgt spid="58">
                                            <p:txEl>
                                              <p:pRg st="1" end="1"/>
                                            </p:txEl>
                                          </p:spTgt>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59">
                                            <p:txEl>
                                              <p:pRg st="0" end="0"/>
                                            </p:txEl>
                                          </p:spTgt>
                                        </p:tgtEl>
                                        <p:attrNameLst>
                                          <p:attrName>style.visibility</p:attrName>
                                        </p:attrNameLst>
                                      </p:cBhvr>
                                      <p:to>
                                        <p:strVal val="visible"/>
                                      </p:to>
                                    </p:set>
                                    <p:anim calcmode="lin" valueType="num">
                                      <p:cBhvr additive="base">
                                        <p:cTn id="103" dur="500" fill="hold"/>
                                        <p:tgtEl>
                                          <p:spTgt spid="59">
                                            <p:txEl>
                                              <p:pRg st="0" end="0"/>
                                            </p:txEl>
                                          </p:spTgt>
                                        </p:tgtEl>
                                        <p:attrNameLst>
                                          <p:attrName>ppt_x</p:attrName>
                                        </p:attrNameLst>
                                      </p:cBhvr>
                                      <p:tavLst>
                                        <p:tav tm="0">
                                          <p:val>
                                            <p:strVal val="1+#ppt_w/2"/>
                                          </p:val>
                                        </p:tav>
                                        <p:tav tm="100000">
                                          <p:val>
                                            <p:strVal val="#ppt_x"/>
                                          </p:val>
                                        </p:tav>
                                      </p:tavLst>
                                    </p:anim>
                                    <p:anim calcmode="lin" valueType="num">
                                      <p:cBhvr additive="base">
                                        <p:cTn id="104" dur="500" fill="hold"/>
                                        <p:tgtEl>
                                          <p:spTgt spid="5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tmplLst>
          <p:tmpl lvl="1">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1+#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22" grpId="0" build="allAtOnce">
        <p:tmplLst>
          <p:tmpl lvl="1">
            <p:tnLst>
              <p:par>
                <p:cTn presetID="2" presetClass="entr" presetSubtype="2"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1+#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4" grpId="0" build="allAtOnce"/>
      <p:bldP spid="23" grpId="0" build="allAtOnce">
        <p:tmplLst>
          <p:tmpl lvl="1">
            <p:tnLst>
              <p:par>
                <p:cTn presetID="2" presetClass="entr" presetSubtype="2" fill="hold" nodeType="with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P spid="44" grpId="0" build="allAtOnce">
        <p:tmplLst>
          <p:tmpl lvl="1">
            <p:tnLst>
              <p:par>
                <p:cTn presetID="2" presetClass="entr" presetSubtype="2" fill="hold" nodeType="withEffect">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1+#ppt_w/2"/>
                          </p:val>
                        </p:tav>
                        <p:tav tm="100000">
                          <p:val>
                            <p:strVal val="#ppt_x"/>
                          </p:val>
                        </p:tav>
                      </p:tavLst>
                    </p:anim>
                    <p:anim calcmode="lin" valueType="num">
                      <p:cBhvr additive="base">
                        <p:cTn dur="500" fill="hold"/>
                        <p:tgtEl>
                          <p:spTgt spid="44"/>
                        </p:tgtEl>
                        <p:attrNameLst>
                          <p:attrName>ppt_y</p:attrName>
                        </p:attrNameLst>
                      </p:cBhvr>
                      <p:tavLst>
                        <p:tav tm="0">
                          <p:val>
                            <p:strVal val="#ppt_y"/>
                          </p:val>
                        </p:tav>
                        <p:tav tm="100000">
                          <p:val>
                            <p:strVal val="#ppt_y"/>
                          </p:val>
                        </p:tav>
                      </p:tavLst>
                    </p:anim>
                  </p:childTnLst>
                </p:cTn>
              </p:par>
            </p:tnLst>
          </p:tmpl>
        </p:tmplLst>
      </p:bldP>
      <p:bldP spid="45" grpId="0" build="allAtOnce"/>
      <p:bldP spid="46" grpId="0" build="allAtOnce">
        <p:tmplLst>
          <p:tmpl lvl="1">
            <p:tnLst>
              <p:par>
                <p:cTn presetID="2" presetClass="entr" presetSubtype="2" fill="hold" nodeType="withEffect">
                  <p:stCondLst>
                    <p:cond delay="0"/>
                  </p:stCondLst>
                  <p:childTnLst>
                    <p:set>
                      <p:cBhvr>
                        <p:cTn dur="1" fill="hold">
                          <p:stCondLst>
                            <p:cond delay="0"/>
                          </p:stCondLst>
                        </p:cTn>
                        <p:tgtEl>
                          <p:spTgt spid="46"/>
                        </p:tgtEl>
                        <p:attrNameLst>
                          <p:attrName>style.visibility</p:attrName>
                        </p:attrNameLst>
                      </p:cBhvr>
                      <p:to>
                        <p:strVal val="visible"/>
                      </p:to>
                    </p:set>
                    <p:anim calcmode="lin" valueType="num">
                      <p:cBhvr additive="base">
                        <p:cTn dur="500" fill="hold"/>
                        <p:tgtEl>
                          <p:spTgt spid="46"/>
                        </p:tgtEl>
                        <p:attrNameLst>
                          <p:attrName>ppt_x</p:attrName>
                        </p:attrNameLst>
                      </p:cBhvr>
                      <p:tavLst>
                        <p:tav tm="0">
                          <p:val>
                            <p:strVal val="1+#ppt_w/2"/>
                          </p:val>
                        </p:tav>
                        <p:tav tm="100000">
                          <p:val>
                            <p:strVal val="#ppt_x"/>
                          </p:val>
                        </p:tav>
                      </p:tavLst>
                    </p:anim>
                    <p:anim calcmode="lin" valueType="num">
                      <p:cBhvr additive="base">
                        <p:cTn dur="500" fill="hold"/>
                        <p:tgtEl>
                          <p:spTgt spid="46"/>
                        </p:tgtEl>
                        <p:attrNameLst>
                          <p:attrName>ppt_y</p:attrName>
                        </p:attrNameLst>
                      </p:cBhvr>
                      <p:tavLst>
                        <p:tav tm="0">
                          <p:val>
                            <p:strVal val="#ppt_y"/>
                          </p:val>
                        </p:tav>
                        <p:tav tm="100000">
                          <p:val>
                            <p:strVal val="#ppt_y"/>
                          </p:val>
                        </p:tav>
                      </p:tavLst>
                    </p:anim>
                  </p:childTnLst>
                </p:cTn>
              </p:par>
            </p:tnLst>
          </p:tmpl>
        </p:tmplLst>
      </p:bldP>
      <p:bldP spid="47" grpId="0" build="allAtOnce">
        <p:tmplLst>
          <p:tmpl lvl="1">
            <p:tnLst>
              <p:par>
                <p:cTn presetID="2" presetClass="entr" presetSubtype="2" fill="hold" nodeType="withEffect">
                  <p:stCondLst>
                    <p:cond delay="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1+#ppt_w/2"/>
                          </p:val>
                        </p:tav>
                        <p:tav tm="100000">
                          <p:val>
                            <p:strVal val="#ppt_x"/>
                          </p:val>
                        </p:tav>
                      </p:tavLst>
                    </p:anim>
                    <p:anim calcmode="lin" valueType="num">
                      <p:cBhvr additive="base">
                        <p:cTn dur="500" fill="hold"/>
                        <p:tgtEl>
                          <p:spTgt spid="47"/>
                        </p:tgtEl>
                        <p:attrNameLst>
                          <p:attrName>ppt_y</p:attrName>
                        </p:attrNameLst>
                      </p:cBhvr>
                      <p:tavLst>
                        <p:tav tm="0">
                          <p:val>
                            <p:strVal val="#ppt_y"/>
                          </p:val>
                        </p:tav>
                        <p:tav tm="100000">
                          <p:val>
                            <p:strVal val="#ppt_y"/>
                          </p:val>
                        </p:tav>
                      </p:tavLst>
                    </p:anim>
                  </p:childTnLst>
                </p:cTn>
              </p:par>
            </p:tnLst>
          </p:tmpl>
        </p:tmplLst>
      </p:bldP>
      <p:bldP spid="48" grpId="0" build="allAtOnce"/>
      <p:bldP spid="49" grpId="0" build="allAtOnce">
        <p:tmplLst>
          <p:tmpl lvl="1">
            <p:tnLst>
              <p:par>
                <p:cTn presetID="2" presetClass="entr" presetSubtype="2" fill="hold" nodeType="withEffect">
                  <p:stCondLst>
                    <p:cond delay="0"/>
                  </p:stCondLst>
                  <p:childTnLst>
                    <p:set>
                      <p:cBhvr>
                        <p:cTn dur="1" fill="hold">
                          <p:stCondLst>
                            <p:cond delay="0"/>
                          </p:stCondLst>
                        </p:cTn>
                        <p:tgtEl>
                          <p:spTgt spid="49"/>
                        </p:tgtEl>
                        <p:attrNameLst>
                          <p:attrName>style.visibility</p:attrName>
                        </p:attrNameLst>
                      </p:cBhvr>
                      <p:to>
                        <p:strVal val="visible"/>
                      </p:to>
                    </p:set>
                    <p:anim calcmode="lin" valueType="num">
                      <p:cBhvr additive="base">
                        <p:cTn dur="500" fill="hold"/>
                        <p:tgtEl>
                          <p:spTgt spid="49"/>
                        </p:tgtEl>
                        <p:attrNameLst>
                          <p:attrName>ppt_x</p:attrName>
                        </p:attrNameLst>
                      </p:cBhvr>
                      <p:tavLst>
                        <p:tav tm="0">
                          <p:val>
                            <p:strVal val="1+#ppt_w/2"/>
                          </p:val>
                        </p:tav>
                        <p:tav tm="100000">
                          <p:val>
                            <p:strVal val="#ppt_x"/>
                          </p:val>
                        </p:tav>
                      </p:tavLst>
                    </p:anim>
                    <p:anim calcmode="lin" valueType="num">
                      <p:cBhvr additive="base">
                        <p:cTn dur="500" fill="hold"/>
                        <p:tgtEl>
                          <p:spTgt spid="49"/>
                        </p:tgtEl>
                        <p:attrNameLst>
                          <p:attrName>ppt_y</p:attrName>
                        </p:attrNameLst>
                      </p:cBhvr>
                      <p:tavLst>
                        <p:tav tm="0">
                          <p:val>
                            <p:strVal val="#ppt_y"/>
                          </p:val>
                        </p:tav>
                        <p:tav tm="100000">
                          <p:val>
                            <p:strVal val="#ppt_y"/>
                          </p:val>
                        </p:tav>
                      </p:tavLst>
                    </p:anim>
                  </p:childTnLst>
                </p:cTn>
              </p:par>
            </p:tnLst>
          </p:tmpl>
        </p:tmplLst>
      </p:bldP>
      <p:bldP spid="51" grpId="0" build="allAtOnce">
        <p:tmplLst>
          <p:tmpl lvl="1">
            <p:tnLst>
              <p:par>
                <p:cTn presetID="2" presetClass="entr" presetSubtype="2" fill="hold" nodeType="withEffect">
                  <p:stCondLst>
                    <p:cond delay="0"/>
                  </p:stCondLst>
                  <p:childTnLst>
                    <p:set>
                      <p:cBhvr>
                        <p:cTn dur="1" fill="hold">
                          <p:stCondLst>
                            <p:cond delay="0"/>
                          </p:stCondLst>
                        </p:cTn>
                        <p:tgtEl>
                          <p:spTgt spid="51"/>
                        </p:tgtEl>
                        <p:attrNameLst>
                          <p:attrName>style.visibility</p:attrName>
                        </p:attrNameLst>
                      </p:cBhvr>
                      <p:to>
                        <p:strVal val="visible"/>
                      </p:to>
                    </p:set>
                    <p:anim calcmode="lin" valueType="num">
                      <p:cBhvr additive="base">
                        <p:cTn dur="500" fill="hold"/>
                        <p:tgtEl>
                          <p:spTgt spid="51"/>
                        </p:tgtEl>
                        <p:attrNameLst>
                          <p:attrName>ppt_x</p:attrName>
                        </p:attrNameLst>
                      </p:cBhvr>
                      <p:tavLst>
                        <p:tav tm="0">
                          <p:val>
                            <p:strVal val="1+#ppt_w/2"/>
                          </p:val>
                        </p:tav>
                        <p:tav tm="100000">
                          <p:val>
                            <p:strVal val="#ppt_x"/>
                          </p:val>
                        </p:tav>
                      </p:tavLst>
                    </p:anim>
                    <p:anim calcmode="lin" valueType="num">
                      <p:cBhvr additive="base">
                        <p:cTn dur="500" fill="hold"/>
                        <p:tgtEl>
                          <p:spTgt spid="51"/>
                        </p:tgtEl>
                        <p:attrNameLst>
                          <p:attrName>ppt_y</p:attrName>
                        </p:attrNameLst>
                      </p:cBhvr>
                      <p:tavLst>
                        <p:tav tm="0">
                          <p:val>
                            <p:strVal val="#ppt_y"/>
                          </p:val>
                        </p:tav>
                        <p:tav tm="100000">
                          <p:val>
                            <p:strVal val="#ppt_y"/>
                          </p:val>
                        </p:tav>
                      </p:tavLst>
                    </p:anim>
                  </p:childTnLst>
                </p:cTn>
              </p:par>
            </p:tnLst>
          </p:tmpl>
        </p:tmplLst>
      </p:bldP>
      <p:bldP spid="52" grpId="0" build="allAtOnce"/>
      <p:bldP spid="53" grpId="0" build="allAtOnce">
        <p:tmplLst>
          <p:tmpl lvl="1">
            <p:tnLst>
              <p:par>
                <p:cTn presetID="2" presetClass="entr" presetSubtype="2" fill="hold" nodeType="withEffect">
                  <p:stCondLst>
                    <p:cond delay="0"/>
                  </p:stCondLst>
                  <p:childTnLst>
                    <p:set>
                      <p:cBhvr>
                        <p:cTn dur="1" fill="hold">
                          <p:stCondLst>
                            <p:cond delay="0"/>
                          </p:stCondLst>
                        </p:cTn>
                        <p:tgtEl>
                          <p:spTgt spid="53"/>
                        </p:tgtEl>
                        <p:attrNameLst>
                          <p:attrName>style.visibility</p:attrName>
                        </p:attrNameLst>
                      </p:cBhvr>
                      <p:to>
                        <p:strVal val="visible"/>
                      </p:to>
                    </p:set>
                    <p:anim calcmode="lin" valueType="num">
                      <p:cBhvr additive="base">
                        <p:cTn dur="500" fill="hold"/>
                        <p:tgtEl>
                          <p:spTgt spid="53"/>
                        </p:tgtEl>
                        <p:attrNameLst>
                          <p:attrName>ppt_x</p:attrName>
                        </p:attrNameLst>
                      </p:cBhvr>
                      <p:tavLst>
                        <p:tav tm="0">
                          <p:val>
                            <p:strVal val="1+#ppt_w/2"/>
                          </p:val>
                        </p:tav>
                        <p:tav tm="100000">
                          <p:val>
                            <p:strVal val="#ppt_x"/>
                          </p:val>
                        </p:tav>
                      </p:tavLst>
                    </p:anim>
                    <p:anim calcmode="lin" valueType="num">
                      <p:cBhvr additive="base">
                        <p:cTn dur="500" fill="hold"/>
                        <p:tgtEl>
                          <p:spTgt spid="53"/>
                        </p:tgtEl>
                        <p:attrNameLst>
                          <p:attrName>ppt_y</p:attrName>
                        </p:attrNameLst>
                      </p:cBhvr>
                      <p:tavLst>
                        <p:tav tm="0">
                          <p:val>
                            <p:strVal val="#ppt_y"/>
                          </p:val>
                        </p:tav>
                        <p:tav tm="100000">
                          <p:val>
                            <p:strVal val="#ppt_y"/>
                          </p:val>
                        </p:tav>
                      </p:tavLst>
                    </p:anim>
                  </p:childTnLst>
                </p:cTn>
              </p:par>
            </p:tnLst>
          </p:tmpl>
        </p:tmplLst>
      </p:bldP>
      <p:bldP spid="54" grpId="0" build="allAtOnce">
        <p:tmplLst>
          <p:tmpl lvl="1">
            <p:tnLst>
              <p:par>
                <p:cTn presetID="2" presetClass="entr" presetSubtype="2" fill="hold" nodeType="withEffect">
                  <p:stCondLst>
                    <p:cond delay="0"/>
                  </p:stCondLst>
                  <p:childTnLst>
                    <p:set>
                      <p:cBhvr>
                        <p:cTn dur="1" fill="hold">
                          <p:stCondLst>
                            <p:cond delay="0"/>
                          </p:stCondLst>
                        </p:cTn>
                        <p:tgtEl>
                          <p:spTgt spid="54"/>
                        </p:tgtEl>
                        <p:attrNameLst>
                          <p:attrName>style.visibility</p:attrName>
                        </p:attrNameLst>
                      </p:cBhvr>
                      <p:to>
                        <p:strVal val="visible"/>
                      </p:to>
                    </p:set>
                    <p:anim calcmode="lin" valueType="num">
                      <p:cBhvr additive="base">
                        <p:cTn dur="500" fill="hold"/>
                        <p:tgtEl>
                          <p:spTgt spid="54"/>
                        </p:tgtEl>
                        <p:attrNameLst>
                          <p:attrName>ppt_x</p:attrName>
                        </p:attrNameLst>
                      </p:cBhvr>
                      <p:tavLst>
                        <p:tav tm="0">
                          <p:val>
                            <p:strVal val="1+#ppt_w/2"/>
                          </p:val>
                        </p:tav>
                        <p:tav tm="100000">
                          <p:val>
                            <p:strVal val="#ppt_x"/>
                          </p:val>
                        </p:tav>
                      </p:tavLst>
                    </p:anim>
                    <p:anim calcmode="lin" valueType="num">
                      <p:cBhvr additive="base">
                        <p:cTn dur="500" fill="hold"/>
                        <p:tgtEl>
                          <p:spTgt spid="54"/>
                        </p:tgtEl>
                        <p:attrNameLst>
                          <p:attrName>ppt_y</p:attrName>
                        </p:attrNameLst>
                      </p:cBhvr>
                      <p:tavLst>
                        <p:tav tm="0">
                          <p:val>
                            <p:strVal val="#ppt_y"/>
                          </p:val>
                        </p:tav>
                        <p:tav tm="100000">
                          <p:val>
                            <p:strVal val="#ppt_y"/>
                          </p:val>
                        </p:tav>
                      </p:tavLst>
                    </p:anim>
                  </p:childTnLst>
                </p:cTn>
              </p:par>
            </p:tnLst>
          </p:tmpl>
        </p:tmplLst>
      </p:bldP>
      <p:bldP spid="55" grpId="0" build="allAtOnce"/>
      <p:bldP spid="56" grpId="0" build="allAtOnce">
        <p:tmplLst>
          <p:tmpl lvl="1">
            <p:tnLst>
              <p:par>
                <p:cTn presetID="2" presetClass="entr" presetSubtype="2" fill="hold" nodeType="withEffect">
                  <p:stCondLst>
                    <p:cond delay="0"/>
                  </p:stCondLst>
                  <p:childTnLst>
                    <p:set>
                      <p:cBhvr>
                        <p:cTn dur="1" fill="hold">
                          <p:stCondLst>
                            <p:cond delay="0"/>
                          </p:stCondLst>
                        </p:cTn>
                        <p:tgtEl>
                          <p:spTgt spid="56"/>
                        </p:tgtEl>
                        <p:attrNameLst>
                          <p:attrName>style.visibility</p:attrName>
                        </p:attrNameLst>
                      </p:cBhvr>
                      <p:to>
                        <p:strVal val="visible"/>
                      </p:to>
                    </p:set>
                    <p:anim calcmode="lin" valueType="num">
                      <p:cBhvr additive="base">
                        <p:cTn dur="500" fill="hold"/>
                        <p:tgtEl>
                          <p:spTgt spid="56"/>
                        </p:tgtEl>
                        <p:attrNameLst>
                          <p:attrName>ppt_x</p:attrName>
                        </p:attrNameLst>
                      </p:cBhvr>
                      <p:tavLst>
                        <p:tav tm="0">
                          <p:val>
                            <p:strVal val="1+#ppt_w/2"/>
                          </p:val>
                        </p:tav>
                        <p:tav tm="100000">
                          <p:val>
                            <p:strVal val="#ppt_x"/>
                          </p:val>
                        </p:tav>
                      </p:tavLst>
                    </p:anim>
                    <p:anim calcmode="lin" valueType="num">
                      <p:cBhvr additive="base">
                        <p:cTn dur="500" fill="hold"/>
                        <p:tgtEl>
                          <p:spTgt spid="56"/>
                        </p:tgtEl>
                        <p:attrNameLst>
                          <p:attrName>ppt_y</p:attrName>
                        </p:attrNameLst>
                      </p:cBhvr>
                      <p:tavLst>
                        <p:tav tm="0">
                          <p:val>
                            <p:strVal val="#ppt_y"/>
                          </p:val>
                        </p:tav>
                        <p:tav tm="100000">
                          <p:val>
                            <p:strVal val="#ppt_y"/>
                          </p:val>
                        </p:tav>
                      </p:tavLst>
                    </p:anim>
                  </p:childTnLst>
                </p:cTn>
              </p:par>
            </p:tnLst>
          </p:tmpl>
        </p:tmplLst>
      </p:bldP>
      <p:bldP spid="57" grpId="0" build="allAtOnce">
        <p:tmplLst>
          <p:tmpl lvl="1">
            <p:tnLst>
              <p:par>
                <p:cTn presetID="2" presetClass="entr" presetSubtype="2" fill="hold" nodeType="withEffect">
                  <p:stCondLst>
                    <p:cond delay="0"/>
                  </p:stCondLst>
                  <p:childTnLst>
                    <p:set>
                      <p:cBhvr>
                        <p:cTn dur="1" fill="hold">
                          <p:stCondLst>
                            <p:cond delay="0"/>
                          </p:stCondLst>
                        </p:cTn>
                        <p:tgtEl>
                          <p:spTgt spid="57"/>
                        </p:tgtEl>
                        <p:attrNameLst>
                          <p:attrName>style.visibility</p:attrName>
                        </p:attrNameLst>
                      </p:cBhvr>
                      <p:to>
                        <p:strVal val="visible"/>
                      </p:to>
                    </p:set>
                    <p:anim calcmode="lin" valueType="num">
                      <p:cBhvr additive="base">
                        <p:cTn dur="500" fill="hold"/>
                        <p:tgtEl>
                          <p:spTgt spid="57"/>
                        </p:tgtEl>
                        <p:attrNameLst>
                          <p:attrName>ppt_x</p:attrName>
                        </p:attrNameLst>
                      </p:cBhvr>
                      <p:tavLst>
                        <p:tav tm="0">
                          <p:val>
                            <p:strVal val="1+#ppt_w/2"/>
                          </p:val>
                        </p:tav>
                        <p:tav tm="100000">
                          <p:val>
                            <p:strVal val="#ppt_x"/>
                          </p:val>
                        </p:tav>
                      </p:tavLst>
                    </p:anim>
                    <p:anim calcmode="lin" valueType="num">
                      <p:cBhvr additive="base">
                        <p:cTn dur="500" fill="hold"/>
                        <p:tgtEl>
                          <p:spTgt spid="57"/>
                        </p:tgtEl>
                        <p:attrNameLst>
                          <p:attrName>ppt_y</p:attrName>
                        </p:attrNameLst>
                      </p:cBhvr>
                      <p:tavLst>
                        <p:tav tm="0">
                          <p:val>
                            <p:strVal val="#ppt_y"/>
                          </p:val>
                        </p:tav>
                        <p:tav tm="100000">
                          <p:val>
                            <p:strVal val="#ppt_y"/>
                          </p:val>
                        </p:tav>
                      </p:tavLst>
                    </p:anim>
                  </p:childTnLst>
                </p:cTn>
              </p:par>
            </p:tnLst>
          </p:tmpl>
        </p:tmplLst>
      </p:bldP>
      <p:bldP spid="58" grpId="0" build="allAtOnce"/>
      <p:bldP spid="59" grpId="0" build="allAtOnce">
        <p:tmplLst>
          <p:tmpl lvl="1">
            <p:tnLst>
              <p:par>
                <p:cTn presetID="2" presetClass="entr" presetSubtype="2" fill="hold" nodeType="withEffect">
                  <p:stCondLst>
                    <p:cond delay="0"/>
                  </p:stCondLst>
                  <p:childTnLst>
                    <p:set>
                      <p:cBhvr>
                        <p:cTn dur="1" fill="hold">
                          <p:stCondLst>
                            <p:cond delay="0"/>
                          </p:stCondLst>
                        </p:cTn>
                        <p:tgtEl>
                          <p:spTgt spid="59"/>
                        </p:tgtEl>
                        <p:attrNameLst>
                          <p:attrName>style.visibility</p:attrName>
                        </p:attrNameLst>
                      </p:cBhvr>
                      <p:to>
                        <p:strVal val="visible"/>
                      </p:to>
                    </p:set>
                    <p:anim calcmode="lin" valueType="num">
                      <p:cBhvr additive="base">
                        <p:cTn dur="500" fill="hold"/>
                        <p:tgtEl>
                          <p:spTgt spid="59"/>
                        </p:tgtEl>
                        <p:attrNameLst>
                          <p:attrName>ppt_x</p:attrName>
                        </p:attrNameLst>
                      </p:cBhvr>
                      <p:tavLst>
                        <p:tav tm="0">
                          <p:val>
                            <p:strVal val="1+#ppt_w/2"/>
                          </p:val>
                        </p:tav>
                        <p:tav tm="100000">
                          <p:val>
                            <p:strVal val="#ppt_x"/>
                          </p:val>
                        </p:tav>
                      </p:tavLst>
                    </p:anim>
                    <p:anim calcmode="lin" valueType="num">
                      <p:cBhvr additive="base">
                        <p:cTn dur="500" fill="hold"/>
                        <p:tgtEl>
                          <p:spTgt spid="5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lock of Text">
    <p:spTree>
      <p:nvGrpSpPr>
        <p:cNvPr id="1" name=""/>
        <p:cNvGrpSpPr/>
        <p:nvPr/>
      </p:nvGrpSpPr>
      <p:grpSpPr>
        <a:xfrm>
          <a:off x="0" y="0"/>
          <a:ext cx="0" cy="0"/>
          <a:chOff x="0" y="0"/>
          <a:chExt cx="0" cy="0"/>
        </a:xfrm>
      </p:grpSpPr>
      <p:sp>
        <p:nvSpPr>
          <p:cNvPr id="9" name="Text Placeholder 20"/>
          <p:cNvSpPr>
            <a:spLocks noGrp="1"/>
          </p:cNvSpPr>
          <p:nvPr>
            <p:ph type="body" sz="quarter" idx="15" hasCustomPrompt="1"/>
          </p:nvPr>
        </p:nvSpPr>
        <p:spPr>
          <a:xfrm>
            <a:off x="4572000" y="-274320"/>
            <a:ext cx="5943600" cy="1280160"/>
          </a:xfrm>
        </p:spPr>
        <p:txBody>
          <a:bodyPr>
            <a:noAutofit/>
          </a:bodyPr>
          <a:lstStyle>
            <a:lvl1pPr>
              <a:defRPr sz="8000" baseline="0">
                <a:solidFill>
                  <a:schemeClr val="accent1"/>
                </a:solidFill>
              </a:defRPr>
            </a:lvl1pPr>
          </a:lstStyle>
          <a:p>
            <a:pPr lvl="0"/>
            <a:r>
              <a:rPr lang="en-US" dirty="0" smtClean="0"/>
              <a:t>title 2</a:t>
            </a:r>
            <a:endParaRPr lang="en-US" dirty="0"/>
          </a:p>
        </p:txBody>
      </p:sp>
      <p:sp>
        <p:nvSpPr>
          <p:cNvPr id="2" name="Title 1"/>
          <p:cNvSpPr>
            <a:spLocks noGrp="1"/>
          </p:cNvSpPr>
          <p:nvPr>
            <p:ph type="title" hasCustomPrompt="1"/>
          </p:nvPr>
        </p:nvSpPr>
        <p:spPr/>
        <p:txBody>
          <a:bodyPr/>
          <a:lstStyle>
            <a:lvl1pPr>
              <a:defRPr cap="small" baseline="0">
                <a:solidFill>
                  <a:schemeClr val="bg1">
                    <a:lumMod val="50000"/>
                    <a:lumOff val="50000"/>
                  </a:schemeClr>
                </a:solidFill>
                <a:latin typeface="Segoe UI Light" pitchFamily="34" charset="0"/>
              </a:defRPr>
            </a:lvl1pPr>
          </a:lstStyle>
          <a:p>
            <a:r>
              <a:rPr lang="en-US" dirty="0" smtClean="0"/>
              <a:t>title</a:t>
            </a:r>
            <a:endParaRPr lang="en-US" dirty="0"/>
          </a:p>
        </p:txBody>
      </p:sp>
      <p:sp>
        <p:nvSpPr>
          <p:cNvPr id="7" name="Subtitle 2"/>
          <p:cNvSpPr>
            <a:spLocks noGrp="1"/>
          </p:cNvSpPr>
          <p:nvPr>
            <p:ph type="subTitle" idx="13" hasCustomPrompt="1"/>
          </p:nvPr>
        </p:nvSpPr>
        <p:spPr>
          <a:xfrm>
            <a:off x="-45720" y="1097280"/>
            <a:ext cx="6400800" cy="640080"/>
          </a:xfrm>
        </p:spPr>
        <p:txBody>
          <a:bodyPr/>
          <a:lstStyle>
            <a:lvl1pPr marL="0" indent="0" algn="l">
              <a:buNone/>
              <a:defRPr b="1">
                <a:solidFill>
                  <a:schemeClr val="accent3"/>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8" name="Text Placeholder 7"/>
          <p:cNvSpPr>
            <a:spLocks noGrp="1"/>
          </p:cNvSpPr>
          <p:nvPr>
            <p:ph type="body" sz="quarter" idx="14" hasCustomPrompt="1"/>
          </p:nvPr>
        </p:nvSpPr>
        <p:spPr>
          <a:xfrm>
            <a:off x="-45720" y="2057400"/>
            <a:ext cx="6400800" cy="4495800"/>
          </a:xfrm>
        </p:spPr>
        <p:txBody>
          <a:bodyPr>
            <a:normAutofit/>
          </a:bodyPr>
          <a:lstStyle>
            <a:lvl1pPr marL="0" indent="0">
              <a:defRPr sz="2400" baseline="0">
                <a:latin typeface="+mj-lt"/>
              </a:defRPr>
            </a:lvl1pPr>
          </a:lstStyle>
          <a:p>
            <a:pPr lvl="0"/>
            <a:r>
              <a:rPr lang="en-US" dirty="0" smtClean="0"/>
              <a:t>Insert some text here.</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 calcmode="lin" valueType="num">
                                      <p:cBhvr additive="base">
                                        <p:cTn id="11"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tmplLst>
          <p:tmpl lvl="1">
            <p:tnLst>
              <p:par>
                <p:cTn presetID="2" presetClass="entr" presetSubtype="2"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1+#ppt_w/2"/>
                          </p:val>
                        </p:tav>
                        <p:tav tm="100000">
                          <p:val>
                            <p:strVal val="#ppt_x"/>
                          </p:val>
                        </p:tav>
                      </p:tavLst>
                    </p:anim>
                    <p:anim calcmode="lin" valueType="num">
                      <p:cBhvr additive="base">
                        <p:cTn dur="500" fill="hold"/>
                        <p:tgtEl>
                          <p:spTgt spid="7"/>
                        </p:tgtEl>
                        <p:attrNameLst>
                          <p:attrName>ppt_y</p:attrName>
                        </p:attrNameLst>
                      </p:cBhvr>
                      <p:tavLst>
                        <p:tav tm="0">
                          <p:val>
                            <p:strVal val="#ppt_y"/>
                          </p:val>
                        </p:tav>
                        <p:tav tm="100000">
                          <p:val>
                            <p:strVal val="#ppt_y"/>
                          </p:val>
                        </p:tav>
                      </p:tavLst>
                    </p:anim>
                  </p:childTnLst>
                </p:cTn>
              </p:par>
            </p:tnLst>
          </p:tmpl>
        </p:tmplLst>
      </p:bldP>
      <p:bldP spid="8" grpId="0" build="allAtOnce">
        <p:tmplLst>
          <p:tmpl lvl="1">
            <p:tnLst>
              <p:par>
                <p:cTn presetID="2" presetClass="entr" presetSubtype="2" fill="hold" nodeType="with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1+#ppt_w/2"/>
                          </p:val>
                        </p:tav>
                        <p:tav tm="100000">
                          <p:val>
                            <p:strVal val="#ppt_x"/>
                          </p:val>
                        </p:tav>
                      </p:tavLst>
                    </p:anim>
                    <p:anim calcmode="lin" valueType="num">
                      <p:cBhvr additive="base">
                        <p:cTn dur="500" fill="hold"/>
                        <p:tgtEl>
                          <p:spTgt spid="8"/>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s">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5720" y="-274320"/>
            <a:ext cx="9189720" cy="1280160"/>
          </a:xfrm>
        </p:spPr>
        <p:txBody>
          <a:bodyPr/>
          <a:lstStyle>
            <a:lvl1pPr>
              <a:defRPr cap="small" baseline="0">
                <a:solidFill>
                  <a:schemeClr val="bg1">
                    <a:lumMod val="50000"/>
                    <a:lumOff val="50000"/>
                  </a:schemeClr>
                </a:solidFill>
                <a:latin typeface="Segoe UI Light" pitchFamily="34" charset="0"/>
              </a:defRPr>
            </a:lvl1pPr>
          </a:lstStyle>
          <a:p>
            <a:r>
              <a:rPr lang="en-US" dirty="0" smtClean="0"/>
              <a:t>title</a:t>
            </a:r>
            <a:endParaRPr lang="en-US" dirty="0"/>
          </a:p>
        </p:txBody>
      </p:sp>
      <p:sp>
        <p:nvSpPr>
          <p:cNvPr id="7" name="Subtitle 2"/>
          <p:cNvSpPr>
            <a:spLocks noGrp="1"/>
          </p:cNvSpPr>
          <p:nvPr>
            <p:ph type="subTitle" idx="13" hasCustomPrompt="1"/>
          </p:nvPr>
        </p:nvSpPr>
        <p:spPr>
          <a:xfrm>
            <a:off x="-45720" y="1097280"/>
            <a:ext cx="6400800" cy="640080"/>
          </a:xfrm>
        </p:spPr>
        <p:txBody>
          <a:bodyPr/>
          <a:lstStyle>
            <a:lvl1pPr marL="0" indent="0" algn="l">
              <a:buNone/>
              <a:defRPr b="1">
                <a:solidFill>
                  <a:schemeClr val="accent3"/>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8" name="Text Placeholder 20"/>
          <p:cNvSpPr>
            <a:spLocks noGrp="1"/>
          </p:cNvSpPr>
          <p:nvPr>
            <p:ph type="body" sz="quarter" idx="15" hasCustomPrompt="1"/>
          </p:nvPr>
        </p:nvSpPr>
        <p:spPr>
          <a:xfrm>
            <a:off x="4572000" y="-274320"/>
            <a:ext cx="5943600" cy="1280160"/>
          </a:xfrm>
        </p:spPr>
        <p:txBody>
          <a:bodyPr>
            <a:noAutofit/>
          </a:bodyPr>
          <a:lstStyle>
            <a:lvl1pPr>
              <a:defRPr sz="8000" baseline="0">
                <a:solidFill>
                  <a:schemeClr val="tx1"/>
                </a:solidFill>
              </a:defRPr>
            </a:lvl1pPr>
          </a:lstStyle>
          <a:p>
            <a:pPr lvl="0"/>
            <a:r>
              <a:rPr lang="en-US" dirty="0" smtClean="0"/>
              <a:t>title 2</a:t>
            </a:r>
            <a:endParaRPr lang="en-US" dirty="0"/>
          </a:p>
        </p:txBody>
      </p:sp>
      <p:sp>
        <p:nvSpPr>
          <p:cNvPr id="11" name="Picture Placeholder 10"/>
          <p:cNvSpPr>
            <a:spLocks noGrp="1" noChangeAspect="1"/>
          </p:cNvSpPr>
          <p:nvPr>
            <p:ph type="pic" sz="quarter" idx="16"/>
          </p:nvPr>
        </p:nvSpPr>
        <p:spPr>
          <a:xfrm>
            <a:off x="45720" y="2057400"/>
            <a:ext cx="2103120" cy="2103120"/>
          </a:xfrm>
        </p:spPr>
        <p:txBody>
          <a:bodyPr/>
          <a:lstStyle/>
          <a:p>
            <a:r>
              <a:rPr lang="en-US" dirty="0" smtClean="0"/>
              <a:t>Click icon to add picture</a:t>
            </a:r>
            <a:endParaRPr lang="en-US" dirty="0"/>
          </a:p>
        </p:txBody>
      </p:sp>
      <p:sp>
        <p:nvSpPr>
          <p:cNvPr id="13" name="Picture Placeholder 10"/>
          <p:cNvSpPr>
            <a:spLocks noGrp="1" noChangeAspect="1"/>
          </p:cNvSpPr>
          <p:nvPr>
            <p:ph type="pic" sz="quarter" idx="17"/>
          </p:nvPr>
        </p:nvSpPr>
        <p:spPr>
          <a:xfrm>
            <a:off x="45720" y="4343400"/>
            <a:ext cx="2103120" cy="2103120"/>
          </a:xfrm>
        </p:spPr>
        <p:txBody>
          <a:bodyPr/>
          <a:lstStyle/>
          <a:p>
            <a:r>
              <a:rPr lang="en-US" dirty="0" smtClean="0"/>
              <a:t>Click icon to add picture</a:t>
            </a:r>
            <a:endParaRPr lang="en-US" dirty="0"/>
          </a:p>
        </p:txBody>
      </p:sp>
      <p:sp>
        <p:nvSpPr>
          <p:cNvPr id="14" name="Picture Placeholder 10"/>
          <p:cNvSpPr>
            <a:spLocks noGrp="1" noChangeAspect="1"/>
          </p:cNvSpPr>
          <p:nvPr>
            <p:ph type="pic" sz="quarter" idx="18"/>
          </p:nvPr>
        </p:nvSpPr>
        <p:spPr>
          <a:xfrm>
            <a:off x="2286000" y="2057400"/>
            <a:ext cx="2103120" cy="2103120"/>
          </a:xfrm>
        </p:spPr>
        <p:txBody>
          <a:bodyPr/>
          <a:lstStyle/>
          <a:p>
            <a:r>
              <a:rPr lang="en-US" dirty="0" smtClean="0"/>
              <a:t>Click icon to add picture</a:t>
            </a:r>
            <a:endParaRPr lang="en-US" dirty="0"/>
          </a:p>
        </p:txBody>
      </p:sp>
      <p:sp>
        <p:nvSpPr>
          <p:cNvPr id="15" name="Picture Placeholder 10"/>
          <p:cNvSpPr>
            <a:spLocks noGrp="1" noChangeAspect="1"/>
          </p:cNvSpPr>
          <p:nvPr>
            <p:ph type="pic" sz="quarter" idx="19"/>
          </p:nvPr>
        </p:nvSpPr>
        <p:spPr>
          <a:xfrm>
            <a:off x="2286000" y="4343400"/>
            <a:ext cx="2103120" cy="2103120"/>
          </a:xfrm>
        </p:spPr>
        <p:txBody>
          <a:bodyPr/>
          <a:lstStyle/>
          <a:p>
            <a:r>
              <a:rPr lang="en-US" dirty="0" smtClean="0"/>
              <a:t>Click icon to add picture</a:t>
            </a:r>
            <a:endParaRPr lang="en-US" dirty="0"/>
          </a:p>
        </p:txBody>
      </p:sp>
      <p:sp>
        <p:nvSpPr>
          <p:cNvPr id="16" name="Picture Placeholder 10"/>
          <p:cNvSpPr>
            <a:spLocks noGrp="1" noChangeAspect="1"/>
          </p:cNvSpPr>
          <p:nvPr>
            <p:ph type="pic" sz="quarter" idx="20"/>
          </p:nvPr>
        </p:nvSpPr>
        <p:spPr>
          <a:xfrm>
            <a:off x="4572000" y="2057400"/>
            <a:ext cx="2103120" cy="2103120"/>
          </a:xfrm>
        </p:spPr>
        <p:txBody>
          <a:bodyPr/>
          <a:lstStyle/>
          <a:p>
            <a:r>
              <a:rPr lang="en-US" dirty="0" smtClean="0"/>
              <a:t>Click icon to add picture</a:t>
            </a:r>
            <a:endParaRPr lang="en-US" dirty="0"/>
          </a:p>
        </p:txBody>
      </p:sp>
      <p:sp>
        <p:nvSpPr>
          <p:cNvPr id="17" name="Picture Placeholder 10"/>
          <p:cNvSpPr>
            <a:spLocks noGrp="1" noChangeAspect="1"/>
          </p:cNvSpPr>
          <p:nvPr>
            <p:ph type="pic" sz="quarter" idx="21"/>
          </p:nvPr>
        </p:nvSpPr>
        <p:spPr>
          <a:xfrm>
            <a:off x="4572000" y="4343400"/>
            <a:ext cx="2103120" cy="2103120"/>
          </a:xfrm>
        </p:spPr>
        <p:txBody>
          <a:bodyPr/>
          <a:lstStyle/>
          <a:p>
            <a:r>
              <a:rPr lang="en-US" dirty="0" smtClean="0"/>
              <a:t>Click icon to add picture</a:t>
            </a:r>
            <a:endParaRPr lang="en-US" dirty="0"/>
          </a:p>
        </p:txBody>
      </p:sp>
      <p:sp>
        <p:nvSpPr>
          <p:cNvPr id="18" name="Picture Placeholder 10"/>
          <p:cNvSpPr>
            <a:spLocks noGrp="1" noChangeAspect="1"/>
          </p:cNvSpPr>
          <p:nvPr>
            <p:ph type="pic" sz="quarter" idx="22"/>
          </p:nvPr>
        </p:nvSpPr>
        <p:spPr>
          <a:xfrm>
            <a:off x="6858000" y="2057400"/>
            <a:ext cx="2103120" cy="2103120"/>
          </a:xfrm>
        </p:spPr>
        <p:txBody>
          <a:bodyPr/>
          <a:lstStyle/>
          <a:p>
            <a:r>
              <a:rPr lang="en-US" dirty="0" smtClean="0"/>
              <a:t>Click icon to add picture</a:t>
            </a:r>
            <a:endParaRPr lang="en-US" dirty="0"/>
          </a:p>
        </p:txBody>
      </p:sp>
      <p:sp>
        <p:nvSpPr>
          <p:cNvPr id="19" name="Picture Placeholder 10"/>
          <p:cNvSpPr>
            <a:spLocks noGrp="1" noChangeAspect="1"/>
          </p:cNvSpPr>
          <p:nvPr>
            <p:ph type="pic" sz="quarter" idx="23"/>
          </p:nvPr>
        </p:nvSpPr>
        <p:spPr>
          <a:xfrm>
            <a:off x="6858000" y="4343400"/>
            <a:ext cx="2103120" cy="2103120"/>
          </a:xfrm>
        </p:spPr>
        <p:txBody>
          <a:bodyPr/>
          <a:lstStyle/>
          <a:p>
            <a:r>
              <a:rPr lang="en-US" dirty="0" smtClean="0"/>
              <a:t>Click icon to add picture</a:t>
            </a:r>
            <a:endParaRPr lang="en-US" dirty="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nodePh="1">
                                  <p:stCondLst>
                                    <p:cond delay="0"/>
                                  </p:stCondLst>
                                  <p:endCondLst>
                                    <p:cond evt="begin" delay="0">
                                      <p:tn val="9"/>
                                    </p:cond>
                                  </p:end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nodePh="1">
                                  <p:stCondLst>
                                    <p:cond delay="0"/>
                                  </p:stCondLst>
                                  <p:endCondLst>
                                    <p:cond evt="begin" delay="0">
                                      <p:tn val="13"/>
                                    </p:cond>
                                  </p:end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nodePh="1">
                                  <p:stCondLst>
                                    <p:cond delay="0"/>
                                  </p:stCondLst>
                                  <p:endCondLst>
                                    <p:cond evt="begin" delay="0">
                                      <p:tn val="17"/>
                                    </p:cond>
                                  </p:end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1+#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nodePh="1">
                                  <p:stCondLst>
                                    <p:cond delay="0"/>
                                  </p:stCondLst>
                                  <p:endCondLst>
                                    <p:cond evt="begin" delay="0">
                                      <p:tn val="21"/>
                                    </p:cond>
                                  </p:end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nodePh="1">
                                  <p:stCondLst>
                                    <p:cond delay="0"/>
                                  </p:stCondLst>
                                  <p:endCondLst>
                                    <p:cond evt="begin" delay="0">
                                      <p:tn val="25"/>
                                    </p:cond>
                                  </p:end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1+#ppt_w/2"/>
                                          </p:val>
                                        </p:tav>
                                        <p:tav tm="100000">
                                          <p:val>
                                            <p:strVal val="#ppt_x"/>
                                          </p:val>
                                        </p:tav>
                                      </p:tavLst>
                                    </p:anim>
                                    <p:anim calcmode="lin" valueType="num">
                                      <p:cBhvr additive="base">
                                        <p:cTn id="28" dur="500" fill="hold"/>
                                        <p:tgtEl>
                                          <p:spTgt spid="16"/>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nodePh="1">
                                  <p:stCondLst>
                                    <p:cond delay="0"/>
                                  </p:stCondLst>
                                  <p:endCondLst>
                                    <p:cond evt="begin" delay="0">
                                      <p:tn val="29"/>
                                    </p:cond>
                                  </p:end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1+#ppt_w/2"/>
                                          </p:val>
                                        </p:tav>
                                        <p:tav tm="100000">
                                          <p:val>
                                            <p:strVal val="#ppt_x"/>
                                          </p:val>
                                        </p:tav>
                                      </p:tavLst>
                                    </p:anim>
                                    <p:anim calcmode="lin" valueType="num">
                                      <p:cBhvr additive="base">
                                        <p:cTn id="32" dur="500" fill="hold"/>
                                        <p:tgtEl>
                                          <p:spTgt spid="17"/>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nodePh="1">
                                  <p:stCondLst>
                                    <p:cond delay="0"/>
                                  </p:stCondLst>
                                  <p:endCondLst>
                                    <p:cond evt="begin" delay="0">
                                      <p:tn val="33"/>
                                    </p:cond>
                                  </p:end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1+#ppt_w/2"/>
                                          </p:val>
                                        </p:tav>
                                        <p:tav tm="100000">
                                          <p:val>
                                            <p:strVal val="#ppt_x"/>
                                          </p:val>
                                        </p:tav>
                                      </p:tavLst>
                                    </p:anim>
                                    <p:anim calcmode="lin" valueType="num">
                                      <p:cBhvr additive="base">
                                        <p:cTn id="36" dur="500" fill="hold"/>
                                        <p:tgtEl>
                                          <p:spTgt spid="18"/>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nodePh="1">
                                  <p:stCondLst>
                                    <p:cond delay="0"/>
                                  </p:stCondLst>
                                  <p:endCondLst>
                                    <p:cond evt="begin" delay="0">
                                      <p:tn val="37"/>
                                    </p:cond>
                                  </p:end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1+#ppt_w/2"/>
                                          </p:val>
                                        </p:tav>
                                        <p:tav tm="100000">
                                          <p:val>
                                            <p:strVal val="#ppt_x"/>
                                          </p:val>
                                        </p:tav>
                                      </p:tavLst>
                                    </p:anim>
                                    <p:anim calcmode="lin" valueType="num">
                                      <p:cBhvr additive="base">
                                        <p:cTn id="40"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 presetClass="entr" presetSubtype="2"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1+#ppt_w/2"/>
                          </p:val>
                        </p:tav>
                        <p:tav tm="100000">
                          <p:val>
                            <p:strVal val="#ppt_x"/>
                          </p:val>
                        </p:tav>
                      </p:tavLst>
                    </p:anim>
                    <p:anim calcmode="lin" valueType="num">
                      <p:cBhvr additive="base">
                        <p:cTn dur="500" fill="hold"/>
                        <p:tgtEl>
                          <p:spTgt spid="7"/>
                        </p:tgtEl>
                        <p:attrNameLst>
                          <p:attrName>ppt_y</p:attrName>
                        </p:attrNameLst>
                      </p:cBhvr>
                      <p:tavLst>
                        <p:tav tm="0">
                          <p:val>
                            <p:strVal val="#ppt_y"/>
                          </p:val>
                        </p:tav>
                        <p:tav tm="100000">
                          <p:val>
                            <p:strVal val="#ppt_y"/>
                          </p:val>
                        </p:tav>
                      </p:tavLst>
                    </p:anim>
                  </p:childTnLst>
                </p:cTn>
              </p:par>
            </p:tnLst>
          </p:tmpl>
        </p:tmplLst>
      </p:bldP>
      <p:bldP spid="11" grpId="0"/>
      <p:bldP spid="13" grpId="0"/>
      <p:bldP spid="14" grpId="0"/>
      <p:bldP spid="15" grpId="0"/>
      <p:bldP spid="16" grpId="0"/>
      <p:bldP spid="17" grpId="0"/>
      <p:bldP spid="18" grpId="0"/>
      <p:bldP spid="19" grpId="0"/>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Large Picture and Description">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720" y="-274320"/>
            <a:ext cx="9189720" cy="1280160"/>
          </a:xfrm>
        </p:spPr>
        <p:txBody>
          <a:bodyPr/>
          <a:lstStyle>
            <a:lvl1pPr>
              <a:defRPr cap="small" baseline="0">
                <a:solidFill>
                  <a:schemeClr val="bg1">
                    <a:lumMod val="50000"/>
                    <a:lumOff val="50000"/>
                  </a:schemeClr>
                </a:solidFill>
                <a:latin typeface="Segoe UI Light" pitchFamily="34" charset="0"/>
              </a:defRPr>
            </a:lvl1pPr>
          </a:lstStyle>
          <a:p>
            <a:r>
              <a:rPr lang="en-US" dirty="0" smtClean="0"/>
              <a:t>title</a:t>
            </a:r>
            <a:endParaRPr lang="en-US" dirty="0"/>
          </a:p>
        </p:txBody>
      </p:sp>
      <p:sp>
        <p:nvSpPr>
          <p:cNvPr id="6" name="Subtitle 2"/>
          <p:cNvSpPr>
            <a:spLocks noGrp="1"/>
          </p:cNvSpPr>
          <p:nvPr>
            <p:ph type="subTitle" idx="13" hasCustomPrompt="1"/>
          </p:nvPr>
        </p:nvSpPr>
        <p:spPr>
          <a:xfrm>
            <a:off x="-45720" y="1097280"/>
            <a:ext cx="6400800" cy="640080"/>
          </a:xfrm>
        </p:spPr>
        <p:txBody>
          <a:bodyPr/>
          <a:lstStyle>
            <a:lvl1pPr marL="0" indent="0" algn="l">
              <a:buNone/>
              <a:defRPr b="1">
                <a:solidFill>
                  <a:schemeClr val="accent3"/>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7" name="Text Placeholder 20"/>
          <p:cNvSpPr>
            <a:spLocks noGrp="1"/>
          </p:cNvSpPr>
          <p:nvPr>
            <p:ph type="body" sz="quarter" idx="15" hasCustomPrompt="1"/>
          </p:nvPr>
        </p:nvSpPr>
        <p:spPr>
          <a:xfrm>
            <a:off x="4572000" y="-274320"/>
            <a:ext cx="5943600" cy="1280160"/>
          </a:xfrm>
        </p:spPr>
        <p:txBody>
          <a:bodyPr>
            <a:noAutofit/>
          </a:bodyPr>
          <a:lstStyle>
            <a:lvl1pPr>
              <a:defRPr sz="8000" baseline="0">
                <a:solidFill>
                  <a:schemeClr val="tx1"/>
                </a:solidFill>
              </a:defRPr>
            </a:lvl1pPr>
          </a:lstStyle>
          <a:p>
            <a:pPr lvl="0"/>
            <a:r>
              <a:rPr lang="en-US" dirty="0" smtClean="0"/>
              <a:t>title 2</a:t>
            </a:r>
            <a:endParaRPr lang="en-US" dirty="0"/>
          </a:p>
        </p:txBody>
      </p:sp>
      <p:sp>
        <p:nvSpPr>
          <p:cNvPr id="17" name="Text Placeholder 7"/>
          <p:cNvSpPr>
            <a:spLocks noGrp="1"/>
          </p:cNvSpPr>
          <p:nvPr>
            <p:ph type="body" sz="quarter" idx="24" hasCustomPrompt="1"/>
          </p:nvPr>
        </p:nvSpPr>
        <p:spPr>
          <a:xfrm>
            <a:off x="6858000" y="1965960"/>
            <a:ext cx="2286000" cy="457200"/>
          </a:xfrm>
        </p:spPr>
        <p:txBody>
          <a:bodyPr anchor="ctr">
            <a:normAutofit/>
          </a:bodyPr>
          <a:lstStyle>
            <a:lvl1pPr>
              <a:defRPr sz="2400" b="1" baseline="0">
                <a:solidFill>
                  <a:schemeClr val="tx1"/>
                </a:solidFill>
                <a:latin typeface="+mj-lt"/>
              </a:defRPr>
            </a:lvl1pPr>
          </a:lstStyle>
          <a:p>
            <a:pPr lvl="0"/>
            <a:r>
              <a:rPr lang="en-US" dirty="0" smtClean="0"/>
              <a:t>Picture Name</a:t>
            </a:r>
          </a:p>
        </p:txBody>
      </p:sp>
      <p:sp>
        <p:nvSpPr>
          <p:cNvPr id="19" name="Text Placeholder 7"/>
          <p:cNvSpPr>
            <a:spLocks noGrp="1"/>
          </p:cNvSpPr>
          <p:nvPr>
            <p:ph type="body" sz="quarter" idx="26" hasCustomPrompt="1"/>
          </p:nvPr>
        </p:nvSpPr>
        <p:spPr>
          <a:xfrm>
            <a:off x="6934200" y="2590800"/>
            <a:ext cx="2209800" cy="4114800"/>
          </a:xfrm>
        </p:spPr>
        <p:txBody>
          <a:bodyPr anchor="t">
            <a:normAutofit/>
          </a:bodyPr>
          <a:lstStyle>
            <a:lvl1pPr marL="0" indent="0">
              <a:lnSpc>
                <a:spcPct val="80000"/>
              </a:lnSpc>
              <a:defRPr sz="2000" b="1" baseline="0">
                <a:solidFill>
                  <a:schemeClr val="tx1">
                    <a:lumMod val="65000"/>
                  </a:schemeClr>
                </a:solidFill>
                <a:latin typeface="+mj-lt"/>
              </a:defRPr>
            </a:lvl1pPr>
          </a:lstStyle>
          <a:p>
            <a:pPr lvl="0"/>
            <a:r>
              <a:rPr lang="en-US" dirty="0" smtClean="0"/>
              <a:t>Explanation of picture</a:t>
            </a:r>
          </a:p>
        </p:txBody>
      </p:sp>
      <p:sp>
        <p:nvSpPr>
          <p:cNvPr id="27" name="Picture Placeholder 26"/>
          <p:cNvSpPr>
            <a:spLocks noGrp="1"/>
          </p:cNvSpPr>
          <p:nvPr>
            <p:ph type="pic" sz="quarter" idx="33" hasCustomPrompt="1"/>
          </p:nvPr>
        </p:nvSpPr>
        <p:spPr>
          <a:xfrm>
            <a:off x="45720" y="1981200"/>
            <a:ext cx="6736080" cy="4648200"/>
          </a:xfrm>
        </p:spPr>
        <p:txBody>
          <a:bodyPr/>
          <a:lstStyle>
            <a:lvl1pPr>
              <a:defRPr baseline="0"/>
            </a:lvl1pPr>
          </a:lstStyle>
          <a:p>
            <a:r>
              <a:rPr lang="en-US" dirty="0" smtClean="0"/>
              <a:t>Square picture works best</a:t>
            </a:r>
            <a:endParaRPr lang="en-US" dirty="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 calcmode="lin" valueType="num">
                                      <p:cBhvr additive="base">
                                        <p:cTn id="11" dur="500" fill="hold"/>
                                        <p:tgtEl>
                                          <p:spTgt spid="17">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7">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anim calcmode="lin" valueType="num">
                                      <p:cBhvr additive="base">
                                        <p:cTn id="15" dur="50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9">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27">
                                            <p:txEl>
                                              <p:pRg st="0" end="0"/>
                                            </p:txEl>
                                          </p:spTgt>
                                        </p:tgtEl>
                                        <p:attrNameLst>
                                          <p:attrName>style.visibility</p:attrName>
                                        </p:attrNameLst>
                                      </p:cBhvr>
                                      <p:to>
                                        <p:strVal val="visible"/>
                                      </p:to>
                                    </p:set>
                                    <p:anim calcmode="lin" valueType="num">
                                      <p:cBhvr additive="base">
                                        <p:cTn id="19" dur="500" fill="hold"/>
                                        <p:tgtEl>
                                          <p:spTgt spid="27">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2" presetClass="entr" presetSubtype="2"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1+#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P spid="17" grpId="0" build="p">
        <p:tmplLst>
          <p:tmpl lvl="1">
            <p:tnLst>
              <p:par>
                <p:cTn presetID="2" presetClass="entr" presetSubtype="2"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1+#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Lst>
      </p:bldP>
      <p:bldP spid="19" grpId="0" build="p">
        <p:tmplLst>
          <p:tmpl lvl="1">
            <p:tnLst>
              <p:par>
                <p:cTn presetID="2" presetClass="entr" presetSubtype="2"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1+#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P spid="27" grpId="0" build="p"/>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hart and Description">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720" y="-274320"/>
            <a:ext cx="9189720" cy="1280160"/>
          </a:xfrm>
        </p:spPr>
        <p:txBody>
          <a:bodyPr/>
          <a:lstStyle>
            <a:lvl1pPr>
              <a:defRPr cap="small" baseline="0">
                <a:solidFill>
                  <a:schemeClr val="bg1">
                    <a:lumMod val="50000"/>
                    <a:lumOff val="50000"/>
                  </a:schemeClr>
                </a:solidFill>
                <a:latin typeface="Segoe UI Light" pitchFamily="34" charset="0"/>
              </a:defRPr>
            </a:lvl1pPr>
          </a:lstStyle>
          <a:p>
            <a:r>
              <a:rPr lang="en-US" dirty="0" smtClean="0"/>
              <a:t>title</a:t>
            </a:r>
            <a:endParaRPr lang="en-US" dirty="0"/>
          </a:p>
        </p:txBody>
      </p:sp>
      <p:sp>
        <p:nvSpPr>
          <p:cNvPr id="6" name="Subtitle 2"/>
          <p:cNvSpPr>
            <a:spLocks noGrp="1"/>
          </p:cNvSpPr>
          <p:nvPr>
            <p:ph type="subTitle" idx="13" hasCustomPrompt="1"/>
          </p:nvPr>
        </p:nvSpPr>
        <p:spPr>
          <a:xfrm>
            <a:off x="-45720" y="1097280"/>
            <a:ext cx="6400800" cy="640080"/>
          </a:xfrm>
        </p:spPr>
        <p:txBody>
          <a:bodyPr/>
          <a:lstStyle>
            <a:lvl1pPr marL="0" indent="0" algn="l">
              <a:buNone/>
              <a:defRPr b="1">
                <a:solidFill>
                  <a:schemeClr val="accent3"/>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7" name="Text Placeholder 20"/>
          <p:cNvSpPr>
            <a:spLocks noGrp="1"/>
          </p:cNvSpPr>
          <p:nvPr>
            <p:ph type="body" sz="quarter" idx="15" hasCustomPrompt="1"/>
          </p:nvPr>
        </p:nvSpPr>
        <p:spPr>
          <a:xfrm>
            <a:off x="4572000" y="-274320"/>
            <a:ext cx="5943600" cy="1280160"/>
          </a:xfrm>
        </p:spPr>
        <p:txBody>
          <a:bodyPr>
            <a:noAutofit/>
          </a:bodyPr>
          <a:lstStyle>
            <a:lvl1pPr>
              <a:defRPr sz="8000" baseline="0">
                <a:solidFill>
                  <a:schemeClr val="accent1"/>
                </a:solidFill>
              </a:defRPr>
            </a:lvl1pPr>
          </a:lstStyle>
          <a:p>
            <a:pPr lvl="0"/>
            <a:r>
              <a:rPr lang="en-US" dirty="0" smtClean="0"/>
              <a:t>title 2</a:t>
            </a:r>
            <a:endParaRPr lang="en-US" dirty="0"/>
          </a:p>
        </p:txBody>
      </p:sp>
      <p:sp>
        <p:nvSpPr>
          <p:cNvPr id="17" name="Text Placeholder 7"/>
          <p:cNvSpPr>
            <a:spLocks noGrp="1"/>
          </p:cNvSpPr>
          <p:nvPr>
            <p:ph type="body" sz="quarter" idx="24" hasCustomPrompt="1"/>
          </p:nvPr>
        </p:nvSpPr>
        <p:spPr>
          <a:xfrm>
            <a:off x="-45720" y="1965960"/>
            <a:ext cx="4572000" cy="457200"/>
          </a:xfrm>
        </p:spPr>
        <p:txBody>
          <a:bodyPr anchor="ctr">
            <a:normAutofit/>
          </a:bodyPr>
          <a:lstStyle>
            <a:lvl1pPr>
              <a:defRPr sz="2400" b="1" baseline="0">
                <a:solidFill>
                  <a:schemeClr val="bg1">
                    <a:lumMod val="50000"/>
                    <a:lumOff val="50000"/>
                  </a:schemeClr>
                </a:solidFill>
                <a:latin typeface="+mj-lt"/>
              </a:defRPr>
            </a:lvl1pPr>
          </a:lstStyle>
          <a:p>
            <a:pPr lvl="0"/>
            <a:r>
              <a:rPr lang="en-US" dirty="0" smtClean="0"/>
              <a:t>Chart Title</a:t>
            </a:r>
          </a:p>
        </p:txBody>
      </p:sp>
      <p:sp>
        <p:nvSpPr>
          <p:cNvPr id="19" name="Text Placeholder 7"/>
          <p:cNvSpPr>
            <a:spLocks noGrp="1"/>
          </p:cNvSpPr>
          <p:nvPr>
            <p:ph type="body" sz="quarter" idx="26" hasCustomPrompt="1"/>
          </p:nvPr>
        </p:nvSpPr>
        <p:spPr>
          <a:xfrm>
            <a:off x="-45720" y="2377440"/>
            <a:ext cx="4572000" cy="4328160"/>
          </a:xfrm>
        </p:spPr>
        <p:txBody>
          <a:bodyPr anchor="t">
            <a:normAutofit/>
          </a:bodyPr>
          <a:lstStyle>
            <a:lvl1pPr marL="0" indent="0">
              <a:lnSpc>
                <a:spcPct val="80000"/>
              </a:lnSpc>
              <a:defRPr sz="2000" b="1" baseline="0">
                <a:solidFill>
                  <a:schemeClr val="accent1"/>
                </a:solidFill>
                <a:latin typeface="+mj-lt"/>
              </a:defRPr>
            </a:lvl1pPr>
          </a:lstStyle>
          <a:p>
            <a:pPr lvl="0"/>
            <a:r>
              <a:rPr lang="en-US" dirty="0" smtClean="0"/>
              <a:t>Chart description</a:t>
            </a:r>
          </a:p>
        </p:txBody>
      </p:sp>
      <p:sp>
        <p:nvSpPr>
          <p:cNvPr id="9" name="Chart Placeholder 8"/>
          <p:cNvSpPr>
            <a:spLocks noGrp="1"/>
          </p:cNvSpPr>
          <p:nvPr>
            <p:ph type="chart" sz="quarter" idx="27"/>
          </p:nvPr>
        </p:nvSpPr>
        <p:spPr>
          <a:xfrm>
            <a:off x="4572000" y="2057400"/>
            <a:ext cx="4572000" cy="4572000"/>
          </a:xfrm>
        </p:spPr>
        <p:txBody>
          <a:bodyPr/>
          <a:lstStyle/>
          <a:p>
            <a:r>
              <a:rPr lang="en-US" dirty="0" smtClean="0"/>
              <a:t>Click icon to add chart</a:t>
            </a:r>
            <a:endParaRPr lang="en-US" dirty="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 calcmode="lin" valueType="num">
                                      <p:cBhvr additive="base">
                                        <p:cTn id="11" dur="500" fill="hold"/>
                                        <p:tgtEl>
                                          <p:spTgt spid="17">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7">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anim calcmode="lin" valueType="num">
                                      <p:cBhvr additive="base">
                                        <p:cTn id="15" dur="50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9">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nodePh="1">
                                  <p:stCondLst>
                                    <p:cond delay="0"/>
                                  </p:stCondLst>
                                  <p:endCondLst>
                                    <p:cond evt="begin" delay="0">
                                      <p:tn val="17"/>
                                    </p:cond>
                                  </p:end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2" presetClass="entr" presetSubtype="2"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1+#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P spid="17" grpId="0" build="p">
        <p:tmplLst>
          <p:tmpl lvl="1">
            <p:tnLst>
              <p:par>
                <p:cTn presetID="2" presetClass="entr" presetSubtype="2"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1+#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Lst>
      </p:bldP>
      <p:bldP spid="19" grpId="0" build="p">
        <p:tmplLst>
          <p:tmpl lvl="1">
            <p:tnLst>
              <p:par>
                <p:cTn presetID="2" presetClass="entr" presetSubtype="2"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1+#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P spid="9" grpId="0"/>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 y="-274320"/>
            <a:ext cx="9144000" cy="1280160"/>
          </a:xfrm>
        </p:spPr>
        <p:txBody>
          <a:bodyPr/>
          <a:lstStyle>
            <a:lvl1pPr>
              <a:defRPr cap="small" baseline="0">
                <a:latin typeface="Segoe UI Light" pitchFamily="34" charset="0"/>
              </a:defRPr>
            </a:lvl1pPr>
          </a:lstStyle>
          <a:p>
            <a:r>
              <a:rPr lang="en-US" dirty="0" smtClean="0"/>
              <a:t>title</a:t>
            </a:r>
            <a:endParaRPr lang="en-US" dirty="0"/>
          </a:p>
        </p:txBody>
      </p:sp>
      <p:sp>
        <p:nvSpPr>
          <p:cNvPr id="3" name="Subtitle 2"/>
          <p:cNvSpPr>
            <a:spLocks noGrp="1"/>
          </p:cNvSpPr>
          <p:nvPr>
            <p:ph type="subTitle" idx="1" hasCustomPrompt="1"/>
          </p:nvPr>
        </p:nvSpPr>
        <p:spPr>
          <a:xfrm>
            <a:off x="-45720" y="1097280"/>
            <a:ext cx="6400800" cy="640080"/>
          </a:xfrm>
        </p:spPr>
        <p:txBody>
          <a:bodyPr/>
          <a:lstStyle>
            <a:lvl1pPr marL="0" indent="0" algn="l">
              <a:buNone/>
              <a:defRPr b="1">
                <a:solidFill>
                  <a:schemeClr val="tx1">
                    <a:lumMod val="50000"/>
                  </a:schemeClr>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11" name="Text Placeholder 10"/>
          <p:cNvSpPr>
            <a:spLocks noGrp="1"/>
          </p:cNvSpPr>
          <p:nvPr>
            <p:ph type="body" sz="quarter" idx="10" hasCustomPrompt="1"/>
          </p:nvPr>
        </p:nvSpPr>
        <p:spPr>
          <a:xfrm>
            <a:off x="-45720" y="6263640"/>
            <a:ext cx="6400800" cy="640080"/>
          </a:xfrm>
        </p:spPr>
        <p:txBody>
          <a:bodyPr/>
          <a:lstStyle>
            <a:lvl1pPr>
              <a:defRPr/>
            </a:lvl1pPr>
          </a:lstStyle>
          <a:p>
            <a:pPr lvl="0"/>
            <a:r>
              <a:rPr lang="en-US" dirty="0" smtClean="0"/>
              <a:t>author</a:t>
            </a:r>
            <a:endParaRPr lang="en-US" dirty="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 calcmode="lin" valueType="num">
                                      <p:cBhvr additive="base">
                                        <p:cTn id="11"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tmplLst>
          <p:tmpl lvl="1">
            <p:tnLst>
              <p:par>
                <p:cT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11" grpId="0" build="allAtOnce">
        <p:tmplLst>
          <p:tmpl lvl="1">
            <p:tnLst>
              <p:par>
                <p:cTn presetID="2" presetClass="entr" presetSubtype="2"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1+#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32CE818C-33C5-49A2-A721-3DEBA7611745}" type="datetimeFigureOut">
              <a:rPr lang="en-US">
                <a:solidFill>
                  <a:srgbClr val="FFFFFF"/>
                </a:solidFill>
              </a:rPr>
              <a:pPr/>
              <a:t>12/2/2011</a:t>
            </a:fld>
            <a:endParaRPr lang="en-US" dirty="0">
              <a:solidFill>
                <a:srgbClr val="FFFFFF"/>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solidFill>
                <a:srgbClr val="FFFFFF"/>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D66590A-0000-4F78-A566-B4B7EECEE5DE}" type="slidenum">
              <a:rPr lang="en-US">
                <a:solidFill>
                  <a:srgbClr val="FFFFFF"/>
                </a:solidFill>
              </a:rPr>
              <a:pPr/>
              <a:t>‹#›</a:t>
            </a:fld>
            <a:endParaRPr lang="en-US" dirty="0">
              <a:solidFill>
                <a:srgbClr val="FFFFFF"/>
              </a:solidFill>
            </a:endParaRPr>
          </a:p>
        </p:txBody>
      </p:sp>
    </p:spTree>
  </p:cSld>
  <p:clrMapOvr>
    <a:masterClrMapping/>
  </p:clrMapOvr>
  <p:transition>
    <p:push/>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2CE818C-33C5-49A2-A721-3DEBA7611745}" type="datetimeFigureOut">
              <a:rPr lang="en-US">
                <a:solidFill>
                  <a:srgbClr val="FFFFFF"/>
                </a:solidFill>
              </a:rPr>
              <a:pPr/>
              <a:t>12/2/2011</a:t>
            </a:fld>
            <a:endParaRPr lang="en-US" dirty="0">
              <a:solidFill>
                <a:srgbClr val="FFFFFF"/>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srgbClr val="FFFFFF"/>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D66590A-0000-4F78-A566-B4B7EECEE5DE}" type="slidenum">
              <a:rPr lang="en-US">
                <a:solidFill>
                  <a:srgbClr val="FFFFFF"/>
                </a:solidFill>
              </a:rPr>
              <a:pPr/>
              <a:t>‹#›</a:t>
            </a:fld>
            <a:endParaRPr lang="en-US" dirty="0">
              <a:solidFill>
                <a:srgbClr val="FFFFFF"/>
              </a:solidFill>
            </a:endParaRPr>
          </a:p>
        </p:txBody>
      </p:sp>
    </p:spTree>
  </p:cSld>
  <p:clrMapOvr>
    <a:masterClrMapping/>
  </p:clrMapOvr>
  <p:transition>
    <p:push/>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2CE818C-33C5-49A2-A721-3DEBA7611745}" type="datetimeFigureOut">
              <a:rPr lang="en-US">
                <a:solidFill>
                  <a:srgbClr val="FFFFFF"/>
                </a:solidFill>
              </a:rPr>
              <a:pPr/>
              <a:t>12/2/2011</a:t>
            </a:fld>
            <a:endParaRPr lang="en-US" dirty="0">
              <a:solidFill>
                <a:srgbClr val="FFFFFF"/>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srgbClr val="FFFFFF"/>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D66590A-0000-4F78-A566-B4B7EECEE5DE}" type="slidenum">
              <a:rPr lang="en-US">
                <a:solidFill>
                  <a:srgbClr val="FFFFFF"/>
                </a:solidFill>
              </a:rPr>
              <a:pPr/>
              <a:t>‹#›</a:t>
            </a:fld>
            <a:endParaRPr lang="en-US" dirty="0">
              <a:solidFill>
                <a:srgbClr val="FFFFFF"/>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40" y="4800824"/>
            <a:ext cx="5486177" cy="567035"/>
          </a:xfrm>
        </p:spPr>
        <p:txBody>
          <a:bodyPr/>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40" y="612800"/>
            <a:ext cx="5486177" cy="4114354"/>
          </a:xfrm>
        </p:spPr>
        <p:txBody>
          <a:bodyPr/>
          <a:lstStyle>
            <a:lvl1pPr marL="0" indent="0">
              <a:buNone/>
              <a:defRPr sz="2200"/>
            </a:lvl1pPr>
            <a:lvl2pPr marL="321374" indent="0">
              <a:buNone/>
              <a:defRPr sz="2000"/>
            </a:lvl2pPr>
            <a:lvl3pPr marL="642750" indent="0">
              <a:buNone/>
              <a:defRPr sz="1700"/>
            </a:lvl3pPr>
            <a:lvl4pPr marL="964124" indent="0">
              <a:buNone/>
              <a:defRPr sz="1400"/>
            </a:lvl4pPr>
            <a:lvl5pPr marL="1285500" indent="0">
              <a:buNone/>
              <a:defRPr sz="1400"/>
            </a:lvl5pPr>
            <a:lvl6pPr marL="1606877" indent="0">
              <a:buNone/>
              <a:defRPr sz="1400"/>
            </a:lvl6pPr>
            <a:lvl7pPr marL="1928250" indent="0">
              <a:buNone/>
              <a:defRPr sz="1400"/>
            </a:lvl7pPr>
            <a:lvl8pPr marL="2249626" indent="0">
              <a:buNone/>
              <a:defRPr sz="1400"/>
            </a:lvl8pPr>
            <a:lvl9pPr marL="2571001" indent="0">
              <a:buNone/>
              <a:defRPr sz="1400"/>
            </a:lvl9pPr>
          </a:lstStyle>
          <a:p>
            <a:pPr lvl="0"/>
            <a:endParaRPr lang="en-US" noProof="0">
              <a:sym typeface="Gill Sans" charset="0"/>
            </a:endParaRPr>
          </a:p>
        </p:txBody>
      </p:sp>
      <p:sp>
        <p:nvSpPr>
          <p:cNvPr id="4" name="Text Placeholder 3"/>
          <p:cNvSpPr>
            <a:spLocks noGrp="1"/>
          </p:cNvSpPr>
          <p:nvPr>
            <p:ph type="body" sz="half" idx="2"/>
          </p:nvPr>
        </p:nvSpPr>
        <p:spPr>
          <a:xfrm>
            <a:off x="1792640" y="5367860"/>
            <a:ext cx="5486177" cy="804788"/>
          </a:xfrm>
        </p:spPr>
        <p:txBody>
          <a:bodyPr/>
          <a:lstStyle>
            <a:lvl1pPr marL="0" indent="0">
              <a:buNone/>
              <a:defRPr sz="1000"/>
            </a:lvl1pPr>
            <a:lvl2pPr marL="321374" indent="0">
              <a:buNone/>
              <a:defRPr sz="800"/>
            </a:lvl2pPr>
            <a:lvl3pPr marL="642750" indent="0">
              <a:buNone/>
              <a:defRPr sz="700"/>
            </a:lvl3pPr>
            <a:lvl4pPr marL="964124" indent="0">
              <a:buNone/>
              <a:defRPr sz="600"/>
            </a:lvl4pPr>
            <a:lvl5pPr marL="1285500" indent="0">
              <a:buNone/>
              <a:defRPr sz="600"/>
            </a:lvl5pPr>
            <a:lvl6pPr marL="1606877" indent="0">
              <a:buNone/>
              <a:defRPr sz="600"/>
            </a:lvl6pPr>
            <a:lvl7pPr marL="1928250" indent="0">
              <a:buNone/>
              <a:defRPr sz="600"/>
            </a:lvl7pPr>
            <a:lvl8pPr marL="2249626" indent="0">
              <a:buNone/>
              <a:defRPr sz="600"/>
            </a:lvl8pPr>
            <a:lvl9pPr marL="2571001" indent="0">
              <a:buNone/>
              <a:defRPr sz="600"/>
            </a:lvl9pPr>
          </a:lstStyle>
          <a:p>
            <a:pPr lvl="0"/>
            <a:r>
              <a:rPr lang="en-US" smtClean="0"/>
              <a:t>Click to edit Master text styles</a:t>
            </a:r>
          </a:p>
        </p:txBody>
      </p:sp>
      <p:sp>
        <p:nvSpPr>
          <p:cNvPr id="5" name="Text Box 3"/>
          <p:cNvSpPr txBox="1">
            <a:spLocks noGrp="1" noChangeArrowheads="1"/>
          </p:cNvSpPr>
          <p:nvPr>
            <p:ph type="sldNum" sz="quarter" idx="10"/>
          </p:nvPr>
        </p:nvSpPr>
        <p:spPr>
          <a:xfrm>
            <a:off x="4446984" y="6509742"/>
            <a:ext cx="241102" cy="258961"/>
          </a:xfrm>
          <a:prstGeom prst="rect">
            <a:avLst/>
          </a:prstGeom>
          <a:ln/>
        </p:spPr>
        <p:txBody>
          <a:bodyPr lIns="64291" tIns="32146" rIns="64291" bIns="32146"/>
          <a:lstStyle>
            <a:lvl1pPr>
              <a:defRPr/>
            </a:lvl1pPr>
          </a:lstStyle>
          <a:p>
            <a:pPr>
              <a:defRPr/>
            </a:pPr>
            <a:fld id="{4144E573-F037-4BA6-8F08-032059722BAD}" type="slidenum">
              <a:rPr lang="en-US">
                <a:solidFill>
                  <a:srgbClr val="FFFFFF"/>
                </a:solidFill>
              </a:rPr>
              <a:pPr>
                <a:defRPr/>
              </a:pPr>
              <a:t>‹#›</a:t>
            </a:fld>
            <a:endParaRPr lang="en-US">
              <a:solidFill>
                <a:srgbClr val="FFFFFF"/>
              </a:solidFill>
            </a:endParaRPr>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362200"/>
            <a:ext cx="8229600" cy="1143000"/>
          </a:xfrm>
        </p:spPr>
        <p:txBody>
          <a:bodyPr>
            <a:noAutofit/>
          </a:bodyPr>
          <a:lstStyle>
            <a:lvl1pPr>
              <a:defRPr sz="11500">
                <a:latin typeface="Segoe UI" pitchFamily="34" charset="0"/>
                <a:cs typeface="Segoe UI" pitchFamily="34" charset="0"/>
              </a:defRPr>
            </a:lvl1pPr>
          </a:lstStyle>
          <a:p>
            <a:r>
              <a:rPr lang="en-US"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8A1C93C-B721-4AA4-9956-AFD6A472A8B6}" type="datetimeFigureOut">
              <a:rPr lang="en-US" smtClean="0"/>
              <a:pPr/>
              <a:t>12/2/2011</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E68443D-9A9F-4CD3-8C19-FD73068F57DE}" type="slidenum">
              <a:rPr lang="en-US" smtClean="0"/>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 y="-274320"/>
            <a:ext cx="9144000" cy="1280160"/>
          </a:xfrm>
        </p:spPr>
        <p:txBody>
          <a:bodyPr/>
          <a:lstStyle>
            <a:lvl1pPr>
              <a:defRPr cap="small" baseline="0">
                <a:solidFill>
                  <a:schemeClr val="bg1">
                    <a:lumMod val="50000"/>
                    <a:lumOff val="50000"/>
                  </a:schemeClr>
                </a:solidFill>
                <a:latin typeface="Segoe UI Light" pitchFamily="34" charset="0"/>
              </a:defRPr>
            </a:lvl1pPr>
          </a:lstStyle>
          <a:p>
            <a:r>
              <a:rPr lang="en-US" dirty="0" smtClean="0"/>
              <a:t>title</a:t>
            </a:r>
            <a:endParaRPr lang="en-US" dirty="0"/>
          </a:p>
        </p:txBody>
      </p:sp>
      <p:sp>
        <p:nvSpPr>
          <p:cNvPr id="3" name="Subtitle 2"/>
          <p:cNvSpPr>
            <a:spLocks noGrp="1"/>
          </p:cNvSpPr>
          <p:nvPr>
            <p:ph type="subTitle" idx="1" hasCustomPrompt="1"/>
          </p:nvPr>
        </p:nvSpPr>
        <p:spPr>
          <a:xfrm>
            <a:off x="-45720" y="1097280"/>
            <a:ext cx="6400800" cy="640080"/>
          </a:xfrm>
        </p:spPr>
        <p:txBody>
          <a:bodyPr/>
          <a:lstStyle>
            <a:lvl1pPr marL="0" indent="0" algn="l">
              <a:buNone/>
              <a:defRPr b="1">
                <a:solidFill>
                  <a:schemeClr val="accent3"/>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11" name="Text Placeholder 10"/>
          <p:cNvSpPr>
            <a:spLocks noGrp="1"/>
          </p:cNvSpPr>
          <p:nvPr>
            <p:ph type="body" sz="quarter" idx="10" hasCustomPrompt="1"/>
          </p:nvPr>
        </p:nvSpPr>
        <p:spPr>
          <a:xfrm>
            <a:off x="-45720" y="6263640"/>
            <a:ext cx="6400800" cy="640080"/>
          </a:xfrm>
        </p:spPr>
        <p:txBody>
          <a:bodyPr/>
          <a:lstStyle>
            <a:lvl1pPr>
              <a:defRPr>
                <a:solidFill>
                  <a:schemeClr val="bg1">
                    <a:lumMod val="50000"/>
                    <a:lumOff val="50000"/>
                  </a:schemeClr>
                </a:solidFill>
              </a:defRPr>
            </a:lvl1pPr>
          </a:lstStyle>
          <a:p>
            <a:pPr lvl="0"/>
            <a:r>
              <a:rPr lang="en-US" dirty="0" smtClean="0"/>
              <a:t>author</a:t>
            </a:r>
            <a:endParaRPr lang="en-US" dirty="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 calcmode="lin" valueType="num">
                                      <p:cBhvr additive="base">
                                        <p:cTn id="11"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tmplLst>
          <p:tmpl lvl="1">
            <p:tnLst>
              <p:par>
                <p:cT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11" grpId="0" build="allAtOnce">
        <p:tmplLst>
          <p:tmpl lvl="1">
            <p:tnLst>
              <p:par>
                <p:cTn presetID="2" presetClass="entr" presetSubtype="2"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1+#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humbnails and Overview">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 y="-274320"/>
            <a:ext cx="9189720" cy="1280160"/>
          </a:xfrm>
        </p:spPr>
        <p:txBody>
          <a:bodyPr/>
          <a:lstStyle>
            <a:lvl1pPr>
              <a:defRPr cap="small" baseline="0">
                <a:solidFill>
                  <a:schemeClr val="bg1">
                    <a:lumMod val="50000"/>
                    <a:lumOff val="50000"/>
                  </a:schemeClr>
                </a:solidFill>
                <a:latin typeface="Segoe UI Light" pitchFamily="34" charset="0"/>
              </a:defRPr>
            </a:lvl1pPr>
          </a:lstStyle>
          <a:p>
            <a:r>
              <a:rPr lang="en-US" dirty="0" smtClean="0"/>
              <a:t>title</a:t>
            </a:r>
            <a:endParaRPr lang="en-US" dirty="0"/>
          </a:p>
        </p:txBody>
      </p:sp>
      <p:sp>
        <p:nvSpPr>
          <p:cNvPr id="9" name="Subtitle 2"/>
          <p:cNvSpPr>
            <a:spLocks noGrp="1"/>
          </p:cNvSpPr>
          <p:nvPr>
            <p:ph type="subTitle" idx="13" hasCustomPrompt="1"/>
          </p:nvPr>
        </p:nvSpPr>
        <p:spPr>
          <a:xfrm>
            <a:off x="-45720" y="1097280"/>
            <a:ext cx="6400800" cy="640080"/>
          </a:xfrm>
        </p:spPr>
        <p:txBody>
          <a:bodyPr/>
          <a:lstStyle>
            <a:lvl1pPr marL="0" indent="0" algn="l">
              <a:buNone/>
              <a:defRPr b="1">
                <a:solidFill>
                  <a:schemeClr val="accent3"/>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21" name="Text Placeholder 20"/>
          <p:cNvSpPr>
            <a:spLocks noGrp="1"/>
          </p:cNvSpPr>
          <p:nvPr>
            <p:ph type="body" sz="quarter" idx="15" hasCustomPrompt="1"/>
          </p:nvPr>
        </p:nvSpPr>
        <p:spPr>
          <a:xfrm>
            <a:off x="4572000" y="-274320"/>
            <a:ext cx="5943600" cy="1280160"/>
          </a:xfrm>
        </p:spPr>
        <p:txBody>
          <a:bodyPr>
            <a:noAutofit/>
          </a:bodyPr>
          <a:lstStyle>
            <a:lvl1pPr>
              <a:defRPr sz="8000" baseline="0">
                <a:solidFill>
                  <a:schemeClr val="tx1"/>
                </a:solidFill>
              </a:defRPr>
            </a:lvl1pPr>
          </a:lstStyle>
          <a:p>
            <a:pPr lvl="0"/>
            <a:r>
              <a:rPr lang="en-US" dirty="0" smtClean="0"/>
              <a:t>title 2</a:t>
            </a:r>
            <a:endParaRPr lang="en-US" dirty="0"/>
          </a:p>
        </p:txBody>
      </p:sp>
      <p:sp>
        <p:nvSpPr>
          <p:cNvPr id="22" name="Text Placeholder 7"/>
          <p:cNvSpPr>
            <a:spLocks noGrp="1"/>
          </p:cNvSpPr>
          <p:nvPr>
            <p:ph type="body" sz="quarter" idx="14" hasCustomPrompt="1"/>
          </p:nvPr>
        </p:nvSpPr>
        <p:spPr>
          <a:xfrm>
            <a:off x="502920" y="2057400"/>
            <a:ext cx="7955280" cy="457200"/>
          </a:xfrm>
        </p:spPr>
        <p:txBody>
          <a:bodyPr anchor="ctr">
            <a:normAutofit/>
          </a:bodyPr>
          <a:lstStyle>
            <a:lvl1pPr>
              <a:defRPr sz="2400" b="1" baseline="0">
                <a:solidFill>
                  <a:schemeClr val="accent3"/>
                </a:solidFill>
                <a:latin typeface="+mj-lt"/>
              </a:defRPr>
            </a:lvl1pPr>
          </a:lstStyle>
          <a:p>
            <a:pPr lvl="0"/>
            <a:r>
              <a:rPr lang="en-US" dirty="0" smtClean="0"/>
              <a:t>Topic</a:t>
            </a:r>
          </a:p>
        </p:txBody>
      </p:sp>
      <p:sp>
        <p:nvSpPr>
          <p:cNvPr id="24" name="Picture Placeholder 23"/>
          <p:cNvSpPr>
            <a:spLocks noGrp="1"/>
          </p:cNvSpPr>
          <p:nvPr>
            <p:ph type="pic" sz="quarter" idx="16" hasCustomPrompt="1"/>
          </p:nvPr>
        </p:nvSpPr>
        <p:spPr>
          <a:xfrm>
            <a:off x="45720" y="2057400"/>
            <a:ext cx="457200" cy="457200"/>
          </a:xfrm>
        </p:spPr>
        <p:txBody>
          <a:bodyPr lIns="0" tIns="0" rIns="0" bIns="0" anchor="ctr">
            <a:noAutofit/>
          </a:bodyPr>
          <a:lstStyle>
            <a:lvl1pPr indent="-457200" algn="ctr">
              <a:lnSpc>
                <a:spcPct val="75000"/>
              </a:lnSpc>
              <a:spcBef>
                <a:spcPts val="0"/>
              </a:spcBef>
              <a:defRPr sz="1000" b="0" baseline="0">
                <a:solidFill>
                  <a:schemeClr val="accent3"/>
                </a:solidFill>
                <a:latin typeface="Lucida Console" pitchFamily="49" charset="0"/>
                <a:ea typeface="Zepto" pitchFamily="2" charset="0"/>
                <a:cs typeface="Courier New" pitchFamily="49" charset="0"/>
              </a:defRPr>
            </a:lvl1pPr>
          </a:lstStyle>
          <a:p>
            <a:r>
              <a:rPr lang="en-US" dirty="0" smtClean="0"/>
              <a:t>Zoom</a:t>
            </a:r>
          </a:p>
          <a:p>
            <a:r>
              <a:rPr lang="en-US" dirty="0" smtClean="0"/>
              <a:t>In</a:t>
            </a:r>
            <a:endParaRPr lang="en-US" dirty="0"/>
          </a:p>
        </p:txBody>
      </p:sp>
      <p:sp>
        <p:nvSpPr>
          <p:cNvPr id="25" name="Text Placeholder 7"/>
          <p:cNvSpPr>
            <a:spLocks noGrp="1"/>
          </p:cNvSpPr>
          <p:nvPr>
            <p:ph type="body" sz="quarter" idx="17" hasCustomPrompt="1"/>
          </p:nvPr>
        </p:nvSpPr>
        <p:spPr>
          <a:xfrm>
            <a:off x="502920" y="2590800"/>
            <a:ext cx="7955280" cy="457200"/>
          </a:xfrm>
        </p:spPr>
        <p:txBody>
          <a:bodyPr anchor="ctr">
            <a:normAutofit/>
          </a:bodyPr>
          <a:lstStyle>
            <a:lvl1pPr>
              <a:defRPr sz="2400" b="1" baseline="0">
                <a:solidFill>
                  <a:schemeClr val="accent3"/>
                </a:solidFill>
                <a:latin typeface="+mj-lt"/>
              </a:defRPr>
            </a:lvl1pPr>
          </a:lstStyle>
          <a:p>
            <a:pPr lvl="0"/>
            <a:r>
              <a:rPr lang="en-US" dirty="0" smtClean="0"/>
              <a:t>Topic</a:t>
            </a:r>
          </a:p>
        </p:txBody>
      </p:sp>
      <p:sp>
        <p:nvSpPr>
          <p:cNvPr id="26" name="Picture Placeholder 23"/>
          <p:cNvSpPr>
            <a:spLocks noGrp="1"/>
          </p:cNvSpPr>
          <p:nvPr>
            <p:ph type="pic" sz="quarter" idx="18" hasCustomPrompt="1"/>
          </p:nvPr>
        </p:nvSpPr>
        <p:spPr>
          <a:xfrm>
            <a:off x="45720" y="2590800"/>
            <a:ext cx="457200" cy="457200"/>
          </a:xfrm>
        </p:spPr>
        <p:txBody>
          <a:bodyPr lIns="0" tIns="0" rIns="0" bIns="0" anchor="ctr">
            <a:noAutofit/>
          </a:bodyPr>
          <a:lstStyle>
            <a:lvl1pPr indent="-457200" algn="ctr">
              <a:lnSpc>
                <a:spcPct val="75000"/>
              </a:lnSpc>
              <a:spcBef>
                <a:spcPts val="0"/>
              </a:spcBef>
              <a:defRPr sz="1000" b="0" baseline="0">
                <a:solidFill>
                  <a:schemeClr val="accent3"/>
                </a:solidFill>
                <a:latin typeface="Lucida Console" pitchFamily="49" charset="0"/>
                <a:ea typeface="Zepto" pitchFamily="2" charset="0"/>
                <a:cs typeface="Courier New" pitchFamily="49" charset="0"/>
              </a:defRPr>
            </a:lvl1pPr>
          </a:lstStyle>
          <a:p>
            <a:r>
              <a:rPr lang="en-US" dirty="0" smtClean="0"/>
              <a:t>Zoom</a:t>
            </a:r>
          </a:p>
          <a:p>
            <a:r>
              <a:rPr lang="en-US" dirty="0" smtClean="0"/>
              <a:t>In</a:t>
            </a:r>
            <a:endParaRPr lang="en-US" dirty="0"/>
          </a:p>
        </p:txBody>
      </p:sp>
      <p:sp>
        <p:nvSpPr>
          <p:cNvPr id="27" name="Text Placeholder 7"/>
          <p:cNvSpPr>
            <a:spLocks noGrp="1"/>
          </p:cNvSpPr>
          <p:nvPr>
            <p:ph type="body" sz="quarter" idx="19" hasCustomPrompt="1"/>
          </p:nvPr>
        </p:nvSpPr>
        <p:spPr>
          <a:xfrm>
            <a:off x="502920" y="3124200"/>
            <a:ext cx="7955280" cy="457200"/>
          </a:xfrm>
        </p:spPr>
        <p:txBody>
          <a:bodyPr anchor="ctr">
            <a:normAutofit/>
          </a:bodyPr>
          <a:lstStyle>
            <a:lvl1pPr>
              <a:defRPr sz="2400" b="1" baseline="0">
                <a:solidFill>
                  <a:schemeClr val="accent3"/>
                </a:solidFill>
                <a:latin typeface="+mj-lt"/>
              </a:defRPr>
            </a:lvl1pPr>
          </a:lstStyle>
          <a:p>
            <a:pPr lvl="0"/>
            <a:r>
              <a:rPr lang="en-US" dirty="0" smtClean="0"/>
              <a:t>Topic</a:t>
            </a:r>
          </a:p>
        </p:txBody>
      </p:sp>
      <p:sp>
        <p:nvSpPr>
          <p:cNvPr id="28" name="Picture Placeholder 23"/>
          <p:cNvSpPr>
            <a:spLocks noGrp="1"/>
          </p:cNvSpPr>
          <p:nvPr>
            <p:ph type="pic" sz="quarter" idx="20" hasCustomPrompt="1"/>
          </p:nvPr>
        </p:nvSpPr>
        <p:spPr>
          <a:xfrm>
            <a:off x="45720" y="3124200"/>
            <a:ext cx="457200" cy="457200"/>
          </a:xfrm>
        </p:spPr>
        <p:txBody>
          <a:bodyPr lIns="0" tIns="0" rIns="0" bIns="0" anchor="ctr">
            <a:noAutofit/>
          </a:bodyPr>
          <a:lstStyle>
            <a:lvl1pPr indent="-457200" algn="ctr">
              <a:lnSpc>
                <a:spcPct val="75000"/>
              </a:lnSpc>
              <a:spcBef>
                <a:spcPts val="0"/>
              </a:spcBef>
              <a:defRPr sz="1000" b="0" baseline="0">
                <a:solidFill>
                  <a:schemeClr val="accent3"/>
                </a:solidFill>
                <a:latin typeface="Lucida Console" pitchFamily="49" charset="0"/>
                <a:ea typeface="Zepto" pitchFamily="2" charset="0"/>
                <a:cs typeface="Courier New" pitchFamily="49" charset="0"/>
              </a:defRPr>
            </a:lvl1pPr>
          </a:lstStyle>
          <a:p>
            <a:r>
              <a:rPr lang="en-US" dirty="0" smtClean="0"/>
              <a:t>Zoom</a:t>
            </a:r>
          </a:p>
          <a:p>
            <a:r>
              <a:rPr lang="en-US" dirty="0" smtClean="0"/>
              <a:t>In</a:t>
            </a:r>
            <a:endParaRPr lang="en-US" dirty="0"/>
          </a:p>
        </p:txBody>
      </p:sp>
      <p:sp>
        <p:nvSpPr>
          <p:cNvPr id="29" name="Text Placeholder 7"/>
          <p:cNvSpPr>
            <a:spLocks noGrp="1"/>
          </p:cNvSpPr>
          <p:nvPr>
            <p:ph type="body" sz="quarter" idx="21" hasCustomPrompt="1"/>
          </p:nvPr>
        </p:nvSpPr>
        <p:spPr>
          <a:xfrm>
            <a:off x="502920" y="3657600"/>
            <a:ext cx="7955280" cy="457200"/>
          </a:xfrm>
        </p:spPr>
        <p:txBody>
          <a:bodyPr anchor="ctr">
            <a:normAutofit/>
          </a:bodyPr>
          <a:lstStyle>
            <a:lvl1pPr>
              <a:defRPr sz="2400" b="1" baseline="0">
                <a:solidFill>
                  <a:schemeClr val="accent3"/>
                </a:solidFill>
                <a:latin typeface="+mj-lt"/>
              </a:defRPr>
            </a:lvl1pPr>
          </a:lstStyle>
          <a:p>
            <a:pPr lvl="0"/>
            <a:r>
              <a:rPr lang="en-US" dirty="0" smtClean="0"/>
              <a:t>Topic</a:t>
            </a:r>
          </a:p>
        </p:txBody>
      </p:sp>
      <p:sp>
        <p:nvSpPr>
          <p:cNvPr id="30" name="Picture Placeholder 23"/>
          <p:cNvSpPr>
            <a:spLocks noGrp="1"/>
          </p:cNvSpPr>
          <p:nvPr>
            <p:ph type="pic" sz="quarter" idx="22" hasCustomPrompt="1"/>
          </p:nvPr>
        </p:nvSpPr>
        <p:spPr>
          <a:xfrm>
            <a:off x="45720" y="3657600"/>
            <a:ext cx="457200" cy="457200"/>
          </a:xfrm>
        </p:spPr>
        <p:txBody>
          <a:bodyPr lIns="0" tIns="0" rIns="0" bIns="0" anchor="ctr">
            <a:noAutofit/>
          </a:bodyPr>
          <a:lstStyle>
            <a:lvl1pPr indent="-457200" algn="ctr">
              <a:lnSpc>
                <a:spcPct val="75000"/>
              </a:lnSpc>
              <a:spcBef>
                <a:spcPts val="0"/>
              </a:spcBef>
              <a:defRPr sz="1000" b="0" baseline="0">
                <a:solidFill>
                  <a:schemeClr val="accent3"/>
                </a:solidFill>
                <a:latin typeface="Lucida Console" pitchFamily="49" charset="0"/>
                <a:ea typeface="Zepto" pitchFamily="2" charset="0"/>
                <a:cs typeface="Courier New" pitchFamily="49" charset="0"/>
              </a:defRPr>
            </a:lvl1pPr>
          </a:lstStyle>
          <a:p>
            <a:r>
              <a:rPr lang="en-US" dirty="0" smtClean="0"/>
              <a:t>Zoom</a:t>
            </a:r>
          </a:p>
          <a:p>
            <a:r>
              <a:rPr lang="en-US" dirty="0" smtClean="0"/>
              <a:t>In</a:t>
            </a:r>
            <a:endParaRPr lang="en-US" dirty="0"/>
          </a:p>
        </p:txBody>
      </p:sp>
      <p:sp>
        <p:nvSpPr>
          <p:cNvPr id="31" name="Text Placeholder 7"/>
          <p:cNvSpPr>
            <a:spLocks noGrp="1"/>
          </p:cNvSpPr>
          <p:nvPr>
            <p:ph type="body" sz="quarter" idx="23" hasCustomPrompt="1"/>
          </p:nvPr>
        </p:nvSpPr>
        <p:spPr>
          <a:xfrm>
            <a:off x="502920" y="4191000"/>
            <a:ext cx="7955280" cy="457200"/>
          </a:xfrm>
        </p:spPr>
        <p:txBody>
          <a:bodyPr anchor="ctr">
            <a:normAutofit/>
          </a:bodyPr>
          <a:lstStyle>
            <a:lvl1pPr>
              <a:defRPr sz="2400" b="1" baseline="0">
                <a:solidFill>
                  <a:schemeClr val="accent3"/>
                </a:solidFill>
                <a:latin typeface="+mj-lt"/>
              </a:defRPr>
            </a:lvl1pPr>
          </a:lstStyle>
          <a:p>
            <a:pPr lvl="0"/>
            <a:r>
              <a:rPr lang="en-US" dirty="0" smtClean="0"/>
              <a:t>Topic</a:t>
            </a:r>
          </a:p>
        </p:txBody>
      </p:sp>
      <p:sp>
        <p:nvSpPr>
          <p:cNvPr id="32" name="Picture Placeholder 23"/>
          <p:cNvSpPr>
            <a:spLocks noGrp="1"/>
          </p:cNvSpPr>
          <p:nvPr>
            <p:ph type="pic" sz="quarter" idx="24" hasCustomPrompt="1"/>
          </p:nvPr>
        </p:nvSpPr>
        <p:spPr>
          <a:xfrm>
            <a:off x="45720" y="4191000"/>
            <a:ext cx="457200" cy="457200"/>
          </a:xfrm>
        </p:spPr>
        <p:txBody>
          <a:bodyPr lIns="0" tIns="0" rIns="0" bIns="0" anchor="ctr">
            <a:noAutofit/>
          </a:bodyPr>
          <a:lstStyle>
            <a:lvl1pPr indent="-457200" algn="ctr">
              <a:lnSpc>
                <a:spcPct val="75000"/>
              </a:lnSpc>
              <a:spcBef>
                <a:spcPts val="0"/>
              </a:spcBef>
              <a:defRPr sz="1000" b="0" baseline="0">
                <a:solidFill>
                  <a:schemeClr val="accent3"/>
                </a:solidFill>
                <a:latin typeface="Lucida Console" pitchFamily="49" charset="0"/>
                <a:ea typeface="Zepto" pitchFamily="2" charset="0"/>
                <a:cs typeface="Courier New" pitchFamily="49" charset="0"/>
              </a:defRPr>
            </a:lvl1pPr>
          </a:lstStyle>
          <a:p>
            <a:r>
              <a:rPr lang="en-US" dirty="0" smtClean="0"/>
              <a:t>Zoom</a:t>
            </a:r>
          </a:p>
          <a:p>
            <a:r>
              <a:rPr lang="en-US" dirty="0" smtClean="0"/>
              <a:t>In</a:t>
            </a:r>
            <a:endParaRPr lang="en-US" dirty="0"/>
          </a:p>
        </p:txBody>
      </p:sp>
      <p:sp>
        <p:nvSpPr>
          <p:cNvPr id="33" name="Text Placeholder 7"/>
          <p:cNvSpPr>
            <a:spLocks noGrp="1"/>
          </p:cNvSpPr>
          <p:nvPr>
            <p:ph type="body" sz="quarter" idx="25" hasCustomPrompt="1"/>
          </p:nvPr>
        </p:nvSpPr>
        <p:spPr>
          <a:xfrm>
            <a:off x="502920" y="4724400"/>
            <a:ext cx="7955280" cy="457200"/>
          </a:xfrm>
        </p:spPr>
        <p:txBody>
          <a:bodyPr anchor="ctr">
            <a:normAutofit/>
          </a:bodyPr>
          <a:lstStyle>
            <a:lvl1pPr>
              <a:defRPr sz="2400" b="1" baseline="0">
                <a:solidFill>
                  <a:schemeClr val="accent3"/>
                </a:solidFill>
                <a:latin typeface="+mj-lt"/>
              </a:defRPr>
            </a:lvl1pPr>
          </a:lstStyle>
          <a:p>
            <a:pPr lvl="0"/>
            <a:r>
              <a:rPr lang="en-US" dirty="0" smtClean="0"/>
              <a:t>Topic</a:t>
            </a:r>
          </a:p>
        </p:txBody>
      </p:sp>
      <p:sp>
        <p:nvSpPr>
          <p:cNvPr id="34" name="Picture Placeholder 23"/>
          <p:cNvSpPr>
            <a:spLocks noGrp="1"/>
          </p:cNvSpPr>
          <p:nvPr>
            <p:ph type="pic" sz="quarter" idx="26" hasCustomPrompt="1"/>
          </p:nvPr>
        </p:nvSpPr>
        <p:spPr>
          <a:xfrm>
            <a:off x="45720" y="4724400"/>
            <a:ext cx="457200" cy="457200"/>
          </a:xfrm>
        </p:spPr>
        <p:txBody>
          <a:bodyPr lIns="0" tIns="0" rIns="0" bIns="0" anchor="ctr">
            <a:noAutofit/>
          </a:bodyPr>
          <a:lstStyle>
            <a:lvl1pPr indent="-457200" algn="ctr">
              <a:lnSpc>
                <a:spcPct val="75000"/>
              </a:lnSpc>
              <a:spcBef>
                <a:spcPts val="0"/>
              </a:spcBef>
              <a:defRPr sz="1000" b="0" baseline="0">
                <a:solidFill>
                  <a:schemeClr val="accent3"/>
                </a:solidFill>
                <a:latin typeface="Lucida Console" pitchFamily="49" charset="0"/>
                <a:ea typeface="Zepto" pitchFamily="2" charset="0"/>
                <a:cs typeface="Courier New" pitchFamily="49" charset="0"/>
              </a:defRPr>
            </a:lvl1pPr>
          </a:lstStyle>
          <a:p>
            <a:r>
              <a:rPr lang="en-US" dirty="0" smtClean="0"/>
              <a:t>Zoom</a:t>
            </a:r>
          </a:p>
          <a:p>
            <a:r>
              <a:rPr lang="en-US" dirty="0" smtClean="0"/>
              <a:t>In</a:t>
            </a:r>
            <a:endParaRPr lang="en-US" dirty="0"/>
          </a:p>
        </p:txBody>
      </p:sp>
      <p:sp>
        <p:nvSpPr>
          <p:cNvPr id="35" name="Text Placeholder 7"/>
          <p:cNvSpPr>
            <a:spLocks noGrp="1"/>
          </p:cNvSpPr>
          <p:nvPr>
            <p:ph type="body" sz="quarter" idx="27" hasCustomPrompt="1"/>
          </p:nvPr>
        </p:nvSpPr>
        <p:spPr>
          <a:xfrm>
            <a:off x="502920" y="5257800"/>
            <a:ext cx="7955280" cy="457200"/>
          </a:xfrm>
        </p:spPr>
        <p:txBody>
          <a:bodyPr anchor="ctr">
            <a:normAutofit/>
          </a:bodyPr>
          <a:lstStyle>
            <a:lvl1pPr>
              <a:defRPr sz="2400" b="1" baseline="0">
                <a:solidFill>
                  <a:schemeClr val="accent3"/>
                </a:solidFill>
                <a:latin typeface="+mj-lt"/>
              </a:defRPr>
            </a:lvl1pPr>
          </a:lstStyle>
          <a:p>
            <a:pPr lvl="0"/>
            <a:r>
              <a:rPr lang="en-US" dirty="0" smtClean="0"/>
              <a:t>Topic</a:t>
            </a:r>
          </a:p>
        </p:txBody>
      </p:sp>
      <p:sp>
        <p:nvSpPr>
          <p:cNvPr id="36" name="Picture Placeholder 23"/>
          <p:cNvSpPr>
            <a:spLocks noGrp="1"/>
          </p:cNvSpPr>
          <p:nvPr>
            <p:ph type="pic" sz="quarter" idx="28" hasCustomPrompt="1"/>
          </p:nvPr>
        </p:nvSpPr>
        <p:spPr>
          <a:xfrm>
            <a:off x="45720" y="5257800"/>
            <a:ext cx="457200" cy="457200"/>
          </a:xfrm>
        </p:spPr>
        <p:txBody>
          <a:bodyPr lIns="0" tIns="0" rIns="0" bIns="0" anchor="ctr">
            <a:noAutofit/>
          </a:bodyPr>
          <a:lstStyle>
            <a:lvl1pPr indent="-457200" algn="ctr">
              <a:lnSpc>
                <a:spcPct val="75000"/>
              </a:lnSpc>
              <a:spcBef>
                <a:spcPts val="0"/>
              </a:spcBef>
              <a:defRPr sz="1000" b="0" baseline="0">
                <a:solidFill>
                  <a:schemeClr val="accent3"/>
                </a:solidFill>
                <a:latin typeface="Lucida Console" pitchFamily="49" charset="0"/>
                <a:ea typeface="Zepto" pitchFamily="2" charset="0"/>
                <a:cs typeface="Courier New" pitchFamily="49" charset="0"/>
              </a:defRPr>
            </a:lvl1pPr>
          </a:lstStyle>
          <a:p>
            <a:r>
              <a:rPr lang="en-US" dirty="0" smtClean="0"/>
              <a:t>Zoom</a:t>
            </a:r>
          </a:p>
          <a:p>
            <a:r>
              <a:rPr lang="en-US" dirty="0" smtClean="0"/>
              <a:t>In</a:t>
            </a:r>
            <a:endParaRPr lang="en-US" dirty="0"/>
          </a:p>
        </p:txBody>
      </p:sp>
      <p:sp>
        <p:nvSpPr>
          <p:cNvPr id="37" name="Text Placeholder 7"/>
          <p:cNvSpPr>
            <a:spLocks noGrp="1"/>
          </p:cNvSpPr>
          <p:nvPr>
            <p:ph type="body" sz="quarter" idx="29" hasCustomPrompt="1"/>
          </p:nvPr>
        </p:nvSpPr>
        <p:spPr>
          <a:xfrm>
            <a:off x="502920" y="5791200"/>
            <a:ext cx="7955280" cy="457200"/>
          </a:xfrm>
        </p:spPr>
        <p:txBody>
          <a:bodyPr anchor="ctr">
            <a:normAutofit/>
          </a:bodyPr>
          <a:lstStyle>
            <a:lvl1pPr>
              <a:defRPr sz="2400" b="1" baseline="0">
                <a:solidFill>
                  <a:schemeClr val="accent3"/>
                </a:solidFill>
                <a:latin typeface="+mj-lt"/>
              </a:defRPr>
            </a:lvl1pPr>
          </a:lstStyle>
          <a:p>
            <a:pPr lvl="0"/>
            <a:r>
              <a:rPr lang="en-US" dirty="0" smtClean="0"/>
              <a:t>Topic</a:t>
            </a:r>
          </a:p>
        </p:txBody>
      </p:sp>
      <p:sp>
        <p:nvSpPr>
          <p:cNvPr id="38" name="Picture Placeholder 23"/>
          <p:cNvSpPr>
            <a:spLocks noGrp="1"/>
          </p:cNvSpPr>
          <p:nvPr>
            <p:ph type="pic" sz="quarter" idx="30" hasCustomPrompt="1"/>
          </p:nvPr>
        </p:nvSpPr>
        <p:spPr>
          <a:xfrm>
            <a:off x="45720" y="5791200"/>
            <a:ext cx="457200" cy="457200"/>
          </a:xfrm>
        </p:spPr>
        <p:txBody>
          <a:bodyPr lIns="0" tIns="0" rIns="0" bIns="0" anchor="ctr">
            <a:noAutofit/>
          </a:bodyPr>
          <a:lstStyle>
            <a:lvl1pPr indent="-457200" algn="ctr">
              <a:lnSpc>
                <a:spcPct val="75000"/>
              </a:lnSpc>
              <a:spcBef>
                <a:spcPts val="0"/>
              </a:spcBef>
              <a:defRPr sz="1000" b="0" baseline="0">
                <a:solidFill>
                  <a:schemeClr val="accent3"/>
                </a:solidFill>
                <a:latin typeface="Lucida Console" pitchFamily="49" charset="0"/>
                <a:ea typeface="Zepto" pitchFamily="2" charset="0"/>
                <a:cs typeface="Courier New" pitchFamily="49" charset="0"/>
              </a:defRPr>
            </a:lvl1pPr>
          </a:lstStyle>
          <a:p>
            <a:r>
              <a:rPr lang="en-US" dirty="0" smtClean="0"/>
              <a:t>Zoom</a:t>
            </a:r>
          </a:p>
          <a:p>
            <a:r>
              <a:rPr lang="en-US" dirty="0" smtClean="0"/>
              <a:t>In</a:t>
            </a:r>
            <a:endParaRPr lang="en-US" dirty="0"/>
          </a:p>
        </p:txBody>
      </p:sp>
      <p:sp>
        <p:nvSpPr>
          <p:cNvPr id="39" name="Text Placeholder 7"/>
          <p:cNvSpPr>
            <a:spLocks noGrp="1"/>
          </p:cNvSpPr>
          <p:nvPr>
            <p:ph type="body" sz="quarter" idx="31" hasCustomPrompt="1"/>
          </p:nvPr>
        </p:nvSpPr>
        <p:spPr>
          <a:xfrm>
            <a:off x="502920" y="6324600"/>
            <a:ext cx="7955280" cy="457200"/>
          </a:xfrm>
        </p:spPr>
        <p:txBody>
          <a:bodyPr anchor="ctr">
            <a:normAutofit/>
          </a:bodyPr>
          <a:lstStyle>
            <a:lvl1pPr>
              <a:defRPr sz="2400" b="1" baseline="0">
                <a:solidFill>
                  <a:schemeClr val="accent3"/>
                </a:solidFill>
                <a:latin typeface="+mj-lt"/>
              </a:defRPr>
            </a:lvl1pPr>
          </a:lstStyle>
          <a:p>
            <a:pPr lvl="0"/>
            <a:r>
              <a:rPr lang="en-US" dirty="0" smtClean="0"/>
              <a:t>Topic</a:t>
            </a:r>
          </a:p>
        </p:txBody>
      </p:sp>
      <p:sp>
        <p:nvSpPr>
          <p:cNvPr id="40" name="Picture Placeholder 23"/>
          <p:cNvSpPr>
            <a:spLocks noGrp="1"/>
          </p:cNvSpPr>
          <p:nvPr>
            <p:ph type="pic" sz="quarter" idx="32" hasCustomPrompt="1"/>
          </p:nvPr>
        </p:nvSpPr>
        <p:spPr>
          <a:xfrm>
            <a:off x="45720" y="6324600"/>
            <a:ext cx="457200" cy="457200"/>
          </a:xfrm>
        </p:spPr>
        <p:txBody>
          <a:bodyPr lIns="0" tIns="0" rIns="0" bIns="0" anchor="ctr">
            <a:noAutofit/>
          </a:bodyPr>
          <a:lstStyle>
            <a:lvl1pPr indent="-457200" algn="ctr">
              <a:lnSpc>
                <a:spcPct val="75000"/>
              </a:lnSpc>
              <a:spcBef>
                <a:spcPts val="0"/>
              </a:spcBef>
              <a:defRPr sz="1000" b="0" baseline="0">
                <a:solidFill>
                  <a:schemeClr val="accent3"/>
                </a:solidFill>
                <a:latin typeface="Lucida Console" pitchFamily="49" charset="0"/>
                <a:ea typeface="Zepto" pitchFamily="2" charset="0"/>
                <a:cs typeface="Courier New" pitchFamily="49" charset="0"/>
              </a:defRPr>
            </a:lvl1pPr>
          </a:lstStyle>
          <a:p>
            <a:r>
              <a:rPr lang="en-US" dirty="0" smtClean="0"/>
              <a:t>Zoom</a:t>
            </a:r>
          </a:p>
          <a:p>
            <a:r>
              <a:rPr lang="en-US" dirty="0" smtClean="0"/>
              <a:t>In</a:t>
            </a:r>
            <a:endParaRPr lang="en-US" dirty="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anim calcmode="lin" valueType="num">
                                      <p:cBhvr additive="base">
                                        <p:cTn id="11"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2">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 calcmode="lin" valueType="num">
                                      <p:cBhvr additive="base">
                                        <p:cTn id="15" dur="500" fill="hold"/>
                                        <p:tgtEl>
                                          <p:spTgt spid="24">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24">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24">
                                            <p:txEl>
                                              <p:pRg st="1" end="1"/>
                                            </p:txEl>
                                          </p:spTgt>
                                        </p:tgtEl>
                                        <p:attrNameLst>
                                          <p:attrName>style.visibility</p:attrName>
                                        </p:attrNameLst>
                                      </p:cBhvr>
                                      <p:to>
                                        <p:strVal val="visible"/>
                                      </p:to>
                                    </p:set>
                                    <p:anim calcmode="lin" valueType="num">
                                      <p:cBhvr additive="base">
                                        <p:cTn id="19" dur="500" fill="hold"/>
                                        <p:tgtEl>
                                          <p:spTgt spid="24">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4">
                                            <p:txEl>
                                              <p:pRg st="1" end="1"/>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25">
                                            <p:txEl>
                                              <p:pRg st="0" end="0"/>
                                            </p:txEl>
                                          </p:spTgt>
                                        </p:tgtEl>
                                        <p:attrNameLst>
                                          <p:attrName>style.visibility</p:attrName>
                                        </p:attrNameLst>
                                      </p:cBhvr>
                                      <p:to>
                                        <p:strVal val="visible"/>
                                      </p:to>
                                    </p:set>
                                    <p:anim calcmode="lin" valueType="num">
                                      <p:cBhvr additive="base">
                                        <p:cTn id="23" dur="500" fill="hold"/>
                                        <p:tgtEl>
                                          <p:spTgt spid="25">
                                            <p:txEl>
                                              <p:pRg st="0" end="0"/>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25">
                                            <p:txEl>
                                              <p:pRg st="0" end="0"/>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6">
                                            <p:txEl>
                                              <p:pRg st="0" end="0"/>
                                            </p:txEl>
                                          </p:spTgt>
                                        </p:tgtEl>
                                        <p:attrNameLst>
                                          <p:attrName>style.visibility</p:attrName>
                                        </p:attrNameLst>
                                      </p:cBhvr>
                                      <p:to>
                                        <p:strVal val="visible"/>
                                      </p:to>
                                    </p:set>
                                    <p:anim calcmode="lin" valueType="num">
                                      <p:cBhvr additive="base">
                                        <p:cTn id="27" dur="500" fill="hold"/>
                                        <p:tgtEl>
                                          <p:spTgt spid="26">
                                            <p:txEl>
                                              <p:pRg st="0" end="0"/>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26">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6">
                                            <p:txEl>
                                              <p:pRg st="1" end="1"/>
                                            </p:txEl>
                                          </p:spTgt>
                                        </p:tgtEl>
                                        <p:attrNameLst>
                                          <p:attrName>style.visibility</p:attrName>
                                        </p:attrNameLst>
                                      </p:cBhvr>
                                      <p:to>
                                        <p:strVal val="visible"/>
                                      </p:to>
                                    </p:set>
                                    <p:anim calcmode="lin" valueType="num">
                                      <p:cBhvr additive="base">
                                        <p:cTn id="31" dur="500" fill="hold"/>
                                        <p:tgtEl>
                                          <p:spTgt spid="26">
                                            <p:txEl>
                                              <p:pRg st="1" end="1"/>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6">
                                            <p:txEl>
                                              <p:pRg st="1" end="1"/>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27">
                                            <p:txEl>
                                              <p:pRg st="0" end="0"/>
                                            </p:txEl>
                                          </p:spTgt>
                                        </p:tgtEl>
                                        <p:attrNameLst>
                                          <p:attrName>style.visibility</p:attrName>
                                        </p:attrNameLst>
                                      </p:cBhvr>
                                      <p:to>
                                        <p:strVal val="visible"/>
                                      </p:to>
                                    </p:set>
                                    <p:anim calcmode="lin" valueType="num">
                                      <p:cBhvr additive="base">
                                        <p:cTn id="35" dur="500" fill="hold"/>
                                        <p:tgtEl>
                                          <p:spTgt spid="27">
                                            <p:txEl>
                                              <p:pRg st="0" end="0"/>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27">
                                            <p:txEl>
                                              <p:pRg st="0" end="0"/>
                                            </p:txEl>
                                          </p:spTgt>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28">
                                            <p:txEl>
                                              <p:pRg st="0" end="0"/>
                                            </p:txEl>
                                          </p:spTgt>
                                        </p:tgtEl>
                                        <p:attrNameLst>
                                          <p:attrName>style.visibility</p:attrName>
                                        </p:attrNameLst>
                                      </p:cBhvr>
                                      <p:to>
                                        <p:strVal val="visible"/>
                                      </p:to>
                                    </p:set>
                                    <p:anim calcmode="lin" valueType="num">
                                      <p:cBhvr additive="base">
                                        <p:cTn id="39" dur="500" fill="hold"/>
                                        <p:tgtEl>
                                          <p:spTgt spid="28">
                                            <p:txEl>
                                              <p:pRg st="0" end="0"/>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28">
                                            <p:txEl>
                                              <p:pRg st="0" end="0"/>
                                            </p:txEl>
                                          </p:spTgt>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28">
                                            <p:txEl>
                                              <p:pRg st="1" end="1"/>
                                            </p:txEl>
                                          </p:spTgt>
                                        </p:tgtEl>
                                        <p:attrNameLst>
                                          <p:attrName>style.visibility</p:attrName>
                                        </p:attrNameLst>
                                      </p:cBhvr>
                                      <p:to>
                                        <p:strVal val="visible"/>
                                      </p:to>
                                    </p:set>
                                    <p:anim calcmode="lin" valueType="num">
                                      <p:cBhvr additive="base">
                                        <p:cTn id="43" dur="500" fill="hold"/>
                                        <p:tgtEl>
                                          <p:spTgt spid="28">
                                            <p:txEl>
                                              <p:pRg st="1" end="1"/>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28">
                                            <p:txEl>
                                              <p:pRg st="1" end="1"/>
                                            </p:txEl>
                                          </p:spTgt>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29">
                                            <p:txEl>
                                              <p:pRg st="0" end="0"/>
                                            </p:txEl>
                                          </p:spTgt>
                                        </p:tgtEl>
                                        <p:attrNameLst>
                                          <p:attrName>style.visibility</p:attrName>
                                        </p:attrNameLst>
                                      </p:cBhvr>
                                      <p:to>
                                        <p:strVal val="visible"/>
                                      </p:to>
                                    </p:set>
                                    <p:anim calcmode="lin" valueType="num">
                                      <p:cBhvr additive="base">
                                        <p:cTn id="47" dur="500" fill="hold"/>
                                        <p:tgtEl>
                                          <p:spTgt spid="29">
                                            <p:txEl>
                                              <p:pRg st="0" end="0"/>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29">
                                            <p:txEl>
                                              <p:pRg st="0" end="0"/>
                                            </p:txEl>
                                          </p:spTgt>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30">
                                            <p:txEl>
                                              <p:pRg st="0" end="0"/>
                                            </p:txEl>
                                          </p:spTgt>
                                        </p:tgtEl>
                                        <p:attrNameLst>
                                          <p:attrName>style.visibility</p:attrName>
                                        </p:attrNameLst>
                                      </p:cBhvr>
                                      <p:to>
                                        <p:strVal val="visible"/>
                                      </p:to>
                                    </p:set>
                                    <p:anim calcmode="lin" valueType="num">
                                      <p:cBhvr additive="base">
                                        <p:cTn id="51" dur="500" fill="hold"/>
                                        <p:tgtEl>
                                          <p:spTgt spid="30">
                                            <p:txEl>
                                              <p:pRg st="0" end="0"/>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30">
                                            <p:txEl>
                                              <p:pRg st="0" end="0"/>
                                            </p:txEl>
                                          </p:spTgt>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30">
                                            <p:txEl>
                                              <p:pRg st="1" end="1"/>
                                            </p:txEl>
                                          </p:spTgt>
                                        </p:tgtEl>
                                        <p:attrNameLst>
                                          <p:attrName>style.visibility</p:attrName>
                                        </p:attrNameLst>
                                      </p:cBhvr>
                                      <p:to>
                                        <p:strVal val="visible"/>
                                      </p:to>
                                    </p:set>
                                    <p:anim calcmode="lin" valueType="num">
                                      <p:cBhvr additive="base">
                                        <p:cTn id="55" dur="500" fill="hold"/>
                                        <p:tgtEl>
                                          <p:spTgt spid="30">
                                            <p:txEl>
                                              <p:pRg st="1" end="1"/>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30">
                                            <p:txEl>
                                              <p:pRg st="1" end="1"/>
                                            </p:txEl>
                                          </p:spTgt>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31">
                                            <p:txEl>
                                              <p:pRg st="0" end="0"/>
                                            </p:txEl>
                                          </p:spTgt>
                                        </p:tgtEl>
                                        <p:attrNameLst>
                                          <p:attrName>style.visibility</p:attrName>
                                        </p:attrNameLst>
                                      </p:cBhvr>
                                      <p:to>
                                        <p:strVal val="visible"/>
                                      </p:to>
                                    </p:set>
                                    <p:anim calcmode="lin" valueType="num">
                                      <p:cBhvr additive="base">
                                        <p:cTn id="59" dur="500" fill="hold"/>
                                        <p:tgtEl>
                                          <p:spTgt spid="31">
                                            <p:txEl>
                                              <p:pRg st="0" end="0"/>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31">
                                            <p:txEl>
                                              <p:pRg st="0" end="0"/>
                                            </p:txEl>
                                          </p:spTgt>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32">
                                            <p:txEl>
                                              <p:pRg st="0" end="0"/>
                                            </p:txEl>
                                          </p:spTgt>
                                        </p:tgtEl>
                                        <p:attrNameLst>
                                          <p:attrName>style.visibility</p:attrName>
                                        </p:attrNameLst>
                                      </p:cBhvr>
                                      <p:to>
                                        <p:strVal val="visible"/>
                                      </p:to>
                                    </p:set>
                                    <p:anim calcmode="lin" valueType="num">
                                      <p:cBhvr additive="base">
                                        <p:cTn id="63" dur="500" fill="hold"/>
                                        <p:tgtEl>
                                          <p:spTgt spid="32">
                                            <p:txEl>
                                              <p:pRg st="0" end="0"/>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32">
                                            <p:txEl>
                                              <p:pRg st="0" end="0"/>
                                            </p:txEl>
                                          </p:spTgt>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32">
                                            <p:txEl>
                                              <p:pRg st="1" end="1"/>
                                            </p:txEl>
                                          </p:spTgt>
                                        </p:tgtEl>
                                        <p:attrNameLst>
                                          <p:attrName>style.visibility</p:attrName>
                                        </p:attrNameLst>
                                      </p:cBhvr>
                                      <p:to>
                                        <p:strVal val="visible"/>
                                      </p:to>
                                    </p:set>
                                    <p:anim calcmode="lin" valueType="num">
                                      <p:cBhvr additive="base">
                                        <p:cTn id="67" dur="500" fill="hold"/>
                                        <p:tgtEl>
                                          <p:spTgt spid="32">
                                            <p:txEl>
                                              <p:pRg st="1" end="1"/>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32">
                                            <p:txEl>
                                              <p:pRg st="1" end="1"/>
                                            </p:txEl>
                                          </p:spTgt>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33">
                                            <p:txEl>
                                              <p:pRg st="0" end="0"/>
                                            </p:txEl>
                                          </p:spTgt>
                                        </p:tgtEl>
                                        <p:attrNameLst>
                                          <p:attrName>style.visibility</p:attrName>
                                        </p:attrNameLst>
                                      </p:cBhvr>
                                      <p:to>
                                        <p:strVal val="visible"/>
                                      </p:to>
                                    </p:set>
                                    <p:anim calcmode="lin" valueType="num">
                                      <p:cBhvr additive="base">
                                        <p:cTn id="71" dur="500" fill="hold"/>
                                        <p:tgtEl>
                                          <p:spTgt spid="33">
                                            <p:txEl>
                                              <p:pRg st="0" end="0"/>
                                            </p:txEl>
                                          </p:spTgt>
                                        </p:tgtEl>
                                        <p:attrNameLst>
                                          <p:attrName>ppt_x</p:attrName>
                                        </p:attrNameLst>
                                      </p:cBhvr>
                                      <p:tavLst>
                                        <p:tav tm="0">
                                          <p:val>
                                            <p:strVal val="1+#ppt_w/2"/>
                                          </p:val>
                                        </p:tav>
                                        <p:tav tm="100000">
                                          <p:val>
                                            <p:strVal val="#ppt_x"/>
                                          </p:val>
                                        </p:tav>
                                      </p:tavLst>
                                    </p:anim>
                                    <p:anim calcmode="lin" valueType="num">
                                      <p:cBhvr additive="base">
                                        <p:cTn id="72" dur="500" fill="hold"/>
                                        <p:tgtEl>
                                          <p:spTgt spid="33">
                                            <p:txEl>
                                              <p:pRg st="0" end="0"/>
                                            </p:txEl>
                                          </p:spTgt>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34">
                                            <p:txEl>
                                              <p:pRg st="0" end="0"/>
                                            </p:txEl>
                                          </p:spTgt>
                                        </p:tgtEl>
                                        <p:attrNameLst>
                                          <p:attrName>style.visibility</p:attrName>
                                        </p:attrNameLst>
                                      </p:cBhvr>
                                      <p:to>
                                        <p:strVal val="visible"/>
                                      </p:to>
                                    </p:set>
                                    <p:anim calcmode="lin" valueType="num">
                                      <p:cBhvr additive="base">
                                        <p:cTn id="75" dur="500" fill="hold"/>
                                        <p:tgtEl>
                                          <p:spTgt spid="34">
                                            <p:txEl>
                                              <p:pRg st="0" end="0"/>
                                            </p:txEl>
                                          </p:spTgt>
                                        </p:tgtEl>
                                        <p:attrNameLst>
                                          <p:attrName>ppt_x</p:attrName>
                                        </p:attrNameLst>
                                      </p:cBhvr>
                                      <p:tavLst>
                                        <p:tav tm="0">
                                          <p:val>
                                            <p:strVal val="1+#ppt_w/2"/>
                                          </p:val>
                                        </p:tav>
                                        <p:tav tm="100000">
                                          <p:val>
                                            <p:strVal val="#ppt_x"/>
                                          </p:val>
                                        </p:tav>
                                      </p:tavLst>
                                    </p:anim>
                                    <p:anim calcmode="lin" valueType="num">
                                      <p:cBhvr additive="base">
                                        <p:cTn id="76" dur="500" fill="hold"/>
                                        <p:tgtEl>
                                          <p:spTgt spid="34">
                                            <p:txEl>
                                              <p:pRg st="0" end="0"/>
                                            </p:txEl>
                                          </p:spTgt>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34">
                                            <p:txEl>
                                              <p:pRg st="1" end="1"/>
                                            </p:txEl>
                                          </p:spTgt>
                                        </p:tgtEl>
                                        <p:attrNameLst>
                                          <p:attrName>style.visibility</p:attrName>
                                        </p:attrNameLst>
                                      </p:cBhvr>
                                      <p:to>
                                        <p:strVal val="visible"/>
                                      </p:to>
                                    </p:set>
                                    <p:anim calcmode="lin" valueType="num">
                                      <p:cBhvr additive="base">
                                        <p:cTn id="79" dur="500" fill="hold"/>
                                        <p:tgtEl>
                                          <p:spTgt spid="34">
                                            <p:txEl>
                                              <p:pRg st="1" end="1"/>
                                            </p:txEl>
                                          </p:spTgt>
                                        </p:tgtEl>
                                        <p:attrNameLst>
                                          <p:attrName>ppt_x</p:attrName>
                                        </p:attrNameLst>
                                      </p:cBhvr>
                                      <p:tavLst>
                                        <p:tav tm="0">
                                          <p:val>
                                            <p:strVal val="1+#ppt_w/2"/>
                                          </p:val>
                                        </p:tav>
                                        <p:tav tm="100000">
                                          <p:val>
                                            <p:strVal val="#ppt_x"/>
                                          </p:val>
                                        </p:tav>
                                      </p:tavLst>
                                    </p:anim>
                                    <p:anim calcmode="lin" valueType="num">
                                      <p:cBhvr additive="base">
                                        <p:cTn id="80" dur="500" fill="hold"/>
                                        <p:tgtEl>
                                          <p:spTgt spid="34">
                                            <p:txEl>
                                              <p:pRg st="1" end="1"/>
                                            </p:txEl>
                                          </p:spTgt>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35">
                                            <p:txEl>
                                              <p:pRg st="0" end="0"/>
                                            </p:txEl>
                                          </p:spTgt>
                                        </p:tgtEl>
                                        <p:attrNameLst>
                                          <p:attrName>style.visibility</p:attrName>
                                        </p:attrNameLst>
                                      </p:cBhvr>
                                      <p:to>
                                        <p:strVal val="visible"/>
                                      </p:to>
                                    </p:set>
                                    <p:anim calcmode="lin" valueType="num">
                                      <p:cBhvr additive="base">
                                        <p:cTn id="83" dur="500" fill="hold"/>
                                        <p:tgtEl>
                                          <p:spTgt spid="35">
                                            <p:txEl>
                                              <p:pRg st="0" end="0"/>
                                            </p:txEl>
                                          </p:spTgt>
                                        </p:tgtEl>
                                        <p:attrNameLst>
                                          <p:attrName>ppt_x</p:attrName>
                                        </p:attrNameLst>
                                      </p:cBhvr>
                                      <p:tavLst>
                                        <p:tav tm="0">
                                          <p:val>
                                            <p:strVal val="1+#ppt_w/2"/>
                                          </p:val>
                                        </p:tav>
                                        <p:tav tm="100000">
                                          <p:val>
                                            <p:strVal val="#ppt_x"/>
                                          </p:val>
                                        </p:tav>
                                      </p:tavLst>
                                    </p:anim>
                                    <p:anim calcmode="lin" valueType="num">
                                      <p:cBhvr additive="base">
                                        <p:cTn id="84" dur="500" fill="hold"/>
                                        <p:tgtEl>
                                          <p:spTgt spid="35">
                                            <p:txEl>
                                              <p:pRg st="0" end="0"/>
                                            </p:txEl>
                                          </p:spTgt>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36">
                                            <p:txEl>
                                              <p:pRg st="0" end="0"/>
                                            </p:txEl>
                                          </p:spTgt>
                                        </p:tgtEl>
                                        <p:attrNameLst>
                                          <p:attrName>style.visibility</p:attrName>
                                        </p:attrNameLst>
                                      </p:cBhvr>
                                      <p:to>
                                        <p:strVal val="visible"/>
                                      </p:to>
                                    </p:set>
                                    <p:anim calcmode="lin" valueType="num">
                                      <p:cBhvr additive="base">
                                        <p:cTn id="87" dur="500" fill="hold"/>
                                        <p:tgtEl>
                                          <p:spTgt spid="36">
                                            <p:txEl>
                                              <p:pRg st="0" end="0"/>
                                            </p:txEl>
                                          </p:spTgt>
                                        </p:tgtEl>
                                        <p:attrNameLst>
                                          <p:attrName>ppt_x</p:attrName>
                                        </p:attrNameLst>
                                      </p:cBhvr>
                                      <p:tavLst>
                                        <p:tav tm="0">
                                          <p:val>
                                            <p:strVal val="1+#ppt_w/2"/>
                                          </p:val>
                                        </p:tav>
                                        <p:tav tm="100000">
                                          <p:val>
                                            <p:strVal val="#ppt_x"/>
                                          </p:val>
                                        </p:tav>
                                      </p:tavLst>
                                    </p:anim>
                                    <p:anim calcmode="lin" valueType="num">
                                      <p:cBhvr additive="base">
                                        <p:cTn id="88" dur="500" fill="hold"/>
                                        <p:tgtEl>
                                          <p:spTgt spid="36">
                                            <p:txEl>
                                              <p:pRg st="0" end="0"/>
                                            </p:txEl>
                                          </p:spTgt>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36">
                                            <p:txEl>
                                              <p:pRg st="1" end="1"/>
                                            </p:txEl>
                                          </p:spTgt>
                                        </p:tgtEl>
                                        <p:attrNameLst>
                                          <p:attrName>style.visibility</p:attrName>
                                        </p:attrNameLst>
                                      </p:cBhvr>
                                      <p:to>
                                        <p:strVal val="visible"/>
                                      </p:to>
                                    </p:set>
                                    <p:anim calcmode="lin" valueType="num">
                                      <p:cBhvr additive="base">
                                        <p:cTn id="91" dur="500" fill="hold"/>
                                        <p:tgtEl>
                                          <p:spTgt spid="36">
                                            <p:txEl>
                                              <p:pRg st="1" end="1"/>
                                            </p:txEl>
                                          </p:spTgt>
                                        </p:tgtEl>
                                        <p:attrNameLst>
                                          <p:attrName>ppt_x</p:attrName>
                                        </p:attrNameLst>
                                      </p:cBhvr>
                                      <p:tavLst>
                                        <p:tav tm="0">
                                          <p:val>
                                            <p:strVal val="1+#ppt_w/2"/>
                                          </p:val>
                                        </p:tav>
                                        <p:tav tm="100000">
                                          <p:val>
                                            <p:strVal val="#ppt_x"/>
                                          </p:val>
                                        </p:tav>
                                      </p:tavLst>
                                    </p:anim>
                                    <p:anim calcmode="lin" valueType="num">
                                      <p:cBhvr additive="base">
                                        <p:cTn id="92" dur="500" fill="hold"/>
                                        <p:tgtEl>
                                          <p:spTgt spid="36">
                                            <p:txEl>
                                              <p:pRg st="1" end="1"/>
                                            </p:txEl>
                                          </p:spTgt>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37">
                                            <p:txEl>
                                              <p:pRg st="0" end="0"/>
                                            </p:txEl>
                                          </p:spTgt>
                                        </p:tgtEl>
                                        <p:attrNameLst>
                                          <p:attrName>style.visibility</p:attrName>
                                        </p:attrNameLst>
                                      </p:cBhvr>
                                      <p:to>
                                        <p:strVal val="visible"/>
                                      </p:to>
                                    </p:set>
                                    <p:anim calcmode="lin" valueType="num">
                                      <p:cBhvr additive="base">
                                        <p:cTn id="95" dur="500" fill="hold"/>
                                        <p:tgtEl>
                                          <p:spTgt spid="37">
                                            <p:txEl>
                                              <p:pRg st="0" end="0"/>
                                            </p:txEl>
                                          </p:spTgt>
                                        </p:tgtEl>
                                        <p:attrNameLst>
                                          <p:attrName>ppt_x</p:attrName>
                                        </p:attrNameLst>
                                      </p:cBhvr>
                                      <p:tavLst>
                                        <p:tav tm="0">
                                          <p:val>
                                            <p:strVal val="1+#ppt_w/2"/>
                                          </p:val>
                                        </p:tav>
                                        <p:tav tm="100000">
                                          <p:val>
                                            <p:strVal val="#ppt_x"/>
                                          </p:val>
                                        </p:tav>
                                      </p:tavLst>
                                    </p:anim>
                                    <p:anim calcmode="lin" valueType="num">
                                      <p:cBhvr additive="base">
                                        <p:cTn id="96" dur="500" fill="hold"/>
                                        <p:tgtEl>
                                          <p:spTgt spid="37">
                                            <p:txEl>
                                              <p:pRg st="0" end="0"/>
                                            </p:txEl>
                                          </p:spTgt>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38">
                                            <p:txEl>
                                              <p:pRg st="0" end="0"/>
                                            </p:txEl>
                                          </p:spTgt>
                                        </p:tgtEl>
                                        <p:attrNameLst>
                                          <p:attrName>style.visibility</p:attrName>
                                        </p:attrNameLst>
                                      </p:cBhvr>
                                      <p:to>
                                        <p:strVal val="visible"/>
                                      </p:to>
                                    </p:set>
                                    <p:anim calcmode="lin" valueType="num">
                                      <p:cBhvr additive="base">
                                        <p:cTn id="99" dur="500" fill="hold"/>
                                        <p:tgtEl>
                                          <p:spTgt spid="38">
                                            <p:txEl>
                                              <p:pRg st="0" end="0"/>
                                            </p:txEl>
                                          </p:spTgt>
                                        </p:tgtEl>
                                        <p:attrNameLst>
                                          <p:attrName>ppt_x</p:attrName>
                                        </p:attrNameLst>
                                      </p:cBhvr>
                                      <p:tavLst>
                                        <p:tav tm="0">
                                          <p:val>
                                            <p:strVal val="1+#ppt_w/2"/>
                                          </p:val>
                                        </p:tav>
                                        <p:tav tm="100000">
                                          <p:val>
                                            <p:strVal val="#ppt_x"/>
                                          </p:val>
                                        </p:tav>
                                      </p:tavLst>
                                    </p:anim>
                                    <p:anim calcmode="lin" valueType="num">
                                      <p:cBhvr additive="base">
                                        <p:cTn id="100" dur="500" fill="hold"/>
                                        <p:tgtEl>
                                          <p:spTgt spid="38">
                                            <p:txEl>
                                              <p:pRg st="0" end="0"/>
                                            </p:txEl>
                                          </p:spTgt>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38">
                                            <p:txEl>
                                              <p:pRg st="1" end="1"/>
                                            </p:txEl>
                                          </p:spTgt>
                                        </p:tgtEl>
                                        <p:attrNameLst>
                                          <p:attrName>style.visibility</p:attrName>
                                        </p:attrNameLst>
                                      </p:cBhvr>
                                      <p:to>
                                        <p:strVal val="visible"/>
                                      </p:to>
                                    </p:set>
                                    <p:anim calcmode="lin" valueType="num">
                                      <p:cBhvr additive="base">
                                        <p:cTn id="103" dur="500" fill="hold"/>
                                        <p:tgtEl>
                                          <p:spTgt spid="38">
                                            <p:txEl>
                                              <p:pRg st="1" end="1"/>
                                            </p:txEl>
                                          </p:spTgt>
                                        </p:tgtEl>
                                        <p:attrNameLst>
                                          <p:attrName>ppt_x</p:attrName>
                                        </p:attrNameLst>
                                      </p:cBhvr>
                                      <p:tavLst>
                                        <p:tav tm="0">
                                          <p:val>
                                            <p:strVal val="1+#ppt_w/2"/>
                                          </p:val>
                                        </p:tav>
                                        <p:tav tm="100000">
                                          <p:val>
                                            <p:strVal val="#ppt_x"/>
                                          </p:val>
                                        </p:tav>
                                      </p:tavLst>
                                    </p:anim>
                                    <p:anim calcmode="lin" valueType="num">
                                      <p:cBhvr additive="base">
                                        <p:cTn id="104" dur="500" fill="hold"/>
                                        <p:tgtEl>
                                          <p:spTgt spid="38">
                                            <p:txEl>
                                              <p:pRg st="1" end="1"/>
                                            </p:txEl>
                                          </p:spTgt>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39">
                                            <p:txEl>
                                              <p:pRg st="0" end="0"/>
                                            </p:txEl>
                                          </p:spTgt>
                                        </p:tgtEl>
                                        <p:attrNameLst>
                                          <p:attrName>style.visibility</p:attrName>
                                        </p:attrNameLst>
                                      </p:cBhvr>
                                      <p:to>
                                        <p:strVal val="visible"/>
                                      </p:to>
                                    </p:set>
                                    <p:anim calcmode="lin" valueType="num">
                                      <p:cBhvr additive="base">
                                        <p:cTn id="107" dur="500" fill="hold"/>
                                        <p:tgtEl>
                                          <p:spTgt spid="39">
                                            <p:txEl>
                                              <p:pRg st="0" end="0"/>
                                            </p:txEl>
                                          </p:spTgt>
                                        </p:tgtEl>
                                        <p:attrNameLst>
                                          <p:attrName>ppt_x</p:attrName>
                                        </p:attrNameLst>
                                      </p:cBhvr>
                                      <p:tavLst>
                                        <p:tav tm="0">
                                          <p:val>
                                            <p:strVal val="1+#ppt_w/2"/>
                                          </p:val>
                                        </p:tav>
                                        <p:tav tm="100000">
                                          <p:val>
                                            <p:strVal val="#ppt_x"/>
                                          </p:val>
                                        </p:tav>
                                      </p:tavLst>
                                    </p:anim>
                                    <p:anim calcmode="lin" valueType="num">
                                      <p:cBhvr additive="base">
                                        <p:cTn id="108" dur="500" fill="hold"/>
                                        <p:tgtEl>
                                          <p:spTgt spid="39">
                                            <p:txEl>
                                              <p:pRg st="0" end="0"/>
                                            </p:txEl>
                                          </p:spTgt>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40">
                                            <p:txEl>
                                              <p:pRg st="0" end="0"/>
                                            </p:txEl>
                                          </p:spTgt>
                                        </p:tgtEl>
                                        <p:attrNameLst>
                                          <p:attrName>style.visibility</p:attrName>
                                        </p:attrNameLst>
                                      </p:cBhvr>
                                      <p:to>
                                        <p:strVal val="visible"/>
                                      </p:to>
                                    </p:set>
                                    <p:anim calcmode="lin" valueType="num">
                                      <p:cBhvr additive="base">
                                        <p:cTn id="111" dur="500" fill="hold"/>
                                        <p:tgtEl>
                                          <p:spTgt spid="40">
                                            <p:txEl>
                                              <p:pRg st="0" end="0"/>
                                            </p:txEl>
                                          </p:spTgt>
                                        </p:tgtEl>
                                        <p:attrNameLst>
                                          <p:attrName>ppt_x</p:attrName>
                                        </p:attrNameLst>
                                      </p:cBhvr>
                                      <p:tavLst>
                                        <p:tav tm="0">
                                          <p:val>
                                            <p:strVal val="1+#ppt_w/2"/>
                                          </p:val>
                                        </p:tav>
                                        <p:tav tm="100000">
                                          <p:val>
                                            <p:strVal val="#ppt_x"/>
                                          </p:val>
                                        </p:tav>
                                      </p:tavLst>
                                    </p:anim>
                                    <p:anim calcmode="lin" valueType="num">
                                      <p:cBhvr additive="base">
                                        <p:cTn id="112" dur="500" fill="hold"/>
                                        <p:tgtEl>
                                          <p:spTgt spid="40">
                                            <p:txEl>
                                              <p:pRg st="0" end="0"/>
                                            </p:txEl>
                                          </p:spTgt>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40">
                                            <p:txEl>
                                              <p:pRg st="1" end="1"/>
                                            </p:txEl>
                                          </p:spTgt>
                                        </p:tgtEl>
                                        <p:attrNameLst>
                                          <p:attrName>style.visibility</p:attrName>
                                        </p:attrNameLst>
                                      </p:cBhvr>
                                      <p:to>
                                        <p:strVal val="visible"/>
                                      </p:to>
                                    </p:set>
                                    <p:anim calcmode="lin" valueType="num">
                                      <p:cBhvr additive="base">
                                        <p:cTn id="115" dur="500" fill="hold"/>
                                        <p:tgtEl>
                                          <p:spTgt spid="40">
                                            <p:txEl>
                                              <p:pRg st="1" end="1"/>
                                            </p:txEl>
                                          </p:spTgt>
                                        </p:tgtEl>
                                        <p:attrNameLst>
                                          <p:attrName>ppt_x</p:attrName>
                                        </p:attrNameLst>
                                      </p:cBhvr>
                                      <p:tavLst>
                                        <p:tav tm="0">
                                          <p:val>
                                            <p:strVal val="1+#ppt_w/2"/>
                                          </p:val>
                                        </p:tav>
                                        <p:tav tm="100000">
                                          <p:val>
                                            <p:strVal val="#ppt_x"/>
                                          </p:val>
                                        </p:tav>
                                      </p:tavLst>
                                    </p:anim>
                                    <p:anim calcmode="lin" valueType="num">
                                      <p:cBhvr additive="base">
                                        <p:cTn id="116" dur="500" fill="hold"/>
                                        <p:tgtEl>
                                          <p:spTgt spid="40">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tmplLst>
          <p:tmpl lvl="1">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1+#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22" grpId="0" build="allAtOnce">
        <p:tmplLst>
          <p:tmpl lvl="1">
            <p:tnLst>
              <p:par>
                <p:cTn presetID="2" presetClass="entr" presetSubtype="2"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1+#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4" grpId="0" build="allAtOnce"/>
      <p:bldP spid="25" grpId="0" build="allAtOnce">
        <p:tmplLst>
          <p:tmpl lvl="1">
            <p:tnLst>
              <p:par>
                <p:cTn presetID="2" presetClass="entr" presetSubtype="2" fill="hold" nodeType="with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1+#ppt_w/2"/>
                          </p:val>
                        </p:tav>
                        <p:tav tm="100000">
                          <p:val>
                            <p:strVal val="#ppt_x"/>
                          </p:val>
                        </p:tav>
                      </p:tavLst>
                    </p:anim>
                    <p:anim calcmode="lin" valueType="num">
                      <p:cBhvr additive="base">
                        <p:cTn dur="500" fill="hold"/>
                        <p:tgtEl>
                          <p:spTgt spid="25"/>
                        </p:tgtEl>
                        <p:attrNameLst>
                          <p:attrName>ppt_y</p:attrName>
                        </p:attrNameLst>
                      </p:cBhvr>
                      <p:tavLst>
                        <p:tav tm="0">
                          <p:val>
                            <p:strVal val="#ppt_y"/>
                          </p:val>
                        </p:tav>
                        <p:tav tm="100000">
                          <p:val>
                            <p:strVal val="#ppt_y"/>
                          </p:val>
                        </p:tav>
                      </p:tavLst>
                    </p:anim>
                  </p:childTnLst>
                </p:cTn>
              </p:par>
            </p:tnLst>
          </p:tmpl>
        </p:tmplLst>
      </p:bldP>
      <p:bldP spid="26" grpId="0" build="allAtOnce"/>
      <p:bldP spid="27" grpId="0" build="allAtOnce">
        <p:tmplLst>
          <p:tmpl lvl="1">
            <p:tnLst>
              <p:par>
                <p:cTn presetID="2" presetClass="entr" presetSubtype="2" fill="hold" nodeType="with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1+#ppt_w/2"/>
                          </p:val>
                        </p:tav>
                        <p:tav tm="100000">
                          <p:val>
                            <p:strVal val="#ppt_x"/>
                          </p:val>
                        </p:tav>
                      </p:tavLst>
                    </p:anim>
                    <p:anim calcmode="lin" valueType="num">
                      <p:cBhvr additive="base">
                        <p:cTn dur="500" fill="hold"/>
                        <p:tgtEl>
                          <p:spTgt spid="27"/>
                        </p:tgtEl>
                        <p:attrNameLst>
                          <p:attrName>ppt_y</p:attrName>
                        </p:attrNameLst>
                      </p:cBhvr>
                      <p:tavLst>
                        <p:tav tm="0">
                          <p:val>
                            <p:strVal val="#ppt_y"/>
                          </p:val>
                        </p:tav>
                        <p:tav tm="100000">
                          <p:val>
                            <p:strVal val="#ppt_y"/>
                          </p:val>
                        </p:tav>
                      </p:tavLst>
                    </p:anim>
                  </p:childTnLst>
                </p:cTn>
              </p:par>
            </p:tnLst>
          </p:tmpl>
        </p:tmplLst>
      </p:bldP>
      <p:bldP spid="28" grpId="0" build="allAtOnce"/>
      <p:bldP spid="29" grpId="0" build="allAtOnce">
        <p:tmplLst>
          <p:tmpl lvl="1">
            <p:tnLst>
              <p:par>
                <p:cTn presetID="2" presetClass="entr" presetSubtype="2" fill="hold" nodeType="with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1+#ppt_w/2"/>
                          </p:val>
                        </p:tav>
                        <p:tav tm="100000">
                          <p:val>
                            <p:strVal val="#ppt_x"/>
                          </p:val>
                        </p:tav>
                      </p:tavLst>
                    </p:anim>
                    <p:anim calcmode="lin" valueType="num">
                      <p:cBhvr additive="base">
                        <p:cTn dur="500" fill="hold"/>
                        <p:tgtEl>
                          <p:spTgt spid="29"/>
                        </p:tgtEl>
                        <p:attrNameLst>
                          <p:attrName>ppt_y</p:attrName>
                        </p:attrNameLst>
                      </p:cBhvr>
                      <p:tavLst>
                        <p:tav tm="0">
                          <p:val>
                            <p:strVal val="#ppt_y"/>
                          </p:val>
                        </p:tav>
                        <p:tav tm="100000">
                          <p:val>
                            <p:strVal val="#ppt_y"/>
                          </p:val>
                        </p:tav>
                      </p:tavLst>
                    </p:anim>
                  </p:childTnLst>
                </p:cTn>
              </p:par>
            </p:tnLst>
          </p:tmpl>
        </p:tmplLst>
      </p:bldP>
      <p:bldP spid="30" grpId="0" build="allAtOnce"/>
      <p:bldP spid="31" grpId="0" build="allAtOnce">
        <p:tmplLst>
          <p:tmpl lvl="1">
            <p:tnLst>
              <p:par>
                <p:cTn presetID="2" presetClass="entr" presetSubtype="2" fill="hold" nodeType="with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1+#ppt_w/2"/>
                          </p:val>
                        </p:tav>
                        <p:tav tm="100000">
                          <p:val>
                            <p:strVal val="#ppt_x"/>
                          </p:val>
                        </p:tav>
                      </p:tavLst>
                    </p:anim>
                    <p:anim calcmode="lin" valueType="num">
                      <p:cBhvr additive="base">
                        <p:cTn dur="500" fill="hold"/>
                        <p:tgtEl>
                          <p:spTgt spid="31"/>
                        </p:tgtEl>
                        <p:attrNameLst>
                          <p:attrName>ppt_y</p:attrName>
                        </p:attrNameLst>
                      </p:cBhvr>
                      <p:tavLst>
                        <p:tav tm="0">
                          <p:val>
                            <p:strVal val="#ppt_y"/>
                          </p:val>
                        </p:tav>
                        <p:tav tm="100000">
                          <p:val>
                            <p:strVal val="#ppt_y"/>
                          </p:val>
                        </p:tav>
                      </p:tavLst>
                    </p:anim>
                  </p:childTnLst>
                </p:cTn>
              </p:par>
            </p:tnLst>
          </p:tmpl>
        </p:tmplLst>
      </p:bldP>
      <p:bldP spid="32" grpId="0" build="allAtOnce"/>
      <p:bldP spid="33" grpId="0" build="allAtOnce">
        <p:tmplLst>
          <p:tmpl lvl="1">
            <p:tnLst>
              <p:par>
                <p:cTn presetID="2" presetClass="entr" presetSubtype="2" fill="hold" nodeType="with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1+#ppt_w/2"/>
                          </p:val>
                        </p:tav>
                        <p:tav tm="100000">
                          <p:val>
                            <p:strVal val="#ppt_x"/>
                          </p:val>
                        </p:tav>
                      </p:tavLst>
                    </p:anim>
                    <p:anim calcmode="lin" valueType="num">
                      <p:cBhvr additive="base">
                        <p:cTn dur="500" fill="hold"/>
                        <p:tgtEl>
                          <p:spTgt spid="33"/>
                        </p:tgtEl>
                        <p:attrNameLst>
                          <p:attrName>ppt_y</p:attrName>
                        </p:attrNameLst>
                      </p:cBhvr>
                      <p:tavLst>
                        <p:tav tm="0">
                          <p:val>
                            <p:strVal val="#ppt_y"/>
                          </p:val>
                        </p:tav>
                        <p:tav tm="100000">
                          <p:val>
                            <p:strVal val="#ppt_y"/>
                          </p:val>
                        </p:tav>
                      </p:tavLst>
                    </p:anim>
                  </p:childTnLst>
                </p:cTn>
              </p:par>
            </p:tnLst>
          </p:tmpl>
        </p:tmplLst>
      </p:bldP>
      <p:bldP spid="34" grpId="0" build="allAtOnce"/>
      <p:bldP spid="35" grpId="0" build="allAtOnce">
        <p:tmplLst>
          <p:tmpl lvl="1">
            <p:tnLst>
              <p:par>
                <p:cTn presetID="2" presetClass="entr" presetSubtype="2" fill="hold" nodeType="with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1+#ppt_w/2"/>
                          </p:val>
                        </p:tav>
                        <p:tav tm="100000">
                          <p:val>
                            <p:strVal val="#ppt_x"/>
                          </p:val>
                        </p:tav>
                      </p:tavLst>
                    </p:anim>
                    <p:anim calcmode="lin" valueType="num">
                      <p:cBhvr additive="base">
                        <p:cTn dur="500" fill="hold"/>
                        <p:tgtEl>
                          <p:spTgt spid="35"/>
                        </p:tgtEl>
                        <p:attrNameLst>
                          <p:attrName>ppt_y</p:attrName>
                        </p:attrNameLst>
                      </p:cBhvr>
                      <p:tavLst>
                        <p:tav tm="0">
                          <p:val>
                            <p:strVal val="#ppt_y"/>
                          </p:val>
                        </p:tav>
                        <p:tav tm="100000">
                          <p:val>
                            <p:strVal val="#ppt_y"/>
                          </p:val>
                        </p:tav>
                      </p:tavLst>
                    </p:anim>
                  </p:childTnLst>
                </p:cTn>
              </p:par>
            </p:tnLst>
          </p:tmpl>
        </p:tmplLst>
      </p:bldP>
      <p:bldP spid="36" grpId="0" build="allAtOnce"/>
      <p:bldP spid="37" grpId="0" build="allAtOnce">
        <p:tmplLst>
          <p:tmpl lvl="1">
            <p:tnLst>
              <p:par>
                <p:cTn presetID="2" presetClass="entr" presetSubtype="2" fill="hold" nodeType="with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1+#ppt_w/2"/>
                          </p:val>
                        </p:tav>
                        <p:tav tm="100000">
                          <p:val>
                            <p:strVal val="#ppt_x"/>
                          </p:val>
                        </p:tav>
                      </p:tavLst>
                    </p:anim>
                    <p:anim calcmode="lin" valueType="num">
                      <p:cBhvr additive="base">
                        <p:cTn dur="500" fill="hold"/>
                        <p:tgtEl>
                          <p:spTgt spid="37"/>
                        </p:tgtEl>
                        <p:attrNameLst>
                          <p:attrName>ppt_y</p:attrName>
                        </p:attrNameLst>
                      </p:cBhvr>
                      <p:tavLst>
                        <p:tav tm="0">
                          <p:val>
                            <p:strVal val="#ppt_y"/>
                          </p:val>
                        </p:tav>
                        <p:tav tm="100000">
                          <p:val>
                            <p:strVal val="#ppt_y"/>
                          </p:val>
                        </p:tav>
                      </p:tavLst>
                    </p:anim>
                  </p:childTnLst>
                </p:cTn>
              </p:par>
            </p:tnLst>
          </p:tmpl>
        </p:tmplLst>
      </p:bldP>
      <p:bldP spid="38" grpId="0" build="allAtOnce"/>
      <p:bldP spid="39" grpId="0" build="allAtOnce">
        <p:tmplLst>
          <p:tmpl lvl="1">
            <p:tnLst>
              <p:par>
                <p:cTn presetID="2" presetClass="entr" presetSubtype="2" fill="hold" nodeType="with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1+#ppt_w/2"/>
                          </p:val>
                        </p:tav>
                        <p:tav tm="100000">
                          <p:val>
                            <p:strVal val="#ppt_x"/>
                          </p:val>
                        </p:tav>
                      </p:tavLst>
                    </p:anim>
                    <p:anim calcmode="lin" valueType="num">
                      <p:cBhvr additive="base">
                        <p:cTn dur="500" fill="hold"/>
                        <p:tgtEl>
                          <p:spTgt spid="39"/>
                        </p:tgtEl>
                        <p:attrNameLst>
                          <p:attrName>ppt_y</p:attrName>
                        </p:attrNameLst>
                      </p:cBhvr>
                      <p:tavLst>
                        <p:tav tm="0">
                          <p:val>
                            <p:strVal val="#ppt_y"/>
                          </p:val>
                        </p:tav>
                        <p:tav tm="100000">
                          <p:val>
                            <p:strVal val="#ppt_y"/>
                          </p:val>
                        </p:tav>
                      </p:tavLst>
                    </p:anim>
                  </p:childTnLst>
                </p:cTn>
              </p:par>
            </p:tnLst>
          </p:tmpl>
        </p:tmplLst>
      </p:bldP>
      <p:bldP spid="40" grpId="0" build="allAtOnce"/>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21" name="Text Placeholder 20"/>
          <p:cNvSpPr>
            <a:spLocks noGrp="1"/>
          </p:cNvSpPr>
          <p:nvPr>
            <p:ph type="body" sz="quarter" idx="26" hasCustomPrompt="1"/>
          </p:nvPr>
        </p:nvSpPr>
        <p:spPr>
          <a:xfrm>
            <a:off x="4572000" y="-274320"/>
            <a:ext cx="5943600" cy="1280160"/>
          </a:xfrm>
        </p:spPr>
        <p:txBody>
          <a:bodyPr>
            <a:noAutofit/>
          </a:bodyPr>
          <a:lstStyle>
            <a:lvl1pPr>
              <a:defRPr sz="8000" baseline="0">
                <a:solidFill>
                  <a:schemeClr val="tx1"/>
                </a:solidFill>
              </a:defRPr>
            </a:lvl1pPr>
          </a:lstStyle>
          <a:p>
            <a:pPr lvl="0"/>
            <a:r>
              <a:rPr lang="en-US" dirty="0" smtClean="0"/>
              <a:t>title 2</a:t>
            </a:r>
            <a:endParaRPr lang="en-US" dirty="0"/>
          </a:p>
        </p:txBody>
      </p:sp>
      <p:sp>
        <p:nvSpPr>
          <p:cNvPr id="7" name="Title 1"/>
          <p:cNvSpPr>
            <a:spLocks noGrp="1"/>
          </p:cNvSpPr>
          <p:nvPr>
            <p:ph type="title" hasCustomPrompt="1"/>
          </p:nvPr>
        </p:nvSpPr>
        <p:spPr>
          <a:xfrm>
            <a:off x="-45720" y="-274320"/>
            <a:ext cx="9144000" cy="1280160"/>
          </a:xfrm>
        </p:spPr>
        <p:txBody>
          <a:bodyPr/>
          <a:lstStyle>
            <a:lvl1pPr>
              <a:defRPr cap="small" baseline="0">
                <a:solidFill>
                  <a:schemeClr val="bg1">
                    <a:lumMod val="50000"/>
                    <a:lumOff val="50000"/>
                  </a:schemeClr>
                </a:solidFill>
                <a:latin typeface="Segoe UI Light" pitchFamily="34" charset="0"/>
              </a:defRPr>
            </a:lvl1pPr>
          </a:lstStyle>
          <a:p>
            <a:r>
              <a:rPr lang="en-US" dirty="0" smtClean="0"/>
              <a:t>title</a:t>
            </a:r>
            <a:endParaRPr lang="en-US" dirty="0"/>
          </a:p>
        </p:txBody>
      </p:sp>
      <p:sp>
        <p:nvSpPr>
          <p:cNvPr id="8" name="Subtitle 2"/>
          <p:cNvSpPr>
            <a:spLocks noGrp="1"/>
          </p:cNvSpPr>
          <p:nvPr>
            <p:ph type="subTitle" idx="13" hasCustomPrompt="1"/>
          </p:nvPr>
        </p:nvSpPr>
        <p:spPr>
          <a:xfrm>
            <a:off x="-45720" y="1097280"/>
            <a:ext cx="6400800" cy="640080"/>
          </a:xfrm>
        </p:spPr>
        <p:txBody>
          <a:bodyPr/>
          <a:lstStyle>
            <a:lvl1pPr marL="0" indent="0" algn="l">
              <a:buNone/>
              <a:defRPr b="1">
                <a:solidFill>
                  <a:schemeClr val="accent3"/>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9" name="Text Placeholder 7"/>
          <p:cNvSpPr>
            <a:spLocks noGrp="1"/>
          </p:cNvSpPr>
          <p:nvPr>
            <p:ph type="body" sz="quarter" idx="14" hasCustomPrompt="1"/>
          </p:nvPr>
        </p:nvSpPr>
        <p:spPr>
          <a:xfrm>
            <a:off x="-45720" y="2057400"/>
            <a:ext cx="9189720" cy="457200"/>
          </a:xfrm>
        </p:spPr>
        <p:txBody>
          <a:bodyPr anchor="ctr">
            <a:normAutofit/>
          </a:bodyPr>
          <a:lstStyle>
            <a:lvl1pPr>
              <a:defRPr sz="2400" b="1" baseline="0">
                <a:solidFill>
                  <a:schemeClr val="bg1">
                    <a:lumMod val="50000"/>
                    <a:lumOff val="50000"/>
                  </a:schemeClr>
                </a:solidFill>
                <a:latin typeface="+mj-lt"/>
              </a:defRPr>
            </a:lvl1pPr>
          </a:lstStyle>
          <a:p>
            <a:pPr lvl="0"/>
            <a:r>
              <a:rPr lang="en-US" dirty="0" smtClean="0"/>
              <a:t>Topic</a:t>
            </a:r>
          </a:p>
        </p:txBody>
      </p:sp>
      <p:sp>
        <p:nvSpPr>
          <p:cNvPr id="10" name="Text Placeholder 7"/>
          <p:cNvSpPr>
            <a:spLocks noGrp="1"/>
          </p:cNvSpPr>
          <p:nvPr>
            <p:ph type="body" sz="quarter" idx="15" hasCustomPrompt="1"/>
          </p:nvPr>
        </p:nvSpPr>
        <p:spPr>
          <a:xfrm>
            <a:off x="-45720" y="2438400"/>
            <a:ext cx="9189720" cy="381000"/>
          </a:xfrm>
        </p:spPr>
        <p:txBody>
          <a:bodyPr anchor="ctr">
            <a:normAutofit/>
          </a:bodyPr>
          <a:lstStyle>
            <a:lvl1pPr>
              <a:defRPr sz="2000" baseline="0">
                <a:solidFill>
                  <a:schemeClr val="accent3"/>
                </a:solidFill>
                <a:latin typeface="+mj-lt"/>
              </a:defRPr>
            </a:lvl1pPr>
          </a:lstStyle>
          <a:p>
            <a:pPr lvl="0"/>
            <a:r>
              <a:rPr lang="en-US" dirty="0" smtClean="0"/>
              <a:t>Description</a:t>
            </a:r>
          </a:p>
        </p:txBody>
      </p:sp>
      <p:sp>
        <p:nvSpPr>
          <p:cNvPr id="11" name="Text Placeholder 7"/>
          <p:cNvSpPr>
            <a:spLocks noGrp="1"/>
          </p:cNvSpPr>
          <p:nvPr>
            <p:ph type="body" sz="quarter" idx="16" hasCustomPrompt="1"/>
          </p:nvPr>
        </p:nvSpPr>
        <p:spPr>
          <a:xfrm>
            <a:off x="-45720" y="2743200"/>
            <a:ext cx="9189720" cy="381000"/>
          </a:xfrm>
        </p:spPr>
        <p:txBody>
          <a:bodyPr anchor="ctr">
            <a:normAutofit/>
          </a:bodyPr>
          <a:lstStyle>
            <a:lvl1pPr>
              <a:defRPr sz="2000" baseline="0">
                <a:solidFill>
                  <a:schemeClr val="bg1">
                    <a:lumMod val="50000"/>
                    <a:lumOff val="50000"/>
                  </a:schemeClr>
                </a:solidFill>
                <a:latin typeface="+mj-lt"/>
              </a:defRPr>
            </a:lvl1pPr>
          </a:lstStyle>
          <a:p>
            <a:pPr lvl="0"/>
            <a:r>
              <a:rPr lang="en-US" dirty="0" smtClean="0"/>
              <a:t>Further Description </a:t>
            </a:r>
          </a:p>
        </p:txBody>
      </p:sp>
      <p:sp>
        <p:nvSpPr>
          <p:cNvPr id="12" name="Text Placeholder 7"/>
          <p:cNvSpPr>
            <a:spLocks noGrp="1"/>
          </p:cNvSpPr>
          <p:nvPr>
            <p:ph type="body" sz="quarter" idx="17" hasCustomPrompt="1"/>
          </p:nvPr>
        </p:nvSpPr>
        <p:spPr>
          <a:xfrm>
            <a:off x="-45720" y="3048000"/>
            <a:ext cx="9189720" cy="381000"/>
          </a:xfrm>
        </p:spPr>
        <p:txBody>
          <a:bodyPr anchor="ctr">
            <a:normAutofit/>
          </a:bodyPr>
          <a:lstStyle>
            <a:lvl1pPr>
              <a:defRPr sz="2000" baseline="0">
                <a:solidFill>
                  <a:schemeClr val="bg1">
                    <a:lumMod val="50000"/>
                    <a:lumOff val="50000"/>
                  </a:schemeClr>
                </a:solidFill>
                <a:latin typeface="+mj-lt"/>
              </a:defRPr>
            </a:lvl1pPr>
          </a:lstStyle>
          <a:p>
            <a:pPr lvl="0"/>
            <a:r>
              <a:rPr lang="en-US" dirty="0" smtClean="0"/>
              <a:t>Even Further Description</a:t>
            </a:r>
          </a:p>
        </p:txBody>
      </p:sp>
      <p:sp>
        <p:nvSpPr>
          <p:cNvPr id="13" name="Text Placeholder 7"/>
          <p:cNvSpPr>
            <a:spLocks noGrp="1"/>
          </p:cNvSpPr>
          <p:nvPr>
            <p:ph type="body" sz="quarter" idx="18" hasCustomPrompt="1"/>
          </p:nvPr>
        </p:nvSpPr>
        <p:spPr>
          <a:xfrm>
            <a:off x="-45720" y="3505200"/>
            <a:ext cx="9189720" cy="457200"/>
          </a:xfrm>
        </p:spPr>
        <p:txBody>
          <a:bodyPr anchor="ctr">
            <a:normAutofit/>
          </a:bodyPr>
          <a:lstStyle>
            <a:lvl1pPr>
              <a:defRPr sz="2400" b="1" baseline="0">
                <a:solidFill>
                  <a:schemeClr val="bg1">
                    <a:lumMod val="50000"/>
                    <a:lumOff val="50000"/>
                  </a:schemeClr>
                </a:solidFill>
                <a:latin typeface="+mj-lt"/>
              </a:defRPr>
            </a:lvl1pPr>
          </a:lstStyle>
          <a:p>
            <a:pPr lvl="0"/>
            <a:r>
              <a:rPr lang="en-US" dirty="0" smtClean="0"/>
              <a:t>Topic</a:t>
            </a:r>
          </a:p>
        </p:txBody>
      </p:sp>
      <p:sp>
        <p:nvSpPr>
          <p:cNvPr id="14" name="Text Placeholder 7"/>
          <p:cNvSpPr>
            <a:spLocks noGrp="1"/>
          </p:cNvSpPr>
          <p:nvPr>
            <p:ph type="body" sz="quarter" idx="19" hasCustomPrompt="1"/>
          </p:nvPr>
        </p:nvSpPr>
        <p:spPr>
          <a:xfrm>
            <a:off x="-45720" y="3886200"/>
            <a:ext cx="9189720" cy="381000"/>
          </a:xfrm>
        </p:spPr>
        <p:txBody>
          <a:bodyPr anchor="ctr">
            <a:normAutofit/>
          </a:bodyPr>
          <a:lstStyle>
            <a:lvl1pPr>
              <a:defRPr sz="2000" baseline="0">
                <a:solidFill>
                  <a:schemeClr val="accent3"/>
                </a:solidFill>
                <a:latin typeface="+mj-lt"/>
              </a:defRPr>
            </a:lvl1pPr>
          </a:lstStyle>
          <a:p>
            <a:pPr lvl="0"/>
            <a:r>
              <a:rPr lang="en-US" dirty="0" smtClean="0"/>
              <a:t>Description</a:t>
            </a:r>
          </a:p>
        </p:txBody>
      </p:sp>
      <p:sp>
        <p:nvSpPr>
          <p:cNvPr id="15" name="Text Placeholder 7"/>
          <p:cNvSpPr>
            <a:spLocks noGrp="1"/>
          </p:cNvSpPr>
          <p:nvPr>
            <p:ph type="body" sz="quarter" idx="20" hasCustomPrompt="1"/>
          </p:nvPr>
        </p:nvSpPr>
        <p:spPr>
          <a:xfrm>
            <a:off x="-45720" y="4191000"/>
            <a:ext cx="9189720" cy="381000"/>
          </a:xfrm>
        </p:spPr>
        <p:txBody>
          <a:bodyPr anchor="ctr">
            <a:normAutofit/>
          </a:bodyPr>
          <a:lstStyle>
            <a:lvl1pPr>
              <a:defRPr sz="2000" baseline="0">
                <a:solidFill>
                  <a:schemeClr val="bg1">
                    <a:lumMod val="50000"/>
                    <a:lumOff val="50000"/>
                  </a:schemeClr>
                </a:solidFill>
                <a:latin typeface="+mj-lt"/>
              </a:defRPr>
            </a:lvl1pPr>
          </a:lstStyle>
          <a:p>
            <a:pPr lvl="0"/>
            <a:r>
              <a:rPr lang="en-US" dirty="0" smtClean="0"/>
              <a:t>Further Description </a:t>
            </a:r>
          </a:p>
        </p:txBody>
      </p:sp>
      <p:sp>
        <p:nvSpPr>
          <p:cNvPr id="16" name="Text Placeholder 7"/>
          <p:cNvSpPr>
            <a:spLocks noGrp="1"/>
          </p:cNvSpPr>
          <p:nvPr>
            <p:ph type="body" sz="quarter" idx="21" hasCustomPrompt="1"/>
          </p:nvPr>
        </p:nvSpPr>
        <p:spPr>
          <a:xfrm>
            <a:off x="-45720" y="4495800"/>
            <a:ext cx="9189720" cy="381000"/>
          </a:xfrm>
        </p:spPr>
        <p:txBody>
          <a:bodyPr anchor="ctr">
            <a:normAutofit/>
          </a:bodyPr>
          <a:lstStyle>
            <a:lvl1pPr>
              <a:defRPr sz="2000" baseline="0">
                <a:solidFill>
                  <a:schemeClr val="bg1">
                    <a:lumMod val="50000"/>
                    <a:lumOff val="50000"/>
                  </a:schemeClr>
                </a:solidFill>
                <a:latin typeface="+mj-lt"/>
              </a:defRPr>
            </a:lvl1pPr>
          </a:lstStyle>
          <a:p>
            <a:pPr lvl="0"/>
            <a:r>
              <a:rPr lang="en-US" dirty="0" smtClean="0"/>
              <a:t>Even Further Description</a:t>
            </a:r>
          </a:p>
        </p:txBody>
      </p:sp>
      <p:sp>
        <p:nvSpPr>
          <p:cNvPr id="17" name="Text Placeholder 7"/>
          <p:cNvSpPr>
            <a:spLocks noGrp="1"/>
          </p:cNvSpPr>
          <p:nvPr>
            <p:ph type="body" sz="quarter" idx="22" hasCustomPrompt="1"/>
          </p:nvPr>
        </p:nvSpPr>
        <p:spPr>
          <a:xfrm>
            <a:off x="-45720" y="4953000"/>
            <a:ext cx="9189720" cy="457200"/>
          </a:xfrm>
        </p:spPr>
        <p:txBody>
          <a:bodyPr anchor="ctr">
            <a:normAutofit/>
          </a:bodyPr>
          <a:lstStyle>
            <a:lvl1pPr>
              <a:defRPr sz="2400" b="1" baseline="0">
                <a:solidFill>
                  <a:schemeClr val="bg1">
                    <a:lumMod val="50000"/>
                    <a:lumOff val="50000"/>
                  </a:schemeClr>
                </a:solidFill>
                <a:latin typeface="+mj-lt"/>
              </a:defRPr>
            </a:lvl1pPr>
          </a:lstStyle>
          <a:p>
            <a:pPr lvl="0"/>
            <a:r>
              <a:rPr lang="en-US" dirty="0" smtClean="0"/>
              <a:t>Topic</a:t>
            </a:r>
          </a:p>
        </p:txBody>
      </p:sp>
      <p:sp>
        <p:nvSpPr>
          <p:cNvPr id="18" name="Text Placeholder 7"/>
          <p:cNvSpPr>
            <a:spLocks noGrp="1"/>
          </p:cNvSpPr>
          <p:nvPr>
            <p:ph type="body" sz="quarter" idx="23" hasCustomPrompt="1"/>
          </p:nvPr>
        </p:nvSpPr>
        <p:spPr>
          <a:xfrm>
            <a:off x="-45720" y="5334000"/>
            <a:ext cx="9189720" cy="381000"/>
          </a:xfrm>
        </p:spPr>
        <p:txBody>
          <a:bodyPr anchor="ctr">
            <a:normAutofit/>
          </a:bodyPr>
          <a:lstStyle>
            <a:lvl1pPr>
              <a:defRPr sz="2000" baseline="0">
                <a:solidFill>
                  <a:schemeClr val="accent3"/>
                </a:solidFill>
                <a:latin typeface="+mj-lt"/>
              </a:defRPr>
            </a:lvl1pPr>
          </a:lstStyle>
          <a:p>
            <a:pPr lvl="0"/>
            <a:r>
              <a:rPr lang="en-US" dirty="0" smtClean="0"/>
              <a:t>Description</a:t>
            </a:r>
          </a:p>
        </p:txBody>
      </p:sp>
      <p:sp>
        <p:nvSpPr>
          <p:cNvPr id="19" name="Text Placeholder 7"/>
          <p:cNvSpPr>
            <a:spLocks noGrp="1"/>
          </p:cNvSpPr>
          <p:nvPr>
            <p:ph type="body" sz="quarter" idx="24" hasCustomPrompt="1"/>
          </p:nvPr>
        </p:nvSpPr>
        <p:spPr>
          <a:xfrm>
            <a:off x="-45720" y="5638800"/>
            <a:ext cx="9189720" cy="381000"/>
          </a:xfrm>
        </p:spPr>
        <p:txBody>
          <a:bodyPr anchor="ctr">
            <a:normAutofit/>
          </a:bodyPr>
          <a:lstStyle>
            <a:lvl1pPr>
              <a:defRPr sz="2000" baseline="0">
                <a:solidFill>
                  <a:schemeClr val="bg1">
                    <a:lumMod val="50000"/>
                    <a:lumOff val="50000"/>
                  </a:schemeClr>
                </a:solidFill>
                <a:latin typeface="+mj-lt"/>
              </a:defRPr>
            </a:lvl1pPr>
          </a:lstStyle>
          <a:p>
            <a:pPr lvl="0"/>
            <a:r>
              <a:rPr lang="en-US" dirty="0" smtClean="0"/>
              <a:t>Further Description </a:t>
            </a:r>
          </a:p>
        </p:txBody>
      </p:sp>
      <p:sp>
        <p:nvSpPr>
          <p:cNvPr id="20" name="Text Placeholder 7"/>
          <p:cNvSpPr>
            <a:spLocks noGrp="1"/>
          </p:cNvSpPr>
          <p:nvPr>
            <p:ph type="body" sz="quarter" idx="25" hasCustomPrompt="1"/>
          </p:nvPr>
        </p:nvSpPr>
        <p:spPr>
          <a:xfrm>
            <a:off x="-45720" y="5943600"/>
            <a:ext cx="9189720" cy="381000"/>
          </a:xfrm>
        </p:spPr>
        <p:txBody>
          <a:bodyPr anchor="ctr">
            <a:normAutofit/>
          </a:bodyPr>
          <a:lstStyle>
            <a:lvl1pPr>
              <a:defRPr sz="2000" baseline="0">
                <a:solidFill>
                  <a:schemeClr val="bg1">
                    <a:lumMod val="50000"/>
                    <a:lumOff val="50000"/>
                  </a:schemeClr>
                </a:solidFill>
                <a:latin typeface="+mj-lt"/>
              </a:defRPr>
            </a:lvl1pPr>
          </a:lstStyle>
          <a:p>
            <a:pPr lvl="0"/>
            <a:r>
              <a:rPr lang="en-US" dirty="0" smtClean="0"/>
              <a:t>Even Further Description</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 calcmode="lin" valueType="num">
                                      <p:cBhvr additive="base">
                                        <p:cTn id="11"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9">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 calcmode="lin" valueType="num">
                                      <p:cBhvr additive="base">
                                        <p:cTn id="15" dur="5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0">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 calcmode="lin" valueType="num">
                                      <p:cBhvr additive="base">
                                        <p:cTn id="19"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1">
                                            <p:txEl>
                                              <p:pRg st="0" end="0"/>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anim calcmode="lin" valueType="num">
                                      <p:cBhvr additive="base">
                                        <p:cTn id="23"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12">
                                            <p:txEl>
                                              <p:pRg st="0" end="0"/>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 calcmode="lin" valueType="num">
                                      <p:cBhvr additive="base">
                                        <p:cTn id="27"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3">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4">
                                            <p:txEl>
                                              <p:pRg st="0" end="0"/>
                                            </p:txEl>
                                          </p:spTgt>
                                        </p:tgtEl>
                                        <p:attrNameLst>
                                          <p:attrName>style.visibility</p:attrName>
                                        </p:attrNameLst>
                                      </p:cBhvr>
                                      <p:to>
                                        <p:strVal val="visible"/>
                                      </p:to>
                                    </p:set>
                                    <p:anim calcmode="lin" valueType="num">
                                      <p:cBhvr additive="base">
                                        <p:cTn id="31" dur="5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4">
                                            <p:txEl>
                                              <p:pRg st="0" end="0"/>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5">
                                            <p:txEl>
                                              <p:pRg st="0" end="0"/>
                                            </p:txEl>
                                          </p:spTgt>
                                        </p:tgtEl>
                                        <p:attrNameLst>
                                          <p:attrName>style.visibility</p:attrName>
                                        </p:attrNameLst>
                                      </p:cBhvr>
                                      <p:to>
                                        <p:strVal val="visible"/>
                                      </p:to>
                                    </p:set>
                                    <p:anim calcmode="lin" valueType="num">
                                      <p:cBhvr additive="base">
                                        <p:cTn id="3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15">
                                            <p:txEl>
                                              <p:pRg st="0" end="0"/>
                                            </p:txEl>
                                          </p:spTgt>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6">
                                            <p:txEl>
                                              <p:pRg st="0" end="0"/>
                                            </p:txEl>
                                          </p:spTgt>
                                        </p:tgtEl>
                                        <p:attrNameLst>
                                          <p:attrName>style.visibility</p:attrName>
                                        </p:attrNameLst>
                                      </p:cBhvr>
                                      <p:to>
                                        <p:strVal val="visible"/>
                                      </p:to>
                                    </p:set>
                                    <p:anim calcmode="lin" valueType="num">
                                      <p:cBhvr additive="base">
                                        <p:cTn id="39" dur="50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16">
                                            <p:txEl>
                                              <p:pRg st="0" end="0"/>
                                            </p:txEl>
                                          </p:spTgt>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7">
                                            <p:txEl>
                                              <p:pRg st="0" end="0"/>
                                            </p:txEl>
                                          </p:spTgt>
                                        </p:tgtEl>
                                        <p:attrNameLst>
                                          <p:attrName>style.visibility</p:attrName>
                                        </p:attrNameLst>
                                      </p:cBhvr>
                                      <p:to>
                                        <p:strVal val="visible"/>
                                      </p:to>
                                    </p:set>
                                    <p:anim calcmode="lin" valueType="num">
                                      <p:cBhvr additive="base">
                                        <p:cTn id="43" dur="500" fill="hold"/>
                                        <p:tgtEl>
                                          <p:spTgt spid="17">
                                            <p:txEl>
                                              <p:pRg st="0" end="0"/>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7">
                                            <p:txEl>
                                              <p:pRg st="0" end="0"/>
                                            </p:txEl>
                                          </p:spTgt>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8">
                                            <p:txEl>
                                              <p:pRg st="0" end="0"/>
                                            </p:txEl>
                                          </p:spTgt>
                                        </p:tgtEl>
                                        <p:attrNameLst>
                                          <p:attrName>style.visibility</p:attrName>
                                        </p:attrNameLst>
                                      </p:cBhvr>
                                      <p:to>
                                        <p:strVal val="visible"/>
                                      </p:to>
                                    </p:set>
                                    <p:anim calcmode="lin" valueType="num">
                                      <p:cBhvr additive="base">
                                        <p:cTn id="47" dur="5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18">
                                            <p:txEl>
                                              <p:pRg st="0" end="0"/>
                                            </p:txEl>
                                          </p:spTgt>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
                                            <p:txEl>
                                              <p:pRg st="0" end="0"/>
                                            </p:txEl>
                                          </p:spTgt>
                                        </p:tgtEl>
                                        <p:attrNameLst>
                                          <p:attrName>style.visibility</p:attrName>
                                        </p:attrNameLst>
                                      </p:cBhvr>
                                      <p:to>
                                        <p:strVal val="visible"/>
                                      </p:to>
                                    </p:set>
                                    <p:anim calcmode="lin" valueType="num">
                                      <p:cBhvr additive="base">
                                        <p:cTn id="51" dur="50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19">
                                            <p:txEl>
                                              <p:pRg st="0" end="0"/>
                                            </p:txEl>
                                          </p:spTgt>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20">
                                            <p:txEl>
                                              <p:pRg st="0" end="0"/>
                                            </p:txEl>
                                          </p:spTgt>
                                        </p:tgtEl>
                                        <p:attrNameLst>
                                          <p:attrName>style.visibility</p:attrName>
                                        </p:attrNameLst>
                                      </p:cBhvr>
                                      <p:to>
                                        <p:strVal val="visible"/>
                                      </p:to>
                                    </p:set>
                                    <p:anim calcmode="lin" valueType="num">
                                      <p:cBhvr additive="base">
                                        <p:cTn id="55" dur="500" fill="hold"/>
                                        <p:tgtEl>
                                          <p:spTgt spid="20">
                                            <p:txEl>
                                              <p:pRg st="0" end="0"/>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2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tmplLst>
          <p:tmpl lvl="1">
            <p:tnLst>
              <p:par>
                <p:cTn presetID="2" presetClass="entr" presetSubtype="2" fill="hold" nodeType="with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1+#ppt_w/2"/>
                          </p:val>
                        </p:tav>
                        <p:tav tm="100000">
                          <p:val>
                            <p:strVal val="#ppt_x"/>
                          </p:val>
                        </p:tav>
                      </p:tavLst>
                    </p:anim>
                    <p:anim calcmode="lin" valueType="num">
                      <p:cBhvr additive="base">
                        <p:cTn dur="500" fill="hold"/>
                        <p:tgtEl>
                          <p:spTgt spid="8"/>
                        </p:tgtEl>
                        <p:attrNameLst>
                          <p:attrName>ppt_y</p:attrName>
                        </p:attrNameLst>
                      </p:cBhvr>
                      <p:tavLst>
                        <p:tav tm="0">
                          <p:val>
                            <p:strVal val="#ppt_y"/>
                          </p:val>
                        </p:tav>
                        <p:tav tm="100000">
                          <p:val>
                            <p:strVal val="#ppt_y"/>
                          </p:val>
                        </p:tav>
                      </p:tavLst>
                    </p:anim>
                  </p:childTnLst>
                </p:cTn>
              </p:par>
            </p:tnLst>
          </p:tmpl>
        </p:tmplLst>
      </p:bldP>
      <p:bldP spid="9" grpId="0" build="allAtOnce">
        <p:tmplLst>
          <p:tmpl lvl="1">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1+#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10" grpId="0" build="allAtOnce">
        <p:tmplLst>
          <p:tmpl lvl="1">
            <p:tnLst>
              <p:par>
                <p:cTn presetID="2" presetClass="entr" presetSubtype="2"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1+#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Lst>
      </p:bldP>
      <p:bldP spid="11" grpId="0" build="allAtOnce">
        <p:tmplLst>
          <p:tmpl lvl="1">
            <p:tnLst>
              <p:par>
                <p:cTn presetID="2" presetClass="entr" presetSubtype="2"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1+#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P spid="12" grpId="0" build="allAtOnce">
        <p:tmplLst>
          <p:tmpl lvl="1">
            <p:tnLst>
              <p:par>
                <p:cTn presetID="2" presetClass="entr" presetSubtype="2" fill="hold" nodeType="with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3" grpId="0" build="allAtOnce">
        <p:tmplLst>
          <p:tmpl lvl="1">
            <p:tnLst>
              <p:par>
                <p:cTn presetID="2" presetClass="entr" presetSubtype="2"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1+#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P spid="14" grpId="0" build="allAtOnce">
        <p:tmplLst>
          <p:tmpl lvl="1">
            <p:tnLst>
              <p:par>
                <p:cTn presetID="2" presetClass="entr" presetSubtype="2"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1+#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15" grpId="0" build="allAtOnce">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P spid="16" grpId="0" build="allAtOnce">
        <p:tmplLst>
          <p:tmpl lvl="1">
            <p:tnLst>
              <p:par>
                <p:cTn presetID="2" presetClass="entr" presetSubtype="2" fill="hold" nodeType="with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1+#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Lst>
      </p:bldP>
      <p:bldP spid="17" grpId="0" build="allAtOnce">
        <p:tmplLst>
          <p:tmpl lvl="1">
            <p:tnLst>
              <p:par>
                <p:cTn presetID="2" presetClass="entr" presetSubtype="2"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1+#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Lst>
      </p:bldP>
      <p:bldP spid="18" grpId="0" build="allAtOnce">
        <p:tmplLst>
          <p:tmpl lvl="1">
            <p:tnLst>
              <p:par>
                <p:cTn presetID="2" presetClass="entr" presetSubtype="2"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1+#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Lst>
      </p:bldP>
      <p:bldP spid="19" grpId="0" build="allAtOnce">
        <p:tmplLst>
          <p:tmpl lvl="1">
            <p:tnLst>
              <p:par>
                <p:cTn presetID="2" presetClass="entr" presetSubtype="2"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1+#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P spid="20" grpId="0" build="allAtOnce">
        <p:tmplLst>
          <p:tmpl lvl="1">
            <p:tnLst>
              <p:par>
                <p:cTn presetID="2" presetClass="entr" presetSubtype="2"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1+#ppt_w/2"/>
                          </p:val>
                        </p:tav>
                        <p:tav tm="100000">
                          <p:val>
                            <p:strVal val="#ppt_x"/>
                          </p:val>
                        </p:tav>
                      </p:tavLst>
                    </p:anim>
                    <p:anim calcmode="lin" valueType="num">
                      <p:cBhvr additive="base">
                        <p:cTn dur="500" fill="hold"/>
                        <p:tgtEl>
                          <p:spTgt spid="20"/>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Block of Text">
    <p:spTree>
      <p:nvGrpSpPr>
        <p:cNvPr id="1" name=""/>
        <p:cNvGrpSpPr/>
        <p:nvPr/>
      </p:nvGrpSpPr>
      <p:grpSpPr>
        <a:xfrm>
          <a:off x="0" y="0"/>
          <a:ext cx="0" cy="0"/>
          <a:chOff x="0" y="0"/>
          <a:chExt cx="0" cy="0"/>
        </a:xfrm>
      </p:grpSpPr>
      <p:sp>
        <p:nvSpPr>
          <p:cNvPr id="9" name="Text Placeholder 20"/>
          <p:cNvSpPr>
            <a:spLocks noGrp="1"/>
          </p:cNvSpPr>
          <p:nvPr>
            <p:ph type="body" sz="quarter" idx="15" hasCustomPrompt="1"/>
          </p:nvPr>
        </p:nvSpPr>
        <p:spPr>
          <a:xfrm>
            <a:off x="4572000" y="-274320"/>
            <a:ext cx="5943600" cy="1280160"/>
          </a:xfrm>
        </p:spPr>
        <p:txBody>
          <a:bodyPr>
            <a:noAutofit/>
          </a:bodyPr>
          <a:lstStyle>
            <a:lvl1pPr>
              <a:defRPr sz="8000" baseline="0">
                <a:solidFill>
                  <a:schemeClr val="accent1"/>
                </a:solidFill>
              </a:defRPr>
            </a:lvl1pPr>
          </a:lstStyle>
          <a:p>
            <a:pPr lvl="0"/>
            <a:r>
              <a:rPr lang="en-US" dirty="0" smtClean="0"/>
              <a:t>title 2</a:t>
            </a:r>
            <a:endParaRPr lang="en-US" dirty="0"/>
          </a:p>
        </p:txBody>
      </p:sp>
      <p:sp>
        <p:nvSpPr>
          <p:cNvPr id="2" name="Title 1"/>
          <p:cNvSpPr>
            <a:spLocks noGrp="1"/>
          </p:cNvSpPr>
          <p:nvPr>
            <p:ph type="title" hasCustomPrompt="1"/>
          </p:nvPr>
        </p:nvSpPr>
        <p:spPr/>
        <p:txBody>
          <a:bodyPr/>
          <a:lstStyle>
            <a:lvl1pPr>
              <a:defRPr cap="small" baseline="0">
                <a:solidFill>
                  <a:schemeClr val="bg1">
                    <a:lumMod val="50000"/>
                    <a:lumOff val="50000"/>
                  </a:schemeClr>
                </a:solidFill>
                <a:latin typeface="Segoe UI Light" pitchFamily="34" charset="0"/>
              </a:defRPr>
            </a:lvl1pPr>
          </a:lstStyle>
          <a:p>
            <a:r>
              <a:rPr lang="en-US" dirty="0" smtClean="0"/>
              <a:t>title</a:t>
            </a:r>
            <a:endParaRPr lang="en-US" dirty="0"/>
          </a:p>
        </p:txBody>
      </p:sp>
      <p:sp>
        <p:nvSpPr>
          <p:cNvPr id="7" name="Subtitle 2"/>
          <p:cNvSpPr>
            <a:spLocks noGrp="1"/>
          </p:cNvSpPr>
          <p:nvPr>
            <p:ph type="subTitle" idx="13" hasCustomPrompt="1"/>
          </p:nvPr>
        </p:nvSpPr>
        <p:spPr>
          <a:xfrm>
            <a:off x="-45720" y="1097280"/>
            <a:ext cx="6400800" cy="640080"/>
          </a:xfrm>
        </p:spPr>
        <p:txBody>
          <a:bodyPr/>
          <a:lstStyle>
            <a:lvl1pPr marL="0" indent="0" algn="l">
              <a:buNone/>
              <a:defRPr b="1">
                <a:solidFill>
                  <a:schemeClr val="accent3"/>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8" name="Text Placeholder 7"/>
          <p:cNvSpPr>
            <a:spLocks noGrp="1"/>
          </p:cNvSpPr>
          <p:nvPr>
            <p:ph type="body" sz="quarter" idx="14" hasCustomPrompt="1"/>
          </p:nvPr>
        </p:nvSpPr>
        <p:spPr>
          <a:xfrm>
            <a:off x="-45720" y="2057400"/>
            <a:ext cx="6400800" cy="4495800"/>
          </a:xfrm>
        </p:spPr>
        <p:txBody>
          <a:bodyPr>
            <a:normAutofit/>
          </a:bodyPr>
          <a:lstStyle>
            <a:lvl1pPr marL="0" indent="0">
              <a:defRPr sz="2400" baseline="0">
                <a:latin typeface="+mj-lt"/>
              </a:defRPr>
            </a:lvl1pPr>
          </a:lstStyle>
          <a:p>
            <a:pPr lvl="0"/>
            <a:r>
              <a:rPr lang="en-US" dirty="0" smtClean="0"/>
              <a:t>Insert some text here.</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 calcmode="lin" valueType="num">
                                      <p:cBhvr additive="base">
                                        <p:cTn id="11"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tmplLst>
          <p:tmpl lvl="1">
            <p:tnLst>
              <p:par>
                <p:cTn presetID="2" presetClass="entr" presetSubtype="2"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1+#ppt_w/2"/>
                          </p:val>
                        </p:tav>
                        <p:tav tm="100000">
                          <p:val>
                            <p:strVal val="#ppt_x"/>
                          </p:val>
                        </p:tav>
                      </p:tavLst>
                    </p:anim>
                    <p:anim calcmode="lin" valueType="num">
                      <p:cBhvr additive="base">
                        <p:cTn dur="500" fill="hold"/>
                        <p:tgtEl>
                          <p:spTgt spid="7"/>
                        </p:tgtEl>
                        <p:attrNameLst>
                          <p:attrName>ppt_y</p:attrName>
                        </p:attrNameLst>
                      </p:cBhvr>
                      <p:tavLst>
                        <p:tav tm="0">
                          <p:val>
                            <p:strVal val="#ppt_y"/>
                          </p:val>
                        </p:tav>
                        <p:tav tm="100000">
                          <p:val>
                            <p:strVal val="#ppt_y"/>
                          </p:val>
                        </p:tav>
                      </p:tavLst>
                    </p:anim>
                  </p:childTnLst>
                </p:cTn>
              </p:par>
            </p:tnLst>
          </p:tmpl>
        </p:tmplLst>
      </p:bldP>
      <p:bldP spid="8" grpId="0" build="allAtOnce">
        <p:tmplLst>
          <p:tmpl lvl="1">
            <p:tnLst>
              <p:par>
                <p:cTn presetID="2" presetClass="entr" presetSubtype="2" fill="hold" nodeType="with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1+#ppt_w/2"/>
                          </p:val>
                        </p:tav>
                        <p:tav tm="100000">
                          <p:val>
                            <p:strVal val="#ppt_x"/>
                          </p:val>
                        </p:tav>
                      </p:tavLst>
                    </p:anim>
                    <p:anim calcmode="lin" valueType="num">
                      <p:cBhvr additive="base">
                        <p:cTn dur="500" fill="hold"/>
                        <p:tgtEl>
                          <p:spTgt spid="8"/>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humbnails and Overview">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 y="-274320"/>
            <a:ext cx="9189720" cy="1280160"/>
          </a:xfrm>
        </p:spPr>
        <p:txBody>
          <a:bodyPr/>
          <a:lstStyle>
            <a:lvl1pPr>
              <a:defRPr cap="small" baseline="0">
                <a:solidFill>
                  <a:schemeClr val="bg1">
                    <a:lumMod val="50000"/>
                    <a:lumOff val="50000"/>
                  </a:schemeClr>
                </a:solidFill>
                <a:latin typeface="Segoe UI Light" pitchFamily="34" charset="0"/>
              </a:defRPr>
            </a:lvl1pPr>
          </a:lstStyle>
          <a:p>
            <a:r>
              <a:rPr lang="en-US" dirty="0" smtClean="0"/>
              <a:t>title</a:t>
            </a:r>
            <a:endParaRPr lang="en-US" dirty="0"/>
          </a:p>
        </p:txBody>
      </p:sp>
      <p:sp>
        <p:nvSpPr>
          <p:cNvPr id="9" name="Subtitle 2"/>
          <p:cNvSpPr>
            <a:spLocks noGrp="1"/>
          </p:cNvSpPr>
          <p:nvPr>
            <p:ph type="subTitle" idx="13" hasCustomPrompt="1"/>
          </p:nvPr>
        </p:nvSpPr>
        <p:spPr>
          <a:xfrm>
            <a:off x="-45720" y="1097280"/>
            <a:ext cx="6400800" cy="640080"/>
          </a:xfrm>
        </p:spPr>
        <p:txBody>
          <a:bodyPr/>
          <a:lstStyle>
            <a:lvl1pPr marL="0" indent="0" algn="l">
              <a:buNone/>
              <a:defRPr b="1">
                <a:solidFill>
                  <a:schemeClr val="accent3"/>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21" name="Text Placeholder 20"/>
          <p:cNvSpPr>
            <a:spLocks noGrp="1"/>
          </p:cNvSpPr>
          <p:nvPr>
            <p:ph type="body" sz="quarter" idx="15" hasCustomPrompt="1"/>
          </p:nvPr>
        </p:nvSpPr>
        <p:spPr>
          <a:xfrm>
            <a:off x="4572000" y="-274320"/>
            <a:ext cx="5943600" cy="1280160"/>
          </a:xfrm>
        </p:spPr>
        <p:txBody>
          <a:bodyPr>
            <a:noAutofit/>
          </a:bodyPr>
          <a:lstStyle>
            <a:lvl1pPr>
              <a:defRPr sz="8000" baseline="0">
                <a:solidFill>
                  <a:schemeClr val="tx1"/>
                </a:solidFill>
              </a:defRPr>
            </a:lvl1pPr>
          </a:lstStyle>
          <a:p>
            <a:pPr lvl="0"/>
            <a:r>
              <a:rPr lang="en-US" dirty="0" smtClean="0"/>
              <a:t>title 2</a:t>
            </a:r>
            <a:endParaRPr lang="en-US" dirty="0"/>
          </a:p>
        </p:txBody>
      </p:sp>
      <p:sp>
        <p:nvSpPr>
          <p:cNvPr id="22" name="Text Placeholder 7"/>
          <p:cNvSpPr>
            <a:spLocks noGrp="1"/>
          </p:cNvSpPr>
          <p:nvPr>
            <p:ph type="body" sz="quarter" idx="14" hasCustomPrompt="1"/>
          </p:nvPr>
        </p:nvSpPr>
        <p:spPr>
          <a:xfrm>
            <a:off x="502920" y="2057400"/>
            <a:ext cx="7955280" cy="457200"/>
          </a:xfrm>
        </p:spPr>
        <p:txBody>
          <a:bodyPr anchor="ctr">
            <a:normAutofit/>
          </a:bodyPr>
          <a:lstStyle>
            <a:lvl1pPr>
              <a:defRPr sz="2400" b="1" baseline="0">
                <a:solidFill>
                  <a:schemeClr val="accent3"/>
                </a:solidFill>
                <a:latin typeface="+mj-lt"/>
              </a:defRPr>
            </a:lvl1pPr>
          </a:lstStyle>
          <a:p>
            <a:pPr lvl="0"/>
            <a:r>
              <a:rPr lang="en-US" dirty="0" smtClean="0"/>
              <a:t>Topic</a:t>
            </a:r>
          </a:p>
        </p:txBody>
      </p:sp>
      <p:sp>
        <p:nvSpPr>
          <p:cNvPr id="24" name="Picture Placeholder 23"/>
          <p:cNvSpPr>
            <a:spLocks noGrp="1"/>
          </p:cNvSpPr>
          <p:nvPr>
            <p:ph type="pic" sz="quarter" idx="16" hasCustomPrompt="1"/>
          </p:nvPr>
        </p:nvSpPr>
        <p:spPr>
          <a:xfrm>
            <a:off x="45720" y="2057400"/>
            <a:ext cx="457200" cy="457200"/>
          </a:xfrm>
        </p:spPr>
        <p:txBody>
          <a:bodyPr lIns="0" tIns="0" rIns="0" bIns="0" anchor="ctr">
            <a:noAutofit/>
          </a:bodyPr>
          <a:lstStyle>
            <a:lvl1pPr indent="-457200" algn="ctr">
              <a:lnSpc>
                <a:spcPct val="75000"/>
              </a:lnSpc>
              <a:spcBef>
                <a:spcPts val="0"/>
              </a:spcBef>
              <a:defRPr sz="1000" b="0" baseline="0">
                <a:solidFill>
                  <a:schemeClr val="accent3"/>
                </a:solidFill>
                <a:latin typeface="Lucida Console" pitchFamily="49" charset="0"/>
                <a:ea typeface="Zepto" pitchFamily="2" charset="0"/>
                <a:cs typeface="Courier New" pitchFamily="49" charset="0"/>
              </a:defRPr>
            </a:lvl1pPr>
          </a:lstStyle>
          <a:p>
            <a:r>
              <a:rPr lang="en-US" dirty="0" smtClean="0"/>
              <a:t>Zoom</a:t>
            </a:r>
          </a:p>
          <a:p>
            <a:r>
              <a:rPr lang="en-US" dirty="0" smtClean="0"/>
              <a:t>In</a:t>
            </a:r>
            <a:endParaRPr lang="en-US" dirty="0"/>
          </a:p>
        </p:txBody>
      </p:sp>
      <p:sp>
        <p:nvSpPr>
          <p:cNvPr id="25" name="Text Placeholder 7"/>
          <p:cNvSpPr>
            <a:spLocks noGrp="1"/>
          </p:cNvSpPr>
          <p:nvPr>
            <p:ph type="body" sz="quarter" idx="17" hasCustomPrompt="1"/>
          </p:nvPr>
        </p:nvSpPr>
        <p:spPr>
          <a:xfrm>
            <a:off x="502920" y="2590800"/>
            <a:ext cx="7955280" cy="457200"/>
          </a:xfrm>
        </p:spPr>
        <p:txBody>
          <a:bodyPr anchor="ctr">
            <a:normAutofit/>
          </a:bodyPr>
          <a:lstStyle>
            <a:lvl1pPr>
              <a:defRPr sz="2400" b="1" baseline="0">
                <a:solidFill>
                  <a:schemeClr val="accent3"/>
                </a:solidFill>
                <a:latin typeface="+mj-lt"/>
              </a:defRPr>
            </a:lvl1pPr>
          </a:lstStyle>
          <a:p>
            <a:pPr lvl="0"/>
            <a:r>
              <a:rPr lang="en-US" dirty="0" smtClean="0"/>
              <a:t>Topic</a:t>
            </a:r>
          </a:p>
        </p:txBody>
      </p:sp>
      <p:sp>
        <p:nvSpPr>
          <p:cNvPr id="26" name="Picture Placeholder 23"/>
          <p:cNvSpPr>
            <a:spLocks noGrp="1"/>
          </p:cNvSpPr>
          <p:nvPr>
            <p:ph type="pic" sz="quarter" idx="18" hasCustomPrompt="1"/>
          </p:nvPr>
        </p:nvSpPr>
        <p:spPr>
          <a:xfrm>
            <a:off x="45720" y="2590800"/>
            <a:ext cx="457200" cy="457200"/>
          </a:xfrm>
        </p:spPr>
        <p:txBody>
          <a:bodyPr lIns="0" tIns="0" rIns="0" bIns="0" anchor="ctr">
            <a:noAutofit/>
          </a:bodyPr>
          <a:lstStyle>
            <a:lvl1pPr indent="-457200" algn="ctr">
              <a:lnSpc>
                <a:spcPct val="75000"/>
              </a:lnSpc>
              <a:spcBef>
                <a:spcPts val="0"/>
              </a:spcBef>
              <a:defRPr sz="1000" b="0" baseline="0">
                <a:solidFill>
                  <a:schemeClr val="accent3"/>
                </a:solidFill>
                <a:latin typeface="Lucida Console" pitchFamily="49" charset="0"/>
                <a:ea typeface="Zepto" pitchFamily="2" charset="0"/>
                <a:cs typeface="Courier New" pitchFamily="49" charset="0"/>
              </a:defRPr>
            </a:lvl1pPr>
          </a:lstStyle>
          <a:p>
            <a:r>
              <a:rPr lang="en-US" dirty="0" smtClean="0"/>
              <a:t>Zoom</a:t>
            </a:r>
          </a:p>
          <a:p>
            <a:r>
              <a:rPr lang="en-US" dirty="0" smtClean="0"/>
              <a:t>In</a:t>
            </a:r>
            <a:endParaRPr lang="en-US" dirty="0"/>
          </a:p>
        </p:txBody>
      </p:sp>
      <p:sp>
        <p:nvSpPr>
          <p:cNvPr id="27" name="Text Placeholder 7"/>
          <p:cNvSpPr>
            <a:spLocks noGrp="1"/>
          </p:cNvSpPr>
          <p:nvPr>
            <p:ph type="body" sz="quarter" idx="19" hasCustomPrompt="1"/>
          </p:nvPr>
        </p:nvSpPr>
        <p:spPr>
          <a:xfrm>
            <a:off x="502920" y="3124200"/>
            <a:ext cx="7955280" cy="457200"/>
          </a:xfrm>
        </p:spPr>
        <p:txBody>
          <a:bodyPr anchor="ctr">
            <a:normAutofit/>
          </a:bodyPr>
          <a:lstStyle>
            <a:lvl1pPr>
              <a:defRPr sz="2400" b="1" baseline="0">
                <a:solidFill>
                  <a:schemeClr val="accent3"/>
                </a:solidFill>
                <a:latin typeface="+mj-lt"/>
              </a:defRPr>
            </a:lvl1pPr>
          </a:lstStyle>
          <a:p>
            <a:pPr lvl="0"/>
            <a:r>
              <a:rPr lang="en-US" dirty="0" smtClean="0"/>
              <a:t>Topic</a:t>
            </a:r>
          </a:p>
        </p:txBody>
      </p:sp>
      <p:sp>
        <p:nvSpPr>
          <p:cNvPr id="28" name="Picture Placeholder 23"/>
          <p:cNvSpPr>
            <a:spLocks noGrp="1"/>
          </p:cNvSpPr>
          <p:nvPr>
            <p:ph type="pic" sz="quarter" idx="20" hasCustomPrompt="1"/>
          </p:nvPr>
        </p:nvSpPr>
        <p:spPr>
          <a:xfrm>
            <a:off x="45720" y="3124200"/>
            <a:ext cx="457200" cy="457200"/>
          </a:xfrm>
        </p:spPr>
        <p:txBody>
          <a:bodyPr lIns="0" tIns="0" rIns="0" bIns="0" anchor="ctr">
            <a:noAutofit/>
          </a:bodyPr>
          <a:lstStyle>
            <a:lvl1pPr indent="-457200" algn="ctr">
              <a:lnSpc>
                <a:spcPct val="75000"/>
              </a:lnSpc>
              <a:spcBef>
                <a:spcPts val="0"/>
              </a:spcBef>
              <a:defRPr sz="1000" b="0" baseline="0">
                <a:solidFill>
                  <a:schemeClr val="accent3"/>
                </a:solidFill>
                <a:latin typeface="Lucida Console" pitchFamily="49" charset="0"/>
                <a:ea typeface="Zepto" pitchFamily="2" charset="0"/>
                <a:cs typeface="Courier New" pitchFamily="49" charset="0"/>
              </a:defRPr>
            </a:lvl1pPr>
          </a:lstStyle>
          <a:p>
            <a:r>
              <a:rPr lang="en-US" dirty="0" smtClean="0"/>
              <a:t>Zoom</a:t>
            </a:r>
          </a:p>
          <a:p>
            <a:r>
              <a:rPr lang="en-US" dirty="0" smtClean="0"/>
              <a:t>In</a:t>
            </a:r>
            <a:endParaRPr lang="en-US" dirty="0"/>
          </a:p>
        </p:txBody>
      </p:sp>
      <p:sp>
        <p:nvSpPr>
          <p:cNvPr id="29" name="Text Placeholder 7"/>
          <p:cNvSpPr>
            <a:spLocks noGrp="1"/>
          </p:cNvSpPr>
          <p:nvPr>
            <p:ph type="body" sz="quarter" idx="21" hasCustomPrompt="1"/>
          </p:nvPr>
        </p:nvSpPr>
        <p:spPr>
          <a:xfrm>
            <a:off x="502920" y="3657600"/>
            <a:ext cx="7955280" cy="457200"/>
          </a:xfrm>
        </p:spPr>
        <p:txBody>
          <a:bodyPr anchor="ctr">
            <a:normAutofit/>
          </a:bodyPr>
          <a:lstStyle>
            <a:lvl1pPr>
              <a:defRPr sz="2400" b="1" baseline="0">
                <a:solidFill>
                  <a:schemeClr val="accent3"/>
                </a:solidFill>
                <a:latin typeface="+mj-lt"/>
              </a:defRPr>
            </a:lvl1pPr>
          </a:lstStyle>
          <a:p>
            <a:pPr lvl="0"/>
            <a:r>
              <a:rPr lang="en-US" dirty="0" smtClean="0"/>
              <a:t>Topic</a:t>
            </a:r>
          </a:p>
        </p:txBody>
      </p:sp>
      <p:sp>
        <p:nvSpPr>
          <p:cNvPr id="30" name="Picture Placeholder 23"/>
          <p:cNvSpPr>
            <a:spLocks noGrp="1"/>
          </p:cNvSpPr>
          <p:nvPr>
            <p:ph type="pic" sz="quarter" idx="22" hasCustomPrompt="1"/>
          </p:nvPr>
        </p:nvSpPr>
        <p:spPr>
          <a:xfrm>
            <a:off x="45720" y="3657600"/>
            <a:ext cx="457200" cy="457200"/>
          </a:xfrm>
        </p:spPr>
        <p:txBody>
          <a:bodyPr lIns="0" tIns="0" rIns="0" bIns="0" anchor="ctr">
            <a:noAutofit/>
          </a:bodyPr>
          <a:lstStyle>
            <a:lvl1pPr indent="-457200" algn="ctr">
              <a:lnSpc>
                <a:spcPct val="75000"/>
              </a:lnSpc>
              <a:spcBef>
                <a:spcPts val="0"/>
              </a:spcBef>
              <a:defRPr sz="1000" b="0" baseline="0">
                <a:solidFill>
                  <a:schemeClr val="accent3"/>
                </a:solidFill>
                <a:latin typeface="Lucida Console" pitchFamily="49" charset="0"/>
                <a:ea typeface="Zepto" pitchFamily="2" charset="0"/>
                <a:cs typeface="Courier New" pitchFamily="49" charset="0"/>
              </a:defRPr>
            </a:lvl1pPr>
          </a:lstStyle>
          <a:p>
            <a:r>
              <a:rPr lang="en-US" dirty="0" smtClean="0"/>
              <a:t>Zoom</a:t>
            </a:r>
          </a:p>
          <a:p>
            <a:r>
              <a:rPr lang="en-US" dirty="0" smtClean="0"/>
              <a:t>In</a:t>
            </a:r>
            <a:endParaRPr lang="en-US" dirty="0"/>
          </a:p>
        </p:txBody>
      </p:sp>
      <p:sp>
        <p:nvSpPr>
          <p:cNvPr id="31" name="Text Placeholder 7"/>
          <p:cNvSpPr>
            <a:spLocks noGrp="1"/>
          </p:cNvSpPr>
          <p:nvPr>
            <p:ph type="body" sz="quarter" idx="23" hasCustomPrompt="1"/>
          </p:nvPr>
        </p:nvSpPr>
        <p:spPr>
          <a:xfrm>
            <a:off x="502920" y="4191000"/>
            <a:ext cx="7955280" cy="457200"/>
          </a:xfrm>
        </p:spPr>
        <p:txBody>
          <a:bodyPr anchor="ctr">
            <a:normAutofit/>
          </a:bodyPr>
          <a:lstStyle>
            <a:lvl1pPr>
              <a:defRPr sz="2400" b="1" baseline="0">
                <a:solidFill>
                  <a:schemeClr val="accent3"/>
                </a:solidFill>
                <a:latin typeface="+mj-lt"/>
              </a:defRPr>
            </a:lvl1pPr>
          </a:lstStyle>
          <a:p>
            <a:pPr lvl="0"/>
            <a:r>
              <a:rPr lang="en-US" dirty="0" smtClean="0"/>
              <a:t>Topic</a:t>
            </a:r>
          </a:p>
        </p:txBody>
      </p:sp>
      <p:sp>
        <p:nvSpPr>
          <p:cNvPr id="32" name="Picture Placeholder 23"/>
          <p:cNvSpPr>
            <a:spLocks noGrp="1"/>
          </p:cNvSpPr>
          <p:nvPr>
            <p:ph type="pic" sz="quarter" idx="24" hasCustomPrompt="1"/>
          </p:nvPr>
        </p:nvSpPr>
        <p:spPr>
          <a:xfrm>
            <a:off x="45720" y="4191000"/>
            <a:ext cx="457200" cy="457200"/>
          </a:xfrm>
        </p:spPr>
        <p:txBody>
          <a:bodyPr lIns="0" tIns="0" rIns="0" bIns="0" anchor="ctr">
            <a:noAutofit/>
          </a:bodyPr>
          <a:lstStyle>
            <a:lvl1pPr indent="-457200" algn="ctr">
              <a:lnSpc>
                <a:spcPct val="75000"/>
              </a:lnSpc>
              <a:spcBef>
                <a:spcPts val="0"/>
              </a:spcBef>
              <a:defRPr sz="1000" b="0" baseline="0">
                <a:solidFill>
                  <a:schemeClr val="accent3"/>
                </a:solidFill>
                <a:latin typeface="Lucida Console" pitchFamily="49" charset="0"/>
                <a:ea typeface="Zepto" pitchFamily="2" charset="0"/>
                <a:cs typeface="Courier New" pitchFamily="49" charset="0"/>
              </a:defRPr>
            </a:lvl1pPr>
          </a:lstStyle>
          <a:p>
            <a:r>
              <a:rPr lang="en-US" dirty="0" smtClean="0"/>
              <a:t>Zoom</a:t>
            </a:r>
          </a:p>
          <a:p>
            <a:r>
              <a:rPr lang="en-US" dirty="0" smtClean="0"/>
              <a:t>In</a:t>
            </a:r>
            <a:endParaRPr lang="en-US" dirty="0"/>
          </a:p>
        </p:txBody>
      </p:sp>
      <p:sp>
        <p:nvSpPr>
          <p:cNvPr id="33" name="Text Placeholder 7"/>
          <p:cNvSpPr>
            <a:spLocks noGrp="1"/>
          </p:cNvSpPr>
          <p:nvPr>
            <p:ph type="body" sz="quarter" idx="25" hasCustomPrompt="1"/>
          </p:nvPr>
        </p:nvSpPr>
        <p:spPr>
          <a:xfrm>
            <a:off x="502920" y="4724400"/>
            <a:ext cx="7955280" cy="457200"/>
          </a:xfrm>
        </p:spPr>
        <p:txBody>
          <a:bodyPr anchor="ctr">
            <a:normAutofit/>
          </a:bodyPr>
          <a:lstStyle>
            <a:lvl1pPr>
              <a:defRPr sz="2400" b="1" baseline="0">
                <a:solidFill>
                  <a:schemeClr val="accent3"/>
                </a:solidFill>
                <a:latin typeface="+mj-lt"/>
              </a:defRPr>
            </a:lvl1pPr>
          </a:lstStyle>
          <a:p>
            <a:pPr lvl="0"/>
            <a:r>
              <a:rPr lang="en-US" dirty="0" smtClean="0"/>
              <a:t>Topic</a:t>
            </a:r>
          </a:p>
        </p:txBody>
      </p:sp>
      <p:sp>
        <p:nvSpPr>
          <p:cNvPr id="34" name="Picture Placeholder 23"/>
          <p:cNvSpPr>
            <a:spLocks noGrp="1"/>
          </p:cNvSpPr>
          <p:nvPr>
            <p:ph type="pic" sz="quarter" idx="26" hasCustomPrompt="1"/>
          </p:nvPr>
        </p:nvSpPr>
        <p:spPr>
          <a:xfrm>
            <a:off x="45720" y="4724400"/>
            <a:ext cx="457200" cy="457200"/>
          </a:xfrm>
        </p:spPr>
        <p:txBody>
          <a:bodyPr lIns="0" tIns="0" rIns="0" bIns="0" anchor="ctr">
            <a:noAutofit/>
          </a:bodyPr>
          <a:lstStyle>
            <a:lvl1pPr indent="-457200" algn="ctr">
              <a:lnSpc>
                <a:spcPct val="75000"/>
              </a:lnSpc>
              <a:spcBef>
                <a:spcPts val="0"/>
              </a:spcBef>
              <a:defRPr sz="1000" b="0" baseline="0">
                <a:solidFill>
                  <a:schemeClr val="accent3"/>
                </a:solidFill>
                <a:latin typeface="Lucida Console" pitchFamily="49" charset="0"/>
                <a:ea typeface="Zepto" pitchFamily="2" charset="0"/>
                <a:cs typeface="Courier New" pitchFamily="49" charset="0"/>
              </a:defRPr>
            </a:lvl1pPr>
          </a:lstStyle>
          <a:p>
            <a:r>
              <a:rPr lang="en-US" dirty="0" smtClean="0"/>
              <a:t>Zoom</a:t>
            </a:r>
          </a:p>
          <a:p>
            <a:r>
              <a:rPr lang="en-US" dirty="0" smtClean="0"/>
              <a:t>In</a:t>
            </a:r>
            <a:endParaRPr lang="en-US" dirty="0"/>
          </a:p>
        </p:txBody>
      </p:sp>
      <p:sp>
        <p:nvSpPr>
          <p:cNvPr id="35" name="Text Placeholder 7"/>
          <p:cNvSpPr>
            <a:spLocks noGrp="1"/>
          </p:cNvSpPr>
          <p:nvPr>
            <p:ph type="body" sz="quarter" idx="27" hasCustomPrompt="1"/>
          </p:nvPr>
        </p:nvSpPr>
        <p:spPr>
          <a:xfrm>
            <a:off x="502920" y="5257800"/>
            <a:ext cx="7955280" cy="457200"/>
          </a:xfrm>
        </p:spPr>
        <p:txBody>
          <a:bodyPr anchor="ctr">
            <a:normAutofit/>
          </a:bodyPr>
          <a:lstStyle>
            <a:lvl1pPr>
              <a:defRPr sz="2400" b="1" baseline="0">
                <a:solidFill>
                  <a:schemeClr val="accent3"/>
                </a:solidFill>
                <a:latin typeface="+mj-lt"/>
              </a:defRPr>
            </a:lvl1pPr>
          </a:lstStyle>
          <a:p>
            <a:pPr lvl="0"/>
            <a:r>
              <a:rPr lang="en-US" dirty="0" smtClean="0"/>
              <a:t>Topic</a:t>
            </a:r>
          </a:p>
        </p:txBody>
      </p:sp>
      <p:sp>
        <p:nvSpPr>
          <p:cNvPr id="36" name="Picture Placeholder 23"/>
          <p:cNvSpPr>
            <a:spLocks noGrp="1"/>
          </p:cNvSpPr>
          <p:nvPr>
            <p:ph type="pic" sz="quarter" idx="28" hasCustomPrompt="1"/>
          </p:nvPr>
        </p:nvSpPr>
        <p:spPr>
          <a:xfrm>
            <a:off x="45720" y="5257800"/>
            <a:ext cx="457200" cy="457200"/>
          </a:xfrm>
        </p:spPr>
        <p:txBody>
          <a:bodyPr lIns="0" tIns="0" rIns="0" bIns="0" anchor="ctr">
            <a:noAutofit/>
          </a:bodyPr>
          <a:lstStyle>
            <a:lvl1pPr indent="-457200" algn="ctr">
              <a:lnSpc>
                <a:spcPct val="75000"/>
              </a:lnSpc>
              <a:spcBef>
                <a:spcPts val="0"/>
              </a:spcBef>
              <a:defRPr sz="1000" b="0" baseline="0">
                <a:solidFill>
                  <a:schemeClr val="accent3"/>
                </a:solidFill>
                <a:latin typeface="Lucida Console" pitchFamily="49" charset="0"/>
                <a:ea typeface="Zepto" pitchFamily="2" charset="0"/>
                <a:cs typeface="Courier New" pitchFamily="49" charset="0"/>
              </a:defRPr>
            </a:lvl1pPr>
          </a:lstStyle>
          <a:p>
            <a:r>
              <a:rPr lang="en-US" dirty="0" smtClean="0"/>
              <a:t>Zoom</a:t>
            </a:r>
          </a:p>
          <a:p>
            <a:r>
              <a:rPr lang="en-US" dirty="0" smtClean="0"/>
              <a:t>In</a:t>
            </a:r>
            <a:endParaRPr lang="en-US" dirty="0"/>
          </a:p>
        </p:txBody>
      </p:sp>
      <p:sp>
        <p:nvSpPr>
          <p:cNvPr id="37" name="Text Placeholder 7"/>
          <p:cNvSpPr>
            <a:spLocks noGrp="1"/>
          </p:cNvSpPr>
          <p:nvPr>
            <p:ph type="body" sz="quarter" idx="29" hasCustomPrompt="1"/>
          </p:nvPr>
        </p:nvSpPr>
        <p:spPr>
          <a:xfrm>
            <a:off x="502920" y="5791200"/>
            <a:ext cx="7955280" cy="457200"/>
          </a:xfrm>
        </p:spPr>
        <p:txBody>
          <a:bodyPr anchor="ctr">
            <a:normAutofit/>
          </a:bodyPr>
          <a:lstStyle>
            <a:lvl1pPr>
              <a:defRPr sz="2400" b="1" baseline="0">
                <a:solidFill>
                  <a:schemeClr val="accent3"/>
                </a:solidFill>
                <a:latin typeface="+mj-lt"/>
              </a:defRPr>
            </a:lvl1pPr>
          </a:lstStyle>
          <a:p>
            <a:pPr lvl="0"/>
            <a:r>
              <a:rPr lang="en-US" dirty="0" smtClean="0"/>
              <a:t>Topic</a:t>
            </a:r>
          </a:p>
        </p:txBody>
      </p:sp>
      <p:sp>
        <p:nvSpPr>
          <p:cNvPr id="38" name="Picture Placeholder 23"/>
          <p:cNvSpPr>
            <a:spLocks noGrp="1"/>
          </p:cNvSpPr>
          <p:nvPr>
            <p:ph type="pic" sz="quarter" idx="30" hasCustomPrompt="1"/>
          </p:nvPr>
        </p:nvSpPr>
        <p:spPr>
          <a:xfrm>
            <a:off x="45720" y="5791200"/>
            <a:ext cx="457200" cy="457200"/>
          </a:xfrm>
        </p:spPr>
        <p:txBody>
          <a:bodyPr lIns="0" tIns="0" rIns="0" bIns="0" anchor="ctr">
            <a:noAutofit/>
          </a:bodyPr>
          <a:lstStyle>
            <a:lvl1pPr indent="-457200" algn="ctr">
              <a:lnSpc>
                <a:spcPct val="75000"/>
              </a:lnSpc>
              <a:spcBef>
                <a:spcPts val="0"/>
              </a:spcBef>
              <a:defRPr sz="1000" b="0" baseline="0">
                <a:solidFill>
                  <a:schemeClr val="accent3"/>
                </a:solidFill>
                <a:latin typeface="Lucida Console" pitchFamily="49" charset="0"/>
                <a:ea typeface="Zepto" pitchFamily="2" charset="0"/>
                <a:cs typeface="Courier New" pitchFamily="49" charset="0"/>
              </a:defRPr>
            </a:lvl1pPr>
          </a:lstStyle>
          <a:p>
            <a:r>
              <a:rPr lang="en-US" dirty="0" smtClean="0"/>
              <a:t>Zoom</a:t>
            </a:r>
          </a:p>
          <a:p>
            <a:r>
              <a:rPr lang="en-US" dirty="0" smtClean="0"/>
              <a:t>In</a:t>
            </a:r>
            <a:endParaRPr lang="en-US" dirty="0"/>
          </a:p>
        </p:txBody>
      </p:sp>
      <p:sp>
        <p:nvSpPr>
          <p:cNvPr id="39" name="Text Placeholder 7"/>
          <p:cNvSpPr>
            <a:spLocks noGrp="1"/>
          </p:cNvSpPr>
          <p:nvPr>
            <p:ph type="body" sz="quarter" idx="31" hasCustomPrompt="1"/>
          </p:nvPr>
        </p:nvSpPr>
        <p:spPr>
          <a:xfrm>
            <a:off x="502920" y="6324600"/>
            <a:ext cx="7955280" cy="457200"/>
          </a:xfrm>
        </p:spPr>
        <p:txBody>
          <a:bodyPr anchor="ctr">
            <a:normAutofit/>
          </a:bodyPr>
          <a:lstStyle>
            <a:lvl1pPr>
              <a:defRPr sz="2400" b="1" baseline="0">
                <a:solidFill>
                  <a:schemeClr val="accent3"/>
                </a:solidFill>
                <a:latin typeface="+mj-lt"/>
              </a:defRPr>
            </a:lvl1pPr>
          </a:lstStyle>
          <a:p>
            <a:pPr lvl="0"/>
            <a:r>
              <a:rPr lang="en-US" dirty="0" smtClean="0"/>
              <a:t>Topic</a:t>
            </a:r>
          </a:p>
        </p:txBody>
      </p:sp>
      <p:sp>
        <p:nvSpPr>
          <p:cNvPr id="40" name="Picture Placeholder 23"/>
          <p:cNvSpPr>
            <a:spLocks noGrp="1"/>
          </p:cNvSpPr>
          <p:nvPr>
            <p:ph type="pic" sz="quarter" idx="32" hasCustomPrompt="1"/>
          </p:nvPr>
        </p:nvSpPr>
        <p:spPr>
          <a:xfrm>
            <a:off x="45720" y="6324600"/>
            <a:ext cx="457200" cy="457200"/>
          </a:xfrm>
        </p:spPr>
        <p:txBody>
          <a:bodyPr lIns="0" tIns="0" rIns="0" bIns="0" anchor="ctr">
            <a:noAutofit/>
          </a:bodyPr>
          <a:lstStyle>
            <a:lvl1pPr indent="-457200" algn="ctr">
              <a:lnSpc>
                <a:spcPct val="75000"/>
              </a:lnSpc>
              <a:spcBef>
                <a:spcPts val="0"/>
              </a:spcBef>
              <a:defRPr sz="1000" b="0" baseline="0">
                <a:solidFill>
                  <a:schemeClr val="accent3"/>
                </a:solidFill>
                <a:latin typeface="Lucida Console" pitchFamily="49" charset="0"/>
                <a:ea typeface="Zepto" pitchFamily="2" charset="0"/>
                <a:cs typeface="Courier New" pitchFamily="49" charset="0"/>
              </a:defRPr>
            </a:lvl1pPr>
          </a:lstStyle>
          <a:p>
            <a:r>
              <a:rPr lang="en-US" dirty="0" smtClean="0"/>
              <a:t>Zoom</a:t>
            </a:r>
          </a:p>
          <a:p>
            <a:r>
              <a:rPr lang="en-US" dirty="0" smtClean="0"/>
              <a:t>In</a:t>
            </a:r>
            <a:endParaRPr lang="en-US" dirty="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anim calcmode="lin" valueType="num">
                                      <p:cBhvr additive="base">
                                        <p:cTn id="11"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2">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 calcmode="lin" valueType="num">
                                      <p:cBhvr additive="base">
                                        <p:cTn id="15" dur="500" fill="hold"/>
                                        <p:tgtEl>
                                          <p:spTgt spid="24">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24">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24">
                                            <p:txEl>
                                              <p:pRg st="1" end="1"/>
                                            </p:txEl>
                                          </p:spTgt>
                                        </p:tgtEl>
                                        <p:attrNameLst>
                                          <p:attrName>style.visibility</p:attrName>
                                        </p:attrNameLst>
                                      </p:cBhvr>
                                      <p:to>
                                        <p:strVal val="visible"/>
                                      </p:to>
                                    </p:set>
                                    <p:anim calcmode="lin" valueType="num">
                                      <p:cBhvr additive="base">
                                        <p:cTn id="19" dur="500" fill="hold"/>
                                        <p:tgtEl>
                                          <p:spTgt spid="24">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4">
                                            <p:txEl>
                                              <p:pRg st="1" end="1"/>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25">
                                            <p:txEl>
                                              <p:pRg st="0" end="0"/>
                                            </p:txEl>
                                          </p:spTgt>
                                        </p:tgtEl>
                                        <p:attrNameLst>
                                          <p:attrName>style.visibility</p:attrName>
                                        </p:attrNameLst>
                                      </p:cBhvr>
                                      <p:to>
                                        <p:strVal val="visible"/>
                                      </p:to>
                                    </p:set>
                                    <p:anim calcmode="lin" valueType="num">
                                      <p:cBhvr additive="base">
                                        <p:cTn id="23" dur="500" fill="hold"/>
                                        <p:tgtEl>
                                          <p:spTgt spid="25">
                                            <p:txEl>
                                              <p:pRg st="0" end="0"/>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25">
                                            <p:txEl>
                                              <p:pRg st="0" end="0"/>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6">
                                            <p:txEl>
                                              <p:pRg st="0" end="0"/>
                                            </p:txEl>
                                          </p:spTgt>
                                        </p:tgtEl>
                                        <p:attrNameLst>
                                          <p:attrName>style.visibility</p:attrName>
                                        </p:attrNameLst>
                                      </p:cBhvr>
                                      <p:to>
                                        <p:strVal val="visible"/>
                                      </p:to>
                                    </p:set>
                                    <p:anim calcmode="lin" valueType="num">
                                      <p:cBhvr additive="base">
                                        <p:cTn id="27" dur="500" fill="hold"/>
                                        <p:tgtEl>
                                          <p:spTgt spid="26">
                                            <p:txEl>
                                              <p:pRg st="0" end="0"/>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26">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6">
                                            <p:txEl>
                                              <p:pRg st="1" end="1"/>
                                            </p:txEl>
                                          </p:spTgt>
                                        </p:tgtEl>
                                        <p:attrNameLst>
                                          <p:attrName>style.visibility</p:attrName>
                                        </p:attrNameLst>
                                      </p:cBhvr>
                                      <p:to>
                                        <p:strVal val="visible"/>
                                      </p:to>
                                    </p:set>
                                    <p:anim calcmode="lin" valueType="num">
                                      <p:cBhvr additive="base">
                                        <p:cTn id="31" dur="500" fill="hold"/>
                                        <p:tgtEl>
                                          <p:spTgt spid="26">
                                            <p:txEl>
                                              <p:pRg st="1" end="1"/>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6">
                                            <p:txEl>
                                              <p:pRg st="1" end="1"/>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27">
                                            <p:txEl>
                                              <p:pRg st="0" end="0"/>
                                            </p:txEl>
                                          </p:spTgt>
                                        </p:tgtEl>
                                        <p:attrNameLst>
                                          <p:attrName>style.visibility</p:attrName>
                                        </p:attrNameLst>
                                      </p:cBhvr>
                                      <p:to>
                                        <p:strVal val="visible"/>
                                      </p:to>
                                    </p:set>
                                    <p:anim calcmode="lin" valueType="num">
                                      <p:cBhvr additive="base">
                                        <p:cTn id="35" dur="500" fill="hold"/>
                                        <p:tgtEl>
                                          <p:spTgt spid="27">
                                            <p:txEl>
                                              <p:pRg st="0" end="0"/>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27">
                                            <p:txEl>
                                              <p:pRg st="0" end="0"/>
                                            </p:txEl>
                                          </p:spTgt>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28">
                                            <p:txEl>
                                              <p:pRg st="0" end="0"/>
                                            </p:txEl>
                                          </p:spTgt>
                                        </p:tgtEl>
                                        <p:attrNameLst>
                                          <p:attrName>style.visibility</p:attrName>
                                        </p:attrNameLst>
                                      </p:cBhvr>
                                      <p:to>
                                        <p:strVal val="visible"/>
                                      </p:to>
                                    </p:set>
                                    <p:anim calcmode="lin" valueType="num">
                                      <p:cBhvr additive="base">
                                        <p:cTn id="39" dur="500" fill="hold"/>
                                        <p:tgtEl>
                                          <p:spTgt spid="28">
                                            <p:txEl>
                                              <p:pRg st="0" end="0"/>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28">
                                            <p:txEl>
                                              <p:pRg st="0" end="0"/>
                                            </p:txEl>
                                          </p:spTgt>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28">
                                            <p:txEl>
                                              <p:pRg st="1" end="1"/>
                                            </p:txEl>
                                          </p:spTgt>
                                        </p:tgtEl>
                                        <p:attrNameLst>
                                          <p:attrName>style.visibility</p:attrName>
                                        </p:attrNameLst>
                                      </p:cBhvr>
                                      <p:to>
                                        <p:strVal val="visible"/>
                                      </p:to>
                                    </p:set>
                                    <p:anim calcmode="lin" valueType="num">
                                      <p:cBhvr additive="base">
                                        <p:cTn id="43" dur="500" fill="hold"/>
                                        <p:tgtEl>
                                          <p:spTgt spid="28">
                                            <p:txEl>
                                              <p:pRg st="1" end="1"/>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28">
                                            <p:txEl>
                                              <p:pRg st="1" end="1"/>
                                            </p:txEl>
                                          </p:spTgt>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29">
                                            <p:txEl>
                                              <p:pRg st="0" end="0"/>
                                            </p:txEl>
                                          </p:spTgt>
                                        </p:tgtEl>
                                        <p:attrNameLst>
                                          <p:attrName>style.visibility</p:attrName>
                                        </p:attrNameLst>
                                      </p:cBhvr>
                                      <p:to>
                                        <p:strVal val="visible"/>
                                      </p:to>
                                    </p:set>
                                    <p:anim calcmode="lin" valueType="num">
                                      <p:cBhvr additive="base">
                                        <p:cTn id="47" dur="500" fill="hold"/>
                                        <p:tgtEl>
                                          <p:spTgt spid="29">
                                            <p:txEl>
                                              <p:pRg st="0" end="0"/>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29">
                                            <p:txEl>
                                              <p:pRg st="0" end="0"/>
                                            </p:txEl>
                                          </p:spTgt>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30">
                                            <p:txEl>
                                              <p:pRg st="0" end="0"/>
                                            </p:txEl>
                                          </p:spTgt>
                                        </p:tgtEl>
                                        <p:attrNameLst>
                                          <p:attrName>style.visibility</p:attrName>
                                        </p:attrNameLst>
                                      </p:cBhvr>
                                      <p:to>
                                        <p:strVal val="visible"/>
                                      </p:to>
                                    </p:set>
                                    <p:anim calcmode="lin" valueType="num">
                                      <p:cBhvr additive="base">
                                        <p:cTn id="51" dur="500" fill="hold"/>
                                        <p:tgtEl>
                                          <p:spTgt spid="30">
                                            <p:txEl>
                                              <p:pRg st="0" end="0"/>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30">
                                            <p:txEl>
                                              <p:pRg st="0" end="0"/>
                                            </p:txEl>
                                          </p:spTgt>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30">
                                            <p:txEl>
                                              <p:pRg st="1" end="1"/>
                                            </p:txEl>
                                          </p:spTgt>
                                        </p:tgtEl>
                                        <p:attrNameLst>
                                          <p:attrName>style.visibility</p:attrName>
                                        </p:attrNameLst>
                                      </p:cBhvr>
                                      <p:to>
                                        <p:strVal val="visible"/>
                                      </p:to>
                                    </p:set>
                                    <p:anim calcmode="lin" valueType="num">
                                      <p:cBhvr additive="base">
                                        <p:cTn id="55" dur="500" fill="hold"/>
                                        <p:tgtEl>
                                          <p:spTgt spid="30">
                                            <p:txEl>
                                              <p:pRg st="1" end="1"/>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30">
                                            <p:txEl>
                                              <p:pRg st="1" end="1"/>
                                            </p:txEl>
                                          </p:spTgt>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31">
                                            <p:txEl>
                                              <p:pRg st="0" end="0"/>
                                            </p:txEl>
                                          </p:spTgt>
                                        </p:tgtEl>
                                        <p:attrNameLst>
                                          <p:attrName>style.visibility</p:attrName>
                                        </p:attrNameLst>
                                      </p:cBhvr>
                                      <p:to>
                                        <p:strVal val="visible"/>
                                      </p:to>
                                    </p:set>
                                    <p:anim calcmode="lin" valueType="num">
                                      <p:cBhvr additive="base">
                                        <p:cTn id="59" dur="500" fill="hold"/>
                                        <p:tgtEl>
                                          <p:spTgt spid="31">
                                            <p:txEl>
                                              <p:pRg st="0" end="0"/>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31">
                                            <p:txEl>
                                              <p:pRg st="0" end="0"/>
                                            </p:txEl>
                                          </p:spTgt>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32">
                                            <p:txEl>
                                              <p:pRg st="0" end="0"/>
                                            </p:txEl>
                                          </p:spTgt>
                                        </p:tgtEl>
                                        <p:attrNameLst>
                                          <p:attrName>style.visibility</p:attrName>
                                        </p:attrNameLst>
                                      </p:cBhvr>
                                      <p:to>
                                        <p:strVal val="visible"/>
                                      </p:to>
                                    </p:set>
                                    <p:anim calcmode="lin" valueType="num">
                                      <p:cBhvr additive="base">
                                        <p:cTn id="63" dur="500" fill="hold"/>
                                        <p:tgtEl>
                                          <p:spTgt spid="32">
                                            <p:txEl>
                                              <p:pRg st="0" end="0"/>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32">
                                            <p:txEl>
                                              <p:pRg st="0" end="0"/>
                                            </p:txEl>
                                          </p:spTgt>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32">
                                            <p:txEl>
                                              <p:pRg st="1" end="1"/>
                                            </p:txEl>
                                          </p:spTgt>
                                        </p:tgtEl>
                                        <p:attrNameLst>
                                          <p:attrName>style.visibility</p:attrName>
                                        </p:attrNameLst>
                                      </p:cBhvr>
                                      <p:to>
                                        <p:strVal val="visible"/>
                                      </p:to>
                                    </p:set>
                                    <p:anim calcmode="lin" valueType="num">
                                      <p:cBhvr additive="base">
                                        <p:cTn id="67" dur="500" fill="hold"/>
                                        <p:tgtEl>
                                          <p:spTgt spid="32">
                                            <p:txEl>
                                              <p:pRg st="1" end="1"/>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32">
                                            <p:txEl>
                                              <p:pRg st="1" end="1"/>
                                            </p:txEl>
                                          </p:spTgt>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33">
                                            <p:txEl>
                                              <p:pRg st="0" end="0"/>
                                            </p:txEl>
                                          </p:spTgt>
                                        </p:tgtEl>
                                        <p:attrNameLst>
                                          <p:attrName>style.visibility</p:attrName>
                                        </p:attrNameLst>
                                      </p:cBhvr>
                                      <p:to>
                                        <p:strVal val="visible"/>
                                      </p:to>
                                    </p:set>
                                    <p:anim calcmode="lin" valueType="num">
                                      <p:cBhvr additive="base">
                                        <p:cTn id="71" dur="500" fill="hold"/>
                                        <p:tgtEl>
                                          <p:spTgt spid="33">
                                            <p:txEl>
                                              <p:pRg st="0" end="0"/>
                                            </p:txEl>
                                          </p:spTgt>
                                        </p:tgtEl>
                                        <p:attrNameLst>
                                          <p:attrName>ppt_x</p:attrName>
                                        </p:attrNameLst>
                                      </p:cBhvr>
                                      <p:tavLst>
                                        <p:tav tm="0">
                                          <p:val>
                                            <p:strVal val="1+#ppt_w/2"/>
                                          </p:val>
                                        </p:tav>
                                        <p:tav tm="100000">
                                          <p:val>
                                            <p:strVal val="#ppt_x"/>
                                          </p:val>
                                        </p:tav>
                                      </p:tavLst>
                                    </p:anim>
                                    <p:anim calcmode="lin" valueType="num">
                                      <p:cBhvr additive="base">
                                        <p:cTn id="72" dur="500" fill="hold"/>
                                        <p:tgtEl>
                                          <p:spTgt spid="33">
                                            <p:txEl>
                                              <p:pRg st="0" end="0"/>
                                            </p:txEl>
                                          </p:spTgt>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34">
                                            <p:txEl>
                                              <p:pRg st="0" end="0"/>
                                            </p:txEl>
                                          </p:spTgt>
                                        </p:tgtEl>
                                        <p:attrNameLst>
                                          <p:attrName>style.visibility</p:attrName>
                                        </p:attrNameLst>
                                      </p:cBhvr>
                                      <p:to>
                                        <p:strVal val="visible"/>
                                      </p:to>
                                    </p:set>
                                    <p:anim calcmode="lin" valueType="num">
                                      <p:cBhvr additive="base">
                                        <p:cTn id="75" dur="500" fill="hold"/>
                                        <p:tgtEl>
                                          <p:spTgt spid="34">
                                            <p:txEl>
                                              <p:pRg st="0" end="0"/>
                                            </p:txEl>
                                          </p:spTgt>
                                        </p:tgtEl>
                                        <p:attrNameLst>
                                          <p:attrName>ppt_x</p:attrName>
                                        </p:attrNameLst>
                                      </p:cBhvr>
                                      <p:tavLst>
                                        <p:tav tm="0">
                                          <p:val>
                                            <p:strVal val="1+#ppt_w/2"/>
                                          </p:val>
                                        </p:tav>
                                        <p:tav tm="100000">
                                          <p:val>
                                            <p:strVal val="#ppt_x"/>
                                          </p:val>
                                        </p:tav>
                                      </p:tavLst>
                                    </p:anim>
                                    <p:anim calcmode="lin" valueType="num">
                                      <p:cBhvr additive="base">
                                        <p:cTn id="76" dur="500" fill="hold"/>
                                        <p:tgtEl>
                                          <p:spTgt spid="34">
                                            <p:txEl>
                                              <p:pRg st="0" end="0"/>
                                            </p:txEl>
                                          </p:spTgt>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34">
                                            <p:txEl>
                                              <p:pRg st="1" end="1"/>
                                            </p:txEl>
                                          </p:spTgt>
                                        </p:tgtEl>
                                        <p:attrNameLst>
                                          <p:attrName>style.visibility</p:attrName>
                                        </p:attrNameLst>
                                      </p:cBhvr>
                                      <p:to>
                                        <p:strVal val="visible"/>
                                      </p:to>
                                    </p:set>
                                    <p:anim calcmode="lin" valueType="num">
                                      <p:cBhvr additive="base">
                                        <p:cTn id="79" dur="500" fill="hold"/>
                                        <p:tgtEl>
                                          <p:spTgt spid="34">
                                            <p:txEl>
                                              <p:pRg st="1" end="1"/>
                                            </p:txEl>
                                          </p:spTgt>
                                        </p:tgtEl>
                                        <p:attrNameLst>
                                          <p:attrName>ppt_x</p:attrName>
                                        </p:attrNameLst>
                                      </p:cBhvr>
                                      <p:tavLst>
                                        <p:tav tm="0">
                                          <p:val>
                                            <p:strVal val="1+#ppt_w/2"/>
                                          </p:val>
                                        </p:tav>
                                        <p:tav tm="100000">
                                          <p:val>
                                            <p:strVal val="#ppt_x"/>
                                          </p:val>
                                        </p:tav>
                                      </p:tavLst>
                                    </p:anim>
                                    <p:anim calcmode="lin" valueType="num">
                                      <p:cBhvr additive="base">
                                        <p:cTn id="80" dur="500" fill="hold"/>
                                        <p:tgtEl>
                                          <p:spTgt spid="34">
                                            <p:txEl>
                                              <p:pRg st="1" end="1"/>
                                            </p:txEl>
                                          </p:spTgt>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35">
                                            <p:txEl>
                                              <p:pRg st="0" end="0"/>
                                            </p:txEl>
                                          </p:spTgt>
                                        </p:tgtEl>
                                        <p:attrNameLst>
                                          <p:attrName>style.visibility</p:attrName>
                                        </p:attrNameLst>
                                      </p:cBhvr>
                                      <p:to>
                                        <p:strVal val="visible"/>
                                      </p:to>
                                    </p:set>
                                    <p:anim calcmode="lin" valueType="num">
                                      <p:cBhvr additive="base">
                                        <p:cTn id="83" dur="500" fill="hold"/>
                                        <p:tgtEl>
                                          <p:spTgt spid="35">
                                            <p:txEl>
                                              <p:pRg st="0" end="0"/>
                                            </p:txEl>
                                          </p:spTgt>
                                        </p:tgtEl>
                                        <p:attrNameLst>
                                          <p:attrName>ppt_x</p:attrName>
                                        </p:attrNameLst>
                                      </p:cBhvr>
                                      <p:tavLst>
                                        <p:tav tm="0">
                                          <p:val>
                                            <p:strVal val="1+#ppt_w/2"/>
                                          </p:val>
                                        </p:tav>
                                        <p:tav tm="100000">
                                          <p:val>
                                            <p:strVal val="#ppt_x"/>
                                          </p:val>
                                        </p:tav>
                                      </p:tavLst>
                                    </p:anim>
                                    <p:anim calcmode="lin" valueType="num">
                                      <p:cBhvr additive="base">
                                        <p:cTn id="84" dur="500" fill="hold"/>
                                        <p:tgtEl>
                                          <p:spTgt spid="35">
                                            <p:txEl>
                                              <p:pRg st="0" end="0"/>
                                            </p:txEl>
                                          </p:spTgt>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36">
                                            <p:txEl>
                                              <p:pRg st="0" end="0"/>
                                            </p:txEl>
                                          </p:spTgt>
                                        </p:tgtEl>
                                        <p:attrNameLst>
                                          <p:attrName>style.visibility</p:attrName>
                                        </p:attrNameLst>
                                      </p:cBhvr>
                                      <p:to>
                                        <p:strVal val="visible"/>
                                      </p:to>
                                    </p:set>
                                    <p:anim calcmode="lin" valueType="num">
                                      <p:cBhvr additive="base">
                                        <p:cTn id="87" dur="500" fill="hold"/>
                                        <p:tgtEl>
                                          <p:spTgt spid="36">
                                            <p:txEl>
                                              <p:pRg st="0" end="0"/>
                                            </p:txEl>
                                          </p:spTgt>
                                        </p:tgtEl>
                                        <p:attrNameLst>
                                          <p:attrName>ppt_x</p:attrName>
                                        </p:attrNameLst>
                                      </p:cBhvr>
                                      <p:tavLst>
                                        <p:tav tm="0">
                                          <p:val>
                                            <p:strVal val="1+#ppt_w/2"/>
                                          </p:val>
                                        </p:tav>
                                        <p:tav tm="100000">
                                          <p:val>
                                            <p:strVal val="#ppt_x"/>
                                          </p:val>
                                        </p:tav>
                                      </p:tavLst>
                                    </p:anim>
                                    <p:anim calcmode="lin" valueType="num">
                                      <p:cBhvr additive="base">
                                        <p:cTn id="88" dur="500" fill="hold"/>
                                        <p:tgtEl>
                                          <p:spTgt spid="36">
                                            <p:txEl>
                                              <p:pRg st="0" end="0"/>
                                            </p:txEl>
                                          </p:spTgt>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36">
                                            <p:txEl>
                                              <p:pRg st="1" end="1"/>
                                            </p:txEl>
                                          </p:spTgt>
                                        </p:tgtEl>
                                        <p:attrNameLst>
                                          <p:attrName>style.visibility</p:attrName>
                                        </p:attrNameLst>
                                      </p:cBhvr>
                                      <p:to>
                                        <p:strVal val="visible"/>
                                      </p:to>
                                    </p:set>
                                    <p:anim calcmode="lin" valueType="num">
                                      <p:cBhvr additive="base">
                                        <p:cTn id="91" dur="500" fill="hold"/>
                                        <p:tgtEl>
                                          <p:spTgt spid="36">
                                            <p:txEl>
                                              <p:pRg st="1" end="1"/>
                                            </p:txEl>
                                          </p:spTgt>
                                        </p:tgtEl>
                                        <p:attrNameLst>
                                          <p:attrName>ppt_x</p:attrName>
                                        </p:attrNameLst>
                                      </p:cBhvr>
                                      <p:tavLst>
                                        <p:tav tm="0">
                                          <p:val>
                                            <p:strVal val="1+#ppt_w/2"/>
                                          </p:val>
                                        </p:tav>
                                        <p:tav tm="100000">
                                          <p:val>
                                            <p:strVal val="#ppt_x"/>
                                          </p:val>
                                        </p:tav>
                                      </p:tavLst>
                                    </p:anim>
                                    <p:anim calcmode="lin" valueType="num">
                                      <p:cBhvr additive="base">
                                        <p:cTn id="92" dur="500" fill="hold"/>
                                        <p:tgtEl>
                                          <p:spTgt spid="36">
                                            <p:txEl>
                                              <p:pRg st="1" end="1"/>
                                            </p:txEl>
                                          </p:spTgt>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37">
                                            <p:txEl>
                                              <p:pRg st="0" end="0"/>
                                            </p:txEl>
                                          </p:spTgt>
                                        </p:tgtEl>
                                        <p:attrNameLst>
                                          <p:attrName>style.visibility</p:attrName>
                                        </p:attrNameLst>
                                      </p:cBhvr>
                                      <p:to>
                                        <p:strVal val="visible"/>
                                      </p:to>
                                    </p:set>
                                    <p:anim calcmode="lin" valueType="num">
                                      <p:cBhvr additive="base">
                                        <p:cTn id="95" dur="500" fill="hold"/>
                                        <p:tgtEl>
                                          <p:spTgt spid="37">
                                            <p:txEl>
                                              <p:pRg st="0" end="0"/>
                                            </p:txEl>
                                          </p:spTgt>
                                        </p:tgtEl>
                                        <p:attrNameLst>
                                          <p:attrName>ppt_x</p:attrName>
                                        </p:attrNameLst>
                                      </p:cBhvr>
                                      <p:tavLst>
                                        <p:tav tm="0">
                                          <p:val>
                                            <p:strVal val="1+#ppt_w/2"/>
                                          </p:val>
                                        </p:tav>
                                        <p:tav tm="100000">
                                          <p:val>
                                            <p:strVal val="#ppt_x"/>
                                          </p:val>
                                        </p:tav>
                                      </p:tavLst>
                                    </p:anim>
                                    <p:anim calcmode="lin" valueType="num">
                                      <p:cBhvr additive="base">
                                        <p:cTn id="96" dur="500" fill="hold"/>
                                        <p:tgtEl>
                                          <p:spTgt spid="37">
                                            <p:txEl>
                                              <p:pRg st="0" end="0"/>
                                            </p:txEl>
                                          </p:spTgt>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38">
                                            <p:txEl>
                                              <p:pRg st="0" end="0"/>
                                            </p:txEl>
                                          </p:spTgt>
                                        </p:tgtEl>
                                        <p:attrNameLst>
                                          <p:attrName>style.visibility</p:attrName>
                                        </p:attrNameLst>
                                      </p:cBhvr>
                                      <p:to>
                                        <p:strVal val="visible"/>
                                      </p:to>
                                    </p:set>
                                    <p:anim calcmode="lin" valueType="num">
                                      <p:cBhvr additive="base">
                                        <p:cTn id="99" dur="500" fill="hold"/>
                                        <p:tgtEl>
                                          <p:spTgt spid="38">
                                            <p:txEl>
                                              <p:pRg st="0" end="0"/>
                                            </p:txEl>
                                          </p:spTgt>
                                        </p:tgtEl>
                                        <p:attrNameLst>
                                          <p:attrName>ppt_x</p:attrName>
                                        </p:attrNameLst>
                                      </p:cBhvr>
                                      <p:tavLst>
                                        <p:tav tm="0">
                                          <p:val>
                                            <p:strVal val="1+#ppt_w/2"/>
                                          </p:val>
                                        </p:tav>
                                        <p:tav tm="100000">
                                          <p:val>
                                            <p:strVal val="#ppt_x"/>
                                          </p:val>
                                        </p:tav>
                                      </p:tavLst>
                                    </p:anim>
                                    <p:anim calcmode="lin" valueType="num">
                                      <p:cBhvr additive="base">
                                        <p:cTn id="100" dur="500" fill="hold"/>
                                        <p:tgtEl>
                                          <p:spTgt spid="38">
                                            <p:txEl>
                                              <p:pRg st="0" end="0"/>
                                            </p:txEl>
                                          </p:spTgt>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38">
                                            <p:txEl>
                                              <p:pRg st="1" end="1"/>
                                            </p:txEl>
                                          </p:spTgt>
                                        </p:tgtEl>
                                        <p:attrNameLst>
                                          <p:attrName>style.visibility</p:attrName>
                                        </p:attrNameLst>
                                      </p:cBhvr>
                                      <p:to>
                                        <p:strVal val="visible"/>
                                      </p:to>
                                    </p:set>
                                    <p:anim calcmode="lin" valueType="num">
                                      <p:cBhvr additive="base">
                                        <p:cTn id="103" dur="500" fill="hold"/>
                                        <p:tgtEl>
                                          <p:spTgt spid="38">
                                            <p:txEl>
                                              <p:pRg st="1" end="1"/>
                                            </p:txEl>
                                          </p:spTgt>
                                        </p:tgtEl>
                                        <p:attrNameLst>
                                          <p:attrName>ppt_x</p:attrName>
                                        </p:attrNameLst>
                                      </p:cBhvr>
                                      <p:tavLst>
                                        <p:tav tm="0">
                                          <p:val>
                                            <p:strVal val="1+#ppt_w/2"/>
                                          </p:val>
                                        </p:tav>
                                        <p:tav tm="100000">
                                          <p:val>
                                            <p:strVal val="#ppt_x"/>
                                          </p:val>
                                        </p:tav>
                                      </p:tavLst>
                                    </p:anim>
                                    <p:anim calcmode="lin" valueType="num">
                                      <p:cBhvr additive="base">
                                        <p:cTn id="104" dur="500" fill="hold"/>
                                        <p:tgtEl>
                                          <p:spTgt spid="38">
                                            <p:txEl>
                                              <p:pRg st="1" end="1"/>
                                            </p:txEl>
                                          </p:spTgt>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39">
                                            <p:txEl>
                                              <p:pRg st="0" end="0"/>
                                            </p:txEl>
                                          </p:spTgt>
                                        </p:tgtEl>
                                        <p:attrNameLst>
                                          <p:attrName>style.visibility</p:attrName>
                                        </p:attrNameLst>
                                      </p:cBhvr>
                                      <p:to>
                                        <p:strVal val="visible"/>
                                      </p:to>
                                    </p:set>
                                    <p:anim calcmode="lin" valueType="num">
                                      <p:cBhvr additive="base">
                                        <p:cTn id="107" dur="500" fill="hold"/>
                                        <p:tgtEl>
                                          <p:spTgt spid="39">
                                            <p:txEl>
                                              <p:pRg st="0" end="0"/>
                                            </p:txEl>
                                          </p:spTgt>
                                        </p:tgtEl>
                                        <p:attrNameLst>
                                          <p:attrName>ppt_x</p:attrName>
                                        </p:attrNameLst>
                                      </p:cBhvr>
                                      <p:tavLst>
                                        <p:tav tm="0">
                                          <p:val>
                                            <p:strVal val="1+#ppt_w/2"/>
                                          </p:val>
                                        </p:tav>
                                        <p:tav tm="100000">
                                          <p:val>
                                            <p:strVal val="#ppt_x"/>
                                          </p:val>
                                        </p:tav>
                                      </p:tavLst>
                                    </p:anim>
                                    <p:anim calcmode="lin" valueType="num">
                                      <p:cBhvr additive="base">
                                        <p:cTn id="108" dur="500" fill="hold"/>
                                        <p:tgtEl>
                                          <p:spTgt spid="39">
                                            <p:txEl>
                                              <p:pRg st="0" end="0"/>
                                            </p:txEl>
                                          </p:spTgt>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40">
                                            <p:txEl>
                                              <p:pRg st="0" end="0"/>
                                            </p:txEl>
                                          </p:spTgt>
                                        </p:tgtEl>
                                        <p:attrNameLst>
                                          <p:attrName>style.visibility</p:attrName>
                                        </p:attrNameLst>
                                      </p:cBhvr>
                                      <p:to>
                                        <p:strVal val="visible"/>
                                      </p:to>
                                    </p:set>
                                    <p:anim calcmode="lin" valueType="num">
                                      <p:cBhvr additive="base">
                                        <p:cTn id="111" dur="500" fill="hold"/>
                                        <p:tgtEl>
                                          <p:spTgt spid="40">
                                            <p:txEl>
                                              <p:pRg st="0" end="0"/>
                                            </p:txEl>
                                          </p:spTgt>
                                        </p:tgtEl>
                                        <p:attrNameLst>
                                          <p:attrName>ppt_x</p:attrName>
                                        </p:attrNameLst>
                                      </p:cBhvr>
                                      <p:tavLst>
                                        <p:tav tm="0">
                                          <p:val>
                                            <p:strVal val="1+#ppt_w/2"/>
                                          </p:val>
                                        </p:tav>
                                        <p:tav tm="100000">
                                          <p:val>
                                            <p:strVal val="#ppt_x"/>
                                          </p:val>
                                        </p:tav>
                                      </p:tavLst>
                                    </p:anim>
                                    <p:anim calcmode="lin" valueType="num">
                                      <p:cBhvr additive="base">
                                        <p:cTn id="112" dur="500" fill="hold"/>
                                        <p:tgtEl>
                                          <p:spTgt spid="40">
                                            <p:txEl>
                                              <p:pRg st="0" end="0"/>
                                            </p:txEl>
                                          </p:spTgt>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40">
                                            <p:txEl>
                                              <p:pRg st="1" end="1"/>
                                            </p:txEl>
                                          </p:spTgt>
                                        </p:tgtEl>
                                        <p:attrNameLst>
                                          <p:attrName>style.visibility</p:attrName>
                                        </p:attrNameLst>
                                      </p:cBhvr>
                                      <p:to>
                                        <p:strVal val="visible"/>
                                      </p:to>
                                    </p:set>
                                    <p:anim calcmode="lin" valueType="num">
                                      <p:cBhvr additive="base">
                                        <p:cTn id="115" dur="500" fill="hold"/>
                                        <p:tgtEl>
                                          <p:spTgt spid="40">
                                            <p:txEl>
                                              <p:pRg st="1" end="1"/>
                                            </p:txEl>
                                          </p:spTgt>
                                        </p:tgtEl>
                                        <p:attrNameLst>
                                          <p:attrName>ppt_x</p:attrName>
                                        </p:attrNameLst>
                                      </p:cBhvr>
                                      <p:tavLst>
                                        <p:tav tm="0">
                                          <p:val>
                                            <p:strVal val="1+#ppt_w/2"/>
                                          </p:val>
                                        </p:tav>
                                        <p:tav tm="100000">
                                          <p:val>
                                            <p:strVal val="#ppt_x"/>
                                          </p:val>
                                        </p:tav>
                                      </p:tavLst>
                                    </p:anim>
                                    <p:anim calcmode="lin" valueType="num">
                                      <p:cBhvr additive="base">
                                        <p:cTn id="116" dur="500" fill="hold"/>
                                        <p:tgtEl>
                                          <p:spTgt spid="40">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tmplLst>
          <p:tmpl lvl="1">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1+#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22" grpId="0" build="allAtOnce">
        <p:tmplLst>
          <p:tmpl lvl="1">
            <p:tnLst>
              <p:par>
                <p:cTn presetID="2" presetClass="entr" presetSubtype="2"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1+#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4" grpId="0" build="allAtOnce"/>
      <p:bldP spid="25" grpId="0" build="allAtOnce">
        <p:tmplLst>
          <p:tmpl lvl="1">
            <p:tnLst>
              <p:par>
                <p:cTn presetID="2" presetClass="entr" presetSubtype="2" fill="hold" nodeType="with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1+#ppt_w/2"/>
                          </p:val>
                        </p:tav>
                        <p:tav tm="100000">
                          <p:val>
                            <p:strVal val="#ppt_x"/>
                          </p:val>
                        </p:tav>
                      </p:tavLst>
                    </p:anim>
                    <p:anim calcmode="lin" valueType="num">
                      <p:cBhvr additive="base">
                        <p:cTn dur="500" fill="hold"/>
                        <p:tgtEl>
                          <p:spTgt spid="25"/>
                        </p:tgtEl>
                        <p:attrNameLst>
                          <p:attrName>ppt_y</p:attrName>
                        </p:attrNameLst>
                      </p:cBhvr>
                      <p:tavLst>
                        <p:tav tm="0">
                          <p:val>
                            <p:strVal val="#ppt_y"/>
                          </p:val>
                        </p:tav>
                        <p:tav tm="100000">
                          <p:val>
                            <p:strVal val="#ppt_y"/>
                          </p:val>
                        </p:tav>
                      </p:tavLst>
                    </p:anim>
                  </p:childTnLst>
                </p:cTn>
              </p:par>
            </p:tnLst>
          </p:tmpl>
        </p:tmplLst>
      </p:bldP>
      <p:bldP spid="26" grpId="0" build="allAtOnce"/>
      <p:bldP spid="27" grpId="0" build="allAtOnce">
        <p:tmplLst>
          <p:tmpl lvl="1">
            <p:tnLst>
              <p:par>
                <p:cTn presetID="2" presetClass="entr" presetSubtype="2" fill="hold" nodeType="with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1+#ppt_w/2"/>
                          </p:val>
                        </p:tav>
                        <p:tav tm="100000">
                          <p:val>
                            <p:strVal val="#ppt_x"/>
                          </p:val>
                        </p:tav>
                      </p:tavLst>
                    </p:anim>
                    <p:anim calcmode="lin" valueType="num">
                      <p:cBhvr additive="base">
                        <p:cTn dur="500" fill="hold"/>
                        <p:tgtEl>
                          <p:spTgt spid="27"/>
                        </p:tgtEl>
                        <p:attrNameLst>
                          <p:attrName>ppt_y</p:attrName>
                        </p:attrNameLst>
                      </p:cBhvr>
                      <p:tavLst>
                        <p:tav tm="0">
                          <p:val>
                            <p:strVal val="#ppt_y"/>
                          </p:val>
                        </p:tav>
                        <p:tav tm="100000">
                          <p:val>
                            <p:strVal val="#ppt_y"/>
                          </p:val>
                        </p:tav>
                      </p:tavLst>
                    </p:anim>
                  </p:childTnLst>
                </p:cTn>
              </p:par>
            </p:tnLst>
          </p:tmpl>
        </p:tmplLst>
      </p:bldP>
      <p:bldP spid="28" grpId="0" build="allAtOnce"/>
      <p:bldP spid="29" grpId="0" build="allAtOnce">
        <p:tmplLst>
          <p:tmpl lvl="1">
            <p:tnLst>
              <p:par>
                <p:cTn presetID="2" presetClass="entr" presetSubtype="2" fill="hold" nodeType="with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1+#ppt_w/2"/>
                          </p:val>
                        </p:tav>
                        <p:tav tm="100000">
                          <p:val>
                            <p:strVal val="#ppt_x"/>
                          </p:val>
                        </p:tav>
                      </p:tavLst>
                    </p:anim>
                    <p:anim calcmode="lin" valueType="num">
                      <p:cBhvr additive="base">
                        <p:cTn dur="500" fill="hold"/>
                        <p:tgtEl>
                          <p:spTgt spid="29"/>
                        </p:tgtEl>
                        <p:attrNameLst>
                          <p:attrName>ppt_y</p:attrName>
                        </p:attrNameLst>
                      </p:cBhvr>
                      <p:tavLst>
                        <p:tav tm="0">
                          <p:val>
                            <p:strVal val="#ppt_y"/>
                          </p:val>
                        </p:tav>
                        <p:tav tm="100000">
                          <p:val>
                            <p:strVal val="#ppt_y"/>
                          </p:val>
                        </p:tav>
                      </p:tavLst>
                    </p:anim>
                  </p:childTnLst>
                </p:cTn>
              </p:par>
            </p:tnLst>
          </p:tmpl>
        </p:tmplLst>
      </p:bldP>
      <p:bldP spid="30" grpId="0" build="allAtOnce"/>
      <p:bldP spid="31" grpId="0" build="allAtOnce">
        <p:tmplLst>
          <p:tmpl lvl="1">
            <p:tnLst>
              <p:par>
                <p:cTn presetID="2" presetClass="entr" presetSubtype="2" fill="hold" nodeType="with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1+#ppt_w/2"/>
                          </p:val>
                        </p:tav>
                        <p:tav tm="100000">
                          <p:val>
                            <p:strVal val="#ppt_x"/>
                          </p:val>
                        </p:tav>
                      </p:tavLst>
                    </p:anim>
                    <p:anim calcmode="lin" valueType="num">
                      <p:cBhvr additive="base">
                        <p:cTn dur="500" fill="hold"/>
                        <p:tgtEl>
                          <p:spTgt spid="31"/>
                        </p:tgtEl>
                        <p:attrNameLst>
                          <p:attrName>ppt_y</p:attrName>
                        </p:attrNameLst>
                      </p:cBhvr>
                      <p:tavLst>
                        <p:tav tm="0">
                          <p:val>
                            <p:strVal val="#ppt_y"/>
                          </p:val>
                        </p:tav>
                        <p:tav tm="100000">
                          <p:val>
                            <p:strVal val="#ppt_y"/>
                          </p:val>
                        </p:tav>
                      </p:tavLst>
                    </p:anim>
                  </p:childTnLst>
                </p:cTn>
              </p:par>
            </p:tnLst>
          </p:tmpl>
        </p:tmplLst>
      </p:bldP>
      <p:bldP spid="32" grpId="0" build="allAtOnce"/>
      <p:bldP spid="33" grpId="0" build="allAtOnce">
        <p:tmplLst>
          <p:tmpl lvl="1">
            <p:tnLst>
              <p:par>
                <p:cTn presetID="2" presetClass="entr" presetSubtype="2" fill="hold" nodeType="with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1+#ppt_w/2"/>
                          </p:val>
                        </p:tav>
                        <p:tav tm="100000">
                          <p:val>
                            <p:strVal val="#ppt_x"/>
                          </p:val>
                        </p:tav>
                      </p:tavLst>
                    </p:anim>
                    <p:anim calcmode="lin" valueType="num">
                      <p:cBhvr additive="base">
                        <p:cTn dur="500" fill="hold"/>
                        <p:tgtEl>
                          <p:spTgt spid="33"/>
                        </p:tgtEl>
                        <p:attrNameLst>
                          <p:attrName>ppt_y</p:attrName>
                        </p:attrNameLst>
                      </p:cBhvr>
                      <p:tavLst>
                        <p:tav tm="0">
                          <p:val>
                            <p:strVal val="#ppt_y"/>
                          </p:val>
                        </p:tav>
                        <p:tav tm="100000">
                          <p:val>
                            <p:strVal val="#ppt_y"/>
                          </p:val>
                        </p:tav>
                      </p:tavLst>
                    </p:anim>
                  </p:childTnLst>
                </p:cTn>
              </p:par>
            </p:tnLst>
          </p:tmpl>
        </p:tmplLst>
      </p:bldP>
      <p:bldP spid="34" grpId="0" build="allAtOnce"/>
      <p:bldP spid="35" grpId="0" build="allAtOnce">
        <p:tmplLst>
          <p:tmpl lvl="1">
            <p:tnLst>
              <p:par>
                <p:cTn presetID="2" presetClass="entr" presetSubtype="2" fill="hold" nodeType="with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1+#ppt_w/2"/>
                          </p:val>
                        </p:tav>
                        <p:tav tm="100000">
                          <p:val>
                            <p:strVal val="#ppt_x"/>
                          </p:val>
                        </p:tav>
                      </p:tavLst>
                    </p:anim>
                    <p:anim calcmode="lin" valueType="num">
                      <p:cBhvr additive="base">
                        <p:cTn dur="500" fill="hold"/>
                        <p:tgtEl>
                          <p:spTgt spid="35"/>
                        </p:tgtEl>
                        <p:attrNameLst>
                          <p:attrName>ppt_y</p:attrName>
                        </p:attrNameLst>
                      </p:cBhvr>
                      <p:tavLst>
                        <p:tav tm="0">
                          <p:val>
                            <p:strVal val="#ppt_y"/>
                          </p:val>
                        </p:tav>
                        <p:tav tm="100000">
                          <p:val>
                            <p:strVal val="#ppt_y"/>
                          </p:val>
                        </p:tav>
                      </p:tavLst>
                    </p:anim>
                  </p:childTnLst>
                </p:cTn>
              </p:par>
            </p:tnLst>
          </p:tmpl>
        </p:tmplLst>
      </p:bldP>
      <p:bldP spid="36" grpId="0" build="allAtOnce"/>
      <p:bldP spid="37" grpId="0" build="allAtOnce">
        <p:tmplLst>
          <p:tmpl lvl="1">
            <p:tnLst>
              <p:par>
                <p:cTn presetID="2" presetClass="entr" presetSubtype="2" fill="hold" nodeType="with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1+#ppt_w/2"/>
                          </p:val>
                        </p:tav>
                        <p:tav tm="100000">
                          <p:val>
                            <p:strVal val="#ppt_x"/>
                          </p:val>
                        </p:tav>
                      </p:tavLst>
                    </p:anim>
                    <p:anim calcmode="lin" valueType="num">
                      <p:cBhvr additive="base">
                        <p:cTn dur="500" fill="hold"/>
                        <p:tgtEl>
                          <p:spTgt spid="37"/>
                        </p:tgtEl>
                        <p:attrNameLst>
                          <p:attrName>ppt_y</p:attrName>
                        </p:attrNameLst>
                      </p:cBhvr>
                      <p:tavLst>
                        <p:tav tm="0">
                          <p:val>
                            <p:strVal val="#ppt_y"/>
                          </p:val>
                        </p:tav>
                        <p:tav tm="100000">
                          <p:val>
                            <p:strVal val="#ppt_y"/>
                          </p:val>
                        </p:tav>
                      </p:tavLst>
                    </p:anim>
                  </p:childTnLst>
                </p:cTn>
              </p:par>
            </p:tnLst>
          </p:tmpl>
        </p:tmplLst>
      </p:bldP>
      <p:bldP spid="38" grpId="0" build="allAtOnce"/>
      <p:bldP spid="39" grpId="0" build="allAtOnce">
        <p:tmplLst>
          <p:tmpl lvl="1">
            <p:tnLst>
              <p:par>
                <p:cTn presetID="2" presetClass="entr" presetSubtype="2" fill="hold" nodeType="with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1+#ppt_w/2"/>
                          </p:val>
                        </p:tav>
                        <p:tav tm="100000">
                          <p:val>
                            <p:strVal val="#ppt_x"/>
                          </p:val>
                        </p:tav>
                      </p:tavLst>
                    </p:anim>
                    <p:anim calcmode="lin" valueType="num">
                      <p:cBhvr additive="base">
                        <p:cTn dur="500" fill="hold"/>
                        <p:tgtEl>
                          <p:spTgt spid="39"/>
                        </p:tgtEl>
                        <p:attrNameLst>
                          <p:attrName>ppt_y</p:attrName>
                        </p:attrNameLst>
                      </p:cBhvr>
                      <p:tavLst>
                        <p:tav tm="0">
                          <p:val>
                            <p:strVal val="#ppt_y"/>
                          </p:val>
                        </p:tav>
                        <p:tav tm="100000">
                          <p:val>
                            <p:strVal val="#ppt_y"/>
                          </p:val>
                        </p:tav>
                      </p:tavLst>
                    </p:anim>
                  </p:childTnLst>
                </p:cTn>
              </p:par>
            </p:tnLst>
          </p:tmpl>
        </p:tmplLst>
      </p:bldP>
      <p:bldP spid="40" grpId="0" build="allAtOnce"/>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Pictures and Description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 y="-274320"/>
            <a:ext cx="9189720" cy="1280160"/>
          </a:xfrm>
        </p:spPr>
        <p:txBody>
          <a:bodyPr/>
          <a:lstStyle>
            <a:lvl1pPr>
              <a:defRPr cap="small" baseline="0">
                <a:solidFill>
                  <a:schemeClr val="bg1">
                    <a:lumMod val="50000"/>
                    <a:lumOff val="50000"/>
                  </a:schemeClr>
                </a:solidFill>
                <a:latin typeface="Segoe UI Light" pitchFamily="34" charset="0"/>
              </a:defRPr>
            </a:lvl1pPr>
          </a:lstStyle>
          <a:p>
            <a:r>
              <a:rPr lang="en-US" dirty="0" smtClean="0"/>
              <a:t>title</a:t>
            </a:r>
            <a:endParaRPr lang="en-US" dirty="0"/>
          </a:p>
        </p:txBody>
      </p:sp>
      <p:sp>
        <p:nvSpPr>
          <p:cNvPr id="9" name="Subtitle 2"/>
          <p:cNvSpPr>
            <a:spLocks noGrp="1"/>
          </p:cNvSpPr>
          <p:nvPr>
            <p:ph type="subTitle" idx="13" hasCustomPrompt="1"/>
          </p:nvPr>
        </p:nvSpPr>
        <p:spPr>
          <a:xfrm>
            <a:off x="-45720" y="1097280"/>
            <a:ext cx="6400800" cy="640080"/>
          </a:xfrm>
        </p:spPr>
        <p:txBody>
          <a:bodyPr/>
          <a:lstStyle>
            <a:lvl1pPr marL="0" indent="0" algn="l">
              <a:buNone/>
              <a:defRPr b="1">
                <a:solidFill>
                  <a:schemeClr val="accent3"/>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21" name="Text Placeholder 20"/>
          <p:cNvSpPr>
            <a:spLocks noGrp="1"/>
          </p:cNvSpPr>
          <p:nvPr>
            <p:ph type="body" sz="quarter" idx="15" hasCustomPrompt="1"/>
          </p:nvPr>
        </p:nvSpPr>
        <p:spPr>
          <a:xfrm>
            <a:off x="4572000" y="-274320"/>
            <a:ext cx="5943600" cy="1280160"/>
          </a:xfrm>
        </p:spPr>
        <p:txBody>
          <a:bodyPr>
            <a:noAutofit/>
          </a:bodyPr>
          <a:lstStyle>
            <a:lvl1pPr>
              <a:defRPr sz="8000" baseline="0">
                <a:solidFill>
                  <a:schemeClr val="tx1"/>
                </a:solidFill>
              </a:defRPr>
            </a:lvl1pPr>
          </a:lstStyle>
          <a:p>
            <a:pPr lvl="0"/>
            <a:r>
              <a:rPr lang="en-US" dirty="0" smtClean="0"/>
              <a:t>title 2</a:t>
            </a:r>
            <a:endParaRPr lang="en-US" dirty="0"/>
          </a:p>
        </p:txBody>
      </p:sp>
      <p:sp>
        <p:nvSpPr>
          <p:cNvPr id="22" name="Text Placeholder 7"/>
          <p:cNvSpPr>
            <a:spLocks noGrp="1"/>
          </p:cNvSpPr>
          <p:nvPr>
            <p:ph type="body" sz="quarter" idx="14" hasCustomPrompt="1"/>
          </p:nvPr>
        </p:nvSpPr>
        <p:spPr>
          <a:xfrm>
            <a:off x="914400" y="1965960"/>
            <a:ext cx="7543800" cy="457200"/>
          </a:xfrm>
        </p:spPr>
        <p:txBody>
          <a:bodyPr anchor="ctr">
            <a:normAutofit/>
          </a:bodyPr>
          <a:lstStyle>
            <a:lvl1pPr>
              <a:defRPr sz="2400" b="1" baseline="0">
                <a:solidFill>
                  <a:schemeClr val="bg1">
                    <a:lumMod val="50000"/>
                    <a:lumOff val="50000"/>
                  </a:schemeClr>
                </a:solidFill>
                <a:latin typeface="+mj-lt"/>
              </a:defRPr>
            </a:lvl1pPr>
          </a:lstStyle>
          <a:p>
            <a:pPr lvl="0"/>
            <a:r>
              <a:rPr lang="en-US" dirty="0" smtClean="0"/>
              <a:t>Topic</a:t>
            </a:r>
          </a:p>
        </p:txBody>
      </p:sp>
      <p:sp>
        <p:nvSpPr>
          <p:cNvPr id="24" name="Picture Placeholder 23"/>
          <p:cNvSpPr>
            <a:spLocks noGrp="1"/>
          </p:cNvSpPr>
          <p:nvPr>
            <p:ph type="pic" sz="quarter" idx="16" hasCustomPrompt="1"/>
          </p:nvPr>
        </p:nvSpPr>
        <p:spPr>
          <a:xfrm>
            <a:off x="45720" y="2057400"/>
            <a:ext cx="914400" cy="914400"/>
          </a:xfrm>
        </p:spPr>
        <p:txBody>
          <a:bodyPr lIns="0" tIns="0" rIns="0" bIns="0" anchor="t" anchorCtr="0">
            <a:noAutofit/>
          </a:bodyPr>
          <a:lstStyle>
            <a:lvl1pPr indent="-457200" algn="ctr">
              <a:lnSpc>
                <a:spcPct val="75000"/>
              </a:lnSpc>
              <a:spcBef>
                <a:spcPts val="0"/>
              </a:spcBef>
              <a:defRPr sz="1000" b="0" baseline="0">
                <a:solidFill>
                  <a:schemeClr val="tx1"/>
                </a:solidFill>
                <a:latin typeface="Lucida Console" pitchFamily="49" charset="0"/>
                <a:ea typeface="Zepto" pitchFamily="2" charset="0"/>
                <a:cs typeface="Courier New" pitchFamily="49" charset="0"/>
              </a:defRPr>
            </a:lvl1pPr>
          </a:lstStyle>
          <a:p>
            <a:r>
              <a:rPr lang="en-US" dirty="0" smtClean="0"/>
              <a:t>Square</a:t>
            </a:r>
          </a:p>
          <a:p>
            <a:r>
              <a:rPr lang="en-US" dirty="0" smtClean="0"/>
              <a:t>picture</a:t>
            </a:r>
          </a:p>
        </p:txBody>
      </p:sp>
      <p:sp>
        <p:nvSpPr>
          <p:cNvPr id="23" name="Text Placeholder 7"/>
          <p:cNvSpPr>
            <a:spLocks noGrp="1"/>
          </p:cNvSpPr>
          <p:nvPr>
            <p:ph type="body" sz="quarter" idx="17" hasCustomPrompt="1"/>
          </p:nvPr>
        </p:nvSpPr>
        <p:spPr>
          <a:xfrm>
            <a:off x="914400" y="2377440"/>
            <a:ext cx="7543800" cy="762000"/>
          </a:xfrm>
        </p:spPr>
        <p:txBody>
          <a:bodyPr anchor="ctr">
            <a:normAutofit/>
          </a:bodyPr>
          <a:lstStyle>
            <a:lvl1pPr marL="0" indent="0">
              <a:lnSpc>
                <a:spcPct val="80000"/>
              </a:lnSpc>
              <a:defRPr sz="2000" b="1" baseline="0">
                <a:solidFill>
                  <a:schemeClr val="accent3"/>
                </a:solidFill>
                <a:latin typeface="+mj-lt"/>
              </a:defRPr>
            </a:lvl1pPr>
          </a:lstStyle>
          <a:p>
            <a:pPr lvl="0"/>
            <a:r>
              <a:rPr lang="en-US" dirty="0" smtClean="0"/>
              <a:t>Up to two lines of text can fit here.</a:t>
            </a:r>
          </a:p>
        </p:txBody>
      </p:sp>
      <p:sp>
        <p:nvSpPr>
          <p:cNvPr id="44" name="Text Placeholder 7"/>
          <p:cNvSpPr>
            <a:spLocks noGrp="1"/>
          </p:cNvSpPr>
          <p:nvPr>
            <p:ph type="body" sz="quarter" idx="18" hasCustomPrompt="1"/>
          </p:nvPr>
        </p:nvSpPr>
        <p:spPr>
          <a:xfrm>
            <a:off x="914400" y="3246120"/>
            <a:ext cx="7543800" cy="457200"/>
          </a:xfrm>
        </p:spPr>
        <p:txBody>
          <a:bodyPr anchor="ctr">
            <a:normAutofit/>
          </a:bodyPr>
          <a:lstStyle>
            <a:lvl1pPr>
              <a:defRPr sz="2400" b="1" baseline="0">
                <a:solidFill>
                  <a:schemeClr val="bg1">
                    <a:lumMod val="50000"/>
                    <a:lumOff val="50000"/>
                  </a:schemeClr>
                </a:solidFill>
                <a:latin typeface="+mj-lt"/>
              </a:defRPr>
            </a:lvl1pPr>
          </a:lstStyle>
          <a:p>
            <a:pPr lvl="0"/>
            <a:r>
              <a:rPr lang="en-US" dirty="0" smtClean="0"/>
              <a:t>Topic</a:t>
            </a:r>
          </a:p>
        </p:txBody>
      </p:sp>
      <p:sp>
        <p:nvSpPr>
          <p:cNvPr id="45" name="Picture Placeholder 23"/>
          <p:cNvSpPr>
            <a:spLocks noGrp="1"/>
          </p:cNvSpPr>
          <p:nvPr>
            <p:ph type="pic" sz="quarter" idx="19" hasCustomPrompt="1"/>
          </p:nvPr>
        </p:nvSpPr>
        <p:spPr>
          <a:xfrm>
            <a:off x="45720" y="3337560"/>
            <a:ext cx="914400" cy="914400"/>
          </a:xfrm>
        </p:spPr>
        <p:txBody>
          <a:bodyPr lIns="0" tIns="0" rIns="0" bIns="0" anchor="t" anchorCtr="0">
            <a:noAutofit/>
          </a:bodyPr>
          <a:lstStyle>
            <a:lvl1pPr indent="-457200" algn="ctr">
              <a:lnSpc>
                <a:spcPct val="75000"/>
              </a:lnSpc>
              <a:spcBef>
                <a:spcPts val="0"/>
              </a:spcBef>
              <a:defRPr sz="1000" b="0" baseline="0">
                <a:solidFill>
                  <a:schemeClr val="tx1"/>
                </a:solidFill>
                <a:latin typeface="Lucida Console" pitchFamily="49" charset="0"/>
                <a:ea typeface="Zepto" pitchFamily="2" charset="0"/>
                <a:cs typeface="Courier New" pitchFamily="49" charset="0"/>
              </a:defRPr>
            </a:lvl1pPr>
          </a:lstStyle>
          <a:p>
            <a:r>
              <a:rPr lang="en-US" dirty="0" smtClean="0"/>
              <a:t>Square</a:t>
            </a:r>
          </a:p>
          <a:p>
            <a:r>
              <a:rPr lang="en-US" dirty="0" smtClean="0"/>
              <a:t>picture</a:t>
            </a:r>
          </a:p>
        </p:txBody>
      </p:sp>
      <p:sp>
        <p:nvSpPr>
          <p:cNvPr id="46" name="Text Placeholder 7"/>
          <p:cNvSpPr>
            <a:spLocks noGrp="1"/>
          </p:cNvSpPr>
          <p:nvPr>
            <p:ph type="body" sz="quarter" idx="20" hasCustomPrompt="1"/>
          </p:nvPr>
        </p:nvSpPr>
        <p:spPr>
          <a:xfrm>
            <a:off x="914400" y="3657600"/>
            <a:ext cx="7543800" cy="762000"/>
          </a:xfrm>
        </p:spPr>
        <p:txBody>
          <a:bodyPr anchor="ctr">
            <a:normAutofit/>
          </a:bodyPr>
          <a:lstStyle>
            <a:lvl1pPr marL="0" indent="0">
              <a:lnSpc>
                <a:spcPct val="80000"/>
              </a:lnSpc>
              <a:defRPr sz="2000" b="1" baseline="0">
                <a:solidFill>
                  <a:schemeClr val="accent3"/>
                </a:solidFill>
                <a:latin typeface="+mj-lt"/>
              </a:defRPr>
            </a:lvl1pPr>
          </a:lstStyle>
          <a:p>
            <a:pPr lvl="0"/>
            <a:r>
              <a:rPr lang="en-US" dirty="0" smtClean="0"/>
              <a:t>Up to two lines of text can fit here.</a:t>
            </a:r>
          </a:p>
        </p:txBody>
      </p:sp>
      <p:sp>
        <p:nvSpPr>
          <p:cNvPr id="47" name="Text Placeholder 7"/>
          <p:cNvSpPr>
            <a:spLocks noGrp="1"/>
          </p:cNvSpPr>
          <p:nvPr>
            <p:ph type="body" sz="quarter" idx="21" hasCustomPrompt="1"/>
          </p:nvPr>
        </p:nvSpPr>
        <p:spPr>
          <a:xfrm>
            <a:off x="914400" y="4541520"/>
            <a:ext cx="7543800" cy="457200"/>
          </a:xfrm>
        </p:spPr>
        <p:txBody>
          <a:bodyPr anchor="ctr">
            <a:normAutofit/>
          </a:bodyPr>
          <a:lstStyle>
            <a:lvl1pPr>
              <a:defRPr sz="2400" b="1" baseline="0">
                <a:solidFill>
                  <a:schemeClr val="bg1">
                    <a:lumMod val="50000"/>
                    <a:lumOff val="50000"/>
                  </a:schemeClr>
                </a:solidFill>
                <a:latin typeface="+mj-lt"/>
              </a:defRPr>
            </a:lvl1pPr>
          </a:lstStyle>
          <a:p>
            <a:pPr lvl="0"/>
            <a:r>
              <a:rPr lang="en-US" dirty="0" smtClean="0"/>
              <a:t>Topic</a:t>
            </a:r>
          </a:p>
        </p:txBody>
      </p:sp>
      <p:sp>
        <p:nvSpPr>
          <p:cNvPr id="48" name="Picture Placeholder 23"/>
          <p:cNvSpPr>
            <a:spLocks noGrp="1"/>
          </p:cNvSpPr>
          <p:nvPr>
            <p:ph type="pic" sz="quarter" idx="22" hasCustomPrompt="1"/>
          </p:nvPr>
        </p:nvSpPr>
        <p:spPr>
          <a:xfrm>
            <a:off x="45720" y="4632960"/>
            <a:ext cx="914400" cy="914400"/>
          </a:xfrm>
        </p:spPr>
        <p:txBody>
          <a:bodyPr lIns="0" tIns="0" rIns="0" bIns="0" anchor="t" anchorCtr="0">
            <a:noAutofit/>
          </a:bodyPr>
          <a:lstStyle>
            <a:lvl1pPr indent="-457200" algn="ctr">
              <a:lnSpc>
                <a:spcPct val="75000"/>
              </a:lnSpc>
              <a:spcBef>
                <a:spcPts val="0"/>
              </a:spcBef>
              <a:defRPr sz="1000" b="0" baseline="0">
                <a:solidFill>
                  <a:schemeClr val="tx1"/>
                </a:solidFill>
                <a:latin typeface="Lucida Console" pitchFamily="49" charset="0"/>
                <a:ea typeface="Zepto" pitchFamily="2" charset="0"/>
                <a:cs typeface="Courier New" pitchFamily="49" charset="0"/>
              </a:defRPr>
            </a:lvl1pPr>
          </a:lstStyle>
          <a:p>
            <a:r>
              <a:rPr lang="en-US" dirty="0" smtClean="0"/>
              <a:t>Square</a:t>
            </a:r>
          </a:p>
          <a:p>
            <a:r>
              <a:rPr lang="en-US" dirty="0" smtClean="0"/>
              <a:t>picture</a:t>
            </a:r>
          </a:p>
        </p:txBody>
      </p:sp>
      <p:sp>
        <p:nvSpPr>
          <p:cNvPr id="49" name="Text Placeholder 7"/>
          <p:cNvSpPr>
            <a:spLocks noGrp="1"/>
          </p:cNvSpPr>
          <p:nvPr>
            <p:ph type="body" sz="quarter" idx="23" hasCustomPrompt="1"/>
          </p:nvPr>
        </p:nvSpPr>
        <p:spPr>
          <a:xfrm>
            <a:off x="914400" y="4953000"/>
            <a:ext cx="7543800" cy="762000"/>
          </a:xfrm>
        </p:spPr>
        <p:txBody>
          <a:bodyPr anchor="ctr">
            <a:normAutofit/>
          </a:bodyPr>
          <a:lstStyle>
            <a:lvl1pPr marL="0" indent="0">
              <a:lnSpc>
                <a:spcPct val="80000"/>
              </a:lnSpc>
              <a:defRPr sz="2000" b="1" baseline="0">
                <a:solidFill>
                  <a:schemeClr val="accent3"/>
                </a:solidFill>
                <a:latin typeface="+mj-lt"/>
              </a:defRPr>
            </a:lvl1pPr>
          </a:lstStyle>
          <a:p>
            <a:pPr lvl="0"/>
            <a:r>
              <a:rPr lang="en-US" dirty="0" smtClean="0"/>
              <a:t>Up to two lines of text can fit here.</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anim calcmode="lin" valueType="num">
                                      <p:cBhvr additive="base">
                                        <p:cTn id="11"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2">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 calcmode="lin" valueType="num">
                                      <p:cBhvr additive="base">
                                        <p:cTn id="15" dur="500" fill="hold"/>
                                        <p:tgtEl>
                                          <p:spTgt spid="24">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24">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24">
                                            <p:txEl>
                                              <p:pRg st="1" end="1"/>
                                            </p:txEl>
                                          </p:spTgt>
                                        </p:tgtEl>
                                        <p:attrNameLst>
                                          <p:attrName>style.visibility</p:attrName>
                                        </p:attrNameLst>
                                      </p:cBhvr>
                                      <p:to>
                                        <p:strVal val="visible"/>
                                      </p:to>
                                    </p:set>
                                    <p:anim calcmode="lin" valueType="num">
                                      <p:cBhvr additive="base">
                                        <p:cTn id="19" dur="500" fill="hold"/>
                                        <p:tgtEl>
                                          <p:spTgt spid="24">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4">
                                            <p:txEl>
                                              <p:pRg st="1" end="1"/>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23">
                                            <p:txEl>
                                              <p:pRg st="0" end="0"/>
                                            </p:txEl>
                                          </p:spTgt>
                                        </p:tgtEl>
                                        <p:attrNameLst>
                                          <p:attrName>style.visibility</p:attrName>
                                        </p:attrNameLst>
                                      </p:cBhvr>
                                      <p:to>
                                        <p:strVal val="visible"/>
                                      </p:to>
                                    </p:set>
                                    <p:anim calcmode="lin" valueType="num">
                                      <p:cBhvr additive="base">
                                        <p:cTn id="23" dur="5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23">
                                            <p:txEl>
                                              <p:pRg st="0" end="0"/>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44">
                                            <p:txEl>
                                              <p:pRg st="0" end="0"/>
                                            </p:txEl>
                                          </p:spTgt>
                                        </p:tgtEl>
                                        <p:attrNameLst>
                                          <p:attrName>style.visibility</p:attrName>
                                        </p:attrNameLst>
                                      </p:cBhvr>
                                      <p:to>
                                        <p:strVal val="visible"/>
                                      </p:to>
                                    </p:set>
                                    <p:anim calcmode="lin" valueType="num">
                                      <p:cBhvr additive="base">
                                        <p:cTn id="27" dur="500" fill="hold"/>
                                        <p:tgtEl>
                                          <p:spTgt spid="44">
                                            <p:txEl>
                                              <p:pRg st="0" end="0"/>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44">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45">
                                            <p:txEl>
                                              <p:pRg st="0" end="0"/>
                                            </p:txEl>
                                          </p:spTgt>
                                        </p:tgtEl>
                                        <p:attrNameLst>
                                          <p:attrName>style.visibility</p:attrName>
                                        </p:attrNameLst>
                                      </p:cBhvr>
                                      <p:to>
                                        <p:strVal val="visible"/>
                                      </p:to>
                                    </p:set>
                                    <p:anim calcmode="lin" valueType="num">
                                      <p:cBhvr additive="base">
                                        <p:cTn id="31" dur="500" fill="hold"/>
                                        <p:tgtEl>
                                          <p:spTgt spid="45">
                                            <p:txEl>
                                              <p:pRg st="0" end="0"/>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5">
                                            <p:txEl>
                                              <p:pRg st="0" end="0"/>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45">
                                            <p:txEl>
                                              <p:pRg st="1" end="1"/>
                                            </p:txEl>
                                          </p:spTgt>
                                        </p:tgtEl>
                                        <p:attrNameLst>
                                          <p:attrName>style.visibility</p:attrName>
                                        </p:attrNameLst>
                                      </p:cBhvr>
                                      <p:to>
                                        <p:strVal val="visible"/>
                                      </p:to>
                                    </p:set>
                                    <p:anim calcmode="lin" valueType="num">
                                      <p:cBhvr additive="base">
                                        <p:cTn id="35" dur="500" fill="hold"/>
                                        <p:tgtEl>
                                          <p:spTgt spid="45">
                                            <p:txEl>
                                              <p:pRg st="1" end="1"/>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45">
                                            <p:txEl>
                                              <p:pRg st="1" end="1"/>
                                            </p:txEl>
                                          </p:spTgt>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46">
                                            <p:txEl>
                                              <p:pRg st="0" end="0"/>
                                            </p:txEl>
                                          </p:spTgt>
                                        </p:tgtEl>
                                        <p:attrNameLst>
                                          <p:attrName>style.visibility</p:attrName>
                                        </p:attrNameLst>
                                      </p:cBhvr>
                                      <p:to>
                                        <p:strVal val="visible"/>
                                      </p:to>
                                    </p:set>
                                    <p:anim calcmode="lin" valueType="num">
                                      <p:cBhvr additive="base">
                                        <p:cTn id="39" dur="500" fill="hold"/>
                                        <p:tgtEl>
                                          <p:spTgt spid="46">
                                            <p:txEl>
                                              <p:pRg st="0" end="0"/>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46">
                                            <p:txEl>
                                              <p:pRg st="0" end="0"/>
                                            </p:txEl>
                                          </p:spTgt>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47">
                                            <p:txEl>
                                              <p:pRg st="0" end="0"/>
                                            </p:txEl>
                                          </p:spTgt>
                                        </p:tgtEl>
                                        <p:attrNameLst>
                                          <p:attrName>style.visibility</p:attrName>
                                        </p:attrNameLst>
                                      </p:cBhvr>
                                      <p:to>
                                        <p:strVal val="visible"/>
                                      </p:to>
                                    </p:set>
                                    <p:anim calcmode="lin" valueType="num">
                                      <p:cBhvr additive="base">
                                        <p:cTn id="43" dur="500" fill="hold"/>
                                        <p:tgtEl>
                                          <p:spTgt spid="47">
                                            <p:txEl>
                                              <p:pRg st="0" end="0"/>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47">
                                            <p:txEl>
                                              <p:pRg st="0" end="0"/>
                                            </p:txEl>
                                          </p:spTgt>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8">
                                            <p:txEl>
                                              <p:pRg st="0" end="0"/>
                                            </p:txEl>
                                          </p:spTgt>
                                        </p:tgtEl>
                                        <p:attrNameLst>
                                          <p:attrName>style.visibility</p:attrName>
                                        </p:attrNameLst>
                                      </p:cBhvr>
                                      <p:to>
                                        <p:strVal val="visible"/>
                                      </p:to>
                                    </p:set>
                                    <p:anim calcmode="lin" valueType="num">
                                      <p:cBhvr additive="base">
                                        <p:cTn id="47" dur="500" fill="hold"/>
                                        <p:tgtEl>
                                          <p:spTgt spid="48">
                                            <p:txEl>
                                              <p:pRg st="0" end="0"/>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48">
                                            <p:txEl>
                                              <p:pRg st="0" end="0"/>
                                            </p:txEl>
                                          </p:spTgt>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48">
                                            <p:txEl>
                                              <p:pRg st="1" end="1"/>
                                            </p:txEl>
                                          </p:spTgt>
                                        </p:tgtEl>
                                        <p:attrNameLst>
                                          <p:attrName>style.visibility</p:attrName>
                                        </p:attrNameLst>
                                      </p:cBhvr>
                                      <p:to>
                                        <p:strVal val="visible"/>
                                      </p:to>
                                    </p:set>
                                    <p:anim calcmode="lin" valueType="num">
                                      <p:cBhvr additive="base">
                                        <p:cTn id="51" dur="500" fill="hold"/>
                                        <p:tgtEl>
                                          <p:spTgt spid="48">
                                            <p:txEl>
                                              <p:pRg st="1" end="1"/>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48">
                                            <p:txEl>
                                              <p:pRg st="1" end="1"/>
                                            </p:txEl>
                                          </p:spTgt>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49">
                                            <p:txEl>
                                              <p:pRg st="0" end="0"/>
                                            </p:txEl>
                                          </p:spTgt>
                                        </p:tgtEl>
                                        <p:attrNameLst>
                                          <p:attrName>style.visibility</p:attrName>
                                        </p:attrNameLst>
                                      </p:cBhvr>
                                      <p:to>
                                        <p:strVal val="visible"/>
                                      </p:to>
                                    </p:set>
                                    <p:anim calcmode="lin" valueType="num">
                                      <p:cBhvr additive="base">
                                        <p:cTn id="55" dur="500" fill="hold"/>
                                        <p:tgtEl>
                                          <p:spTgt spid="49">
                                            <p:txEl>
                                              <p:pRg st="0" end="0"/>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4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tmplLst>
          <p:tmpl lvl="1">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1+#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22" grpId="0" build="allAtOnce">
        <p:tmplLst>
          <p:tmpl lvl="1">
            <p:tnLst>
              <p:par>
                <p:cTn presetID="2" presetClass="entr" presetSubtype="2"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1+#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4" grpId="0" build="allAtOnce"/>
      <p:bldP spid="23" grpId="0" build="allAtOnce">
        <p:tmplLst>
          <p:tmpl lvl="1">
            <p:tnLst>
              <p:par>
                <p:cTn presetID="2" presetClass="entr" presetSubtype="2" fill="hold" nodeType="with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P spid="44" grpId="0" build="allAtOnce">
        <p:tmplLst>
          <p:tmpl lvl="1">
            <p:tnLst>
              <p:par>
                <p:cTn presetID="2" presetClass="entr" presetSubtype="2" fill="hold" nodeType="withEffect">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1+#ppt_w/2"/>
                          </p:val>
                        </p:tav>
                        <p:tav tm="100000">
                          <p:val>
                            <p:strVal val="#ppt_x"/>
                          </p:val>
                        </p:tav>
                      </p:tavLst>
                    </p:anim>
                    <p:anim calcmode="lin" valueType="num">
                      <p:cBhvr additive="base">
                        <p:cTn dur="500" fill="hold"/>
                        <p:tgtEl>
                          <p:spTgt spid="44"/>
                        </p:tgtEl>
                        <p:attrNameLst>
                          <p:attrName>ppt_y</p:attrName>
                        </p:attrNameLst>
                      </p:cBhvr>
                      <p:tavLst>
                        <p:tav tm="0">
                          <p:val>
                            <p:strVal val="#ppt_y"/>
                          </p:val>
                        </p:tav>
                        <p:tav tm="100000">
                          <p:val>
                            <p:strVal val="#ppt_y"/>
                          </p:val>
                        </p:tav>
                      </p:tavLst>
                    </p:anim>
                  </p:childTnLst>
                </p:cTn>
              </p:par>
            </p:tnLst>
          </p:tmpl>
        </p:tmplLst>
      </p:bldP>
      <p:bldP spid="45" grpId="0" build="allAtOnce"/>
      <p:bldP spid="46" grpId="0" build="allAtOnce">
        <p:tmplLst>
          <p:tmpl lvl="1">
            <p:tnLst>
              <p:par>
                <p:cTn presetID="2" presetClass="entr" presetSubtype="2" fill="hold" nodeType="withEffect">
                  <p:stCondLst>
                    <p:cond delay="0"/>
                  </p:stCondLst>
                  <p:childTnLst>
                    <p:set>
                      <p:cBhvr>
                        <p:cTn dur="1" fill="hold">
                          <p:stCondLst>
                            <p:cond delay="0"/>
                          </p:stCondLst>
                        </p:cTn>
                        <p:tgtEl>
                          <p:spTgt spid="46"/>
                        </p:tgtEl>
                        <p:attrNameLst>
                          <p:attrName>style.visibility</p:attrName>
                        </p:attrNameLst>
                      </p:cBhvr>
                      <p:to>
                        <p:strVal val="visible"/>
                      </p:to>
                    </p:set>
                    <p:anim calcmode="lin" valueType="num">
                      <p:cBhvr additive="base">
                        <p:cTn dur="500" fill="hold"/>
                        <p:tgtEl>
                          <p:spTgt spid="46"/>
                        </p:tgtEl>
                        <p:attrNameLst>
                          <p:attrName>ppt_x</p:attrName>
                        </p:attrNameLst>
                      </p:cBhvr>
                      <p:tavLst>
                        <p:tav tm="0">
                          <p:val>
                            <p:strVal val="1+#ppt_w/2"/>
                          </p:val>
                        </p:tav>
                        <p:tav tm="100000">
                          <p:val>
                            <p:strVal val="#ppt_x"/>
                          </p:val>
                        </p:tav>
                      </p:tavLst>
                    </p:anim>
                    <p:anim calcmode="lin" valueType="num">
                      <p:cBhvr additive="base">
                        <p:cTn dur="500" fill="hold"/>
                        <p:tgtEl>
                          <p:spTgt spid="46"/>
                        </p:tgtEl>
                        <p:attrNameLst>
                          <p:attrName>ppt_y</p:attrName>
                        </p:attrNameLst>
                      </p:cBhvr>
                      <p:tavLst>
                        <p:tav tm="0">
                          <p:val>
                            <p:strVal val="#ppt_y"/>
                          </p:val>
                        </p:tav>
                        <p:tav tm="100000">
                          <p:val>
                            <p:strVal val="#ppt_y"/>
                          </p:val>
                        </p:tav>
                      </p:tavLst>
                    </p:anim>
                  </p:childTnLst>
                </p:cTn>
              </p:par>
            </p:tnLst>
          </p:tmpl>
        </p:tmplLst>
      </p:bldP>
      <p:bldP spid="47" grpId="0" build="allAtOnce">
        <p:tmplLst>
          <p:tmpl lvl="1">
            <p:tnLst>
              <p:par>
                <p:cTn presetID="2" presetClass="entr" presetSubtype="2" fill="hold" nodeType="withEffect">
                  <p:stCondLst>
                    <p:cond delay="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1+#ppt_w/2"/>
                          </p:val>
                        </p:tav>
                        <p:tav tm="100000">
                          <p:val>
                            <p:strVal val="#ppt_x"/>
                          </p:val>
                        </p:tav>
                      </p:tavLst>
                    </p:anim>
                    <p:anim calcmode="lin" valueType="num">
                      <p:cBhvr additive="base">
                        <p:cTn dur="500" fill="hold"/>
                        <p:tgtEl>
                          <p:spTgt spid="47"/>
                        </p:tgtEl>
                        <p:attrNameLst>
                          <p:attrName>ppt_y</p:attrName>
                        </p:attrNameLst>
                      </p:cBhvr>
                      <p:tavLst>
                        <p:tav tm="0">
                          <p:val>
                            <p:strVal val="#ppt_y"/>
                          </p:val>
                        </p:tav>
                        <p:tav tm="100000">
                          <p:val>
                            <p:strVal val="#ppt_y"/>
                          </p:val>
                        </p:tav>
                      </p:tavLst>
                    </p:anim>
                  </p:childTnLst>
                </p:cTn>
              </p:par>
            </p:tnLst>
          </p:tmpl>
        </p:tmplLst>
      </p:bldP>
      <p:bldP spid="48" grpId="0" build="allAtOnce"/>
      <p:bldP spid="49" grpId="0" build="allAtOnce">
        <p:tmplLst>
          <p:tmpl lvl="1">
            <p:tnLst>
              <p:par>
                <p:cTn presetID="2" presetClass="entr" presetSubtype="2" fill="hold" nodeType="withEffect">
                  <p:stCondLst>
                    <p:cond delay="0"/>
                  </p:stCondLst>
                  <p:childTnLst>
                    <p:set>
                      <p:cBhvr>
                        <p:cTn dur="1" fill="hold">
                          <p:stCondLst>
                            <p:cond delay="0"/>
                          </p:stCondLst>
                        </p:cTn>
                        <p:tgtEl>
                          <p:spTgt spid="49"/>
                        </p:tgtEl>
                        <p:attrNameLst>
                          <p:attrName>style.visibility</p:attrName>
                        </p:attrNameLst>
                      </p:cBhvr>
                      <p:to>
                        <p:strVal val="visible"/>
                      </p:to>
                    </p:set>
                    <p:anim calcmode="lin" valueType="num">
                      <p:cBhvr additive="base">
                        <p:cTn dur="500" fill="hold"/>
                        <p:tgtEl>
                          <p:spTgt spid="49"/>
                        </p:tgtEl>
                        <p:attrNameLst>
                          <p:attrName>ppt_x</p:attrName>
                        </p:attrNameLst>
                      </p:cBhvr>
                      <p:tavLst>
                        <p:tav tm="0">
                          <p:val>
                            <p:strVal val="1+#ppt_w/2"/>
                          </p:val>
                        </p:tav>
                        <p:tav tm="100000">
                          <p:val>
                            <p:strVal val="#ppt_x"/>
                          </p:val>
                        </p:tav>
                      </p:tavLst>
                    </p:anim>
                    <p:anim calcmode="lin" valueType="num">
                      <p:cBhvr additive="base">
                        <p:cTn dur="500" fill="hold"/>
                        <p:tgtEl>
                          <p:spTgt spid="4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Pictures and Short Description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 y="-274320"/>
            <a:ext cx="9189720" cy="1280160"/>
          </a:xfrm>
        </p:spPr>
        <p:txBody>
          <a:bodyPr/>
          <a:lstStyle>
            <a:lvl1pPr>
              <a:defRPr cap="small" baseline="0">
                <a:solidFill>
                  <a:schemeClr val="bg1">
                    <a:lumMod val="50000"/>
                    <a:lumOff val="50000"/>
                  </a:schemeClr>
                </a:solidFill>
                <a:latin typeface="Segoe UI Light" pitchFamily="34" charset="0"/>
              </a:defRPr>
            </a:lvl1pPr>
          </a:lstStyle>
          <a:p>
            <a:r>
              <a:rPr lang="en-US" dirty="0" smtClean="0"/>
              <a:t>title</a:t>
            </a:r>
            <a:endParaRPr lang="en-US" dirty="0"/>
          </a:p>
        </p:txBody>
      </p:sp>
      <p:sp>
        <p:nvSpPr>
          <p:cNvPr id="9" name="Subtitle 2"/>
          <p:cNvSpPr>
            <a:spLocks noGrp="1"/>
          </p:cNvSpPr>
          <p:nvPr>
            <p:ph type="subTitle" idx="13" hasCustomPrompt="1"/>
          </p:nvPr>
        </p:nvSpPr>
        <p:spPr>
          <a:xfrm>
            <a:off x="-45720" y="1097280"/>
            <a:ext cx="6400800" cy="640080"/>
          </a:xfrm>
        </p:spPr>
        <p:txBody>
          <a:bodyPr/>
          <a:lstStyle>
            <a:lvl1pPr marL="0" indent="0" algn="l">
              <a:buNone/>
              <a:defRPr b="1">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21" name="Text Placeholder 20"/>
          <p:cNvSpPr>
            <a:spLocks noGrp="1"/>
          </p:cNvSpPr>
          <p:nvPr>
            <p:ph type="body" sz="quarter" idx="15" hasCustomPrompt="1"/>
          </p:nvPr>
        </p:nvSpPr>
        <p:spPr>
          <a:xfrm>
            <a:off x="4572000" y="-274320"/>
            <a:ext cx="5943600" cy="1280160"/>
          </a:xfrm>
        </p:spPr>
        <p:txBody>
          <a:bodyPr>
            <a:noAutofit/>
          </a:bodyPr>
          <a:lstStyle>
            <a:lvl1pPr>
              <a:defRPr sz="8000" baseline="0">
                <a:solidFill>
                  <a:schemeClr val="tx1"/>
                </a:solidFill>
              </a:defRPr>
            </a:lvl1pPr>
          </a:lstStyle>
          <a:p>
            <a:pPr lvl="0"/>
            <a:r>
              <a:rPr lang="en-US" dirty="0" smtClean="0"/>
              <a:t>title 2</a:t>
            </a:r>
            <a:endParaRPr lang="en-US" dirty="0"/>
          </a:p>
        </p:txBody>
      </p:sp>
      <p:sp>
        <p:nvSpPr>
          <p:cNvPr id="22" name="Text Placeholder 7"/>
          <p:cNvSpPr>
            <a:spLocks noGrp="1"/>
          </p:cNvSpPr>
          <p:nvPr>
            <p:ph type="body" sz="quarter" idx="14" hasCustomPrompt="1"/>
          </p:nvPr>
        </p:nvSpPr>
        <p:spPr>
          <a:xfrm>
            <a:off x="914400" y="1965960"/>
            <a:ext cx="3581400" cy="457200"/>
          </a:xfrm>
        </p:spPr>
        <p:txBody>
          <a:bodyPr anchor="ctr">
            <a:normAutofit/>
          </a:bodyPr>
          <a:lstStyle>
            <a:lvl1pPr>
              <a:defRPr sz="2400" b="1" baseline="0">
                <a:solidFill>
                  <a:schemeClr val="tx1"/>
                </a:solidFill>
                <a:latin typeface="+mj-lt"/>
              </a:defRPr>
            </a:lvl1pPr>
          </a:lstStyle>
          <a:p>
            <a:pPr lvl="0"/>
            <a:r>
              <a:rPr lang="en-US" dirty="0" smtClean="0"/>
              <a:t>Topic</a:t>
            </a:r>
          </a:p>
        </p:txBody>
      </p:sp>
      <p:sp>
        <p:nvSpPr>
          <p:cNvPr id="24" name="Picture Placeholder 23"/>
          <p:cNvSpPr>
            <a:spLocks noGrp="1"/>
          </p:cNvSpPr>
          <p:nvPr>
            <p:ph type="pic" sz="quarter" idx="16" hasCustomPrompt="1"/>
          </p:nvPr>
        </p:nvSpPr>
        <p:spPr>
          <a:xfrm>
            <a:off x="45721" y="2057400"/>
            <a:ext cx="914400" cy="914400"/>
          </a:xfrm>
        </p:spPr>
        <p:txBody>
          <a:bodyPr lIns="0" tIns="0" rIns="0" bIns="0" anchor="t" anchorCtr="0">
            <a:noAutofit/>
          </a:bodyPr>
          <a:lstStyle>
            <a:lvl1pPr indent="-457200" algn="ctr">
              <a:lnSpc>
                <a:spcPct val="75000"/>
              </a:lnSpc>
              <a:spcBef>
                <a:spcPts val="0"/>
              </a:spcBef>
              <a:defRPr sz="1000" b="0" baseline="0">
                <a:solidFill>
                  <a:schemeClr val="tx1"/>
                </a:solidFill>
                <a:latin typeface="Lucida Console" pitchFamily="49" charset="0"/>
                <a:ea typeface="Zepto" pitchFamily="2" charset="0"/>
                <a:cs typeface="Courier New" pitchFamily="49" charset="0"/>
              </a:defRPr>
            </a:lvl1pPr>
          </a:lstStyle>
          <a:p>
            <a:r>
              <a:rPr lang="en-US" dirty="0" smtClean="0"/>
              <a:t>Square</a:t>
            </a:r>
          </a:p>
          <a:p>
            <a:r>
              <a:rPr lang="en-US" dirty="0" smtClean="0"/>
              <a:t>picture</a:t>
            </a:r>
          </a:p>
        </p:txBody>
      </p:sp>
      <p:sp>
        <p:nvSpPr>
          <p:cNvPr id="23" name="Text Placeholder 7"/>
          <p:cNvSpPr>
            <a:spLocks noGrp="1"/>
          </p:cNvSpPr>
          <p:nvPr>
            <p:ph type="body" sz="quarter" idx="17" hasCustomPrompt="1"/>
          </p:nvPr>
        </p:nvSpPr>
        <p:spPr>
          <a:xfrm>
            <a:off x="914400" y="2377440"/>
            <a:ext cx="3581400" cy="762000"/>
          </a:xfrm>
        </p:spPr>
        <p:txBody>
          <a:bodyPr anchor="ctr">
            <a:normAutofit/>
          </a:bodyPr>
          <a:lstStyle>
            <a:lvl1pPr marL="0" indent="0">
              <a:lnSpc>
                <a:spcPct val="80000"/>
              </a:lnSpc>
              <a:defRPr sz="2000" b="1" baseline="0">
                <a:solidFill>
                  <a:schemeClr val="accent3"/>
                </a:solidFill>
                <a:latin typeface="+mj-lt"/>
              </a:defRPr>
            </a:lvl1pPr>
          </a:lstStyle>
          <a:p>
            <a:pPr lvl="0"/>
            <a:r>
              <a:rPr lang="en-US" dirty="0" smtClean="0"/>
              <a:t>Two lines of text can fit here.</a:t>
            </a:r>
          </a:p>
        </p:txBody>
      </p:sp>
      <p:sp>
        <p:nvSpPr>
          <p:cNvPr id="44" name="Text Placeholder 7"/>
          <p:cNvSpPr>
            <a:spLocks noGrp="1"/>
          </p:cNvSpPr>
          <p:nvPr>
            <p:ph type="body" sz="quarter" idx="18" hasCustomPrompt="1"/>
          </p:nvPr>
        </p:nvSpPr>
        <p:spPr>
          <a:xfrm>
            <a:off x="914400" y="3246120"/>
            <a:ext cx="3581400" cy="457200"/>
          </a:xfrm>
        </p:spPr>
        <p:txBody>
          <a:bodyPr anchor="ctr">
            <a:normAutofit/>
          </a:bodyPr>
          <a:lstStyle>
            <a:lvl1pPr>
              <a:defRPr sz="2400" b="1" baseline="0">
                <a:solidFill>
                  <a:schemeClr val="tx1"/>
                </a:solidFill>
                <a:latin typeface="+mj-lt"/>
              </a:defRPr>
            </a:lvl1pPr>
          </a:lstStyle>
          <a:p>
            <a:pPr lvl="0"/>
            <a:r>
              <a:rPr lang="en-US" dirty="0" smtClean="0"/>
              <a:t>Topic</a:t>
            </a:r>
          </a:p>
        </p:txBody>
      </p:sp>
      <p:sp>
        <p:nvSpPr>
          <p:cNvPr id="45" name="Picture Placeholder 23"/>
          <p:cNvSpPr>
            <a:spLocks noGrp="1"/>
          </p:cNvSpPr>
          <p:nvPr>
            <p:ph type="pic" sz="quarter" idx="19" hasCustomPrompt="1"/>
          </p:nvPr>
        </p:nvSpPr>
        <p:spPr>
          <a:xfrm>
            <a:off x="45721" y="3337560"/>
            <a:ext cx="914400" cy="914400"/>
          </a:xfrm>
        </p:spPr>
        <p:txBody>
          <a:bodyPr lIns="0" tIns="0" rIns="0" bIns="0" anchor="t" anchorCtr="0">
            <a:noAutofit/>
          </a:bodyPr>
          <a:lstStyle>
            <a:lvl1pPr indent="-457200" algn="ctr">
              <a:lnSpc>
                <a:spcPct val="75000"/>
              </a:lnSpc>
              <a:spcBef>
                <a:spcPts val="0"/>
              </a:spcBef>
              <a:defRPr sz="1000" b="0" baseline="0">
                <a:solidFill>
                  <a:schemeClr val="tx1"/>
                </a:solidFill>
                <a:latin typeface="Lucida Console" pitchFamily="49" charset="0"/>
                <a:ea typeface="Zepto" pitchFamily="2" charset="0"/>
                <a:cs typeface="Courier New" pitchFamily="49" charset="0"/>
              </a:defRPr>
            </a:lvl1pPr>
          </a:lstStyle>
          <a:p>
            <a:r>
              <a:rPr lang="en-US" dirty="0" smtClean="0"/>
              <a:t>Square</a:t>
            </a:r>
          </a:p>
          <a:p>
            <a:r>
              <a:rPr lang="en-US" dirty="0" smtClean="0"/>
              <a:t>picture</a:t>
            </a:r>
          </a:p>
        </p:txBody>
      </p:sp>
      <p:sp>
        <p:nvSpPr>
          <p:cNvPr id="46" name="Text Placeholder 7"/>
          <p:cNvSpPr>
            <a:spLocks noGrp="1"/>
          </p:cNvSpPr>
          <p:nvPr>
            <p:ph type="body" sz="quarter" idx="20" hasCustomPrompt="1"/>
          </p:nvPr>
        </p:nvSpPr>
        <p:spPr>
          <a:xfrm>
            <a:off x="914400" y="3657600"/>
            <a:ext cx="3581400" cy="762000"/>
          </a:xfrm>
        </p:spPr>
        <p:txBody>
          <a:bodyPr anchor="ctr">
            <a:normAutofit/>
          </a:bodyPr>
          <a:lstStyle>
            <a:lvl1pPr marL="0" indent="0">
              <a:lnSpc>
                <a:spcPct val="80000"/>
              </a:lnSpc>
              <a:defRPr sz="2000" b="1" baseline="0">
                <a:solidFill>
                  <a:schemeClr val="accent3"/>
                </a:solidFill>
                <a:latin typeface="+mj-lt"/>
              </a:defRPr>
            </a:lvl1pPr>
          </a:lstStyle>
          <a:p>
            <a:pPr lvl="0"/>
            <a:r>
              <a:rPr lang="en-US" dirty="0" smtClean="0"/>
              <a:t>Two lines of text can fit here.</a:t>
            </a:r>
          </a:p>
        </p:txBody>
      </p:sp>
      <p:sp>
        <p:nvSpPr>
          <p:cNvPr id="47" name="Text Placeholder 7"/>
          <p:cNvSpPr>
            <a:spLocks noGrp="1"/>
          </p:cNvSpPr>
          <p:nvPr>
            <p:ph type="body" sz="quarter" idx="21" hasCustomPrompt="1"/>
          </p:nvPr>
        </p:nvSpPr>
        <p:spPr>
          <a:xfrm>
            <a:off x="914400" y="4541520"/>
            <a:ext cx="3581400" cy="457200"/>
          </a:xfrm>
        </p:spPr>
        <p:txBody>
          <a:bodyPr anchor="ctr">
            <a:normAutofit/>
          </a:bodyPr>
          <a:lstStyle>
            <a:lvl1pPr>
              <a:defRPr sz="2400" b="1" baseline="0">
                <a:solidFill>
                  <a:schemeClr val="tx1"/>
                </a:solidFill>
                <a:latin typeface="+mj-lt"/>
              </a:defRPr>
            </a:lvl1pPr>
          </a:lstStyle>
          <a:p>
            <a:pPr lvl="0"/>
            <a:r>
              <a:rPr lang="en-US" dirty="0" smtClean="0"/>
              <a:t>Topic</a:t>
            </a:r>
          </a:p>
        </p:txBody>
      </p:sp>
      <p:sp>
        <p:nvSpPr>
          <p:cNvPr id="48" name="Picture Placeholder 23"/>
          <p:cNvSpPr>
            <a:spLocks noGrp="1"/>
          </p:cNvSpPr>
          <p:nvPr>
            <p:ph type="pic" sz="quarter" idx="22" hasCustomPrompt="1"/>
          </p:nvPr>
        </p:nvSpPr>
        <p:spPr>
          <a:xfrm>
            <a:off x="45721" y="4632960"/>
            <a:ext cx="914400" cy="914400"/>
          </a:xfrm>
        </p:spPr>
        <p:txBody>
          <a:bodyPr lIns="0" tIns="0" rIns="0" bIns="0" anchor="t" anchorCtr="0">
            <a:noAutofit/>
          </a:bodyPr>
          <a:lstStyle>
            <a:lvl1pPr indent="-457200" algn="ctr">
              <a:lnSpc>
                <a:spcPct val="75000"/>
              </a:lnSpc>
              <a:spcBef>
                <a:spcPts val="0"/>
              </a:spcBef>
              <a:defRPr sz="1000" b="0" baseline="0">
                <a:solidFill>
                  <a:schemeClr val="tx1"/>
                </a:solidFill>
                <a:latin typeface="Lucida Console" pitchFamily="49" charset="0"/>
                <a:ea typeface="Zepto" pitchFamily="2" charset="0"/>
                <a:cs typeface="Courier New" pitchFamily="49" charset="0"/>
              </a:defRPr>
            </a:lvl1pPr>
          </a:lstStyle>
          <a:p>
            <a:r>
              <a:rPr lang="en-US" dirty="0" smtClean="0"/>
              <a:t>Square</a:t>
            </a:r>
          </a:p>
          <a:p>
            <a:r>
              <a:rPr lang="en-US" dirty="0" smtClean="0"/>
              <a:t>picture</a:t>
            </a:r>
          </a:p>
        </p:txBody>
      </p:sp>
      <p:sp>
        <p:nvSpPr>
          <p:cNvPr id="49" name="Text Placeholder 7"/>
          <p:cNvSpPr>
            <a:spLocks noGrp="1"/>
          </p:cNvSpPr>
          <p:nvPr>
            <p:ph type="body" sz="quarter" idx="23" hasCustomPrompt="1"/>
          </p:nvPr>
        </p:nvSpPr>
        <p:spPr>
          <a:xfrm>
            <a:off x="914400" y="4953000"/>
            <a:ext cx="3581400" cy="762000"/>
          </a:xfrm>
        </p:spPr>
        <p:txBody>
          <a:bodyPr anchor="ctr">
            <a:normAutofit/>
          </a:bodyPr>
          <a:lstStyle>
            <a:lvl1pPr marL="0" indent="0">
              <a:lnSpc>
                <a:spcPct val="80000"/>
              </a:lnSpc>
              <a:defRPr sz="2000" b="1" baseline="0">
                <a:solidFill>
                  <a:schemeClr val="accent3"/>
                </a:solidFill>
                <a:latin typeface="+mj-lt"/>
              </a:defRPr>
            </a:lvl1pPr>
          </a:lstStyle>
          <a:p>
            <a:pPr lvl="0"/>
            <a:r>
              <a:rPr lang="en-US" dirty="0" smtClean="0"/>
              <a:t>Two lines of text can fit here.</a:t>
            </a:r>
          </a:p>
        </p:txBody>
      </p:sp>
      <p:sp>
        <p:nvSpPr>
          <p:cNvPr id="51" name="Text Placeholder 7"/>
          <p:cNvSpPr>
            <a:spLocks noGrp="1"/>
          </p:cNvSpPr>
          <p:nvPr>
            <p:ph type="body" sz="quarter" idx="24" hasCustomPrompt="1"/>
          </p:nvPr>
        </p:nvSpPr>
        <p:spPr>
          <a:xfrm>
            <a:off x="5562600" y="1965960"/>
            <a:ext cx="3581400" cy="457200"/>
          </a:xfrm>
        </p:spPr>
        <p:txBody>
          <a:bodyPr anchor="ctr">
            <a:normAutofit/>
          </a:bodyPr>
          <a:lstStyle>
            <a:lvl1pPr>
              <a:defRPr sz="2400" b="1" baseline="0">
                <a:solidFill>
                  <a:schemeClr val="tx1"/>
                </a:solidFill>
                <a:latin typeface="+mj-lt"/>
              </a:defRPr>
            </a:lvl1pPr>
          </a:lstStyle>
          <a:p>
            <a:pPr lvl="0"/>
            <a:r>
              <a:rPr lang="en-US" dirty="0" smtClean="0"/>
              <a:t>Topic</a:t>
            </a:r>
          </a:p>
        </p:txBody>
      </p:sp>
      <p:sp>
        <p:nvSpPr>
          <p:cNvPr id="52" name="Picture Placeholder 23"/>
          <p:cNvSpPr>
            <a:spLocks noGrp="1"/>
          </p:cNvSpPr>
          <p:nvPr>
            <p:ph type="pic" sz="quarter" idx="25" hasCustomPrompt="1"/>
          </p:nvPr>
        </p:nvSpPr>
        <p:spPr>
          <a:xfrm>
            <a:off x="4693921" y="2057400"/>
            <a:ext cx="914400" cy="914400"/>
          </a:xfrm>
        </p:spPr>
        <p:txBody>
          <a:bodyPr lIns="0" tIns="0" rIns="0" bIns="0" anchor="t" anchorCtr="0">
            <a:noAutofit/>
          </a:bodyPr>
          <a:lstStyle>
            <a:lvl1pPr indent="-457200" algn="ctr">
              <a:lnSpc>
                <a:spcPct val="75000"/>
              </a:lnSpc>
              <a:spcBef>
                <a:spcPts val="0"/>
              </a:spcBef>
              <a:defRPr sz="1000" b="0" baseline="0">
                <a:solidFill>
                  <a:schemeClr val="tx1"/>
                </a:solidFill>
                <a:latin typeface="Lucida Console" pitchFamily="49" charset="0"/>
                <a:ea typeface="Zepto" pitchFamily="2" charset="0"/>
                <a:cs typeface="Courier New" pitchFamily="49" charset="0"/>
              </a:defRPr>
            </a:lvl1pPr>
          </a:lstStyle>
          <a:p>
            <a:r>
              <a:rPr lang="en-US" dirty="0" smtClean="0"/>
              <a:t>Square</a:t>
            </a:r>
          </a:p>
          <a:p>
            <a:r>
              <a:rPr lang="en-US" dirty="0" smtClean="0"/>
              <a:t>picture</a:t>
            </a:r>
          </a:p>
        </p:txBody>
      </p:sp>
      <p:sp>
        <p:nvSpPr>
          <p:cNvPr id="53" name="Text Placeholder 7"/>
          <p:cNvSpPr>
            <a:spLocks noGrp="1"/>
          </p:cNvSpPr>
          <p:nvPr>
            <p:ph type="body" sz="quarter" idx="26" hasCustomPrompt="1"/>
          </p:nvPr>
        </p:nvSpPr>
        <p:spPr>
          <a:xfrm>
            <a:off x="5562600" y="2377440"/>
            <a:ext cx="3581400" cy="762000"/>
          </a:xfrm>
        </p:spPr>
        <p:txBody>
          <a:bodyPr anchor="ctr">
            <a:normAutofit/>
          </a:bodyPr>
          <a:lstStyle>
            <a:lvl1pPr marL="0" indent="0">
              <a:lnSpc>
                <a:spcPct val="80000"/>
              </a:lnSpc>
              <a:defRPr sz="2000" b="1" baseline="0">
                <a:solidFill>
                  <a:schemeClr val="accent3"/>
                </a:solidFill>
                <a:latin typeface="+mj-lt"/>
              </a:defRPr>
            </a:lvl1pPr>
          </a:lstStyle>
          <a:p>
            <a:pPr lvl="0"/>
            <a:r>
              <a:rPr lang="en-US" dirty="0" smtClean="0"/>
              <a:t>Two lines of text can fit here.</a:t>
            </a:r>
          </a:p>
        </p:txBody>
      </p:sp>
      <p:sp>
        <p:nvSpPr>
          <p:cNvPr id="54" name="Text Placeholder 7"/>
          <p:cNvSpPr>
            <a:spLocks noGrp="1"/>
          </p:cNvSpPr>
          <p:nvPr>
            <p:ph type="body" sz="quarter" idx="27" hasCustomPrompt="1"/>
          </p:nvPr>
        </p:nvSpPr>
        <p:spPr>
          <a:xfrm>
            <a:off x="5562600" y="3246120"/>
            <a:ext cx="3581400" cy="457200"/>
          </a:xfrm>
        </p:spPr>
        <p:txBody>
          <a:bodyPr anchor="ctr">
            <a:normAutofit/>
          </a:bodyPr>
          <a:lstStyle>
            <a:lvl1pPr>
              <a:defRPr sz="2400" b="1" baseline="0">
                <a:solidFill>
                  <a:schemeClr val="tx1"/>
                </a:solidFill>
                <a:latin typeface="+mj-lt"/>
              </a:defRPr>
            </a:lvl1pPr>
          </a:lstStyle>
          <a:p>
            <a:pPr lvl="0"/>
            <a:r>
              <a:rPr lang="en-US" dirty="0" smtClean="0"/>
              <a:t>Topic</a:t>
            </a:r>
          </a:p>
        </p:txBody>
      </p:sp>
      <p:sp>
        <p:nvSpPr>
          <p:cNvPr id="55" name="Picture Placeholder 23"/>
          <p:cNvSpPr>
            <a:spLocks noGrp="1"/>
          </p:cNvSpPr>
          <p:nvPr>
            <p:ph type="pic" sz="quarter" idx="28" hasCustomPrompt="1"/>
          </p:nvPr>
        </p:nvSpPr>
        <p:spPr>
          <a:xfrm>
            <a:off x="4693921" y="3337560"/>
            <a:ext cx="914400" cy="914400"/>
          </a:xfrm>
        </p:spPr>
        <p:txBody>
          <a:bodyPr lIns="0" tIns="0" rIns="0" bIns="0" anchor="t" anchorCtr="0">
            <a:noAutofit/>
          </a:bodyPr>
          <a:lstStyle>
            <a:lvl1pPr indent="-457200" algn="ctr">
              <a:lnSpc>
                <a:spcPct val="75000"/>
              </a:lnSpc>
              <a:spcBef>
                <a:spcPts val="0"/>
              </a:spcBef>
              <a:defRPr sz="1000" b="0" baseline="0">
                <a:solidFill>
                  <a:schemeClr val="tx1"/>
                </a:solidFill>
                <a:latin typeface="Lucida Console" pitchFamily="49" charset="0"/>
                <a:ea typeface="Zepto" pitchFamily="2" charset="0"/>
                <a:cs typeface="Courier New" pitchFamily="49" charset="0"/>
              </a:defRPr>
            </a:lvl1pPr>
          </a:lstStyle>
          <a:p>
            <a:r>
              <a:rPr lang="en-US" dirty="0" smtClean="0"/>
              <a:t>Square</a:t>
            </a:r>
          </a:p>
          <a:p>
            <a:r>
              <a:rPr lang="en-US" dirty="0" smtClean="0"/>
              <a:t>picture</a:t>
            </a:r>
          </a:p>
        </p:txBody>
      </p:sp>
      <p:sp>
        <p:nvSpPr>
          <p:cNvPr id="56" name="Text Placeholder 7"/>
          <p:cNvSpPr>
            <a:spLocks noGrp="1"/>
          </p:cNvSpPr>
          <p:nvPr>
            <p:ph type="body" sz="quarter" idx="29" hasCustomPrompt="1"/>
          </p:nvPr>
        </p:nvSpPr>
        <p:spPr>
          <a:xfrm>
            <a:off x="5562600" y="3657600"/>
            <a:ext cx="3581400" cy="762000"/>
          </a:xfrm>
        </p:spPr>
        <p:txBody>
          <a:bodyPr anchor="ctr">
            <a:normAutofit/>
          </a:bodyPr>
          <a:lstStyle>
            <a:lvl1pPr marL="0" indent="0">
              <a:lnSpc>
                <a:spcPct val="80000"/>
              </a:lnSpc>
              <a:defRPr sz="2000" b="1" baseline="0">
                <a:solidFill>
                  <a:schemeClr val="accent3"/>
                </a:solidFill>
                <a:latin typeface="+mj-lt"/>
              </a:defRPr>
            </a:lvl1pPr>
          </a:lstStyle>
          <a:p>
            <a:pPr lvl="0"/>
            <a:r>
              <a:rPr lang="en-US" dirty="0" smtClean="0"/>
              <a:t>Two lines of text can fit here.</a:t>
            </a:r>
          </a:p>
        </p:txBody>
      </p:sp>
      <p:sp>
        <p:nvSpPr>
          <p:cNvPr id="57" name="Text Placeholder 7"/>
          <p:cNvSpPr>
            <a:spLocks noGrp="1"/>
          </p:cNvSpPr>
          <p:nvPr>
            <p:ph type="body" sz="quarter" idx="30" hasCustomPrompt="1"/>
          </p:nvPr>
        </p:nvSpPr>
        <p:spPr>
          <a:xfrm>
            <a:off x="5562600" y="4541520"/>
            <a:ext cx="3581400" cy="457200"/>
          </a:xfrm>
        </p:spPr>
        <p:txBody>
          <a:bodyPr anchor="ctr">
            <a:normAutofit/>
          </a:bodyPr>
          <a:lstStyle>
            <a:lvl1pPr>
              <a:defRPr sz="2400" b="1" baseline="0">
                <a:solidFill>
                  <a:schemeClr val="tx1"/>
                </a:solidFill>
                <a:latin typeface="+mj-lt"/>
              </a:defRPr>
            </a:lvl1pPr>
          </a:lstStyle>
          <a:p>
            <a:pPr lvl="0"/>
            <a:r>
              <a:rPr lang="en-US" dirty="0" smtClean="0"/>
              <a:t>Topic</a:t>
            </a:r>
          </a:p>
        </p:txBody>
      </p:sp>
      <p:sp>
        <p:nvSpPr>
          <p:cNvPr id="58" name="Picture Placeholder 23"/>
          <p:cNvSpPr>
            <a:spLocks noGrp="1"/>
          </p:cNvSpPr>
          <p:nvPr>
            <p:ph type="pic" sz="quarter" idx="31" hasCustomPrompt="1"/>
          </p:nvPr>
        </p:nvSpPr>
        <p:spPr>
          <a:xfrm>
            <a:off x="4693921" y="4632960"/>
            <a:ext cx="914400" cy="914400"/>
          </a:xfrm>
        </p:spPr>
        <p:txBody>
          <a:bodyPr lIns="0" tIns="0" rIns="0" bIns="0" anchor="t" anchorCtr="0">
            <a:noAutofit/>
          </a:bodyPr>
          <a:lstStyle>
            <a:lvl1pPr indent="-457200" algn="ctr">
              <a:lnSpc>
                <a:spcPct val="75000"/>
              </a:lnSpc>
              <a:spcBef>
                <a:spcPts val="0"/>
              </a:spcBef>
              <a:defRPr sz="1000" b="0" baseline="0">
                <a:solidFill>
                  <a:schemeClr val="tx1"/>
                </a:solidFill>
                <a:latin typeface="Lucida Console" pitchFamily="49" charset="0"/>
                <a:ea typeface="Zepto" pitchFamily="2" charset="0"/>
                <a:cs typeface="Courier New" pitchFamily="49" charset="0"/>
              </a:defRPr>
            </a:lvl1pPr>
          </a:lstStyle>
          <a:p>
            <a:r>
              <a:rPr lang="en-US" dirty="0" smtClean="0"/>
              <a:t>Square</a:t>
            </a:r>
          </a:p>
          <a:p>
            <a:r>
              <a:rPr lang="en-US" dirty="0" smtClean="0"/>
              <a:t>picture</a:t>
            </a:r>
          </a:p>
        </p:txBody>
      </p:sp>
      <p:sp>
        <p:nvSpPr>
          <p:cNvPr id="59" name="Text Placeholder 7"/>
          <p:cNvSpPr>
            <a:spLocks noGrp="1"/>
          </p:cNvSpPr>
          <p:nvPr>
            <p:ph type="body" sz="quarter" idx="32" hasCustomPrompt="1"/>
          </p:nvPr>
        </p:nvSpPr>
        <p:spPr>
          <a:xfrm>
            <a:off x="5562600" y="4953000"/>
            <a:ext cx="3581400" cy="762000"/>
          </a:xfrm>
        </p:spPr>
        <p:txBody>
          <a:bodyPr anchor="ctr">
            <a:normAutofit/>
          </a:bodyPr>
          <a:lstStyle>
            <a:lvl1pPr marL="0" indent="0">
              <a:lnSpc>
                <a:spcPct val="80000"/>
              </a:lnSpc>
              <a:defRPr sz="2000" b="1" baseline="0">
                <a:solidFill>
                  <a:schemeClr val="accent3"/>
                </a:solidFill>
                <a:latin typeface="+mj-lt"/>
              </a:defRPr>
            </a:lvl1pPr>
          </a:lstStyle>
          <a:p>
            <a:pPr lvl="0"/>
            <a:r>
              <a:rPr lang="en-US" dirty="0" smtClean="0"/>
              <a:t>Two lines of text can fit here.</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anim calcmode="lin" valueType="num">
                                      <p:cBhvr additive="base">
                                        <p:cTn id="11"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2">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 calcmode="lin" valueType="num">
                                      <p:cBhvr additive="base">
                                        <p:cTn id="15" dur="500" fill="hold"/>
                                        <p:tgtEl>
                                          <p:spTgt spid="24">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24">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24">
                                            <p:txEl>
                                              <p:pRg st="1" end="1"/>
                                            </p:txEl>
                                          </p:spTgt>
                                        </p:tgtEl>
                                        <p:attrNameLst>
                                          <p:attrName>style.visibility</p:attrName>
                                        </p:attrNameLst>
                                      </p:cBhvr>
                                      <p:to>
                                        <p:strVal val="visible"/>
                                      </p:to>
                                    </p:set>
                                    <p:anim calcmode="lin" valueType="num">
                                      <p:cBhvr additive="base">
                                        <p:cTn id="19" dur="500" fill="hold"/>
                                        <p:tgtEl>
                                          <p:spTgt spid="24">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4">
                                            <p:txEl>
                                              <p:pRg st="1" end="1"/>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23">
                                            <p:txEl>
                                              <p:pRg st="0" end="0"/>
                                            </p:txEl>
                                          </p:spTgt>
                                        </p:tgtEl>
                                        <p:attrNameLst>
                                          <p:attrName>style.visibility</p:attrName>
                                        </p:attrNameLst>
                                      </p:cBhvr>
                                      <p:to>
                                        <p:strVal val="visible"/>
                                      </p:to>
                                    </p:set>
                                    <p:anim calcmode="lin" valueType="num">
                                      <p:cBhvr additive="base">
                                        <p:cTn id="23" dur="5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23">
                                            <p:txEl>
                                              <p:pRg st="0" end="0"/>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44">
                                            <p:txEl>
                                              <p:pRg st="0" end="0"/>
                                            </p:txEl>
                                          </p:spTgt>
                                        </p:tgtEl>
                                        <p:attrNameLst>
                                          <p:attrName>style.visibility</p:attrName>
                                        </p:attrNameLst>
                                      </p:cBhvr>
                                      <p:to>
                                        <p:strVal val="visible"/>
                                      </p:to>
                                    </p:set>
                                    <p:anim calcmode="lin" valueType="num">
                                      <p:cBhvr additive="base">
                                        <p:cTn id="27" dur="500" fill="hold"/>
                                        <p:tgtEl>
                                          <p:spTgt spid="44">
                                            <p:txEl>
                                              <p:pRg st="0" end="0"/>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44">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45">
                                            <p:txEl>
                                              <p:pRg st="0" end="0"/>
                                            </p:txEl>
                                          </p:spTgt>
                                        </p:tgtEl>
                                        <p:attrNameLst>
                                          <p:attrName>style.visibility</p:attrName>
                                        </p:attrNameLst>
                                      </p:cBhvr>
                                      <p:to>
                                        <p:strVal val="visible"/>
                                      </p:to>
                                    </p:set>
                                    <p:anim calcmode="lin" valueType="num">
                                      <p:cBhvr additive="base">
                                        <p:cTn id="31" dur="500" fill="hold"/>
                                        <p:tgtEl>
                                          <p:spTgt spid="45">
                                            <p:txEl>
                                              <p:pRg st="0" end="0"/>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5">
                                            <p:txEl>
                                              <p:pRg st="0" end="0"/>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45">
                                            <p:txEl>
                                              <p:pRg st="1" end="1"/>
                                            </p:txEl>
                                          </p:spTgt>
                                        </p:tgtEl>
                                        <p:attrNameLst>
                                          <p:attrName>style.visibility</p:attrName>
                                        </p:attrNameLst>
                                      </p:cBhvr>
                                      <p:to>
                                        <p:strVal val="visible"/>
                                      </p:to>
                                    </p:set>
                                    <p:anim calcmode="lin" valueType="num">
                                      <p:cBhvr additive="base">
                                        <p:cTn id="35" dur="500" fill="hold"/>
                                        <p:tgtEl>
                                          <p:spTgt spid="45">
                                            <p:txEl>
                                              <p:pRg st="1" end="1"/>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45">
                                            <p:txEl>
                                              <p:pRg st="1" end="1"/>
                                            </p:txEl>
                                          </p:spTgt>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46">
                                            <p:txEl>
                                              <p:pRg st="0" end="0"/>
                                            </p:txEl>
                                          </p:spTgt>
                                        </p:tgtEl>
                                        <p:attrNameLst>
                                          <p:attrName>style.visibility</p:attrName>
                                        </p:attrNameLst>
                                      </p:cBhvr>
                                      <p:to>
                                        <p:strVal val="visible"/>
                                      </p:to>
                                    </p:set>
                                    <p:anim calcmode="lin" valueType="num">
                                      <p:cBhvr additive="base">
                                        <p:cTn id="39" dur="500" fill="hold"/>
                                        <p:tgtEl>
                                          <p:spTgt spid="46">
                                            <p:txEl>
                                              <p:pRg st="0" end="0"/>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46">
                                            <p:txEl>
                                              <p:pRg st="0" end="0"/>
                                            </p:txEl>
                                          </p:spTgt>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47">
                                            <p:txEl>
                                              <p:pRg st="0" end="0"/>
                                            </p:txEl>
                                          </p:spTgt>
                                        </p:tgtEl>
                                        <p:attrNameLst>
                                          <p:attrName>style.visibility</p:attrName>
                                        </p:attrNameLst>
                                      </p:cBhvr>
                                      <p:to>
                                        <p:strVal val="visible"/>
                                      </p:to>
                                    </p:set>
                                    <p:anim calcmode="lin" valueType="num">
                                      <p:cBhvr additive="base">
                                        <p:cTn id="43" dur="500" fill="hold"/>
                                        <p:tgtEl>
                                          <p:spTgt spid="47">
                                            <p:txEl>
                                              <p:pRg st="0" end="0"/>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47">
                                            <p:txEl>
                                              <p:pRg st="0" end="0"/>
                                            </p:txEl>
                                          </p:spTgt>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8">
                                            <p:txEl>
                                              <p:pRg st="0" end="0"/>
                                            </p:txEl>
                                          </p:spTgt>
                                        </p:tgtEl>
                                        <p:attrNameLst>
                                          <p:attrName>style.visibility</p:attrName>
                                        </p:attrNameLst>
                                      </p:cBhvr>
                                      <p:to>
                                        <p:strVal val="visible"/>
                                      </p:to>
                                    </p:set>
                                    <p:anim calcmode="lin" valueType="num">
                                      <p:cBhvr additive="base">
                                        <p:cTn id="47" dur="500" fill="hold"/>
                                        <p:tgtEl>
                                          <p:spTgt spid="48">
                                            <p:txEl>
                                              <p:pRg st="0" end="0"/>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48">
                                            <p:txEl>
                                              <p:pRg st="0" end="0"/>
                                            </p:txEl>
                                          </p:spTgt>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48">
                                            <p:txEl>
                                              <p:pRg st="1" end="1"/>
                                            </p:txEl>
                                          </p:spTgt>
                                        </p:tgtEl>
                                        <p:attrNameLst>
                                          <p:attrName>style.visibility</p:attrName>
                                        </p:attrNameLst>
                                      </p:cBhvr>
                                      <p:to>
                                        <p:strVal val="visible"/>
                                      </p:to>
                                    </p:set>
                                    <p:anim calcmode="lin" valueType="num">
                                      <p:cBhvr additive="base">
                                        <p:cTn id="51" dur="500" fill="hold"/>
                                        <p:tgtEl>
                                          <p:spTgt spid="48">
                                            <p:txEl>
                                              <p:pRg st="1" end="1"/>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48">
                                            <p:txEl>
                                              <p:pRg st="1" end="1"/>
                                            </p:txEl>
                                          </p:spTgt>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49">
                                            <p:txEl>
                                              <p:pRg st="0" end="0"/>
                                            </p:txEl>
                                          </p:spTgt>
                                        </p:tgtEl>
                                        <p:attrNameLst>
                                          <p:attrName>style.visibility</p:attrName>
                                        </p:attrNameLst>
                                      </p:cBhvr>
                                      <p:to>
                                        <p:strVal val="visible"/>
                                      </p:to>
                                    </p:set>
                                    <p:anim calcmode="lin" valueType="num">
                                      <p:cBhvr additive="base">
                                        <p:cTn id="55" dur="500" fill="hold"/>
                                        <p:tgtEl>
                                          <p:spTgt spid="49">
                                            <p:txEl>
                                              <p:pRg st="0" end="0"/>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49">
                                            <p:txEl>
                                              <p:pRg st="0" end="0"/>
                                            </p:txEl>
                                          </p:spTgt>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51">
                                            <p:txEl>
                                              <p:pRg st="0" end="0"/>
                                            </p:txEl>
                                          </p:spTgt>
                                        </p:tgtEl>
                                        <p:attrNameLst>
                                          <p:attrName>style.visibility</p:attrName>
                                        </p:attrNameLst>
                                      </p:cBhvr>
                                      <p:to>
                                        <p:strVal val="visible"/>
                                      </p:to>
                                    </p:set>
                                    <p:anim calcmode="lin" valueType="num">
                                      <p:cBhvr additive="base">
                                        <p:cTn id="59" dur="500" fill="hold"/>
                                        <p:tgtEl>
                                          <p:spTgt spid="51">
                                            <p:txEl>
                                              <p:pRg st="0" end="0"/>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51">
                                            <p:txEl>
                                              <p:pRg st="0" end="0"/>
                                            </p:txEl>
                                          </p:spTgt>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52">
                                            <p:txEl>
                                              <p:pRg st="0" end="0"/>
                                            </p:txEl>
                                          </p:spTgt>
                                        </p:tgtEl>
                                        <p:attrNameLst>
                                          <p:attrName>style.visibility</p:attrName>
                                        </p:attrNameLst>
                                      </p:cBhvr>
                                      <p:to>
                                        <p:strVal val="visible"/>
                                      </p:to>
                                    </p:set>
                                    <p:anim calcmode="lin" valueType="num">
                                      <p:cBhvr additive="base">
                                        <p:cTn id="63" dur="500" fill="hold"/>
                                        <p:tgtEl>
                                          <p:spTgt spid="52">
                                            <p:txEl>
                                              <p:pRg st="0" end="0"/>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52">
                                            <p:txEl>
                                              <p:pRg st="0" end="0"/>
                                            </p:txEl>
                                          </p:spTgt>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2">
                                            <p:txEl>
                                              <p:pRg st="1" end="1"/>
                                            </p:txEl>
                                          </p:spTgt>
                                        </p:tgtEl>
                                        <p:attrNameLst>
                                          <p:attrName>style.visibility</p:attrName>
                                        </p:attrNameLst>
                                      </p:cBhvr>
                                      <p:to>
                                        <p:strVal val="visible"/>
                                      </p:to>
                                    </p:set>
                                    <p:anim calcmode="lin" valueType="num">
                                      <p:cBhvr additive="base">
                                        <p:cTn id="67" dur="500" fill="hold"/>
                                        <p:tgtEl>
                                          <p:spTgt spid="52">
                                            <p:txEl>
                                              <p:pRg st="1" end="1"/>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52">
                                            <p:txEl>
                                              <p:pRg st="1" end="1"/>
                                            </p:txEl>
                                          </p:spTgt>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3">
                                            <p:txEl>
                                              <p:pRg st="0" end="0"/>
                                            </p:txEl>
                                          </p:spTgt>
                                        </p:tgtEl>
                                        <p:attrNameLst>
                                          <p:attrName>style.visibility</p:attrName>
                                        </p:attrNameLst>
                                      </p:cBhvr>
                                      <p:to>
                                        <p:strVal val="visible"/>
                                      </p:to>
                                    </p:set>
                                    <p:anim calcmode="lin" valueType="num">
                                      <p:cBhvr additive="base">
                                        <p:cTn id="71" dur="500" fill="hold"/>
                                        <p:tgtEl>
                                          <p:spTgt spid="53">
                                            <p:txEl>
                                              <p:pRg st="0" end="0"/>
                                            </p:txEl>
                                          </p:spTgt>
                                        </p:tgtEl>
                                        <p:attrNameLst>
                                          <p:attrName>ppt_x</p:attrName>
                                        </p:attrNameLst>
                                      </p:cBhvr>
                                      <p:tavLst>
                                        <p:tav tm="0">
                                          <p:val>
                                            <p:strVal val="1+#ppt_w/2"/>
                                          </p:val>
                                        </p:tav>
                                        <p:tav tm="100000">
                                          <p:val>
                                            <p:strVal val="#ppt_x"/>
                                          </p:val>
                                        </p:tav>
                                      </p:tavLst>
                                    </p:anim>
                                    <p:anim calcmode="lin" valueType="num">
                                      <p:cBhvr additive="base">
                                        <p:cTn id="72" dur="500" fill="hold"/>
                                        <p:tgtEl>
                                          <p:spTgt spid="53">
                                            <p:txEl>
                                              <p:pRg st="0" end="0"/>
                                            </p:txEl>
                                          </p:spTgt>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54">
                                            <p:txEl>
                                              <p:pRg st="0" end="0"/>
                                            </p:txEl>
                                          </p:spTgt>
                                        </p:tgtEl>
                                        <p:attrNameLst>
                                          <p:attrName>style.visibility</p:attrName>
                                        </p:attrNameLst>
                                      </p:cBhvr>
                                      <p:to>
                                        <p:strVal val="visible"/>
                                      </p:to>
                                    </p:set>
                                    <p:anim calcmode="lin" valueType="num">
                                      <p:cBhvr additive="base">
                                        <p:cTn id="75" dur="500" fill="hold"/>
                                        <p:tgtEl>
                                          <p:spTgt spid="54">
                                            <p:txEl>
                                              <p:pRg st="0" end="0"/>
                                            </p:txEl>
                                          </p:spTgt>
                                        </p:tgtEl>
                                        <p:attrNameLst>
                                          <p:attrName>ppt_x</p:attrName>
                                        </p:attrNameLst>
                                      </p:cBhvr>
                                      <p:tavLst>
                                        <p:tav tm="0">
                                          <p:val>
                                            <p:strVal val="1+#ppt_w/2"/>
                                          </p:val>
                                        </p:tav>
                                        <p:tav tm="100000">
                                          <p:val>
                                            <p:strVal val="#ppt_x"/>
                                          </p:val>
                                        </p:tav>
                                      </p:tavLst>
                                    </p:anim>
                                    <p:anim calcmode="lin" valueType="num">
                                      <p:cBhvr additive="base">
                                        <p:cTn id="76" dur="500" fill="hold"/>
                                        <p:tgtEl>
                                          <p:spTgt spid="54">
                                            <p:txEl>
                                              <p:pRg st="0" end="0"/>
                                            </p:txEl>
                                          </p:spTgt>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5">
                                            <p:txEl>
                                              <p:pRg st="0" end="0"/>
                                            </p:txEl>
                                          </p:spTgt>
                                        </p:tgtEl>
                                        <p:attrNameLst>
                                          <p:attrName>style.visibility</p:attrName>
                                        </p:attrNameLst>
                                      </p:cBhvr>
                                      <p:to>
                                        <p:strVal val="visible"/>
                                      </p:to>
                                    </p:set>
                                    <p:anim calcmode="lin" valueType="num">
                                      <p:cBhvr additive="base">
                                        <p:cTn id="79" dur="500" fill="hold"/>
                                        <p:tgtEl>
                                          <p:spTgt spid="55">
                                            <p:txEl>
                                              <p:pRg st="0" end="0"/>
                                            </p:txEl>
                                          </p:spTgt>
                                        </p:tgtEl>
                                        <p:attrNameLst>
                                          <p:attrName>ppt_x</p:attrName>
                                        </p:attrNameLst>
                                      </p:cBhvr>
                                      <p:tavLst>
                                        <p:tav tm="0">
                                          <p:val>
                                            <p:strVal val="1+#ppt_w/2"/>
                                          </p:val>
                                        </p:tav>
                                        <p:tav tm="100000">
                                          <p:val>
                                            <p:strVal val="#ppt_x"/>
                                          </p:val>
                                        </p:tav>
                                      </p:tavLst>
                                    </p:anim>
                                    <p:anim calcmode="lin" valueType="num">
                                      <p:cBhvr additive="base">
                                        <p:cTn id="80" dur="500" fill="hold"/>
                                        <p:tgtEl>
                                          <p:spTgt spid="55">
                                            <p:txEl>
                                              <p:pRg st="0" end="0"/>
                                            </p:txEl>
                                          </p:spTgt>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55">
                                            <p:txEl>
                                              <p:pRg st="1" end="1"/>
                                            </p:txEl>
                                          </p:spTgt>
                                        </p:tgtEl>
                                        <p:attrNameLst>
                                          <p:attrName>style.visibility</p:attrName>
                                        </p:attrNameLst>
                                      </p:cBhvr>
                                      <p:to>
                                        <p:strVal val="visible"/>
                                      </p:to>
                                    </p:set>
                                    <p:anim calcmode="lin" valueType="num">
                                      <p:cBhvr additive="base">
                                        <p:cTn id="83" dur="500" fill="hold"/>
                                        <p:tgtEl>
                                          <p:spTgt spid="55">
                                            <p:txEl>
                                              <p:pRg st="1" end="1"/>
                                            </p:txEl>
                                          </p:spTgt>
                                        </p:tgtEl>
                                        <p:attrNameLst>
                                          <p:attrName>ppt_x</p:attrName>
                                        </p:attrNameLst>
                                      </p:cBhvr>
                                      <p:tavLst>
                                        <p:tav tm="0">
                                          <p:val>
                                            <p:strVal val="1+#ppt_w/2"/>
                                          </p:val>
                                        </p:tav>
                                        <p:tav tm="100000">
                                          <p:val>
                                            <p:strVal val="#ppt_x"/>
                                          </p:val>
                                        </p:tav>
                                      </p:tavLst>
                                    </p:anim>
                                    <p:anim calcmode="lin" valueType="num">
                                      <p:cBhvr additive="base">
                                        <p:cTn id="84" dur="500" fill="hold"/>
                                        <p:tgtEl>
                                          <p:spTgt spid="55">
                                            <p:txEl>
                                              <p:pRg st="1" end="1"/>
                                            </p:txEl>
                                          </p:spTgt>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56">
                                            <p:txEl>
                                              <p:pRg st="0" end="0"/>
                                            </p:txEl>
                                          </p:spTgt>
                                        </p:tgtEl>
                                        <p:attrNameLst>
                                          <p:attrName>style.visibility</p:attrName>
                                        </p:attrNameLst>
                                      </p:cBhvr>
                                      <p:to>
                                        <p:strVal val="visible"/>
                                      </p:to>
                                    </p:set>
                                    <p:anim calcmode="lin" valueType="num">
                                      <p:cBhvr additive="base">
                                        <p:cTn id="87" dur="500" fill="hold"/>
                                        <p:tgtEl>
                                          <p:spTgt spid="56">
                                            <p:txEl>
                                              <p:pRg st="0" end="0"/>
                                            </p:txEl>
                                          </p:spTgt>
                                        </p:tgtEl>
                                        <p:attrNameLst>
                                          <p:attrName>ppt_x</p:attrName>
                                        </p:attrNameLst>
                                      </p:cBhvr>
                                      <p:tavLst>
                                        <p:tav tm="0">
                                          <p:val>
                                            <p:strVal val="1+#ppt_w/2"/>
                                          </p:val>
                                        </p:tav>
                                        <p:tav tm="100000">
                                          <p:val>
                                            <p:strVal val="#ppt_x"/>
                                          </p:val>
                                        </p:tav>
                                      </p:tavLst>
                                    </p:anim>
                                    <p:anim calcmode="lin" valueType="num">
                                      <p:cBhvr additive="base">
                                        <p:cTn id="88" dur="500" fill="hold"/>
                                        <p:tgtEl>
                                          <p:spTgt spid="56">
                                            <p:txEl>
                                              <p:pRg st="0" end="0"/>
                                            </p:txEl>
                                          </p:spTgt>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57">
                                            <p:txEl>
                                              <p:pRg st="0" end="0"/>
                                            </p:txEl>
                                          </p:spTgt>
                                        </p:tgtEl>
                                        <p:attrNameLst>
                                          <p:attrName>style.visibility</p:attrName>
                                        </p:attrNameLst>
                                      </p:cBhvr>
                                      <p:to>
                                        <p:strVal val="visible"/>
                                      </p:to>
                                    </p:set>
                                    <p:anim calcmode="lin" valueType="num">
                                      <p:cBhvr additive="base">
                                        <p:cTn id="91" dur="500" fill="hold"/>
                                        <p:tgtEl>
                                          <p:spTgt spid="57">
                                            <p:txEl>
                                              <p:pRg st="0" end="0"/>
                                            </p:txEl>
                                          </p:spTgt>
                                        </p:tgtEl>
                                        <p:attrNameLst>
                                          <p:attrName>ppt_x</p:attrName>
                                        </p:attrNameLst>
                                      </p:cBhvr>
                                      <p:tavLst>
                                        <p:tav tm="0">
                                          <p:val>
                                            <p:strVal val="1+#ppt_w/2"/>
                                          </p:val>
                                        </p:tav>
                                        <p:tav tm="100000">
                                          <p:val>
                                            <p:strVal val="#ppt_x"/>
                                          </p:val>
                                        </p:tav>
                                      </p:tavLst>
                                    </p:anim>
                                    <p:anim calcmode="lin" valueType="num">
                                      <p:cBhvr additive="base">
                                        <p:cTn id="92" dur="500" fill="hold"/>
                                        <p:tgtEl>
                                          <p:spTgt spid="57">
                                            <p:txEl>
                                              <p:pRg st="0" end="0"/>
                                            </p:txEl>
                                          </p:spTgt>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58">
                                            <p:txEl>
                                              <p:pRg st="0" end="0"/>
                                            </p:txEl>
                                          </p:spTgt>
                                        </p:tgtEl>
                                        <p:attrNameLst>
                                          <p:attrName>style.visibility</p:attrName>
                                        </p:attrNameLst>
                                      </p:cBhvr>
                                      <p:to>
                                        <p:strVal val="visible"/>
                                      </p:to>
                                    </p:set>
                                    <p:anim calcmode="lin" valueType="num">
                                      <p:cBhvr additive="base">
                                        <p:cTn id="95" dur="500" fill="hold"/>
                                        <p:tgtEl>
                                          <p:spTgt spid="58">
                                            <p:txEl>
                                              <p:pRg st="0" end="0"/>
                                            </p:txEl>
                                          </p:spTgt>
                                        </p:tgtEl>
                                        <p:attrNameLst>
                                          <p:attrName>ppt_x</p:attrName>
                                        </p:attrNameLst>
                                      </p:cBhvr>
                                      <p:tavLst>
                                        <p:tav tm="0">
                                          <p:val>
                                            <p:strVal val="1+#ppt_w/2"/>
                                          </p:val>
                                        </p:tav>
                                        <p:tav tm="100000">
                                          <p:val>
                                            <p:strVal val="#ppt_x"/>
                                          </p:val>
                                        </p:tav>
                                      </p:tavLst>
                                    </p:anim>
                                    <p:anim calcmode="lin" valueType="num">
                                      <p:cBhvr additive="base">
                                        <p:cTn id="96" dur="500" fill="hold"/>
                                        <p:tgtEl>
                                          <p:spTgt spid="58">
                                            <p:txEl>
                                              <p:pRg st="0" end="0"/>
                                            </p:txEl>
                                          </p:spTgt>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58">
                                            <p:txEl>
                                              <p:pRg st="1" end="1"/>
                                            </p:txEl>
                                          </p:spTgt>
                                        </p:tgtEl>
                                        <p:attrNameLst>
                                          <p:attrName>style.visibility</p:attrName>
                                        </p:attrNameLst>
                                      </p:cBhvr>
                                      <p:to>
                                        <p:strVal val="visible"/>
                                      </p:to>
                                    </p:set>
                                    <p:anim calcmode="lin" valueType="num">
                                      <p:cBhvr additive="base">
                                        <p:cTn id="99" dur="500" fill="hold"/>
                                        <p:tgtEl>
                                          <p:spTgt spid="58">
                                            <p:txEl>
                                              <p:pRg st="1" end="1"/>
                                            </p:txEl>
                                          </p:spTgt>
                                        </p:tgtEl>
                                        <p:attrNameLst>
                                          <p:attrName>ppt_x</p:attrName>
                                        </p:attrNameLst>
                                      </p:cBhvr>
                                      <p:tavLst>
                                        <p:tav tm="0">
                                          <p:val>
                                            <p:strVal val="1+#ppt_w/2"/>
                                          </p:val>
                                        </p:tav>
                                        <p:tav tm="100000">
                                          <p:val>
                                            <p:strVal val="#ppt_x"/>
                                          </p:val>
                                        </p:tav>
                                      </p:tavLst>
                                    </p:anim>
                                    <p:anim calcmode="lin" valueType="num">
                                      <p:cBhvr additive="base">
                                        <p:cTn id="100" dur="500" fill="hold"/>
                                        <p:tgtEl>
                                          <p:spTgt spid="58">
                                            <p:txEl>
                                              <p:pRg st="1" end="1"/>
                                            </p:txEl>
                                          </p:spTgt>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59">
                                            <p:txEl>
                                              <p:pRg st="0" end="0"/>
                                            </p:txEl>
                                          </p:spTgt>
                                        </p:tgtEl>
                                        <p:attrNameLst>
                                          <p:attrName>style.visibility</p:attrName>
                                        </p:attrNameLst>
                                      </p:cBhvr>
                                      <p:to>
                                        <p:strVal val="visible"/>
                                      </p:to>
                                    </p:set>
                                    <p:anim calcmode="lin" valueType="num">
                                      <p:cBhvr additive="base">
                                        <p:cTn id="103" dur="500" fill="hold"/>
                                        <p:tgtEl>
                                          <p:spTgt spid="59">
                                            <p:txEl>
                                              <p:pRg st="0" end="0"/>
                                            </p:txEl>
                                          </p:spTgt>
                                        </p:tgtEl>
                                        <p:attrNameLst>
                                          <p:attrName>ppt_x</p:attrName>
                                        </p:attrNameLst>
                                      </p:cBhvr>
                                      <p:tavLst>
                                        <p:tav tm="0">
                                          <p:val>
                                            <p:strVal val="1+#ppt_w/2"/>
                                          </p:val>
                                        </p:tav>
                                        <p:tav tm="100000">
                                          <p:val>
                                            <p:strVal val="#ppt_x"/>
                                          </p:val>
                                        </p:tav>
                                      </p:tavLst>
                                    </p:anim>
                                    <p:anim calcmode="lin" valueType="num">
                                      <p:cBhvr additive="base">
                                        <p:cTn id="104" dur="500" fill="hold"/>
                                        <p:tgtEl>
                                          <p:spTgt spid="5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tmplLst>
          <p:tmpl lvl="1">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1+#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22" grpId="0" build="allAtOnce">
        <p:tmplLst>
          <p:tmpl lvl="1">
            <p:tnLst>
              <p:par>
                <p:cTn presetID="2" presetClass="entr" presetSubtype="2"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1+#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4" grpId="0" build="allAtOnce"/>
      <p:bldP spid="23" grpId="0" build="allAtOnce">
        <p:tmplLst>
          <p:tmpl lvl="1">
            <p:tnLst>
              <p:par>
                <p:cTn presetID="2" presetClass="entr" presetSubtype="2" fill="hold" nodeType="with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P spid="44" grpId="0" build="allAtOnce">
        <p:tmplLst>
          <p:tmpl lvl="1">
            <p:tnLst>
              <p:par>
                <p:cTn presetID="2" presetClass="entr" presetSubtype="2" fill="hold" nodeType="withEffect">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1+#ppt_w/2"/>
                          </p:val>
                        </p:tav>
                        <p:tav tm="100000">
                          <p:val>
                            <p:strVal val="#ppt_x"/>
                          </p:val>
                        </p:tav>
                      </p:tavLst>
                    </p:anim>
                    <p:anim calcmode="lin" valueType="num">
                      <p:cBhvr additive="base">
                        <p:cTn dur="500" fill="hold"/>
                        <p:tgtEl>
                          <p:spTgt spid="44"/>
                        </p:tgtEl>
                        <p:attrNameLst>
                          <p:attrName>ppt_y</p:attrName>
                        </p:attrNameLst>
                      </p:cBhvr>
                      <p:tavLst>
                        <p:tav tm="0">
                          <p:val>
                            <p:strVal val="#ppt_y"/>
                          </p:val>
                        </p:tav>
                        <p:tav tm="100000">
                          <p:val>
                            <p:strVal val="#ppt_y"/>
                          </p:val>
                        </p:tav>
                      </p:tavLst>
                    </p:anim>
                  </p:childTnLst>
                </p:cTn>
              </p:par>
            </p:tnLst>
          </p:tmpl>
        </p:tmplLst>
      </p:bldP>
      <p:bldP spid="45" grpId="0" build="allAtOnce"/>
      <p:bldP spid="46" grpId="0" build="allAtOnce">
        <p:tmplLst>
          <p:tmpl lvl="1">
            <p:tnLst>
              <p:par>
                <p:cTn presetID="2" presetClass="entr" presetSubtype="2" fill="hold" nodeType="withEffect">
                  <p:stCondLst>
                    <p:cond delay="0"/>
                  </p:stCondLst>
                  <p:childTnLst>
                    <p:set>
                      <p:cBhvr>
                        <p:cTn dur="1" fill="hold">
                          <p:stCondLst>
                            <p:cond delay="0"/>
                          </p:stCondLst>
                        </p:cTn>
                        <p:tgtEl>
                          <p:spTgt spid="46"/>
                        </p:tgtEl>
                        <p:attrNameLst>
                          <p:attrName>style.visibility</p:attrName>
                        </p:attrNameLst>
                      </p:cBhvr>
                      <p:to>
                        <p:strVal val="visible"/>
                      </p:to>
                    </p:set>
                    <p:anim calcmode="lin" valueType="num">
                      <p:cBhvr additive="base">
                        <p:cTn dur="500" fill="hold"/>
                        <p:tgtEl>
                          <p:spTgt spid="46"/>
                        </p:tgtEl>
                        <p:attrNameLst>
                          <p:attrName>ppt_x</p:attrName>
                        </p:attrNameLst>
                      </p:cBhvr>
                      <p:tavLst>
                        <p:tav tm="0">
                          <p:val>
                            <p:strVal val="1+#ppt_w/2"/>
                          </p:val>
                        </p:tav>
                        <p:tav tm="100000">
                          <p:val>
                            <p:strVal val="#ppt_x"/>
                          </p:val>
                        </p:tav>
                      </p:tavLst>
                    </p:anim>
                    <p:anim calcmode="lin" valueType="num">
                      <p:cBhvr additive="base">
                        <p:cTn dur="500" fill="hold"/>
                        <p:tgtEl>
                          <p:spTgt spid="46"/>
                        </p:tgtEl>
                        <p:attrNameLst>
                          <p:attrName>ppt_y</p:attrName>
                        </p:attrNameLst>
                      </p:cBhvr>
                      <p:tavLst>
                        <p:tav tm="0">
                          <p:val>
                            <p:strVal val="#ppt_y"/>
                          </p:val>
                        </p:tav>
                        <p:tav tm="100000">
                          <p:val>
                            <p:strVal val="#ppt_y"/>
                          </p:val>
                        </p:tav>
                      </p:tavLst>
                    </p:anim>
                  </p:childTnLst>
                </p:cTn>
              </p:par>
            </p:tnLst>
          </p:tmpl>
        </p:tmplLst>
      </p:bldP>
      <p:bldP spid="47" grpId="0" build="allAtOnce">
        <p:tmplLst>
          <p:tmpl lvl="1">
            <p:tnLst>
              <p:par>
                <p:cTn presetID="2" presetClass="entr" presetSubtype="2" fill="hold" nodeType="withEffect">
                  <p:stCondLst>
                    <p:cond delay="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1+#ppt_w/2"/>
                          </p:val>
                        </p:tav>
                        <p:tav tm="100000">
                          <p:val>
                            <p:strVal val="#ppt_x"/>
                          </p:val>
                        </p:tav>
                      </p:tavLst>
                    </p:anim>
                    <p:anim calcmode="lin" valueType="num">
                      <p:cBhvr additive="base">
                        <p:cTn dur="500" fill="hold"/>
                        <p:tgtEl>
                          <p:spTgt spid="47"/>
                        </p:tgtEl>
                        <p:attrNameLst>
                          <p:attrName>ppt_y</p:attrName>
                        </p:attrNameLst>
                      </p:cBhvr>
                      <p:tavLst>
                        <p:tav tm="0">
                          <p:val>
                            <p:strVal val="#ppt_y"/>
                          </p:val>
                        </p:tav>
                        <p:tav tm="100000">
                          <p:val>
                            <p:strVal val="#ppt_y"/>
                          </p:val>
                        </p:tav>
                      </p:tavLst>
                    </p:anim>
                  </p:childTnLst>
                </p:cTn>
              </p:par>
            </p:tnLst>
          </p:tmpl>
        </p:tmplLst>
      </p:bldP>
      <p:bldP spid="48" grpId="0" build="allAtOnce"/>
      <p:bldP spid="49" grpId="0" build="allAtOnce">
        <p:tmplLst>
          <p:tmpl lvl="1">
            <p:tnLst>
              <p:par>
                <p:cTn presetID="2" presetClass="entr" presetSubtype="2" fill="hold" nodeType="withEffect">
                  <p:stCondLst>
                    <p:cond delay="0"/>
                  </p:stCondLst>
                  <p:childTnLst>
                    <p:set>
                      <p:cBhvr>
                        <p:cTn dur="1" fill="hold">
                          <p:stCondLst>
                            <p:cond delay="0"/>
                          </p:stCondLst>
                        </p:cTn>
                        <p:tgtEl>
                          <p:spTgt spid="49"/>
                        </p:tgtEl>
                        <p:attrNameLst>
                          <p:attrName>style.visibility</p:attrName>
                        </p:attrNameLst>
                      </p:cBhvr>
                      <p:to>
                        <p:strVal val="visible"/>
                      </p:to>
                    </p:set>
                    <p:anim calcmode="lin" valueType="num">
                      <p:cBhvr additive="base">
                        <p:cTn dur="500" fill="hold"/>
                        <p:tgtEl>
                          <p:spTgt spid="49"/>
                        </p:tgtEl>
                        <p:attrNameLst>
                          <p:attrName>ppt_x</p:attrName>
                        </p:attrNameLst>
                      </p:cBhvr>
                      <p:tavLst>
                        <p:tav tm="0">
                          <p:val>
                            <p:strVal val="1+#ppt_w/2"/>
                          </p:val>
                        </p:tav>
                        <p:tav tm="100000">
                          <p:val>
                            <p:strVal val="#ppt_x"/>
                          </p:val>
                        </p:tav>
                      </p:tavLst>
                    </p:anim>
                    <p:anim calcmode="lin" valueType="num">
                      <p:cBhvr additive="base">
                        <p:cTn dur="500" fill="hold"/>
                        <p:tgtEl>
                          <p:spTgt spid="49"/>
                        </p:tgtEl>
                        <p:attrNameLst>
                          <p:attrName>ppt_y</p:attrName>
                        </p:attrNameLst>
                      </p:cBhvr>
                      <p:tavLst>
                        <p:tav tm="0">
                          <p:val>
                            <p:strVal val="#ppt_y"/>
                          </p:val>
                        </p:tav>
                        <p:tav tm="100000">
                          <p:val>
                            <p:strVal val="#ppt_y"/>
                          </p:val>
                        </p:tav>
                      </p:tavLst>
                    </p:anim>
                  </p:childTnLst>
                </p:cTn>
              </p:par>
            </p:tnLst>
          </p:tmpl>
        </p:tmplLst>
      </p:bldP>
      <p:bldP spid="51" grpId="0" build="allAtOnce">
        <p:tmplLst>
          <p:tmpl lvl="1">
            <p:tnLst>
              <p:par>
                <p:cTn presetID="2" presetClass="entr" presetSubtype="2" fill="hold" nodeType="withEffect">
                  <p:stCondLst>
                    <p:cond delay="0"/>
                  </p:stCondLst>
                  <p:childTnLst>
                    <p:set>
                      <p:cBhvr>
                        <p:cTn dur="1" fill="hold">
                          <p:stCondLst>
                            <p:cond delay="0"/>
                          </p:stCondLst>
                        </p:cTn>
                        <p:tgtEl>
                          <p:spTgt spid="51"/>
                        </p:tgtEl>
                        <p:attrNameLst>
                          <p:attrName>style.visibility</p:attrName>
                        </p:attrNameLst>
                      </p:cBhvr>
                      <p:to>
                        <p:strVal val="visible"/>
                      </p:to>
                    </p:set>
                    <p:anim calcmode="lin" valueType="num">
                      <p:cBhvr additive="base">
                        <p:cTn dur="500" fill="hold"/>
                        <p:tgtEl>
                          <p:spTgt spid="51"/>
                        </p:tgtEl>
                        <p:attrNameLst>
                          <p:attrName>ppt_x</p:attrName>
                        </p:attrNameLst>
                      </p:cBhvr>
                      <p:tavLst>
                        <p:tav tm="0">
                          <p:val>
                            <p:strVal val="1+#ppt_w/2"/>
                          </p:val>
                        </p:tav>
                        <p:tav tm="100000">
                          <p:val>
                            <p:strVal val="#ppt_x"/>
                          </p:val>
                        </p:tav>
                      </p:tavLst>
                    </p:anim>
                    <p:anim calcmode="lin" valueType="num">
                      <p:cBhvr additive="base">
                        <p:cTn dur="500" fill="hold"/>
                        <p:tgtEl>
                          <p:spTgt spid="51"/>
                        </p:tgtEl>
                        <p:attrNameLst>
                          <p:attrName>ppt_y</p:attrName>
                        </p:attrNameLst>
                      </p:cBhvr>
                      <p:tavLst>
                        <p:tav tm="0">
                          <p:val>
                            <p:strVal val="#ppt_y"/>
                          </p:val>
                        </p:tav>
                        <p:tav tm="100000">
                          <p:val>
                            <p:strVal val="#ppt_y"/>
                          </p:val>
                        </p:tav>
                      </p:tavLst>
                    </p:anim>
                  </p:childTnLst>
                </p:cTn>
              </p:par>
            </p:tnLst>
          </p:tmpl>
        </p:tmplLst>
      </p:bldP>
      <p:bldP spid="52" grpId="0" build="allAtOnce"/>
      <p:bldP spid="53" grpId="0" build="allAtOnce">
        <p:tmplLst>
          <p:tmpl lvl="1">
            <p:tnLst>
              <p:par>
                <p:cTn presetID="2" presetClass="entr" presetSubtype="2" fill="hold" nodeType="withEffect">
                  <p:stCondLst>
                    <p:cond delay="0"/>
                  </p:stCondLst>
                  <p:childTnLst>
                    <p:set>
                      <p:cBhvr>
                        <p:cTn dur="1" fill="hold">
                          <p:stCondLst>
                            <p:cond delay="0"/>
                          </p:stCondLst>
                        </p:cTn>
                        <p:tgtEl>
                          <p:spTgt spid="53"/>
                        </p:tgtEl>
                        <p:attrNameLst>
                          <p:attrName>style.visibility</p:attrName>
                        </p:attrNameLst>
                      </p:cBhvr>
                      <p:to>
                        <p:strVal val="visible"/>
                      </p:to>
                    </p:set>
                    <p:anim calcmode="lin" valueType="num">
                      <p:cBhvr additive="base">
                        <p:cTn dur="500" fill="hold"/>
                        <p:tgtEl>
                          <p:spTgt spid="53"/>
                        </p:tgtEl>
                        <p:attrNameLst>
                          <p:attrName>ppt_x</p:attrName>
                        </p:attrNameLst>
                      </p:cBhvr>
                      <p:tavLst>
                        <p:tav tm="0">
                          <p:val>
                            <p:strVal val="1+#ppt_w/2"/>
                          </p:val>
                        </p:tav>
                        <p:tav tm="100000">
                          <p:val>
                            <p:strVal val="#ppt_x"/>
                          </p:val>
                        </p:tav>
                      </p:tavLst>
                    </p:anim>
                    <p:anim calcmode="lin" valueType="num">
                      <p:cBhvr additive="base">
                        <p:cTn dur="500" fill="hold"/>
                        <p:tgtEl>
                          <p:spTgt spid="53"/>
                        </p:tgtEl>
                        <p:attrNameLst>
                          <p:attrName>ppt_y</p:attrName>
                        </p:attrNameLst>
                      </p:cBhvr>
                      <p:tavLst>
                        <p:tav tm="0">
                          <p:val>
                            <p:strVal val="#ppt_y"/>
                          </p:val>
                        </p:tav>
                        <p:tav tm="100000">
                          <p:val>
                            <p:strVal val="#ppt_y"/>
                          </p:val>
                        </p:tav>
                      </p:tavLst>
                    </p:anim>
                  </p:childTnLst>
                </p:cTn>
              </p:par>
            </p:tnLst>
          </p:tmpl>
        </p:tmplLst>
      </p:bldP>
      <p:bldP spid="54" grpId="0" build="allAtOnce">
        <p:tmplLst>
          <p:tmpl lvl="1">
            <p:tnLst>
              <p:par>
                <p:cTn presetID="2" presetClass="entr" presetSubtype="2" fill="hold" nodeType="withEffect">
                  <p:stCondLst>
                    <p:cond delay="0"/>
                  </p:stCondLst>
                  <p:childTnLst>
                    <p:set>
                      <p:cBhvr>
                        <p:cTn dur="1" fill="hold">
                          <p:stCondLst>
                            <p:cond delay="0"/>
                          </p:stCondLst>
                        </p:cTn>
                        <p:tgtEl>
                          <p:spTgt spid="54"/>
                        </p:tgtEl>
                        <p:attrNameLst>
                          <p:attrName>style.visibility</p:attrName>
                        </p:attrNameLst>
                      </p:cBhvr>
                      <p:to>
                        <p:strVal val="visible"/>
                      </p:to>
                    </p:set>
                    <p:anim calcmode="lin" valueType="num">
                      <p:cBhvr additive="base">
                        <p:cTn dur="500" fill="hold"/>
                        <p:tgtEl>
                          <p:spTgt spid="54"/>
                        </p:tgtEl>
                        <p:attrNameLst>
                          <p:attrName>ppt_x</p:attrName>
                        </p:attrNameLst>
                      </p:cBhvr>
                      <p:tavLst>
                        <p:tav tm="0">
                          <p:val>
                            <p:strVal val="1+#ppt_w/2"/>
                          </p:val>
                        </p:tav>
                        <p:tav tm="100000">
                          <p:val>
                            <p:strVal val="#ppt_x"/>
                          </p:val>
                        </p:tav>
                      </p:tavLst>
                    </p:anim>
                    <p:anim calcmode="lin" valueType="num">
                      <p:cBhvr additive="base">
                        <p:cTn dur="500" fill="hold"/>
                        <p:tgtEl>
                          <p:spTgt spid="54"/>
                        </p:tgtEl>
                        <p:attrNameLst>
                          <p:attrName>ppt_y</p:attrName>
                        </p:attrNameLst>
                      </p:cBhvr>
                      <p:tavLst>
                        <p:tav tm="0">
                          <p:val>
                            <p:strVal val="#ppt_y"/>
                          </p:val>
                        </p:tav>
                        <p:tav tm="100000">
                          <p:val>
                            <p:strVal val="#ppt_y"/>
                          </p:val>
                        </p:tav>
                      </p:tavLst>
                    </p:anim>
                  </p:childTnLst>
                </p:cTn>
              </p:par>
            </p:tnLst>
          </p:tmpl>
        </p:tmplLst>
      </p:bldP>
      <p:bldP spid="55" grpId="0" build="allAtOnce"/>
      <p:bldP spid="56" grpId="0" build="allAtOnce">
        <p:tmplLst>
          <p:tmpl lvl="1">
            <p:tnLst>
              <p:par>
                <p:cTn presetID="2" presetClass="entr" presetSubtype="2" fill="hold" nodeType="withEffect">
                  <p:stCondLst>
                    <p:cond delay="0"/>
                  </p:stCondLst>
                  <p:childTnLst>
                    <p:set>
                      <p:cBhvr>
                        <p:cTn dur="1" fill="hold">
                          <p:stCondLst>
                            <p:cond delay="0"/>
                          </p:stCondLst>
                        </p:cTn>
                        <p:tgtEl>
                          <p:spTgt spid="56"/>
                        </p:tgtEl>
                        <p:attrNameLst>
                          <p:attrName>style.visibility</p:attrName>
                        </p:attrNameLst>
                      </p:cBhvr>
                      <p:to>
                        <p:strVal val="visible"/>
                      </p:to>
                    </p:set>
                    <p:anim calcmode="lin" valueType="num">
                      <p:cBhvr additive="base">
                        <p:cTn dur="500" fill="hold"/>
                        <p:tgtEl>
                          <p:spTgt spid="56"/>
                        </p:tgtEl>
                        <p:attrNameLst>
                          <p:attrName>ppt_x</p:attrName>
                        </p:attrNameLst>
                      </p:cBhvr>
                      <p:tavLst>
                        <p:tav tm="0">
                          <p:val>
                            <p:strVal val="1+#ppt_w/2"/>
                          </p:val>
                        </p:tav>
                        <p:tav tm="100000">
                          <p:val>
                            <p:strVal val="#ppt_x"/>
                          </p:val>
                        </p:tav>
                      </p:tavLst>
                    </p:anim>
                    <p:anim calcmode="lin" valueType="num">
                      <p:cBhvr additive="base">
                        <p:cTn dur="500" fill="hold"/>
                        <p:tgtEl>
                          <p:spTgt spid="56"/>
                        </p:tgtEl>
                        <p:attrNameLst>
                          <p:attrName>ppt_y</p:attrName>
                        </p:attrNameLst>
                      </p:cBhvr>
                      <p:tavLst>
                        <p:tav tm="0">
                          <p:val>
                            <p:strVal val="#ppt_y"/>
                          </p:val>
                        </p:tav>
                        <p:tav tm="100000">
                          <p:val>
                            <p:strVal val="#ppt_y"/>
                          </p:val>
                        </p:tav>
                      </p:tavLst>
                    </p:anim>
                  </p:childTnLst>
                </p:cTn>
              </p:par>
            </p:tnLst>
          </p:tmpl>
        </p:tmplLst>
      </p:bldP>
      <p:bldP spid="57" grpId="0" build="allAtOnce">
        <p:tmplLst>
          <p:tmpl lvl="1">
            <p:tnLst>
              <p:par>
                <p:cTn presetID="2" presetClass="entr" presetSubtype="2" fill="hold" nodeType="withEffect">
                  <p:stCondLst>
                    <p:cond delay="0"/>
                  </p:stCondLst>
                  <p:childTnLst>
                    <p:set>
                      <p:cBhvr>
                        <p:cTn dur="1" fill="hold">
                          <p:stCondLst>
                            <p:cond delay="0"/>
                          </p:stCondLst>
                        </p:cTn>
                        <p:tgtEl>
                          <p:spTgt spid="57"/>
                        </p:tgtEl>
                        <p:attrNameLst>
                          <p:attrName>style.visibility</p:attrName>
                        </p:attrNameLst>
                      </p:cBhvr>
                      <p:to>
                        <p:strVal val="visible"/>
                      </p:to>
                    </p:set>
                    <p:anim calcmode="lin" valueType="num">
                      <p:cBhvr additive="base">
                        <p:cTn dur="500" fill="hold"/>
                        <p:tgtEl>
                          <p:spTgt spid="57"/>
                        </p:tgtEl>
                        <p:attrNameLst>
                          <p:attrName>ppt_x</p:attrName>
                        </p:attrNameLst>
                      </p:cBhvr>
                      <p:tavLst>
                        <p:tav tm="0">
                          <p:val>
                            <p:strVal val="1+#ppt_w/2"/>
                          </p:val>
                        </p:tav>
                        <p:tav tm="100000">
                          <p:val>
                            <p:strVal val="#ppt_x"/>
                          </p:val>
                        </p:tav>
                      </p:tavLst>
                    </p:anim>
                    <p:anim calcmode="lin" valueType="num">
                      <p:cBhvr additive="base">
                        <p:cTn dur="500" fill="hold"/>
                        <p:tgtEl>
                          <p:spTgt spid="57"/>
                        </p:tgtEl>
                        <p:attrNameLst>
                          <p:attrName>ppt_y</p:attrName>
                        </p:attrNameLst>
                      </p:cBhvr>
                      <p:tavLst>
                        <p:tav tm="0">
                          <p:val>
                            <p:strVal val="#ppt_y"/>
                          </p:val>
                        </p:tav>
                        <p:tav tm="100000">
                          <p:val>
                            <p:strVal val="#ppt_y"/>
                          </p:val>
                        </p:tav>
                      </p:tavLst>
                    </p:anim>
                  </p:childTnLst>
                </p:cTn>
              </p:par>
            </p:tnLst>
          </p:tmpl>
        </p:tmplLst>
      </p:bldP>
      <p:bldP spid="58" grpId="0" build="allAtOnce"/>
      <p:bldP spid="59" grpId="0" build="allAtOnce">
        <p:tmplLst>
          <p:tmpl lvl="1">
            <p:tnLst>
              <p:par>
                <p:cTn presetID="2" presetClass="entr" presetSubtype="2" fill="hold" nodeType="withEffect">
                  <p:stCondLst>
                    <p:cond delay="0"/>
                  </p:stCondLst>
                  <p:childTnLst>
                    <p:set>
                      <p:cBhvr>
                        <p:cTn dur="1" fill="hold">
                          <p:stCondLst>
                            <p:cond delay="0"/>
                          </p:stCondLst>
                        </p:cTn>
                        <p:tgtEl>
                          <p:spTgt spid="59"/>
                        </p:tgtEl>
                        <p:attrNameLst>
                          <p:attrName>style.visibility</p:attrName>
                        </p:attrNameLst>
                      </p:cBhvr>
                      <p:to>
                        <p:strVal val="visible"/>
                      </p:to>
                    </p:set>
                    <p:anim calcmode="lin" valueType="num">
                      <p:cBhvr additive="base">
                        <p:cTn dur="500" fill="hold"/>
                        <p:tgtEl>
                          <p:spTgt spid="59"/>
                        </p:tgtEl>
                        <p:attrNameLst>
                          <p:attrName>ppt_x</p:attrName>
                        </p:attrNameLst>
                      </p:cBhvr>
                      <p:tavLst>
                        <p:tav tm="0">
                          <p:val>
                            <p:strVal val="1+#ppt_w/2"/>
                          </p:val>
                        </p:tav>
                        <p:tav tm="100000">
                          <p:val>
                            <p:strVal val="#ppt_x"/>
                          </p:val>
                        </p:tav>
                      </p:tavLst>
                    </p:anim>
                    <p:anim calcmode="lin" valueType="num">
                      <p:cBhvr additive="base">
                        <p:cTn dur="500" fill="hold"/>
                        <p:tgtEl>
                          <p:spTgt spid="5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Pictures">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5720" y="-274320"/>
            <a:ext cx="9189720" cy="1280160"/>
          </a:xfrm>
        </p:spPr>
        <p:txBody>
          <a:bodyPr/>
          <a:lstStyle>
            <a:lvl1pPr>
              <a:defRPr cap="small" baseline="0">
                <a:solidFill>
                  <a:schemeClr val="bg1">
                    <a:lumMod val="50000"/>
                    <a:lumOff val="50000"/>
                  </a:schemeClr>
                </a:solidFill>
                <a:latin typeface="Segoe UI Light" pitchFamily="34" charset="0"/>
              </a:defRPr>
            </a:lvl1pPr>
          </a:lstStyle>
          <a:p>
            <a:r>
              <a:rPr lang="en-US" dirty="0" smtClean="0"/>
              <a:t>title</a:t>
            </a:r>
            <a:endParaRPr lang="en-US" dirty="0"/>
          </a:p>
        </p:txBody>
      </p:sp>
      <p:sp>
        <p:nvSpPr>
          <p:cNvPr id="7" name="Subtitle 2"/>
          <p:cNvSpPr>
            <a:spLocks noGrp="1"/>
          </p:cNvSpPr>
          <p:nvPr>
            <p:ph type="subTitle" idx="13" hasCustomPrompt="1"/>
          </p:nvPr>
        </p:nvSpPr>
        <p:spPr>
          <a:xfrm>
            <a:off x="-45720" y="1097280"/>
            <a:ext cx="6400800" cy="640080"/>
          </a:xfrm>
        </p:spPr>
        <p:txBody>
          <a:bodyPr/>
          <a:lstStyle>
            <a:lvl1pPr marL="0" indent="0" algn="l">
              <a:buNone/>
              <a:defRPr b="1">
                <a:solidFill>
                  <a:schemeClr val="accent3"/>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8" name="Text Placeholder 20"/>
          <p:cNvSpPr>
            <a:spLocks noGrp="1"/>
          </p:cNvSpPr>
          <p:nvPr>
            <p:ph type="body" sz="quarter" idx="15" hasCustomPrompt="1"/>
          </p:nvPr>
        </p:nvSpPr>
        <p:spPr>
          <a:xfrm>
            <a:off x="4572000" y="-274320"/>
            <a:ext cx="5943600" cy="1280160"/>
          </a:xfrm>
        </p:spPr>
        <p:txBody>
          <a:bodyPr>
            <a:noAutofit/>
          </a:bodyPr>
          <a:lstStyle>
            <a:lvl1pPr>
              <a:defRPr sz="8000" baseline="0">
                <a:solidFill>
                  <a:schemeClr val="tx1"/>
                </a:solidFill>
              </a:defRPr>
            </a:lvl1pPr>
          </a:lstStyle>
          <a:p>
            <a:pPr lvl="0"/>
            <a:r>
              <a:rPr lang="en-US" dirty="0" smtClean="0"/>
              <a:t>title 2</a:t>
            </a:r>
            <a:endParaRPr lang="en-US" dirty="0"/>
          </a:p>
        </p:txBody>
      </p:sp>
      <p:sp>
        <p:nvSpPr>
          <p:cNvPr id="11" name="Picture Placeholder 10"/>
          <p:cNvSpPr>
            <a:spLocks noGrp="1" noChangeAspect="1"/>
          </p:cNvSpPr>
          <p:nvPr>
            <p:ph type="pic" sz="quarter" idx="16"/>
          </p:nvPr>
        </p:nvSpPr>
        <p:spPr>
          <a:xfrm>
            <a:off x="45720" y="2057400"/>
            <a:ext cx="2103120" cy="2103120"/>
          </a:xfrm>
        </p:spPr>
        <p:txBody>
          <a:bodyPr/>
          <a:lstStyle/>
          <a:p>
            <a:r>
              <a:rPr lang="en-US" smtClean="0"/>
              <a:t>Click icon to add picture</a:t>
            </a:r>
            <a:endParaRPr lang="en-US"/>
          </a:p>
        </p:txBody>
      </p:sp>
      <p:sp>
        <p:nvSpPr>
          <p:cNvPr id="13" name="Picture Placeholder 10"/>
          <p:cNvSpPr>
            <a:spLocks noGrp="1" noChangeAspect="1"/>
          </p:cNvSpPr>
          <p:nvPr>
            <p:ph type="pic" sz="quarter" idx="17"/>
          </p:nvPr>
        </p:nvSpPr>
        <p:spPr>
          <a:xfrm>
            <a:off x="45720" y="4343400"/>
            <a:ext cx="2103120" cy="2103120"/>
          </a:xfrm>
        </p:spPr>
        <p:txBody>
          <a:bodyPr/>
          <a:lstStyle/>
          <a:p>
            <a:r>
              <a:rPr lang="en-US" smtClean="0"/>
              <a:t>Click icon to add picture</a:t>
            </a:r>
            <a:endParaRPr lang="en-US"/>
          </a:p>
        </p:txBody>
      </p:sp>
      <p:sp>
        <p:nvSpPr>
          <p:cNvPr id="14" name="Picture Placeholder 10"/>
          <p:cNvSpPr>
            <a:spLocks noGrp="1" noChangeAspect="1"/>
          </p:cNvSpPr>
          <p:nvPr>
            <p:ph type="pic" sz="quarter" idx="18"/>
          </p:nvPr>
        </p:nvSpPr>
        <p:spPr>
          <a:xfrm>
            <a:off x="2286000" y="2057400"/>
            <a:ext cx="2103120" cy="2103120"/>
          </a:xfrm>
        </p:spPr>
        <p:txBody>
          <a:bodyPr/>
          <a:lstStyle/>
          <a:p>
            <a:r>
              <a:rPr lang="en-US" smtClean="0"/>
              <a:t>Click icon to add picture</a:t>
            </a:r>
            <a:endParaRPr lang="en-US"/>
          </a:p>
        </p:txBody>
      </p:sp>
      <p:sp>
        <p:nvSpPr>
          <p:cNvPr id="15" name="Picture Placeholder 10"/>
          <p:cNvSpPr>
            <a:spLocks noGrp="1" noChangeAspect="1"/>
          </p:cNvSpPr>
          <p:nvPr>
            <p:ph type="pic" sz="quarter" idx="19"/>
          </p:nvPr>
        </p:nvSpPr>
        <p:spPr>
          <a:xfrm>
            <a:off x="2286000" y="4343400"/>
            <a:ext cx="2103120" cy="2103120"/>
          </a:xfrm>
        </p:spPr>
        <p:txBody>
          <a:bodyPr/>
          <a:lstStyle/>
          <a:p>
            <a:r>
              <a:rPr lang="en-US" smtClean="0"/>
              <a:t>Click icon to add picture</a:t>
            </a:r>
            <a:endParaRPr lang="en-US"/>
          </a:p>
        </p:txBody>
      </p:sp>
      <p:sp>
        <p:nvSpPr>
          <p:cNvPr id="16" name="Picture Placeholder 10"/>
          <p:cNvSpPr>
            <a:spLocks noGrp="1" noChangeAspect="1"/>
          </p:cNvSpPr>
          <p:nvPr>
            <p:ph type="pic" sz="quarter" idx="20"/>
          </p:nvPr>
        </p:nvSpPr>
        <p:spPr>
          <a:xfrm>
            <a:off x="4572000" y="2057400"/>
            <a:ext cx="2103120" cy="2103120"/>
          </a:xfrm>
        </p:spPr>
        <p:txBody>
          <a:bodyPr/>
          <a:lstStyle/>
          <a:p>
            <a:r>
              <a:rPr lang="en-US" smtClean="0"/>
              <a:t>Click icon to add picture</a:t>
            </a:r>
            <a:endParaRPr lang="en-US"/>
          </a:p>
        </p:txBody>
      </p:sp>
      <p:sp>
        <p:nvSpPr>
          <p:cNvPr id="17" name="Picture Placeholder 10"/>
          <p:cNvSpPr>
            <a:spLocks noGrp="1" noChangeAspect="1"/>
          </p:cNvSpPr>
          <p:nvPr>
            <p:ph type="pic" sz="quarter" idx="21"/>
          </p:nvPr>
        </p:nvSpPr>
        <p:spPr>
          <a:xfrm>
            <a:off x="4572000" y="4343400"/>
            <a:ext cx="2103120" cy="2103120"/>
          </a:xfrm>
        </p:spPr>
        <p:txBody>
          <a:bodyPr/>
          <a:lstStyle/>
          <a:p>
            <a:r>
              <a:rPr lang="en-US" smtClean="0"/>
              <a:t>Click icon to add picture</a:t>
            </a:r>
            <a:endParaRPr lang="en-US"/>
          </a:p>
        </p:txBody>
      </p:sp>
      <p:sp>
        <p:nvSpPr>
          <p:cNvPr id="18" name="Picture Placeholder 10"/>
          <p:cNvSpPr>
            <a:spLocks noGrp="1" noChangeAspect="1"/>
          </p:cNvSpPr>
          <p:nvPr>
            <p:ph type="pic" sz="quarter" idx="22"/>
          </p:nvPr>
        </p:nvSpPr>
        <p:spPr>
          <a:xfrm>
            <a:off x="6858000" y="2057400"/>
            <a:ext cx="2103120" cy="2103120"/>
          </a:xfrm>
        </p:spPr>
        <p:txBody>
          <a:bodyPr/>
          <a:lstStyle/>
          <a:p>
            <a:r>
              <a:rPr lang="en-US" smtClean="0"/>
              <a:t>Click icon to add picture</a:t>
            </a:r>
            <a:endParaRPr lang="en-US"/>
          </a:p>
        </p:txBody>
      </p:sp>
      <p:sp>
        <p:nvSpPr>
          <p:cNvPr id="19" name="Picture Placeholder 10"/>
          <p:cNvSpPr>
            <a:spLocks noGrp="1" noChangeAspect="1"/>
          </p:cNvSpPr>
          <p:nvPr>
            <p:ph type="pic" sz="quarter" idx="23"/>
          </p:nvPr>
        </p:nvSpPr>
        <p:spPr>
          <a:xfrm>
            <a:off x="6858000" y="4343400"/>
            <a:ext cx="2103120" cy="2103120"/>
          </a:xfrm>
        </p:spPr>
        <p:txBody>
          <a:bodyPr/>
          <a:lstStyle/>
          <a:p>
            <a:r>
              <a:rPr lang="en-US" smtClean="0"/>
              <a:t>Click icon to add picture</a:t>
            </a:r>
            <a:endParaRPr lang="en-US"/>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nodePh="1">
                                  <p:stCondLst>
                                    <p:cond delay="0"/>
                                  </p:stCondLst>
                                  <p:endCondLst>
                                    <p:cond evt="begin" delay="0">
                                      <p:tn val="9"/>
                                    </p:cond>
                                  </p:end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nodePh="1">
                                  <p:stCondLst>
                                    <p:cond delay="0"/>
                                  </p:stCondLst>
                                  <p:endCondLst>
                                    <p:cond evt="begin" delay="0">
                                      <p:tn val="13"/>
                                    </p:cond>
                                  </p:end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nodePh="1">
                                  <p:stCondLst>
                                    <p:cond delay="0"/>
                                  </p:stCondLst>
                                  <p:endCondLst>
                                    <p:cond evt="begin" delay="0">
                                      <p:tn val="17"/>
                                    </p:cond>
                                  </p:end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1+#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nodePh="1">
                                  <p:stCondLst>
                                    <p:cond delay="0"/>
                                  </p:stCondLst>
                                  <p:endCondLst>
                                    <p:cond evt="begin" delay="0">
                                      <p:tn val="21"/>
                                    </p:cond>
                                  </p:end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nodePh="1">
                                  <p:stCondLst>
                                    <p:cond delay="0"/>
                                  </p:stCondLst>
                                  <p:endCondLst>
                                    <p:cond evt="begin" delay="0">
                                      <p:tn val="25"/>
                                    </p:cond>
                                  </p:end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1+#ppt_w/2"/>
                                          </p:val>
                                        </p:tav>
                                        <p:tav tm="100000">
                                          <p:val>
                                            <p:strVal val="#ppt_x"/>
                                          </p:val>
                                        </p:tav>
                                      </p:tavLst>
                                    </p:anim>
                                    <p:anim calcmode="lin" valueType="num">
                                      <p:cBhvr additive="base">
                                        <p:cTn id="28" dur="500" fill="hold"/>
                                        <p:tgtEl>
                                          <p:spTgt spid="16"/>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nodePh="1">
                                  <p:stCondLst>
                                    <p:cond delay="0"/>
                                  </p:stCondLst>
                                  <p:endCondLst>
                                    <p:cond evt="begin" delay="0">
                                      <p:tn val="29"/>
                                    </p:cond>
                                  </p:end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1+#ppt_w/2"/>
                                          </p:val>
                                        </p:tav>
                                        <p:tav tm="100000">
                                          <p:val>
                                            <p:strVal val="#ppt_x"/>
                                          </p:val>
                                        </p:tav>
                                      </p:tavLst>
                                    </p:anim>
                                    <p:anim calcmode="lin" valueType="num">
                                      <p:cBhvr additive="base">
                                        <p:cTn id="32" dur="500" fill="hold"/>
                                        <p:tgtEl>
                                          <p:spTgt spid="17"/>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nodePh="1">
                                  <p:stCondLst>
                                    <p:cond delay="0"/>
                                  </p:stCondLst>
                                  <p:endCondLst>
                                    <p:cond evt="begin" delay="0">
                                      <p:tn val="33"/>
                                    </p:cond>
                                  </p:end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1+#ppt_w/2"/>
                                          </p:val>
                                        </p:tav>
                                        <p:tav tm="100000">
                                          <p:val>
                                            <p:strVal val="#ppt_x"/>
                                          </p:val>
                                        </p:tav>
                                      </p:tavLst>
                                    </p:anim>
                                    <p:anim calcmode="lin" valueType="num">
                                      <p:cBhvr additive="base">
                                        <p:cTn id="36" dur="500" fill="hold"/>
                                        <p:tgtEl>
                                          <p:spTgt spid="18"/>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nodePh="1">
                                  <p:stCondLst>
                                    <p:cond delay="0"/>
                                  </p:stCondLst>
                                  <p:endCondLst>
                                    <p:cond evt="begin" delay="0">
                                      <p:tn val="37"/>
                                    </p:cond>
                                  </p:end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1+#ppt_w/2"/>
                                          </p:val>
                                        </p:tav>
                                        <p:tav tm="100000">
                                          <p:val>
                                            <p:strVal val="#ppt_x"/>
                                          </p:val>
                                        </p:tav>
                                      </p:tavLst>
                                    </p:anim>
                                    <p:anim calcmode="lin" valueType="num">
                                      <p:cBhvr additive="base">
                                        <p:cTn id="40"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 presetClass="entr" presetSubtype="2"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1+#ppt_w/2"/>
                          </p:val>
                        </p:tav>
                        <p:tav tm="100000">
                          <p:val>
                            <p:strVal val="#ppt_x"/>
                          </p:val>
                        </p:tav>
                      </p:tavLst>
                    </p:anim>
                    <p:anim calcmode="lin" valueType="num">
                      <p:cBhvr additive="base">
                        <p:cTn dur="500" fill="hold"/>
                        <p:tgtEl>
                          <p:spTgt spid="7"/>
                        </p:tgtEl>
                        <p:attrNameLst>
                          <p:attrName>ppt_y</p:attrName>
                        </p:attrNameLst>
                      </p:cBhvr>
                      <p:tavLst>
                        <p:tav tm="0">
                          <p:val>
                            <p:strVal val="#ppt_y"/>
                          </p:val>
                        </p:tav>
                        <p:tav tm="100000">
                          <p:val>
                            <p:strVal val="#ppt_y"/>
                          </p:val>
                        </p:tav>
                      </p:tavLst>
                    </p:anim>
                  </p:childTnLst>
                </p:cTn>
              </p:par>
            </p:tnLst>
          </p:tmpl>
        </p:tmplLst>
      </p:bldP>
      <p:bldP spid="11" grpId="0"/>
      <p:bldP spid="13" grpId="0"/>
      <p:bldP spid="14" grpId="0"/>
      <p:bldP spid="15" grpId="0"/>
      <p:bldP spid="16" grpId="0"/>
      <p:bldP spid="17" grpId="0"/>
      <p:bldP spid="18" grpId="0"/>
      <p:bldP spid="19" grpId="0"/>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Large Picture and Description">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720" y="-274320"/>
            <a:ext cx="9189720" cy="1280160"/>
          </a:xfrm>
        </p:spPr>
        <p:txBody>
          <a:bodyPr/>
          <a:lstStyle>
            <a:lvl1pPr>
              <a:defRPr cap="small" baseline="0">
                <a:solidFill>
                  <a:schemeClr val="bg1">
                    <a:lumMod val="50000"/>
                    <a:lumOff val="50000"/>
                  </a:schemeClr>
                </a:solidFill>
                <a:latin typeface="Segoe UI Light" pitchFamily="34" charset="0"/>
              </a:defRPr>
            </a:lvl1pPr>
          </a:lstStyle>
          <a:p>
            <a:r>
              <a:rPr lang="en-US" dirty="0" smtClean="0"/>
              <a:t>title</a:t>
            </a:r>
            <a:endParaRPr lang="en-US" dirty="0"/>
          </a:p>
        </p:txBody>
      </p:sp>
      <p:sp>
        <p:nvSpPr>
          <p:cNvPr id="6" name="Subtitle 2"/>
          <p:cNvSpPr>
            <a:spLocks noGrp="1"/>
          </p:cNvSpPr>
          <p:nvPr>
            <p:ph type="subTitle" idx="13" hasCustomPrompt="1"/>
          </p:nvPr>
        </p:nvSpPr>
        <p:spPr>
          <a:xfrm>
            <a:off x="-45720" y="1097280"/>
            <a:ext cx="6400800" cy="640080"/>
          </a:xfrm>
        </p:spPr>
        <p:txBody>
          <a:bodyPr/>
          <a:lstStyle>
            <a:lvl1pPr marL="0" indent="0" algn="l">
              <a:buNone/>
              <a:defRPr b="1">
                <a:solidFill>
                  <a:schemeClr val="accent3"/>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7" name="Text Placeholder 20"/>
          <p:cNvSpPr>
            <a:spLocks noGrp="1"/>
          </p:cNvSpPr>
          <p:nvPr>
            <p:ph type="body" sz="quarter" idx="15" hasCustomPrompt="1"/>
          </p:nvPr>
        </p:nvSpPr>
        <p:spPr>
          <a:xfrm>
            <a:off x="4572000" y="-274320"/>
            <a:ext cx="5943600" cy="1280160"/>
          </a:xfrm>
        </p:spPr>
        <p:txBody>
          <a:bodyPr>
            <a:noAutofit/>
          </a:bodyPr>
          <a:lstStyle>
            <a:lvl1pPr>
              <a:defRPr sz="8000" baseline="0">
                <a:solidFill>
                  <a:schemeClr val="tx1"/>
                </a:solidFill>
              </a:defRPr>
            </a:lvl1pPr>
          </a:lstStyle>
          <a:p>
            <a:pPr lvl="0"/>
            <a:r>
              <a:rPr lang="en-US" dirty="0" smtClean="0"/>
              <a:t>title 2</a:t>
            </a:r>
            <a:endParaRPr lang="en-US" dirty="0"/>
          </a:p>
        </p:txBody>
      </p:sp>
      <p:sp>
        <p:nvSpPr>
          <p:cNvPr id="17" name="Text Placeholder 7"/>
          <p:cNvSpPr>
            <a:spLocks noGrp="1"/>
          </p:cNvSpPr>
          <p:nvPr>
            <p:ph type="body" sz="quarter" idx="24" hasCustomPrompt="1"/>
          </p:nvPr>
        </p:nvSpPr>
        <p:spPr>
          <a:xfrm>
            <a:off x="6858000" y="1965960"/>
            <a:ext cx="2286000" cy="457200"/>
          </a:xfrm>
        </p:spPr>
        <p:txBody>
          <a:bodyPr anchor="ctr">
            <a:normAutofit/>
          </a:bodyPr>
          <a:lstStyle>
            <a:lvl1pPr>
              <a:defRPr sz="2400" b="1" baseline="0">
                <a:solidFill>
                  <a:schemeClr val="tx1"/>
                </a:solidFill>
                <a:latin typeface="+mj-lt"/>
              </a:defRPr>
            </a:lvl1pPr>
          </a:lstStyle>
          <a:p>
            <a:pPr lvl="0"/>
            <a:r>
              <a:rPr lang="en-US" dirty="0" smtClean="0"/>
              <a:t>Picture Name</a:t>
            </a:r>
          </a:p>
        </p:txBody>
      </p:sp>
      <p:sp>
        <p:nvSpPr>
          <p:cNvPr id="19" name="Text Placeholder 7"/>
          <p:cNvSpPr>
            <a:spLocks noGrp="1"/>
          </p:cNvSpPr>
          <p:nvPr>
            <p:ph type="body" sz="quarter" idx="26" hasCustomPrompt="1"/>
          </p:nvPr>
        </p:nvSpPr>
        <p:spPr>
          <a:xfrm>
            <a:off x="6934200" y="2590800"/>
            <a:ext cx="2209800" cy="4114800"/>
          </a:xfrm>
        </p:spPr>
        <p:txBody>
          <a:bodyPr anchor="t">
            <a:normAutofit/>
          </a:bodyPr>
          <a:lstStyle>
            <a:lvl1pPr marL="0" indent="0">
              <a:lnSpc>
                <a:spcPct val="80000"/>
              </a:lnSpc>
              <a:defRPr sz="2000" b="1" baseline="0">
                <a:solidFill>
                  <a:schemeClr val="tx1">
                    <a:lumMod val="65000"/>
                  </a:schemeClr>
                </a:solidFill>
                <a:latin typeface="+mj-lt"/>
              </a:defRPr>
            </a:lvl1pPr>
          </a:lstStyle>
          <a:p>
            <a:pPr lvl="0"/>
            <a:r>
              <a:rPr lang="en-US" dirty="0" smtClean="0"/>
              <a:t>Explanation of picture</a:t>
            </a:r>
          </a:p>
        </p:txBody>
      </p:sp>
      <p:sp>
        <p:nvSpPr>
          <p:cNvPr id="27" name="Picture Placeholder 26"/>
          <p:cNvSpPr>
            <a:spLocks noGrp="1"/>
          </p:cNvSpPr>
          <p:nvPr>
            <p:ph type="pic" sz="quarter" idx="33" hasCustomPrompt="1"/>
          </p:nvPr>
        </p:nvSpPr>
        <p:spPr>
          <a:xfrm>
            <a:off x="45720" y="1981200"/>
            <a:ext cx="6736080" cy="4648200"/>
          </a:xfrm>
        </p:spPr>
        <p:txBody>
          <a:bodyPr/>
          <a:lstStyle>
            <a:lvl1pPr>
              <a:defRPr baseline="0"/>
            </a:lvl1pPr>
          </a:lstStyle>
          <a:p>
            <a:r>
              <a:rPr lang="en-US" dirty="0" smtClean="0"/>
              <a:t>Square picture works best</a:t>
            </a:r>
            <a:endParaRPr lang="en-US" dirty="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 calcmode="lin" valueType="num">
                                      <p:cBhvr additive="base">
                                        <p:cTn id="11" dur="500" fill="hold"/>
                                        <p:tgtEl>
                                          <p:spTgt spid="17">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7">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anim calcmode="lin" valueType="num">
                                      <p:cBhvr additive="base">
                                        <p:cTn id="15" dur="50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9">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27">
                                            <p:txEl>
                                              <p:pRg st="0" end="0"/>
                                            </p:txEl>
                                          </p:spTgt>
                                        </p:tgtEl>
                                        <p:attrNameLst>
                                          <p:attrName>style.visibility</p:attrName>
                                        </p:attrNameLst>
                                      </p:cBhvr>
                                      <p:to>
                                        <p:strVal val="visible"/>
                                      </p:to>
                                    </p:set>
                                    <p:anim calcmode="lin" valueType="num">
                                      <p:cBhvr additive="base">
                                        <p:cTn id="19" dur="500" fill="hold"/>
                                        <p:tgtEl>
                                          <p:spTgt spid="27">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2" presetClass="entr" presetSubtype="2"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1+#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P spid="17" grpId="0" build="p">
        <p:tmplLst>
          <p:tmpl lvl="1">
            <p:tnLst>
              <p:par>
                <p:cTn presetID="2" presetClass="entr" presetSubtype="2"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1+#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Lst>
      </p:bldP>
      <p:bldP spid="19" grpId="0" build="p">
        <p:tmplLst>
          <p:tmpl lvl="1">
            <p:tnLst>
              <p:par>
                <p:cTn presetID="2" presetClass="entr" presetSubtype="2"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1+#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P spid="27" grpId="0" build="p"/>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hart and Description">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720" y="-274320"/>
            <a:ext cx="9189720" cy="1280160"/>
          </a:xfrm>
        </p:spPr>
        <p:txBody>
          <a:bodyPr/>
          <a:lstStyle>
            <a:lvl1pPr>
              <a:defRPr cap="small" baseline="0">
                <a:solidFill>
                  <a:schemeClr val="bg1">
                    <a:lumMod val="50000"/>
                    <a:lumOff val="50000"/>
                  </a:schemeClr>
                </a:solidFill>
                <a:latin typeface="Segoe UI Light" pitchFamily="34" charset="0"/>
              </a:defRPr>
            </a:lvl1pPr>
          </a:lstStyle>
          <a:p>
            <a:r>
              <a:rPr lang="en-US" dirty="0" smtClean="0"/>
              <a:t>title</a:t>
            </a:r>
            <a:endParaRPr lang="en-US" dirty="0"/>
          </a:p>
        </p:txBody>
      </p:sp>
      <p:sp>
        <p:nvSpPr>
          <p:cNvPr id="6" name="Subtitle 2"/>
          <p:cNvSpPr>
            <a:spLocks noGrp="1"/>
          </p:cNvSpPr>
          <p:nvPr>
            <p:ph type="subTitle" idx="13" hasCustomPrompt="1"/>
          </p:nvPr>
        </p:nvSpPr>
        <p:spPr>
          <a:xfrm>
            <a:off x="-45720" y="1097280"/>
            <a:ext cx="6400800" cy="640080"/>
          </a:xfrm>
        </p:spPr>
        <p:txBody>
          <a:bodyPr/>
          <a:lstStyle>
            <a:lvl1pPr marL="0" indent="0" algn="l">
              <a:buNone/>
              <a:defRPr b="1">
                <a:solidFill>
                  <a:schemeClr val="accent3"/>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7" name="Text Placeholder 20"/>
          <p:cNvSpPr>
            <a:spLocks noGrp="1"/>
          </p:cNvSpPr>
          <p:nvPr>
            <p:ph type="body" sz="quarter" idx="15" hasCustomPrompt="1"/>
          </p:nvPr>
        </p:nvSpPr>
        <p:spPr>
          <a:xfrm>
            <a:off x="4572000" y="-274320"/>
            <a:ext cx="5943600" cy="1280160"/>
          </a:xfrm>
        </p:spPr>
        <p:txBody>
          <a:bodyPr>
            <a:noAutofit/>
          </a:bodyPr>
          <a:lstStyle>
            <a:lvl1pPr>
              <a:defRPr sz="8000" baseline="0">
                <a:solidFill>
                  <a:schemeClr val="accent1"/>
                </a:solidFill>
              </a:defRPr>
            </a:lvl1pPr>
          </a:lstStyle>
          <a:p>
            <a:pPr lvl="0"/>
            <a:r>
              <a:rPr lang="en-US" dirty="0" smtClean="0"/>
              <a:t>title 2</a:t>
            </a:r>
            <a:endParaRPr lang="en-US" dirty="0"/>
          </a:p>
        </p:txBody>
      </p:sp>
      <p:sp>
        <p:nvSpPr>
          <p:cNvPr id="17" name="Text Placeholder 7"/>
          <p:cNvSpPr>
            <a:spLocks noGrp="1"/>
          </p:cNvSpPr>
          <p:nvPr>
            <p:ph type="body" sz="quarter" idx="24" hasCustomPrompt="1"/>
          </p:nvPr>
        </p:nvSpPr>
        <p:spPr>
          <a:xfrm>
            <a:off x="-45720" y="1965960"/>
            <a:ext cx="4572000" cy="457200"/>
          </a:xfrm>
        </p:spPr>
        <p:txBody>
          <a:bodyPr anchor="ctr">
            <a:normAutofit/>
          </a:bodyPr>
          <a:lstStyle>
            <a:lvl1pPr>
              <a:defRPr sz="2400" b="1" baseline="0">
                <a:solidFill>
                  <a:schemeClr val="bg1">
                    <a:lumMod val="50000"/>
                    <a:lumOff val="50000"/>
                  </a:schemeClr>
                </a:solidFill>
                <a:latin typeface="+mj-lt"/>
              </a:defRPr>
            </a:lvl1pPr>
          </a:lstStyle>
          <a:p>
            <a:pPr lvl="0"/>
            <a:r>
              <a:rPr lang="en-US" dirty="0" smtClean="0"/>
              <a:t>Chart Title</a:t>
            </a:r>
          </a:p>
        </p:txBody>
      </p:sp>
      <p:sp>
        <p:nvSpPr>
          <p:cNvPr id="19" name="Text Placeholder 7"/>
          <p:cNvSpPr>
            <a:spLocks noGrp="1"/>
          </p:cNvSpPr>
          <p:nvPr>
            <p:ph type="body" sz="quarter" idx="26" hasCustomPrompt="1"/>
          </p:nvPr>
        </p:nvSpPr>
        <p:spPr>
          <a:xfrm>
            <a:off x="-45720" y="2377440"/>
            <a:ext cx="4572000" cy="4328160"/>
          </a:xfrm>
        </p:spPr>
        <p:txBody>
          <a:bodyPr anchor="t">
            <a:normAutofit/>
          </a:bodyPr>
          <a:lstStyle>
            <a:lvl1pPr marL="0" indent="0">
              <a:lnSpc>
                <a:spcPct val="80000"/>
              </a:lnSpc>
              <a:defRPr sz="2000" b="1" baseline="0">
                <a:solidFill>
                  <a:schemeClr val="accent1"/>
                </a:solidFill>
                <a:latin typeface="+mj-lt"/>
              </a:defRPr>
            </a:lvl1pPr>
          </a:lstStyle>
          <a:p>
            <a:pPr lvl="0"/>
            <a:r>
              <a:rPr lang="en-US" dirty="0" smtClean="0"/>
              <a:t>Chart description</a:t>
            </a:r>
          </a:p>
        </p:txBody>
      </p:sp>
      <p:sp>
        <p:nvSpPr>
          <p:cNvPr id="9" name="Chart Placeholder 8"/>
          <p:cNvSpPr>
            <a:spLocks noGrp="1"/>
          </p:cNvSpPr>
          <p:nvPr>
            <p:ph type="chart" sz="quarter" idx="27"/>
          </p:nvPr>
        </p:nvSpPr>
        <p:spPr>
          <a:xfrm>
            <a:off x="4572000" y="2057400"/>
            <a:ext cx="4572000" cy="4572000"/>
          </a:xfrm>
        </p:spPr>
        <p:txBody>
          <a:bodyPr/>
          <a:lstStyle/>
          <a:p>
            <a:r>
              <a:rPr lang="en-US" smtClean="0"/>
              <a:t>Click icon to add chart</a:t>
            </a:r>
            <a:endParaRPr lang="en-US" dirty="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 calcmode="lin" valueType="num">
                                      <p:cBhvr additive="base">
                                        <p:cTn id="11" dur="500" fill="hold"/>
                                        <p:tgtEl>
                                          <p:spTgt spid="17">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7">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anim calcmode="lin" valueType="num">
                                      <p:cBhvr additive="base">
                                        <p:cTn id="15" dur="50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9">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nodePh="1">
                                  <p:stCondLst>
                                    <p:cond delay="0"/>
                                  </p:stCondLst>
                                  <p:endCondLst>
                                    <p:cond evt="begin" delay="0">
                                      <p:tn val="17"/>
                                    </p:cond>
                                  </p:end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2" presetClass="entr" presetSubtype="2"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1+#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P spid="17" grpId="0" build="p">
        <p:tmplLst>
          <p:tmpl lvl="1">
            <p:tnLst>
              <p:par>
                <p:cTn presetID="2" presetClass="entr" presetSubtype="2"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1+#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Lst>
      </p:bldP>
      <p:bldP spid="19" grpId="0" build="p">
        <p:tmplLst>
          <p:tmpl lvl="1">
            <p:tnLst>
              <p:par>
                <p:cTn presetID="2" presetClass="entr" presetSubtype="2"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1+#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P spid="9" grpId="0"/>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 y="-274320"/>
            <a:ext cx="9144000" cy="1280160"/>
          </a:xfrm>
        </p:spPr>
        <p:txBody>
          <a:bodyPr/>
          <a:lstStyle>
            <a:lvl1pPr>
              <a:defRPr cap="small" baseline="0">
                <a:latin typeface="Segoe UI Light" pitchFamily="34" charset="0"/>
              </a:defRPr>
            </a:lvl1pPr>
          </a:lstStyle>
          <a:p>
            <a:r>
              <a:rPr lang="en-US" dirty="0" smtClean="0"/>
              <a:t>title</a:t>
            </a:r>
            <a:endParaRPr lang="en-US" dirty="0"/>
          </a:p>
        </p:txBody>
      </p:sp>
      <p:sp>
        <p:nvSpPr>
          <p:cNvPr id="3" name="Subtitle 2"/>
          <p:cNvSpPr>
            <a:spLocks noGrp="1"/>
          </p:cNvSpPr>
          <p:nvPr>
            <p:ph type="subTitle" idx="1" hasCustomPrompt="1"/>
          </p:nvPr>
        </p:nvSpPr>
        <p:spPr>
          <a:xfrm>
            <a:off x="-45720" y="1097280"/>
            <a:ext cx="6400800" cy="640080"/>
          </a:xfrm>
        </p:spPr>
        <p:txBody>
          <a:bodyPr/>
          <a:lstStyle>
            <a:lvl1pPr marL="0" indent="0" algn="l">
              <a:buNone/>
              <a:defRPr b="1">
                <a:solidFill>
                  <a:schemeClr val="tx1">
                    <a:lumMod val="50000"/>
                  </a:schemeClr>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11" name="Text Placeholder 10"/>
          <p:cNvSpPr>
            <a:spLocks noGrp="1"/>
          </p:cNvSpPr>
          <p:nvPr>
            <p:ph type="body" sz="quarter" idx="10" hasCustomPrompt="1"/>
          </p:nvPr>
        </p:nvSpPr>
        <p:spPr>
          <a:xfrm>
            <a:off x="-45720" y="6263640"/>
            <a:ext cx="6400800" cy="640080"/>
          </a:xfrm>
        </p:spPr>
        <p:txBody>
          <a:bodyPr/>
          <a:lstStyle>
            <a:lvl1pPr>
              <a:defRPr/>
            </a:lvl1pPr>
          </a:lstStyle>
          <a:p>
            <a:pPr lvl="0"/>
            <a:r>
              <a:rPr lang="en-US" dirty="0" smtClean="0"/>
              <a:t>author</a:t>
            </a:r>
            <a:endParaRPr lang="en-US" dirty="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 calcmode="lin" valueType="num">
                                      <p:cBhvr additive="base">
                                        <p:cTn id="11"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tmplLst>
          <p:tmpl lvl="1">
            <p:tnLst>
              <p:par>
                <p:cT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11" grpId="0" build="allAtOnce">
        <p:tmplLst>
          <p:tmpl lvl="1">
            <p:tnLst>
              <p:par>
                <p:cTn presetID="2" presetClass="entr" presetSubtype="2"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1+#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6600">
                <a:latin typeface="Segoe UI Light" pitchFamily="34" charset="0"/>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ictures and Description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 y="-274320"/>
            <a:ext cx="9189720" cy="1280160"/>
          </a:xfrm>
        </p:spPr>
        <p:txBody>
          <a:bodyPr/>
          <a:lstStyle>
            <a:lvl1pPr>
              <a:defRPr cap="small" baseline="0">
                <a:solidFill>
                  <a:schemeClr val="bg1">
                    <a:lumMod val="50000"/>
                    <a:lumOff val="50000"/>
                  </a:schemeClr>
                </a:solidFill>
                <a:latin typeface="Segoe UI Light" pitchFamily="34" charset="0"/>
              </a:defRPr>
            </a:lvl1pPr>
          </a:lstStyle>
          <a:p>
            <a:r>
              <a:rPr lang="en-US" dirty="0" smtClean="0"/>
              <a:t>title</a:t>
            </a:r>
            <a:endParaRPr lang="en-US" dirty="0"/>
          </a:p>
        </p:txBody>
      </p:sp>
      <p:sp>
        <p:nvSpPr>
          <p:cNvPr id="9" name="Subtitle 2"/>
          <p:cNvSpPr>
            <a:spLocks noGrp="1"/>
          </p:cNvSpPr>
          <p:nvPr>
            <p:ph type="subTitle" idx="13" hasCustomPrompt="1"/>
          </p:nvPr>
        </p:nvSpPr>
        <p:spPr>
          <a:xfrm>
            <a:off x="-45720" y="1097280"/>
            <a:ext cx="6400800" cy="640080"/>
          </a:xfrm>
        </p:spPr>
        <p:txBody>
          <a:bodyPr/>
          <a:lstStyle>
            <a:lvl1pPr marL="0" indent="0" algn="l">
              <a:buNone/>
              <a:defRPr b="1">
                <a:solidFill>
                  <a:schemeClr val="accent3"/>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21" name="Text Placeholder 20"/>
          <p:cNvSpPr>
            <a:spLocks noGrp="1"/>
          </p:cNvSpPr>
          <p:nvPr>
            <p:ph type="body" sz="quarter" idx="15" hasCustomPrompt="1"/>
          </p:nvPr>
        </p:nvSpPr>
        <p:spPr>
          <a:xfrm>
            <a:off x="4572000" y="-274320"/>
            <a:ext cx="5943600" cy="1280160"/>
          </a:xfrm>
        </p:spPr>
        <p:txBody>
          <a:bodyPr>
            <a:noAutofit/>
          </a:bodyPr>
          <a:lstStyle>
            <a:lvl1pPr>
              <a:defRPr sz="8000" baseline="0">
                <a:solidFill>
                  <a:schemeClr val="tx1"/>
                </a:solidFill>
              </a:defRPr>
            </a:lvl1pPr>
          </a:lstStyle>
          <a:p>
            <a:pPr lvl="0"/>
            <a:r>
              <a:rPr lang="en-US" dirty="0" smtClean="0"/>
              <a:t>title 2</a:t>
            </a:r>
            <a:endParaRPr lang="en-US" dirty="0"/>
          </a:p>
        </p:txBody>
      </p:sp>
      <p:sp>
        <p:nvSpPr>
          <p:cNvPr id="22" name="Text Placeholder 7"/>
          <p:cNvSpPr>
            <a:spLocks noGrp="1"/>
          </p:cNvSpPr>
          <p:nvPr>
            <p:ph type="body" sz="quarter" idx="14" hasCustomPrompt="1"/>
          </p:nvPr>
        </p:nvSpPr>
        <p:spPr>
          <a:xfrm>
            <a:off x="914400" y="1965960"/>
            <a:ext cx="7543800" cy="457200"/>
          </a:xfrm>
        </p:spPr>
        <p:txBody>
          <a:bodyPr anchor="ctr">
            <a:normAutofit/>
          </a:bodyPr>
          <a:lstStyle>
            <a:lvl1pPr>
              <a:defRPr sz="2400" b="1" baseline="0">
                <a:solidFill>
                  <a:schemeClr val="bg1">
                    <a:lumMod val="50000"/>
                    <a:lumOff val="50000"/>
                  </a:schemeClr>
                </a:solidFill>
                <a:latin typeface="+mj-lt"/>
              </a:defRPr>
            </a:lvl1pPr>
          </a:lstStyle>
          <a:p>
            <a:pPr lvl="0"/>
            <a:r>
              <a:rPr lang="en-US" dirty="0" smtClean="0"/>
              <a:t>Topic</a:t>
            </a:r>
          </a:p>
        </p:txBody>
      </p:sp>
      <p:sp>
        <p:nvSpPr>
          <p:cNvPr id="24" name="Picture Placeholder 23"/>
          <p:cNvSpPr>
            <a:spLocks noGrp="1"/>
          </p:cNvSpPr>
          <p:nvPr>
            <p:ph type="pic" sz="quarter" idx="16" hasCustomPrompt="1"/>
          </p:nvPr>
        </p:nvSpPr>
        <p:spPr>
          <a:xfrm>
            <a:off x="45720" y="2057400"/>
            <a:ext cx="914400" cy="914400"/>
          </a:xfrm>
        </p:spPr>
        <p:txBody>
          <a:bodyPr lIns="0" tIns="0" rIns="0" bIns="0" anchor="t" anchorCtr="0">
            <a:noAutofit/>
          </a:bodyPr>
          <a:lstStyle>
            <a:lvl1pPr indent="-457200" algn="ctr">
              <a:lnSpc>
                <a:spcPct val="75000"/>
              </a:lnSpc>
              <a:spcBef>
                <a:spcPts val="0"/>
              </a:spcBef>
              <a:defRPr sz="1000" b="0" baseline="0">
                <a:solidFill>
                  <a:schemeClr val="tx1"/>
                </a:solidFill>
                <a:latin typeface="Lucida Console" pitchFamily="49" charset="0"/>
                <a:ea typeface="Zepto" pitchFamily="2" charset="0"/>
                <a:cs typeface="Courier New" pitchFamily="49" charset="0"/>
              </a:defRPr>
            </a:lvl1pPr>
          </a:lstStyle>
          <a:p>
            <a:r>
              <a:rPr lang="en-US" dirty="0" smtClean="0"/>
              <a:t>Square</a:t>
            </a:r>
          </a:p>
          <a:p>
            <a:r>
              <a:rPr lang="en-US" dirty="0" smtClean="0"/>
              <a:t>picture</a:t>
            </a:r>
          </a:p>
        </p:txBody>
      </p:sp>
      <p:sp>
        <p:nvSpPr>
          <p:cNvPr id="23" name="Text Placeholder 7"/>
          <p:cNvSpPr>
            <a:spLocks noGrp="1"/>
          </p:cNvSpPr>
          <p:nvPr>
            <p:ph type="body" sz="quarter" idx="17" hasCustomPrompt="1"/>
          </p:nvPr>
        </p:nvSpPr>
        <p:spPr>
          <a:xfrm>
            <a:off x="914400" y="2377440"/>
            <a:ext cx="7543800" cy="762000"/>
          </a:xfrm>
        </p:spPr>
        <p:txBody>
          <a:bodyPr anchor="ctr">
            <a:normAutofit/>
          </a:bodyPr>
          <a:lstStyle>
            <a:lvl1pPr marL="0" indent="0">
              <a:lnSpc>
                <a:spcPct val="80000"/>
              </a:lnSpc>
              <a:defRPr sz="2000" b="1" baseline="0">
                <a:solidFill>
                  <a:schemeClr val="accent3"/>
                </a:solidFill>
                <a:latin typeface="+mj-lt"/>
              </a:defRPr>
            </a:lvl1pPr>
          </a:lstStyle>
          <a:p>
            <a:pPr lvl="0"/>
            <a:r>
              <a:rPr lang="en-US" dirty="0" smtClean="0"/>
              <a:t>Up to two lines of text can fit here.</a:t>
            </a:r>
          </a:p>
        </p:txBody>
      </p:sp>
      <p:sp>
        <p:nvSpPr>
          <p:cNvPr id="44" name="Text Placeholder 7"/>
          <p:cNvSpPr>
            <a:spLocks noGrp="1"/>
          </p:cNvSpPr>
          <p:nvPr>
            <p:ph type="body" sz="quarter" idx="18" hasCustomPrompt="1"/>
          </p:nvPr>
        </p:nvSpPr>
        <p:spPr>
          <a:xfrm>
            <a:off x="914400" y="3246120"/>
            <a:ext cx="7543800" cy="457200"/>
          </a:xfrm>
        </p:spPr>
        <p:txBody>
          <a:bodyPr anchor="ctr">
            <a:normAutofit/>
          </a:bodyPr>
          <a:lstStyle>
            <a:lvl1pPr>
              <a:defRPr sz="2400" b="1" baseline="0">
                <a:solidFill>
                  <a:schemeClr val="bg1">
                    <a:lumMod val="50000"/>
                    <a:lumOff val="50000"/>
                  </a:schemeClr>
                </a:solidFill>
                <a:latin typeface="+mj-lt"/>
              </a:defRPr>
            </a:lvl1pPr>
          </a:lstStyle>
          <a:p>
            <a:pPr lvl="0"/>
            <a:r>
              <a:rPr lang="en-US" dirty="0" smtClean="0"/>
              <a:t>Topic</a:t>
            </a:r>
          </a:p>
        </p:txBody>
      </p:sp>
      <p:sp>
        <p:nvSpPr>
          <p:cNvPr id="45" name="Picture Placeholder 23"/>
          <p:cNvSpPr>
            <a:spLocks noGrp="1"/>
          </p:cNvSpPr>
          <p:nvPr>
            <p:ph type="pic" sz="quarter" idx="19" hasCustomPrompt="1"/>
          </p:nvPr>
        </p:nvSpPr>
        <p:spPr>
          <a:xfrm>
            <a:off x="45720" y="3337560"/>
            <a:ext cx="914400" cy="914400"/>
          </a:xfrm>
        </p:spPr>
        <p:txBody>
          <a:bodyPr lIns="0" tIns="0" rIns="0" bIns="0" anchor="t" anchorCtr="0">
            <a:noAutofit/>
          </a:bodyPr>
          <a:lstStyle>
            <a:lvl1pPr indent="-457200" algn="ctr">
              <a:lnSpc>
                <a:spcPct val="75000"/>
              </a:lnSpc>
              <a:spcBef>
                <a:spcPts val="0"/>
              </a:spcBef>
              <a:defRPr sz="1000" b="0" baseline="0">
                <a:solidFill>
                  <a:schemeClr val="tx1"/>
                </a:solidFill>
                <a:latin typeface="Lucida Console" pitchFamily="49" charset="0"/>
                <a:ea typeface="Zepto" pitchFamily="2" charset="0"/>
                <a:cs typeface="Courier New" pitchFamily="49" charset="0"/>
              </a:defRPr>
            </a:lvl1pPr>
          </a:lstStyle>
          <a:p>
            <a:r>
              <a:rPr lang="en-US" dirty="0" smtClean="0"/>
              <a:t>Square</a:t>
            </a:r>
          </a:p>
          <a:p>
            <a:r>
              <a:rPr lang="en-US" dirty="0" smtClean="0"/>
              <a:t>picture</a:t>
            </a:r>
          </a:p>
        </p:txBody>
      </p:sp>
      <p:sp>
        <p:nvSpPr>
          <p:cNvPr id="46" name="Text Placeholder 7"/>
          <p:cNvSpPr>
            <a:spLocks noGrp="1"/>
          </p:cNvSpPr>
          <p:nvPr>
            <p:ph type="body" sz="quarter" idx="20" hasCustomPrompt="1"/>
          </p:nvPr>
        </p:nvSpPr>
        <p:spPr>
          <a:xfrm>
            <a:off x="914400" y="3657600"/>
            <a:ext cx="7543800" cy="762000"/>
          </a:xfrm>
        </p:spPr>
        <p:txBody>
          <a:bodyPr anchor="ctr">
            <a:normAutofit/>
          </a:bodyPr>
          <a:lstStyle>
            <a:lvl1pPr marL="0" indent="0">
              <a:lnSpc>
                <a:spcPct val="80000"/>
              </a:lnSpc>
              <a:defRPr sz="2000" b="1" baseline="0">
                <a:solidFill>
                  <a:schemeClr val="accent3"/>
                </a:solidFill>
                <a:latin typeface="+mj-lt"/>
              </a:defRPr>
            </a:lvl1pPr>
          </a:lstStyle>
          <a:p>
            <a:pPr lvl="0"/>
            <a:r>
              <a:rPr lang="en-US" dirty="0" smtClean="0"/>
              <a:t>Up to two lines of text can fit here.</a:t>
            </a:r>
          </a:p>
        </p:txBody>
      </p:sp>
      <p:sp>
        <p:nvSpPr>
          <p:cNvPr id="47" name="Text Placeholder 7"/>
          <p:cNvSpPr>
            <a:spLocks noGrp="1"/>
          </p:cNvSpPr>
          <p:nvPr>
            <p:ph type="body" sz="quarter" idx="21" hasCustomPrompt="1"/>
          </p:nvPr>
        </p:nvSpPr>
        <p:spPr>
          <a:xfrm>
            <a:off x="914400" y="4541520"/>
            <a:ext cx="7543800" cy="457200"/>
          </a:xfrm>
        </p:spPr>
        <p:txBody>
          <a:bodyPr anchor="ctr">
            <a:normAutofit/>
          </a:bodyPr>
          <a:lstStyle>
            <a:lvl1pPr>
              <a:defRPr sz="2400" b="1" baseline="0">
                <a:solidFill>
                  <a:schemeClr val="bg1">
                    <a:lumMod val="50000"/>
                    <a:lumOff val="50000"/>
                  </a:schemeClr>
                </a:solidFill>
                <a:latin typeface="+mj-lt"/>
              </a:defRPr>
            </a:lvl1pPr>
          </a:lstStyle>
          <a:p>
            <a:pPr lvl="0"/>
            <a:r>
              <a:rPr lang="en-US" dirty="0" smtClean="0"/>
              <a:t>Topic</a:t>
            </a:r>
          </a:p>
        </p:txBody>
      </p:sp>
      <p:sp>
        <p:nvSpPr>
          <p:cNvPr id="48" name="Picture Placeholder 23"/>
          <p:cNvSpPr>
            <a:spLocks noGrp="1"/>
          </p:cNvSpPr>
          <p:nvPr>
            <p:ph type="pic" sz="quarter" idx="22" hasCustomPrompt="1"/>
          </p:nvPr>
        </p:nvSpPr>
        <p:spPr>
          <a:xfrm>
            <a:off x="45720" y="4632960"/>
            <a:ext cx="914400" cy="914400"/>
          </a:xfrm>
        </p:spPr>
        <p:txBody>
          <a:bodyPr lIns="0" tIns="0" rIns="0" bIns="0" anchor="t" anchorCtr="0">
            <a:noAutofit/>
          </a:bodyPr>
          <a:lstStyle>
            <a:lvl1pPr indent="-457200" algn="ctr">
              <a:lnSpc>
                <a:spcPct val="75000"/>
              </a:lnSpc>
              <a:spcBef>
                <a:spcPts val="0"/>
              </a:spcBef>
              <a:defRPr sz="1000" b="0" baseline="0">
                <a:solidFill>
                  <a:schemeClr val="tx1"/>
                </a:solidFill>
                <a:latin typeface="Lucida Console" pitchFamily="49" charset="0"/>
                <a:ea typeface="Zepto" pitchFamily="2" charset="0"/>
                <a:cs typeface="Courier New" pitchFamily="49" charset="0"/>
              </a:defRPr>
            </a:lvl1pPr>
          </a:lstStyle>
          <a:p>
            <a:r>
              <a:rPr lang="en-US" dirty="0" smtClean="0"/>
              <a:t>Square</a:t>
            </a:r>
          </a:p>
          <a:p>
            <a:r>
              <a:rPr lang="en-US" dirty="0" smtClean="0"/>
              <a:t>picture</a:t>
            </a:r>
          </a:p>
        </p:txBody>
      </p:sp>
      <p:sp>
        <p:nvSpPr>
          <p:cNvPr id="49" name="Text Placeholder 7"/>
          <p:cNvSpPr>
            <a:spLocks noGrp="1"/>
          </p:cNvSpPr>
          <p:nvPr>
            <p:ph type="body" sz="quarter" idx="23" hasCustomPrompt="1"/>
          </p:nvPr>
        </p:nvSpPr>
        <p:spPr>
          <a:xfrm>
            <a:off x="914400" y="4953000"/>
            <a:ext cx="7543800" cy="762000"/>
          </a:xfrm>
        </p:spPr>
        <p:txBody>
          <a:bodyPr anchor="ctr">
            <a:normAutofit/>
          </a:bodyPr>
          <a:lstStyle>
            <a:lvl1pPr marL="0" indent="0">
              <a:lnSpc>
                <a:spcPct val="80000"/>
              </a:lnSpc>
              <a:defRPr sz="2000" b="1" baseline="0">
                <a:solidFill>
                  <a:schemeClr val="accent3"/>
                </a:solidFill>
                <a:latin typeface="+mj-lt"/>
              </a:defRPr>
            </a:lvl1pPr>
          </a:lstStyle>
          <a:p>
            <a:pPr lvl="0"/>
            <a:r>
              <a:rPr lang="en-US" dirty="0" smtClean="0"/>
              <a:t>Up to two lines of text can fit here.</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anim calcmode="lin" valueType="num">
                                      <p:cBhvr additive="base">
                                        <p:cTn id="11"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2">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 calcmode="lin" valueType="num">
                                      <p:cBhvr additive="base">
                                        <p:cTn id="15" dur="500" fill="hold"/>
                                        <p:tgtEl>
                                          <p:spTgt spid="24">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24">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24">
                                            <p:txEl>
                                              <p:pRg st="1" end="1"/>
                                            </p:txEl>
                                          </p:spTgt>
                                        </p:tgtEl>
                                        <p:attrNameLst>
                                          <p:attrName>style.visibility</p:attrName>
                                        </p:attrNameLst>
                                      </p:cBhvr>
                                      <p:to>
                                        <p:strVal val="visible"/>
                                      </p:to>
                                    </p:set>
                                    <p:anim calcmode="lin" valueType="num">
                                      <p:cBhvr additive="base">
                                        <p:cTn id="19" dur="500" fill="hold"/>
                                        <p:tgtEl>
                                          <p:spTgt spid="24">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4">
                                            <p:txEl>
                                              <p:pRg st="1" end="1"/>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23">
                                            <p:txEl>
                                              <p:pRg st="0" end="0"/>
                                            </p:txEl>
                                          </p:spTgt>
                                        </p:tgtEl>
                                        <p:attrNameLst>
                                          <p:attrName>style.visibility</p:attrName>
                                        </p:attrNameLst>
                                      </p:cBhvr>
                                      <p:to>
                                        <p:strVal val="visible"/>
                                      </p:to>
                                    </p:set>
                                    <p:anim calcmode="lin" valueType="num">
                                      <p:cBhvr additive="base">
                                        <p:cTn id="23" dur="5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23">
                                            <p:txEl>
                                              <p:pRg st="0" end="0"/>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44">
                                            <p:txEl>
                                              <p:pRg st="0" end="0"/>
                                            </p:txEl>
                                          </p:spTgt>
                                        </p:tgtEl>
                                        <p:attrNameLst>
                                          <p:attrName>style.visibility</p:attrName>
                                        </p:attrNameLst>
                                      </p:cBhvr>
                                      <p:to>
                                        <p:strVal val="visible"/>
                                      </p:to>
                                    </p:set>
                                    <p:anim calcmode="lin" valueType="num">
                                      <p:cBhvr additive="base">
                                        <p:cTn id="27" dur="500" fill="hold"/>
                                        <p:tgtEl>
                                          <p:spTgt spid="44">
                                            <p:txEl>
                                              <p:pRg st="0" end="0"/>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44">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45">
                                            <p:txEl>
                                              <p:pRg st="0" end="0"/>
                                            </p:txEl>
                                          </p:spTgt>
                                        </p:tgtEl>
                                        <p:attrNameLst>
                                          <p:attrName>style.visibility</p:attrName>
                                        </p:attrNameLst>
                                      </p:cBhvr>
                                      <p:to>
                                        <p:strVal val="visible"/>
                                      </p:to>
                                    </p:set>
                                    <p:anim calcmode="lin" valueType="num">
                                      <p:cBhvr additive="base">
                                        <p:cTn id="31" dur="500" fill="hold"/>
                                        <p:tgtEl>
                                          <p:spTgt spid="45">
                                            <p:txEl>
                                              <p:pRg st="0" end="0"/>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5">
                                            <p:txEl>
                                              <p:pRg st="0" end="0"/>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45">
                                            <p:txEl>
                                              <p:pRg st="1" end="1"/>
                                            </p:txEl>
                                          </p:spTgt>
                                        </p:tgtEl>
                                        <p:attrNameLst>
                                          <p:attrName>style.visibility</p:attrName>
                                        </p:attrNameLst>
                                      </p:cBhvr>
                                      <p:to>
                                        <p:strVal val="visible"/>
                                      </p:to>
                                    </p:set>
                                    <p:anim calcmode="lin" valueType="num">
                                      <p:cBhvr additive="base">
                                        <p:cTn id="35" dur="500" fill="hold"/>
                                        <p:tgtEl>
                                          <p:spTgt spid="45">
                                            <p:txEl>
                                              <p:pRg st="1" end="1"/>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45">
                                            <p:txEl>
                                              <p:pRg st="1" end="1"/>
                                            </p:txEl>
                                          </p:spTgt>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46">
                                            <p:txEl>
                                              <p:pRg st="0" end="0"/>
                                            </p:txEl>
                                          </p:spTgt>
                                        </p:tgtEl>
                                        <p:attrNameLst>
                                          <p:attrName>style.visibility</p:attrName>
                                        </p:attrNameLst>
                                      </p:cBhvr>
                                      <p:to>
                                        <p:strVal val="visible"/>
                                      </p:to>
                                    </p:set>
                                    <p:anim calcmode="lin" valueType="num">
                                      <p:cBhvr additive="base">
                                        <p:cTn id="39" dur="500" fill="hold"/>
                                        <p:tgtEl>
                                          <p:spTgt spid="46">
                                            <p:txEl>
                                              <p:pRg st="0" end="0"/>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46">
                                            <p:txEl>
                                              <p:pRg st="0" end="0"/>
                                            </p:txEl>
                                          </p:spTgt>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47">
                                            <p:txEl>
                                              <p:pRg st="0" end="0"/>
                                            </p:txEl>
                                          </p:spTgt>
                                        </p:tgtEl>
                                        <p:attrNameLst>
                                          <p:attrName>style.visibility</p:attrName>
                                        </p:attrNameLst>
                                      </p:cBhvr>
                                      <p:to>
                                        <p:strVal val="visible"/>
                                      </p:to>
                                    </p:set>
                                    <p:anim calcmode="lin" valueType="num">
                                      <p:cBhvr additive="base">
                                        <p:cTn id="43" dur="500" fill="hold"/>
                                        <p:tgtEl>
                                          <p:spTgt spid="47">
                                            <p:txEl>
                                              <p:pRg st="0" end="0"/>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47">
                                            <p:txEl>
                                              <p:pRg st="0" end="0"/>
                                            </p:txEl>
                                          </p:spTgt>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8">
                                            <p:txEl>
                                              <p:pRg st="0" end="0"/>
                                            </p:txEl>
                                          </p:spTgt>
                                        </p:tgtEl>
                                        <p:attrNameLst>
                                          <p:attrName>style.visibility</p:attrName>
                                        </p:attrNameLst>
                                      </p:cBhvr>
                                      <p:to>
                                        <p:strVal val="visible"/>
                                      </p:to>
                                    </p:set>
                                    <p:anim calcmode="lin" valueType="num">
                                      <p:cBhvr additive="base">
                                        <p:cTn id="47" dur="500" fill="hold"/>
                                        <p:tgtEl>
                                          <p:spTgt spid="48">
                                            <p:txEl>
                                              <p:pRg st="0" end="0"/>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48">
                                            <p:txEl>
                                              <p:pRg st="0" end="0"/>
                                            </p:txEl>
                                          </p:spTgt>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48">
                                            <p:txEl>
                                              <p:pRg st="1" end="1"/>
                                            </p:txEl>
                                          </p:spTgt>
                                        </p:tgtEl>
                                        <p:attrNameLst>
                                          <p:attrName>style.visibility</p:attrName>
                                        </p:attrNameLst>
                                      </p:cBhvr>
                                      <p:to>
                                        <p:strVal val="visible"/>
                                      </p:to>
                                    </p:set>
                                    <p:anim calcmode="lin" valueType="num">
                                      <p:cBhvr additive="base">
                                        <p:cTn id="51" dur="500" fill="hold"/>
                                        <p:tgtEl>
                                          <p:spTgt spid="48">
                                            <p:txEl>
                                              <p:pRg st="1" end="1"/>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48">
                                            <p:txEl>
                                              <p:pRg st="1" end="1"/>
                                            </p:txEl>
                                          </p:spTgt>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49">
                                            <p:txEl>
                                              <p:pRg st="0" end="0"/>
                                            </p:txEl>
                                          </p:spTgt>
                                        </p:tgtEl>
                                        <p:attrNameLst>
                                          <p:attrName>style.visibility</p:attrName>
                                        </p:attrNameLst>
                                      </p:cBhvr>
                                      <p:to>
                                        <p:strVal val="visible"/>
                                      </p:to>
                                    </p:set>
                                    <p:anim calcmode="lin" valueType="num">
                                      <p:cBhvr additive="base">
                                        <p:cTn id="55" dur="500" fill="hold"/>
                                        <p:tgtEl>
                                          <p:spTgt spid="49">
                                            <p:txEl>
                                              <p:pRg st="0" end="0"/>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4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tmplLst>
          <p:tmpl lvl="1">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1+#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22" grpId="0" build="allAtOnce">
        <p:tmplLst>
          <p:tmpl lvl="1">
            <p:tnLst>
              <p:par>
                <p:cTn presetID="2" presetClass="entr" presetSubtype="2"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1+#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4" grpId="0" build="allAtOnce"/>
      <p:bldP spid="23" grpId="0" build="allAtOnce">
        <p:tmplLst>
          <p:tmpl lvl="1">
            <p:tnLst>
              <p:par>
                <p:cTn presetID="2" presetClass="entr" presetSubtype="2" fill="hold" nodeType="with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P spid="44" grpId="0" build="allAtOnce">
        <p:tmplLst>
          <p:tmpl lvl="1">
            <p:tnLst>
              <p:par>
                <p:cTn presetID="2" presetClass="entr" presetSubtype="2" fill="hold" nodeType="withEffect">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1+#ppt_w/2"/>
                          </p:val>
                        </p:tav>
                        <p:tav tm="100000">
                          <p:val>
                            <p:strVal val="#ppt_x"/>
                          </p:val>
                        </p:tav>
                      </p:tavLst>
                    </p:anim>
                    <p:anim calcmode="lin" valueType="num">
                      <p:cBhvr additive="base">
                        <p:cTn dur="500" fill="hold"/>
                        <p:tgtEl>
                          <p:spTgt spid="44"/>
                        </p:tgtEl>
                        <p:attrNameLst>
                          <p:attrName>ppt_y</p:attrName>
                        </p:attrNameLst>
                      </p:cBhvr>
                      <p:tavLst>
                        <p:tav tm="0">
                          <p:val>
                            <p:strVal val="#ppt_y"/>
                          </p:val>
                        </p:tav>
                        <p:tav tm="100000">
                          <p:val>
                            <p:strVal val="#ppt_y"/>
                          </p:val>
                        </p:tav>
                      </p:tavLst>
                    </p:anim>
                  </p:childTnLst>
                </p:cTn>
              </p:par>
            </p:tnLst>
          </p:tmpl>
        </p:tmplLst>
      </p:bldP>
      <p:bldP spid="45" grpId="0" build="allAtOnce"/>
      <p:bldP spid="46" grpId="0" build="allAtOnce">
        <p:tmplLst>
          <p:tmpl lvl="1">
            <p:tnLst>
              <p:par>
                <p:cTn presetID="2" presetClass="entr" presetSubtype="2" fill="hold" nodeType="withEffect">
                  <p:stCondLst>
                    <p:cond delay="0"/>
                  </p:stCondLst>
                  <p:childTnLst>
                    <p:set>
                      <p:cBhvr>
                        <p:cTn dur="1" fill="hold">
                          <p:stCondLst>
                            <p:cond delay="0"/>
                          </p:stCondLst>
                        </p:cTn>
                        <p:tgtEl>
                          <p:spTgt spid="46"/>
                        </p:tgtEl>
                        <p:attrNameLst>
                          <p:attrName>style.visibility</p:attrName>
                        </p:attrNameLst>
                      </p:cBhvr>
                      <p:to>
                        <p:strVal val="visible"/>
                      </p:to>
                    </p:set>
                    <p:anim calcmode="lin" valueType="num">
                      <p:cBhvr additive="base">
                        <p:cTn dur="500" fill="hold"/>
                        <p:tgtEl>
                          <p:spTgt spid="46"/>
                        </p:tgtEl>
                        <p:attrNameLst>
                          <p:attrName>ppt_x</p:attrName>
                        </p:attrNameLst>
                      </p:cBhvr>
                      <p:tavLst>
                        <p:tav tm="0">
                          <p:val>
                            <p:strVal val="1+#ppt_w/2"/>
                          </p:val>
                        </p:tav>
                        <p:tav tm="100000">
                          <p:val>
                            <p:strVal val="#ppt_x"/>
                          </p:val>
                        </p:tav>
                      </p:tavLst>
                    </p:anim>
                    <p:anim calcmode="lin" valueType="num">
                      <p:cBhvr additive="base">
                        <p:cTn dur="500" fill="hold"/>
                        <p:tgtEl>
                          <p:spTgt spid="46"/>
                        </p:tgtEl>
                        <p:attrNameLst>
                          <p:attrName>ppt_y</p:attrName>
                        </p:attrNameLst>
                      </p:cBhvr>
                      <p:tavLst>
                        <p:tav tm="0">
                          <p:val>
                            <p:strVal val="#ppt_y"/>
                          </p:val>
                        </p:tav>
                        <p:tav tm="100000">
                          <p:val>
                            <p:strVal val="#ppt_y"/>
                          </p:val>
                        </p:tav>
                      </p:tavLst>
                    </p:anim>
                  </p:childTnLst>
                </p:cTn>
              </p:par>
            </p:tnLst>
          </p:tmpl>
        </p:tmplLst>
      </p:bldP>
      <p:bldP spid="47" grpId="0" build="allAtOnce">
        <p:tmplLst>
          <p:tmpl lvl="1">
            <p:tnLst>
              <p:par>
                <p:cTn presetID="2" presetClass="entr" presetSubtype="2" fill="hold" nodeType="withEffect">
                  <p:stCondLst>
                    <p:cond delay="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1+#ppt_w/2"/>
                          </p:val>
                        </p:tav>
                        <p:tav tm="100000">
                          <p:val>
                            <p:strVal val="#ppt_x"/>
                          </p:val>
                        </p:tav>
                      </p:tavLst>
                    </p:anim>
                    <p:anim calcmode="lin" valueType="num">
                      <p:cBhvr additive="base">
                        <p:cTn dur="500" fill="hold"/>
                        <p:tgtEl>
                          <p:spTgt spid="47"/>
                        </p:tgtEl>
                        <p:attrNameLst>
                          <p:attrName>ppt_y</p:attrName>
                        </p:attrNameLst>
                      </p:cBhvr>
                      <p:tavLst>
                        <p:tav tm="0">
                          <p:val>
                            <p:strVal val="#ppt_y"/>
                          </p:val>
                        </p:tav>
                        <p:tav tm="100000">
                          <p:val>
                            <p:strVal val="#ppt_y"/>
                          </p:val>
                        </p:tav>
                      </p:tavLst>
                    </p:anim>
                  </p:childTnLst>
                </p:cTn>
              </p:par>
            </p:tnLst>
          </p:tmpl>
        </p:tmplLst>
      </p:bldP>
      <p:bldP spid="48" grpId="0" build="allAtOnce"/>
      <p:bldP spid="49" grpId="0" build="allAtOnce">
        <p:tmplLst>
          <p:tmpl lvl="1">
            <p:tnLst>
              <p:par>
                <p:cTn presetID="2" presetClass="entr" presetSubtype="2" fill="hold" nodeType="withEffect">
                  <p:stCondLst>
                    <p:cond delay="0"/>
                  </p:stCondLst>
                  <p:childTnLst>
                    <p:set>
                      <p:cBhvr>
                        <p:cTn dur="1" fill="hold">
                          <p:stCondLst>
                            <p:cond delay="0"/>
                          </p:stCondLst>
                        </p:cTn>
                        <p:tgtEl>
                          <p:spTgt spid="49"/>
                        </p:tgtEl>
                        <p:attrNameLst>
                          <p:attrName>style.visibility</p:attrName>
                        </p:attrNameLst>
                      </p:cBhvr>
                      <p:to>
                        <p:strVal val="visible"/>
                      </p:to>
                    </p:set>
                    <p:anim calcmode="lin" valueType="num">
                      <p:cBhvr additive="base">
                        <p:cTn dur="500" fill="hold"/>
                        <p:tgtEl>
                          <p:spTgt spid="49"/>
                        </p:tgtEl>
                        <p:attrNameLst>
                          <p:attrName>ppt_x</p:attrName>
                        </p:attrNameLst>
                      </p:cBhvr>
                      <p:tavLst>
                        <p:tav tm="0">
                          <p:val>
                            <p:strVal val="1+#ppt_w/2"/>
                          </p:val>
                        </p:tav>
                        <p:tav tm="100000">
                          <p:val>
                            <p:strVal val="#ppt_x"/>
                          </p:val>
                        </p:tav>
                      </p:tavLst>
                    </p:anim>
                    <p:anim calcmode="lin" valueType="num">
                      <p:cBhvr additive="base">
                        <p:cTn dur="500" fill="hold"/>
                        <p:tgtEl>
                          <p:spTgt spid="4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0FC0DE3-3448-4C99-96CC-9F387834AFB3}" type="datetimeFigureOut">
              <a:rPr lang="en-US" smtClean="0">
                <a:solidFill>
                  <a:prstClr val="black">
                    <a:tint val="75000"/>
                  </a:prstClr>
                </a:solidFill>
              </a:rPr>
              <a:pPr/>
              <a:t>12/2/2011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2DAD3F8-ACD3-4F99-8623-5F68398B2C5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C0DE3-3448-4C99-96CC-9F387834AFB3}" type="datetimeFigureOut">
              <a:rPr lang="en-US" smtClean="0">
                <a:solidFill>
                  <a:prstClr val="black">
                    <a:tint val="75000"/>
                  </a:prstClr>
                </a:solidFill>
              </a:rPr>
              <a:pPr/>
              <a:t>12/2/2011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2DAD3F8-ACD3-4F99-8623-5F68398B2C5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FC0DE3-3448-4C99-96CC-9F387834AFB3}" type="datetimeFigureOut">
              <a:rPr lang="en-US" smtClean="0">
                <a:solidFill>
                  <a:prstClr val="black">
                    <a:tint val="75000"/>
                  </a:prstClr>
                </a:solidFill>
              </a:rPr>
              <a:pPr/>
              <a:t>12/2/2011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2DAD3F8-ACD3-4F99-8623-5F68398B2C5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FC0DE3-3448-4C99-96CC-9F387834AFB3}" type="datetimeFigureOut">
              <a:rPr lang="en-US" smtClean="0">
                <a:solidFill>
                  <a:prstClr val="black">
                    <a:tint val="75000"/>
                  </a:prstClr>
                </a:solidFill>
              </a:rPr>
              <a:pPr/>
              <a:t>12/2/2011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2DAD3F8-ACD3-4F99-8623-5F68398B2C5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FC0DE3-3448-4C99-96CC-9F387834AFB3}" type="datetimeFigureOut">
              <a:rPr lang="en-US" smtClean="0">
                <a:solidFill>
                  <a:prstClr val="black">
                    <a:tint val="75000"/>
                  </a:prstClr>
                </a:solidFill>
              </a:rPr>
              <a:pPr/>
              <a:t>12/2/2011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2DAD3F8-ACD3-4F99-8623-5F68398B2C5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FC0DE3-3448-4C99-96CC-9F387834AFB3}" type="datetimeFigureOut">
              <a:rPr lang="en-US" smtClean="0">
                <a:solidFill>
                  <a:prstClr val="black">
                    <a:tint val="75000"/>
                  </a:prstClr>
                </a:solidFill>
              </a:rPr>
              <a:pPr/>
              <a:t>12/2/2011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2DAD3F8-ACD3-4F99-8623-5F68398B2C5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FC0DE3-3448-4C99-96CC-9F387834AFB3}" type="datetimeFigureOut">
              <a:rPr lang="en-US" smtClean="0">
                <a:solidFill>
                  <a:prstClr val="black">
                    <a:tint val="75000"/>
                  </a:prstClr>
                </a:solidFill>
              </a:rPr>
              <a:pPr/>
              <a:t>12/2/2011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2DAD3F8-ACD3-4F99-8623-5F68398B2C5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C0DE3-3448-4C99-96CC-9F387834AFB3}" type="datetimeFigureOut">
              <a:rPr lang="en-US" smtClean="0">
                <a:solidFill>
                  <a:prstClr val="black">
                    <a:tint val="75000"/>
                  </a:prstClr>
                </a:solidFill>
              </a:rPr>
              <a:pPr/>
              <a:t>12/2/2011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2DAD3F8-ACD3-4F99-8623-5F68398B2C5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C0DE3-3448-4C99-96CC-9F387834AFB3}" type="datetimeFigureOut">
              <a:rPr lang="en-US" smtClean="0">
                <a:solidFill>
                  <a:prstClr val="black">
                    <a:tint val="75000"/>
                  </a:prstClr>
                </a:solidFill>
              </a:rPr>
              <a:pPr/>
              <a:t>12/2/2011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2DAD3F8-ACD3-4F99-8623-5F68398B2C5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C0DE3-3448-4C99-96CC-9F387834AFB3}" type="datetimeFigureOut">
              <a:rPr lang="en-US" smtClean="0">
                <a:solidFill>
                  <a:prstClr val="black">
                    <a:tint val="75000"/>
                  </a:prstClr>
                </a:solidFill>
              </a:rPr>
              <a:pPr/>
              <a:t>12/2/2011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2DAD3F8-ACD3-4F99-8623-5F68398B2C5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ictures and Short Description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 y="-274320"/>
            <a:ext cx="9189720" cy="1280160"/>
          </a:xfrm>
        </p:spPr>
        <p:txBody>
          <a:bodyPr/>
          <a:lstStyle>
            <a:lvl1pPr>
              <a:defRPr cap="small" baseline="0">
                <a:solidFill>
                  <a:schemeClr val="bg1">
                    <a:lumMod val="50000"/>
                    <a:lumOff val="50000"/>
                  </a:schemeClr>
                </a:solidFill>
                <a:latin typeface="Segoe UI Light" pitchFamily="34" charset="0"/>
              </a:defRPr>
            </a:lvl1pPr>
          </a:lstStyle>
          <a:p>
            <a:r>
              <a:rPr lang="en-US" dirty="0" smtClean="0"/>
              <a:t>title</a:t>
            </a:r>
            <a:endParaRPr lang="en-US" dirty="0"/>
          </a:p>
        </p:txBody>
      </p:sp>
      <p:sp>
        <p:nvSpPr>
          <p:cNvPr id="9" name="Subtitle 2"/>
          <p:cNvSpPr>
            <a:spLocks noGrp="1"/>
          </p:cNvSpPr>
          <p:nvPr>
            <p:ph type="subTitle" idx="13" hasCustomPrompt="1"/>
          </p:nvPr>
        </p:nvSpPr>
        <p:spPr>
          <a:xfrm>
            <a:off x="-45720" y="1097280"/>
            <a:ext cx="6400800" cy="640080"/>
          </a:xfrm>
        </p:spPr>
        <p:txBody>
          <a:bodyPr/>
          <a:lstStyle>
            <a:lvl1pPr marL="0" indent="0" algn="l">
              <a:buNone/>
              <a:defRPr b="1">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21" name="Text Placeholder 20"/>
          <p:cNvSpPr>
            <a:spLocks noGrp="1"/>
          </p:cNvSpPr>
          <p:nvPr>
            <p:ph type="body" sz="quarter" idx="15" hasCustomPrompt="1"/>
          </p:nvPr>
        </p:nvSpPr>
        <p:spPr>
          <a:xfrm>
            <a:off x="4572000" y="-274320"/>
            <a:ext cx="5943600" cy="1280160"/>
          </a:xfrm>
        </p:spPr>
        <p:txBody>
          <a:bodyPr>
            <a:noAutofit/>
          </a:bodyPr>
          <a:lstStyle>
            <a:lvl1pPr>
              <a:defRPr sz="8000" baseline="0">
                <a:solidFill>
                  <a:schemeClr val="tx1"/>
                </a:solidFill>
              </a:defRPr>
            </a:lvl1pPr>
          </a:lstStyle>
          <a:p>
            <a:pPr lvl="0"/>
            <a:r>
              <a:rPr lang="en-US" dirty="0" smtClean="0"/>
              <a:t>title 2</a:t>
            </a:r>
            <a:endParaRPr lang="en-US" dirty="0"/>
          </a:p>
        </p:txBody>
      </p:sp>
      <p:sp>
        <p:nvSpPr>
          <p:cNvPr id="22" name="Text Placeholder 7"/>
          <p:cNvSpPr>
            <a:spLocks noGrp="1"/>
          </p:cNvSpPr>
          <p:nvPr>
            <p:ph type="body" sz="quarter" idx="14" hasCustomPrompt="1"/>
          </p:nvPr>
        </p:nvSpPr>
        <p:spPr>
          <a:xfrm>
            <a:off x="914400" y="1965960"/>
            <a:ext cx="3581400" cy="457200"/>
          </a:xfrm>
        </p:spPr>
        <p:txBody>
          <a:bodyPr anchor="ctr">
            <a:normAutofit/>
          </a:bodyPr>
          <a:lstStyle>
            <a:lvl1pPr>
              <a:defRPr sz="2400" b="1" baseline="0">
                <a:solidFill>
                  <a:schemeClr val="tx1"/>
                </a:solidFill>
                <a:latin typeface="+mj-lt"/>
              </a:defRPr>
            </a:lvl1pPr>
          </a:lstStyle>
          <a:p>
            <a:pPr lvl="0"/>
            <a:r>
              <a:rPr lang="en-US" dirty="0" smtClean="0"/>
              <a:t>Topic</a:t>
            </a:r>
          </a:p>
        </p:txBody>
      </p:sp>
      <p:sp>
        <p:nvSpPr>
          <p:cNvPr id="24" name="Picture Placeholder 23"/>
          <p:cNvSpPr>
            <a:spLocks noGrp="1"/>
          </p:cNvSpPr>
          <p:nvPr>
            <p:ph type="pic" sz="quarter" idx="16" hasCustomPrompt="1"/>
          </p:nvPr>
        </p:nvSpPr>
        <p:spPr>
          <a:xfrm>
            <a:off x="45721" y="2057400"/>
            <a:ext cx="914400" cy="914400"/>
          </a:xfrm>
        </p:spPr>
        <p:txBody>
          <a:bodyPr lIns="0" tIns="0" rIns="0" bIns="0" anchor="t" anchorCtr="0">
            <a:noAutofit/>
          </a:bodyPr>
          <a:lstStyle>
            <a:lvl1pPr indent="-457200" algn="ctr">
              <a:lnSpc>
                <a:spcPct val="75000"/>
              </a:lnSpc>
              <a:spcBef>
                <a:spcPts val="0"/>
              </a:spcBef>
              <a:defRPr sz="1000" b="0" baseline="0">
                <a:solidFill>
                  <a:schemeClr val="tx1"/>
                </a:solidFill>
                <a:latin typeface="Lucida Console" pitchFamily="49" charset="0"/>
                <a:ea typeface="Zepto" pitchFamily="2" charset="0"/>
                <a:cs typeface="Courier New" pitchFamily="49" charset="0"/>
              </a:defRPr>
            </a:lvl1pPr>
          </a:lstStyle>
          <a:p>
            <a:r>
              <a:rPr lang="en-US" dirty="0" smtClean="0"/>
              <a:t>Square</a:t>
            </a:r>
          </a:p>
          <a:p>
            <a:r>
              <a:rPr lang="en-US" dirty="0" smtClean="0"/>
              <a:t>picture</a:t>
            </a:r>
          </a:p>
        </p:txBody>
      </p:sp>
      <p:sp>
        <p:nvSpPr>
          <p:cNvPr id="23" name="Text Placeholder 7"/>
          <p:cNvSpPr>
            <a:spLocks noGrp="1"/>
          </p:cNvSpPr>
          <p:nvPr>
            <p:ph type="body" sz="quarter" idx="17" hasCustomPrompt="1"/>
          </p:nvPr>
        </p:nvSpPr>
        <p:spPr>
          <a:xfrm>
            <a:off x="914400" y="2377440"/>
            <a:ext cx="3581400" cy="762000"/>
          </a:xfrm>
        </p:spPr>
        <p:txBody>
          <a:bodyPr anchor="ctr">
            <a:normAutofit/>
          </a:bodyPr>
          <a:lstStyle>
            <a:lvl1pPr marL="0" indent="0">
              <a:lnSpc>
                <a:spcPct val="80000"/>
              </a:lnSpc>
              <a:defRPr sz="2000" b="1" baseline="0">
                <a:solidFill>
                  <a:schemeClr val="accent3"/>
                </a:solidFill>
                <a:latin typeface="+mj-lt"/>
              </a:defRPr>
            </a:lvl1pPr>
          </a:lstStyle>
          <a:p>
            <a:pPr lvl="0"/>
            <a:r>
              <a:rPr lang="en-US" dirty="0" smtClean="0"/>
              <a:t>Two lines of text can fit here.</a:t>
            </a:r>
          </a:p>
        </p:txBody>
      </p:sp>
      <p:sp>
        <p:nvSpPr>
          <p:cNvPr id="44" name="Text Placeholder 7"/>
          <p:cNvSpPr>
            <a:spLocks noGrp="1"/>
          </p:cNvSpPr>
          <p:nvPr>
            <p:ph type="body" sz="quarter" idx="18" hasCustomPrompt="1"/>
          </p:nvPr>
        </p:nvSpPr>
        <p:spPr>
          <a:xfrm>
            <a:off x="914400" y="3246120"/>
            <a:ext cx="3581400" cy="457200"/>
          </a:xfrm>
        </p:spPr>
        <p:txBody>
          <a:bodyPr anchor="ctr">
            <a:normAutofit/>
          </a:bodyPr>
          <a:lstStyle>
            <a:lvl1pPr>
              <a:defRPr sz="2400" b="1" baseline="0">
                <a:solidFill>
                  <a:schemeClr val="tx1"/>
                </a:solidFill>
                <a:latin typeface="+mj-lt"/>
              </a:defRPr>
            </a:lvl1pPr>
          </a:lstStyle>
          <a:p>
            <a:pPr lvl="0"/>
            <a:r>
              <a:rPr lang="en-US" dirty="0" smtClean="0"/>
              <a:t>Topic</a:t>
            </a:r>
          </a:p>
        </p:txBody>
      </p:sp>
      <p:sp>
        <p:nvSpPr>
          <p:cNvPr id="45" name="Picture Placeholder 23"/>
          <p:cNvSpPr>
            <a:spLocks noGrp="1"/>
          </p:cNvSpPr>
          <p:nvPr>
            <p:ph type="pic" sz="quarter" idx="19" hasCustomPrompt="1"/>
          </p:nvPr>
        </p:nvSpPr>
        <p:spPr>
          <a:xfrm>
            <a:off x="45721" y="3337560"/>
            <a:ext cx="914400" cy="914400"/>
          </a:xfrm>
        </p:spPr>
        <p:txBody>
          <a:bodyPr lIns="0" tIns="0" rIns="0" bIns="0" anchor="t" anchorCtr="0">
            <a:noAutofit/>
          </a:bodyPr>
          <a:lstStyle>
            <a:lvl1pPr indent="-457200" algn="ctr">
              <a:lnSpc>
                <a:spcPct val="75000"/>
              </a:lnSpc>
              <a:spcBef>
                <a:spcPts val="0"/>
              </a:spcBef>
              <a:defRPr sz="1000" b="0" baseline="0">
                <a:solidFill>
                  <a:schemeClr val="tx1"/>
                </a:solidFill>
                <a:latin typeface="Lucida Console" pitchFamily="49" charset="0"/>
                <a:ea typeface="Zepto" pitchFamily="2" charset="0"/>
                <a:cs typeface="Courier New" pitchFamily="49" charset="0"/>
              </a:defRPr>
            </a:lvl1pPr>
          </a:lstStyle>
          <a:p>
            <a:r>
              <a:rPr lang="en-US" dirty="0" smtClean="0"/>
              <a:t>Square</a:t>
            </a:r>
          </a:p>
          <a:p>
            <a:r>
              <a:rPr lang="en-US" dirty="0" smtClean="0"/>
              <a:t>picture</a:t>
            </a:r>
          </a:p>
        </p:txBody>
      </p:sp>
      <p:sp>
        <p:nvSpPr>
          <p:cNvPr id="46" name="Text Placeholder 7"/>
          <p:cNvSpPr>
            <a:spLocks noGrp="1"/>
          </p:cNvSpPr>
          <p:nvPr>
            <p:ph type="body" sz="quarter" idx="20" hasCustomPrompt="1"/>
          </p:nvPr>
        </p:nvSpPr>
        <p:spPr>
          <a:xfrm>
            <a:off x="914400" y="3657600"/>
            <a:ext cx="3581400" cy="762000"/>
          </a:xfrm>
        </p:spPr>
        <p:txBody>
          <a:bodyPr anchor="ctr">
            <a:normAutofit/>
          </a:bodyPr>
          <a:lstStyle>
            <a:lvl1pPr marL="0" indent="0">
              <a:lnSpc>
                <a:spcPct val="80000"/>
              </a:lnSpc>
              <a:defRPr sz="2000" b="1" baseline="0">
                <a:solidFill>
                  <a:schemeClr val="accent3"/>
                </a:solidFill>
                <a:latin typeface="+mj-lt"/>
              </a:defRPr>
            </a:lvl1pPr>
          </a:lstStyle>
          <a:p>
            <a:pPr lvl="0"/>
            <a:r>
              <a:rPr lang="en-US" dirty="0" smtClean="0"/>
              <a:t>Two lines of text can fit here.</a:t>
            </a:r>
          </a:p>
        </p:txBody>
      </p:sp>
      <p:sp>
        <p:nvSpPr>
          <p:cNvPr id="47" name="Text Placeholder 7"/>
          <p:cNvSpPr>
            <a:spLocks noGrp="1"/>
          </p:cNvSpPr>
          <p:nvPr>
            <p:ph type="body" sz="quarter" idx="21" hasCustomPrompt="1"/>
          </p:nvPr>
        </p:nvSpPr>
        <p:spPr>
          <a:xfrm>
            <a:off x="914400" y="4541520"/>
            <a:ext cx="3581400" cy="457200"/>
          </a:xfrm>
        </p:spPr>
        <p:txBody>
          <a:bodyPr anchor="ctr">
            <a:normAutofit/>
          </a:bodyPr>
          <a:lstStyle>
            <a:lvl1pPr>
              <a:defRPr sz="2400" b="1" baseline="0">
                <a:solidFill>
                  <a:schemeClr val="tx1"/>
                </a:solidFill>
                <a:latin typeface="+mj-lt"/>
              </a:defRPr>
            </a:lvl1pPr>
          </a:lstStyle>
          <a:p>
            <a:pPr lvl="0"/>
            <a:r>
              <a:rPr lang="en-US" dirty="0" smtClean="0"/>
              <a:t>Topic</a:t>
            </a:r>
          </a:p>
        </p:txBody>
      </p:sp>
      <p:sp>
        <p:nvSpPr>
          <p:cNvPr id="48" name="Picture Placeholder 23"/>
          <p:cNvSpPr>
            <a:spLocks noGrp="1"/>
          </p:cNvSpPr>
          <p:nvPr>
            <p:ph type="pic" sz="quarter" idx="22" hasCustomPrompt="1"/>
          </p:nvPr>
        </p:nvSpPr>
        <p:spPr>
          <a:xfrm>
            <a:off x="45721" y="4632960"/>
            <a:ext cx="914400" cy="914400"/>
          </a:xfrm>
        </p:spPr>
        <p:txBody>
          <a:bodyPr lIns="0" tIns="0" rIns="0" bIns="0" anchor="t" anchorCtr="0">
            <a:noAutofit/>
          </a:bodyPr>
          <a:lstStyle>
            <a:lvl1pPr indent="-457200" algn="ctr">
              <a:lnSpc>
                <a:spcPct val="75000"/>
              </a:lnSpc>
              <a:spcBef>
                <a:spcPts val="0"/>
              </a:spcBef>
              <a:defRPr sz="1000" b="0" baseline="0">
                <a:solidFill>
                  <a:schemeClr val="tx1"/>
                </a:solidFill>
                <a:latin typeface="Lucida Console" pitchFamily="49" charset="0"/>
                <a:ea typeface="Zepto" pitchFamily="2" charset="0"/>
                <a:cs typeface="Courier New" pitchFamily="49" charset="0"/>
              </a:defRPr>
            </a:lvl1pPr>
          </a:lstStyle>
          <a:p>
            <a:r>
              <a:rPr lang="en-US" dirty="0" smtClean="0"/>
              <a:t>Square</a:t>
            </a:r>
          </a:p>
          <a:p>
            <a:r>
              <a:rPr lang="en-US" dirty="0" smtClean="0"/>
              <a:t>picture</a:t>
            </a:r>
          </a:p>
        </p:txBody>
      </p:sp>
      <p:sp>
        <p:nvSpPr>
          <p:cNvPr id="49" name="Text Placeholder 7"/>
          <p:cNvSpPr>
            <a:spLocks noGrp="1"/>
          </p:cNvSpPr>
          <p:nvPr>
            <p:ph type="body" sz="quarter" idx="23" hasCustomPrompt="1"/>
          </p:nvPr>
        </p:nvSpPr>
        <p:spPr>
          <a:xfrm>
            <a:off x="914400" y="4953000"/>
            <a:ext cx="3581400" cy="762000"/>
          </a:xfrm>
        </p:spPr>
        <p:txBody>
          <a:bodyPr anchor="ctr">
            <a:normAutofit/>
          </a:bodyPr>
          <a:lstStyle>
            <a:lvl1pPr marL="0" indent="0">
              <a:lnSpc>
                <a:spcPct val="80000"/>
              </a:lnSpc>
              <a:defRPr sz="2000" b="1" baseline="0">
                <a:solidFill>
                  <a:schemeClr val="accent3"/>
                </a:solidFill>
                <a:latin typeface="+mj-lt"/>
              </a:defRPr>
            </a:lvl1pPr>
          </a:lstStyle>
          <a:p>
            <a:pPr lvl="0"/>
            <a:r>
              <a:rPr lang="en-US" dirty="0" smtClean="0"/>
              <a:t>Two lines of text can fit here.</a:t>
            </a:r>
          </a:p>
        </p:txBody>
      </p:sp>
      <p:sp>
        <p:nvSpPr>
          <p:cNvPr id="51" name="Text Placeholder 7"/>
          <p:cNvSpPr>
            <a:spLocks noGrp="1"/>
          </p:cNvSpPr>
          <p:nvPr>
            <p:ph type="body" sz="quarter" idx="24" hasCustomPrompt="1"/>
          </p:nvPr>
        </p:nvSpPr>
        <p:spPr>
          <a:xfrm>
            <a:off x="5562600" y="1965960"/>
            <a:ext cx="3581400" cy="457200"/>
          </a:xfrm>
        </p:spPr>
        <p:txBody>
          <a:bodyPr anchor="ctr">
            <a:normAutofit/>
          </a:bodyPr>
          <a:lstStyle>
            <a:lvl1pPr>
              <a:defRPr sz="2400" b="1" baseline="0">
                <a:solidFill>
                  <a:schemeClr val="tx1"/>
                </a:solidFill>
                <a:latin typeface="+mj-lt"/>
              </a:defRPr>
            </a:lvl1pPr>
          </a:lstStyle>
          <a:p>
            <a:pPr lvl="0"/>
            <a:r>
              <a:rPr lang="en-US" dirty="0" smtClean="0"/>
              <a:t>Topic</a:t>
            </a:r>
          </a:p>
        </p:txBody>
      </p:sp>
      <p:sp>
        <p:nvSpPr>
          <p:cNvPr id="52" name="Picture Placeholder 23"/>
          <p:cNvSpPr>
            <a:spLocks noGrp="1"/>
          </p:cNvSpPr>
          <p:nvPr>
            <p:ph type="pic" sz="quarter" idx="25" hasCustomPrompt="1"/>
          </p:nvPr>
        </p:nvSpPr>
        <p:spPr>
          <a:xfrm>
            <a:off x="4693921" y="2057400"/>
            <a:ext cx="914400" cy="914400"/>
          </a:xfrm>
        </p:spPr>
        <p:txBody>
          <a:bodyPr lIns="0" tIns="0" rIns="0" bIns="0" anchor="t" anchorCtr="0">
            <a:noAutofit/>
          </a:bodyPr>
          <a:lstStyle>
            <a:lvl1pPr indent="-457200" algn="ctr">
              <a:lnSpc>
                <a:spcPct val="75000"/>
              </a:lnSpc>
              <a:spcBef>
                <a:spcPts val="0"/>
              </a:spcBef>
              <a:defRPr sz="1000" b="0" baseline="0">
                <a:solidFill>
                  <a:schemeClr val="tx1"/>
                </a:solidFill>
                <a:latin typeface="Lucida Console" pitchFamily="49" charset="0"/>
                <a:ea typeface="Zepto" pitchFamily="2" charset="0"/>
                <a:cs typeface="Courier New" pitchFamily="49" charset="0"/>
              </a:defRPr>
            </a:lvl1pPr>
          </a:lstStyle>
          <a:p>
            <a:r>
              <a:rPr lang="en-US" dirty="0" smtClean="0"/>
              <a:t>Square</a:t>
            </a:r>
          </a:p>
          <a:p>
            <a:r>
              <a:rPr lang="en-US" dirty="0" smtClean="0"/>
              <a:t>picture</a:t>
            </a:r>
          </a:p>
        </p:txBody>
      </p:sp>
      <p:sp>
        <p:nvSpPr>
          <p:cNvPr id="53" name="Text Placeholder 7"/>
          <p:cNvSpPr>
            <a:spLocks noGrp="1"/>
          </p:cNvSpPr>
          <p:nvPr>
            <p:ph type="body" sz="quarter" idx="26" hasCustomPrompt="1"/>
          </p:nvPr>
        </p:nvSpPr>
        <p:spPr>
          <a:xfrm>
            <a:off x="5562600" y="2377440"/>
            <a:ext cx="3581400" cy="762000"/>
          </a:xfrm>
        </p:spPr>
        <p:txBody>
          <a:bodyPr anchor="ctr">
            <a:normAutofit/>
          </a:bodyPr>
          <a:lstStyle>
            <a:lvl1pPr marL="0" indent="0">
              <a:lnSpc>
                <a:spcPct val="80000"/>
              </a:lnSpc>
              <a:defRPr sz="2000" b="1" baseline="0">
                <a:solidFill>
                  <a:schemeClr val="accent3"/>
                </a:solidFill>
                <a:latin typeface="+mj-lt"/>
              </a:defRPr>
            </a:lvl1pPr>
          </a:lstStyle>
          <a:p>
            <a:pPr lvl="0"/>
            <a:r>
              <a:rPr lang="en-US" dirty="0" smtClean="0"/>
              <a:t>Two lines of text can fit here.</a:t>
            </a:r>
          </a:p>
        </p:txBody>
      </p:sp>
      <p:sp>
        <p:nvSpPr>
          <p:cNvPr id="54" name="Text Placeholder 7"/>
          <p:cNvSpPr>
            <a:spLocks noGrp="1"/>
          </p:cNvSpPr>
          <p:nvPr>
            <p:ph type="body" sz="quarter" idx="27" hasCustomPrompt="1"/>
          </p:nvPr>
        </p:nvSpPr>
        <p:spPr>
          <a:xfrm>
            <a:off x="5562600" y="3246120"/>
            <a:ext cx="3581400" cy="457200"/>
          </a:xfrm>
        </p:spPr>
        <p:txBody>
          <a:bodyPr anchor="ctr">
            <a:normAutofit/>
          </a:bodyPr>
          <a:lstStyle>
            <a:lvl1pPr>
              <a:defRPr sz="2400" b="1" baseline="0">
                <a:solidFill>
                  <a:schemeClr val="tx1"/>
                </a:solidFill>
                <a:latin typeface="+mj-lt"/>
              </a:defRPr>
            </a:lvl1pPr>
          </a:lstStyle>
          <a:p>
            <a:pPr lvl="0"/>
            <a:r>
              <a:rPr lang="en-US" dirty="0" smtClean="0"/>
              <a:t>Topic</a:t>
            </a:r>
          </a:p>
        </p:txBody>
      </p:sp>
      <p:sp>
        <p:nvSpPr>
          <p:cNvPr id="55" name="Picture Placeholder 23"/>
          <p:cNvSpPr>
            <a:spLocks noGrp="1"/>
          </p:cNvSpPr>
          <p:nvPr>
            <p:ph type="pic" sz="quarter" idx="28" hasCustomPrompt="1"/>
          </p:nvPr>
        </p:nvSpPr>
        <p:spPr>
          <a:xfrm>
            <a:off x="4693921" y="3337560"/>
            <a:ext cx="914400" cy="914400"/>
          </a:xfrm>
        </p:spPr>
        <p:txBody>
          <a:bodyPr lIns="0" tIns="0" rIns="0" bIns="0" anchor="t" anchorCtr="0">
            <a:noAutofit/>
          </a:bodyPr>
          <a:lstStyle>
            <a:lvl1pPr indent="-457200" algn="ctr">
              <a:lnSpc>
                <a:spcPct val="75000"/>
              </a:lnSpc>
              <a:spcBef>
                <a:spcPts val="0"/>
              </a:spcBef>
              <a:defRPr sz="1000" b="0" baseline="0">
                <a:solidFill>
                  <a:schemeClr val="tx1"/>
                </a:solidFill>
                <a:latin typeface="Lucida Console" pitchFamily="49" charset="0"/>
                <a:ea typeface="Zepto" pitchFamily="2" charset="0"/>
                <a:cs typeface="Courier New" pitchFamily="49" charset="0"/>
              </a:defRPr>
            </a:lvl1pPr>
          </a:lstStyle>
          <a:p>
            <a:r>
              <a:rPr lang="en-US" dirty="0" smtClean="0"/>
              <a:t>Square</a:t>
            </a:r>
          </a:p>
          <a:p>
            <a:r>
              <a:rPr lang="en-US" dirty="0" smtClean="0"/>
              <a:t>picture</a:t>
            </a:r>
          </a:p>
        </p:txBody>
      </p:sp>
      <p:sp>
        <p:nvSpPr>
          <p:cNvPr id="56" name="Text Placeholder 7"/>
          <p:cNvSpPr>
            <a:spLocks noGrp="1"/>
          </p:cNvSpPr>
          <p:nvPr>
            <p:ph type="body" sz="quarter" idx="29" hasCustomPrompt="1"/>
          </p:nvPr>
        </p:nvSpPr>
        <p:spPr>
          <a:xfrm>
            <a:off x="5562600" y="3657600"/>
            <a:ext cx="3581400" cy="762000"/>
          </a:xfrm>
        </p:spPr>
        <p:txBody>
          <a:bodyPr anchor="ctr">
            <a:normAutofit/>
          </a:bodyPr>
          <a:lstStyle>
            <a:lvl1pPr marL="0" indent="0">
              <a:lnSpc>
                <a:spcPct val="80000"/>
              </a:lnSpc>
              <a:defRPr sz="2000" b="1" baseline="0">
                <a:solidFill>
                  <a:schemeClr val="accent3"/>
                </a:solidFill>
                <a:latin typeface="+mj-lt"/>
              </a:defRPr>
            </a:lvl1pPr>
          </a:lstStyle>
          <a:p>
            <a:pPr lvl="0"/>
            <a:r>
              <a:rPr lang="en-US" dirty="0" smtClean="0"/>
              <a:t>Two lines of text can fit here.</a:t>
            </a:r>
          </a:p>
        </p:txBody>
      </p:sp>
      <p:sp>
        <p:nvSpPr>
          <p:cNvPr id="57" name="Text Placeholder 7"/>
          <p:cNvSpPr>
            <a:spLocks noGrp="1"/>
          </p:cNvSpPr>
          <p:nvPr>
            <p:ph type="body" sz="quarter" idx="30" hasCustomPrompt="1"/>
          </p:nvPr>
        </p:nvSpPr>
        <p:spPr>
          <a:xfrm>
            <a:off x="5562600" y="4541520"/>
            <a:ext cx="3581400" cy="457200"/>
          </a:xfrm>
        </p:spPr>
        <p:txBody>
          <a:bodyPr anchor="ctr">
            <a:normAutofit/>
          </a:bodyPr>
          <a:lstStyle>
            <a:lvl1pPr>
              <a:defRPr sz="2400" b="1" baseline="0">
                <a:solidFill>
                  <a:schemeClr val="tx1"/>
                </a:solidFill>
                <a:latin typeface="+mj-lt"/>
              </a:defRPr>
            </a:lvl1pPr>
          </a:lstStyle>
          <a:p>
            <a:pPr lvl="0"/>
            <a:r>
              <a:rPr lang="en-US" dirty="0" smtClean="0"/>
              <a:t>Topic</a:t>
            </a:r>
          </a:p>
        </p:txBody>
      </p:sp>
      <p:sp>
        <p:nvSpPr>
          <p:cNvPr id="58" name="Picture Placeholder 23"/>
          <p:cNvSpPr>
            <a:spLocks noGrp="1"/>
          </p:cNvSpPr>
          <p:nvPr>
            <p:ph type="pic" sz="quarter" idx="31" hasCustomPrompt="1"/>
          </p:nvPr>
        </p:nvSpPr>
        <p:spPr>
          <a:xfrm>
            <a:off x="4693921" y="4632960"/>
            <a:ext cx="914400" cy="914400"/>
          </a:xfrm>
        </p:spPr>
        <p:txBody>
          <a:bodyPr lIns="0" tIns="0" rIns="0" bIns="0" anchor="t" anchorCtr="0">
            <a:noAutofit/>
          </a:bodyPr>
          <a:lstStyle>
            <a:lvl1pPr indent="-457200" algn="ctr">
              <a:lnSpc>
                <a:spcPct val="75000"/>
              </a:lnSpc>
              <a:spcBef>
                <a:spcPts val="0"/>
              </a:spcBef>
              <a:defRPr sz="1000" b="0" baseline="0">
                <a:solidFill>
                  <a:schemeClr val="tx1"/>
                </a:solidFill>
                <a:latin typeface="Lucida Console" pitchFamily="49" charset="0"/>
                <a:ea typeface="Zepto" pitchFamily="2" charset="0"/>
                <a:cs typeface="Courier New" pitchFamily="49" charset="0"/>
              </a:defRPr>
            </a:lvl1pPr>
          </a:lstStyle>
          <a:p>
            <a:r>
              <a:rPr lang="en-US" dirty="0" smtClean="0"/>
              <a:t>Square</a:t>
            </a:r>
          </a:p>
          <a:p>
            <a:r>
              <a:rPr lang="en-US" dirty="0" smtClean="0"/>
              <a:t>picture</a:t>
            </a:r>
          </a:p>
        </p:txBody>
      </p:sp>
      <p:sp>
        <p:nvSpPr>
          <p:cNvPr id="59" name="Text Placeholder 7"/>
          <p:cNvSpPr>
            <a:spLocks noGrp="1"/>
          </p:cNvSpPr>
          <p:nvPr>
            <p:ph type="body" sz="quarter" idx="32" hasCustomPrompt="1"/>
          </p:nvPr>
        </p:nvSpPr>
        <p:spPr>
          <a:xfrm>
            <a:off x="5562600" y="4953000"/>
            <a:ext cx="3581400" cy="762000"/>
          </a:xfrm>
        </p:spPr>
        <p:txBody>
          <a:bodyPr anchor="ctr">
            <a:normAutofit/>
          </a:bodyPr>
          <a:lstStyle>
            <a:lvl1pPr marL="0" indent="0">
              <a:lnSpc>
                <a:spcPct val="80000"/>
              </a:lnSpc>
              <a:defRPr sz="2000" b="1" baseline="0">
                <a:solidFill>
                  <a:schemeClr val="accent3"/>
                </a:solidFill>
                <a:latin typeface="+mj-lt"/>
              </a:defRPr>
            </a:lvl1pPr>
          </a:lstStyle>
          <a:p>
            <a:pPr lvl="0"/>
            <a:r>
              <a:rPr lang="en-US" dirty="0" smtClean="0"/>
              <a:t>Two lines of text can fit here.</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anim calcmode="lin" valueType="num">
                                      <p:cBhvr additive="base">
                                        <p:cTn id="11"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2">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 calcmode="lin" valueType="num">
                                      <p:cBhvr additive="base">
                                        <p:cTn id="15" dur="500" fill="hold"/>
                                        <p:tgtEl>
                                          <p:spTgt spid="24">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24">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24">
                                            <p:txEl>
                                              <p:pRg st="1" end="1"/>
                                            </p:txEl>
                                          </p:spTgt>
                                        </p:tgtEl>
                                        <p:attrNameLst>
                                          <p:attrName>style.visibility</p:attrName>
                                        </p:attrNameLst>
                                      </p:cBhvr>
                                      <p:to>
                                        <p:strVal val="visible"/>
                                      </p:to>
                                    </p:set>
                                    <p:anim calcmode="lin" valueType="num">
                                      <p:cBhvr additive="base">
                                        <p:cTn id="19" dur="500" fill="hold"/>
                                        <p:tgtEl>
                                          <p:spTgt spid="24">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4">
                                            <p:txEl>
                                              <p:pRg st="1" end="1"/>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23">
                                            <p:txEl>
                                              <p:pRg st="0" end="0"/>
                                            </p:txEl>
                                          </p:spTgt>
                                        </p:tgtEl>
                                        <p:attrNameLst>
                                          <p:attrName>style.visibility</p:attrName>
                                        </p:attrNameLst>
                                      </p:cBhvr>
                                      <p:to>
                                        <p:strVal val="visible"/>
                                      </p:to>
                                    </p:set>
                                    <p:anim calcmode="lin" valueType="num">
                                      <p:cBhvr additive="base">
                                        <p:cTn id="23" dur="5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23">
                                            <p:txEl>
                                              <p:pRg st="0" end="0"/>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44">
                                            <p:txEl>
                                              <p:pRg st="0" end="0"/>
                                            </p:txEl>
                                          </p:spTgt>
                                        </p:tgtEl>
                                        <p:attrNameLst>
                                          <p:attrName>style.visibility</p:attrName>
                                        </p:attrNameLst>
                                      </p:cBhvr>
                                      <p:to>
                                        <p:strVal val="visible"/>
                                      </p:to>
                                    </p:set>
                                    <p:anim calcmode="lin" valueType="num">
                                      <p:cBhvr additive="base">
                                        <p:cTn id="27" dur="500" fill="hold"/>
                                        <p:tgtEl>
                                          <p:spTgt spid="44">
                                            <p:txEl>
                                              <p:pRg st="0" end="0"/>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44">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45">
                                            <p:txEl>
                                              <p:pRg st="0" end="0"/>
                                            </p:txEl>
                                          </p:spTgt>
                                        </p:tgtEl>
                                        <p:attrNameLst>
                                          <p:attrName>style.visibility</p:attrName>
                                        </p:attrNameLst>
                                      </p:cBhvr>
                                      <p:to>
                                        <p:strVal val="visible"/>
                                      </p:to>
                                    </p:set>
                                    <p:anim calcmode="lin" valueType="num">
                                      <p:cBhvr additive="base">
                                        <p:cTn id="31" dur="500" fill="hold"/>
                                        <p:tgtEl>
                                          <p:spTgt spid="45">
                                            <p:txEl>
                                              <p:pRg st="0" end="0"/>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5">
                                            <p:txEl>
                                              <p:pRg st="0" end="0"/>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45">
                                            <p:txEl>
                                              <p:pRg st="1" end="1"/>
                                            </p:txEl>
                                          </p:spTgt>
                                        </p:tgtEl>
                                        <p:attrNameLst>
                                          <p:attrName>style.visibility</p:attrName>
                                        </p:attrNameLst>
                                      </p:cBhvr>
                                      <p:to>
                                        <p:strVal val="visible"/>
                                      </p:to>
                                    </p:set>
                                    <p:anim calcmode="lin" valueType="num">
                                      <p:cBhvr additive="base">
                                        <p:cTn id="35" dur="500" fill="hold"/>
                                        <p:tgtEl>
                                          <p:spTgt spid="45">
                                            <p:txEl>
                                              <p:pRg st="1" end="1"/>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45">
                                            <p:txEl>
                                              <p:pRg st="1" end="1"/>
                                            </p:txEl>
                                          </p:spTgt>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46">
                                            <p:txEl>
                                              <p:pRg st="0" end="0"/>
                                            </p:txEl>
                                          </p:spTgt>
                                        </p:tgtEl>
                                        <p:attrNameLst>
                                          <p:attrName>style.visibility</p:attrName>
                                        </p:attrNameLst>
                                      </p:cBhvr>
                                      <p:to>
                                        <p:strVal val="visible"/>
                                      </p:to>
                                    </p:set>
                                    <p:anim calcmode="lin" valueType="num">
                                      <p:cBhvr additive="base">
                                        <p:cTn id="39" dur="500" fill="hold"/>
                                        <p:tgtEl>
                                          <p:spTgt spid="46">
                                            <p:txEl>
                                              <p:pRg st="0" end="0"/>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46">
                                            <p:txEl>
                                              <p:pRg st="0" end="0"/>
                                            </p:txEl>
                                          </p:spTgt>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47">
                                            <p:txEl>
                                              <p:pRg st="0" end="0"/>
                                            </p:txEl>
                                          </p:spTgt>
                                        </p:tgtEl>
                                        <p:attrNameLst>
                                          <p:attrName>style.visibility</p:attrName>
                                        </p:attrNameLst>
                                      </p:cBhvr>
                                      <p:to>
                                        <p:strVal val="visible"/>
                                      </p:to>
                                    </p:set>
                                    <p:anim calcmode="lin" valueType="num">
                                      <p:cBhvr additive="base">
                                        <p:cTn id="43" dur="500" fill="hold"/>
                                        <p:tgtEl>
                                          <p:spTgt spid="47">
                                            <p:txEl>
                                              <p:pRg st="0" end="0"/>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47">
                                            <p:txEl>
                                              <p:pRg st="0" end="0"/>
                                            </p:txEl>
                                          </p:spTgt>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8">
                                            <p:txEl>
                                              <p:pRg st="0" end="0"/>
                                            </p:txEl>
                                          </p:spTgt>
                                        </p:tgtEl>
                                        <p:attrNameLst>
                                          <p:attrName>style.visibility</p:attrName>
                                        </p:attrNameLst>
                                      </p:cBhvr>
                                      <p:to>
                                        <p:strVal val="visible"/>
                                      </p:to>
                                    </p:set>
                                    <p:anim calcmode="lin" valueType="num">
                                      <p:cBhvr additive="base">
                                        <p:cTn id="47" dur="500" fill="hold"/>
                                        <p:tgtEl>
                                          <p:spTgt spid="48">
                                            <p:txEl>
                                              <p:pRg st="0" end="0"/>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48">
                                            <p:txEl>
                                              <p:pRg st="0" end="0"/>
                                            </p:txEl>
                                          </p:spTgt>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48">
                                            <p:txEl>
                                              <p:pRg st="1" end="1"/>
                                            </p:txEl>
                                          </p:spTgt>
                                        </p:tgtEl>
                                        <p:attrNameLst>
                                          <p:attrName>style.visibility</p:attrName>
                                        </p:attrNameLst>
                                      </p:cBhvr>
                                      <p:to>
                                        <p:strVal val="visible"/>
                                      </p:to>
                                    </p:set>
                                    <p:anim calcmode="lin" valueType="num">
                                      <p:cBhvr additive="base">
                                        <p:cTn id="51" dur="500" fill="hold"/>
                                        <p:tgtEl>
                                          <p:spTgt spid="48">
                                            <p:txEl>
                                              <p:pRg st="1" end="1"/>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48">
                                            <p:txEl>
                                              <p:pRg st="1" end="1"/>
                                            </p:txEl>
                                          </p:spTgt>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49">
                                            <p:txEl>
                                              <p:pRg st="0" end="0"/>
                                            </p:txEl>
                                          </p:spTgt>
                                        </p:tgtEl>
                                        <p:attrNameLst>
                                          <p:attrName>style.visibility</p:attrName>
                                        </p:attrNameLst>
                                      </p:cBhvr>
                                      <p:to>
                                        <p:strVal val="visible"/>
                                      </p:to>
                                    </p:set>
                                    <p:anim calcmode="lin" valueType="num">
                                      <p:cBhvr additive="base">
                                        <p:cTn id="55" dur="500" fill="hold"/>
                                        <p:tgtEl>
                                          <p:spTgt spid="49">
                                            <p:txEl>
                                              <p:pRg st="0" end="0"/>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49">
                                            <p:txEl>
                                              <p:pRg st="0" end="0"/>
                                            </p:txEl>
                                          </p:spTgt>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51">
                                            <p:txEl>
                                              <p:pRg st="0" end="0"/>
                                            </p:txEl>
                                          </p:spTgt>
                                        </p:tgtEl>
                                        <p:attrNameLst>
                                          <p:attrName>style.visibility</p:attrName>
                                        </p:attrNameLst>
                                      </p:cBhvr>
                                      <p:to>
                                        <p:strVal val="visible"/>
                                      </p:to>
                                    </p:set>
                                    <p:anim calcmode="lin" valueType="num">
                                      <p:cBhvr additive="base">
                                        <p:cTn id="59" dur="500" fill="hold"/>
                                        <p:tgtEl>
                                          <p:spTgt spid="51">
                                            <p:txEl>
                                              <p:pRg st="0" end="0"/>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51">
                                            <p:txEl>
                                              <p:pRg st="0" end="0"/>
                                            </p:txEl>
                                          </p:spTgt>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52">
                                            <p:txEl>
                                              <p:pRg st="0" end="0"/>
                                            </p:txEl>
                                          </p:spTgt>
                                        </p:tgtEl>
                                        <p:attrNameLst>
                                          <p:attrName>style.visibility</p:attrName>
                                        </p:attrNameLst>
                                      </p:cBhvr>
                                      <p:to>
                                        <p:strVal val="visible"/>
                                      </p:to>
                                    </p:set>
                                    <p:anim calcmode="lin" valueType="num">
                                      <p:cBhvr additive="base">
                                        <p:cTn id="63" dur="500" fill="hold"/>
                                        <p:tgtEl>
                                          <p:spTgt spid="52">
                                            <p:txEl>
                                              <p:pRg st="0" end="0"/>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52">
                                            <p:txEl>
                                              <p:pRg st="0" end="0"/>
                                            </p:txEl>
                                          </p:spTgt>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2">
                                            <p:txEl>
                                              <p:pRg st="1" end="1"/>
                                            </p:txEl>
                                          </p:spTgt>
                                        </p:tgtEl>
                                        <p:attrNameLst>
                                          <p:attrName>style.visibility</p:attrName>
                                        </p:attrNameLst>
                                      </p:cBhvr>
                                      <p:to>
                                        <p:strVal val="visible"/>
                                      </p:to>
                                    </p:set>
                                    <p:anim calcmode="lin" valueType="num">
                                      <p:cBhvr additive="base">
                                        <p:cTn id="67" dur="500" fill="hold"/>
                                        <p:tgtEl>
                                          <p:spTgt spid="52">
                                            <p:txEl>
                                              <p:pRg st="1" end="1"/>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52">
                                            <p:txEl>
                                              <p:pRg st="1" end="1"/>
                                            </p:txEl>
                                          </p:spTgt>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3">
                                            <p:txEl>
                                              <p:pRg st="0" end="0"/>
                                            </p:txEl>
                                          </p:spTgt>
                                        </p:tgtEl>
                                        <p:attrNameLst>
                                          <p:attrName>style.visibility</p:attrName>
                                        </p:attrNameLst>
                                      </p:cBhvr>
                                      <p:to>
                                        <p:strVal val="visible"/>
                                      </p:to>
                                    </p:set>
                                    <p:anim calcmode="lin" valueType="num">
                                      <p:cBhvr additive="base">
                                        <p:cTn id="71" dur="500" fill="hold"/>
                                        <p:tgtEl>
                                          <p:spTgt spid="53">
                                            <p:txEl>
                                              <p:pRg st="0" end="0"/>
                                            </p:txEl>
                                          </p:spTgt>
                                        </p:tgtEl>
                                        <p:attrNameLst>
                                          <p:attrName>ppt_x</p:attrName>
                                        </p:attrNameLst>
                                      </p:cBhvr>
                                      <p:tavLst>
                                        <p:tav tm="0">
                                          <p:val>
                                            <p:strVal val="1+#ppt_w/2"/>
                                          </p:val>
                                        </p:tav>
                                        <p:tav tm="100000">
                                          <p:val>
                                            <p:strVal val="#ppt_x"/>
                                          </p:val>
                                        </p:tav>
                                      </p:tavLst>
                                    </p:anim>
                                    <p:anim calcmode="lin" valueType="num">
                                      <p:cBhvr additive="base">
                                        <p:cTn id="72" dur="500" fill="hold"/>
                                        <p:tgtEl>
                                          <p:spTgt spid="53">
                                            <p:txEl>
                                              <p:pRg st="0" end="0"/>
                                            </p:txEl>
                                          </p:spTgt>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54">
                                            <p:txEl>
                                              <p:pRg st="0" end="0"/>
                                            </p:txEl>
                                          </p:spTgt>
                                        </p:tgtEl>
                                        <p:attrNameLst>
                                          <p:attrName>style.visibility</p:attrName>
                                        </p:attrNameLst>
                                      </p:cBhvr>
                                      <p:to>
                                        <p:strVal val="visible"/>
                                      </p:to>
                                    </p:set>
                                    <p:anim calcmode="lin" valueType="num">
                                      <p:cBhvr additive="base">
                                        <p:cTn id="75" dur="500" fill="hold"/>
                                        <p:tgtEl>
                                          <p:spTgt spid="54">
                                            <p:txEl>
                                              <p:pRg st="0" end="0"/>
                                            </p:txEl>
                                          </p:spTgt>
                                        </p:tgtEl>
                                        <p:attrNameLst>
                                          <p:attrName>ppt_x</p:attrName>
                                        </p:attrNameLst>
                                      </p:cBhvr>
                                      <p:tavLst>
                                        <p:tav tm="0">
                                          <p:val>
                                            <p:strVal val="1+#ppt_w/2"/>
                                          </p:val>
                                        </p:tav>
                                        <p:tav tm="100000">
                                          <p:val>
                                            <p:strVal val="#ppt_x"/>
                                          </p:val>
                                        </p:tav>
                                      </p:tavLst>
                                    </p:anim>
                                    <p:anim calcmode="lin" valueType="num">
                                      <p:cBhvr additive="base">
                                        <p:cTn id="76" dur="500" fill="hold"/>
                                        <p:tgtEl>
                                          <p:spTgt spid="54">
                                            <p:txEl>
                                              <p:pRg st="0" end="0"/>
                                            </p:txEl>
                                          </p:spTgt>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5">
                                            <p:txEl>
                                              <p:pRg st="0" end="0"/>
                                            </p:txEl>
                                          </p:spTgt>
                                        </p:tgtEl>
                                        <p:attrNameLst>
                                          <p:attrName>style.visibility</p:attrName>
                                        </p:attrNameLst>
                                      </p:cBhvr>
                                      <p:to>
                                        <p:strVal val="visible"/>
                                      </p:to>
                                    </p:set>
                                    <p:anim calcmode="lin" valueType="num">
                                      <p:cBhvr additive="base">
                                        <p:cTn id="79" dur="500" fill="hold"/>
                                        <p:tgtEl>
                                          <p:spTgt spid="55">
                                            <p:txEl>
                                              <p:pRg st="0" end="0"/>
                                            </p:txEl>
                                          </p:spTgt>
                                        </p:tgtEl>
                                        <p:attrNameLst>
                                          <p:attrName>ppt_x</p:attrName>
                                        </p:attrNameLst>
                                      </p:cBhvr>
                                      <p:tavLst>
                                        <p:tav tm="0">
                                          <p:val>
                                            <p:strVal val="1+#ppt_w/2"/>
                                          </p:val>
                                        </p:tav>
                                        <p:tav tm="100000">
                                          <p:val>
                                            <p:strVal val="#ppt_x"/>
                                          </p:val>
                                        </p:tav>
                                      </p:tavLst>
                                    </p:anim>
                                    <p:anim calcmode="lin" valueType="num">
                                      <p:cBhvr additive="base">
                                        <p:cTn id="80" dur="500" fill="hold"/>
                                        <p:tgtEl>
                                          <p:spTgt spid="55">
                                            <p:txEl>
                                              <p:pRg st="0" end="0"/>
                                            </p:txEl>
                                          </p:spTgt>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55">
                                            <p:txEl>
                                              <p:pRg st="1" end="1"/>
                                            </p:txEl>
                                          </p:spTgt>
                                        </p:tgtEl>
                                        <p:attrNameLst>
                                          <p:attrName>style.visibility</p:attrName>
                                        </p:attrNameLst>
                                      </p:cBhvr>
                                      <p:to>
                                        <p:strVal val="visible"/>
                                      </p:to>
                                    </p:set>
                                    <p:anim calcmode="lin" valueType="num">
                                      <p:cBhvr additive="base">
                                        <p:cTn id="83" dur="500" fill="hold"/>
                                        <p:tgtEl>
                                          <p:spTgt spid="55">
                                            <p:txEl>
                                              <p:pRg st="1" end="1"/>
                                            </p:txEl>
                                          </p:spTgt>
                                        </p:tgtEl>
                                        <p:attrNameLst>
                                          <p:attrName>ppt_x</p:attrName>
                                        </p:attrNameLst>
                                      </p:cBhvr>
                                      <p:tavLst>
                                        <p:tav tm="0">
                                          <p:val>
                                            <p:strVal val="1+#ppt_w/2"/>
                                          </p:val>
                                        </p:tav>
                                        <p:tav tm="100000">
                                          <p:val>
                                            <p:strVal val="#ppt_x"/>
                                          </p:val>
                                        </p:tav>
                                      </p:tavLst>
                                    </p:anim>
                                    <p:anim calcmode="lin" valueType="num">
                                      <p:cBhvr additive="base">
                                        <p:cTn id="84" dur="500" fill="hold"/>
                                        <p:tgtEl>
                                          <p:spTgt spid="55">
                                            <p:txEl>
                                              <p:pRg st="1" end="1"/>
                                            </p:txEl>
                                          </p:spTgt>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56">
                                            <p:txEl>
                                              <p:pRg st="0" end="0"/>
                                            </p:txEl>
                                          </p:spTgt>
                                        </p:tgtEl>
                                        <p:attrNameLst>
                                          <p:attrName>style.visibility</p:attrName>
                                        </p:attrNameLst>
                                      </p:cBhvr>
                                      <p:to>
                                        <p:strVal val="visible"/>
                                      </p:to>
                                    </p:set>
                                    <p:anim calcmode="lin" valueType="num">
                                      <p:cBhvr additive="base">
                                        <p:cTn id="87" dur="500" fill="hold"/>
                                        <p:tgtEl>
                                          <p:spTgt spid="56">
                                            <p:txEl>
                                              <p:pRg st="0" end="0"/>
                                            </p:txEl>
                                          </p:spTgt>
                                        </p:tgtEl>
                                        <p:attrNameLst>
                                          <p:attrName>ppt_x</p:attrName>
                                        </p:attrNameLst>
                                      </p:cBhvr>
                                      <p:tavLst>
                                        <p:tav tm="0">
                                          <p:val>
                                            <p:strVal val="1+#ppt_w/2"/>
                                          </p:val>
                                        </p:tav>
                                        <p:tav tm="100000">
                                          <p:val>
                                            <p:strVal val="#ppt_x"/>
                                          </p:val>
                                        </p:tav>
                                      </p:tavLst>
                                    </p:anim>
                                    <p:anim calcmode="lin" valueType="num">
                                      <p:cBhvr additive="base">
                                        <p:cTn id="88" dur="500" fill="hold"/>
                                        <p:tgtEl>
                                          <p:spTgt spid="56">
                                            <p:txEl>
                                              <p:pRg st="0" end="0"/>
                                            </p:txEl>
                                          </p:spTgt>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57">
                                            <p:txEl>
                                              <p:pRg st="0" end="0"/>
                                            </p:txEl>
                                          </p:spTgt>
                                        </p:tgtEl>
                                        <p:attrNameLst>
                                          <p:attrName>style.visibility</p:attrName>
                                        </p:attrNameLst>
                                      </p:cBhvr>
                                      <p:to>
                                        <p:strVal val="visible"/>
                                      </p:to>
                                    </p:set>
                                    <p:anim calcmode="lin" valueType="num">
                                      <p:cBhvr additive="base">
                                        <p:cTn id="91" dur="500" fill="hold"/>
                                        <p:tgtEl>
                                          <p:spTgt spid="57">
                                            <p:txEl>
                                              <p:pRg st="0" end="0"/>
                                            </p:txEl>
                                          </p:spTgt>
                                        </p:tgtEl>
                                        <p:attrNameLst>
                                          <p:attrName>ppt_x</p:attrName>
                                        </p:attrNameLst>
                                      </p:cBhvr>
                                      <p:tavLst>
                                        <p:tav tm="0">
                                          <p:val>
                                            <p:strVal val="1+#ppt_w/2"/>
                                          </p:val>
                                        </p:tav>
                                        <p:tav tm="100000">
                                          <p:val>
                                            <p:strVal val="#ppt_x"/>
                                          </p:val>
                                        </p:tav>
                                      </p:tavLst>
                                    </p:anim>
                                    <p:anim calcmode="lin" valueType="num">
                                      <p:cBhvr additive="base">
                                        <p:cTn id="92" dur="500" fill="hold"/>
                                        <p:tgtEl>
                                          <p:spTgt spid="57">
                                            <p:txEl>
                                              <p:pRg st="0" end="0"/>
                                            </p:txEl>
                                          </p:spTgt>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58">
                                            <p:txEl>
                                              <p:pRg st="0" end="0"/>
                                            </p:txEl>
                                          </p:spTgt>
                                        </p:tgtEl>
                                        <p:attrNameLst>
                                          <p:attrName>style.visibility</p:attrName>
                                        </p:attrNameLst>
                                      </p:cBhvr>
                                      <p:to>
                                        <p:strVal val="visible"/>
                                      </p:to>
                                    </p:set>
                                    <p:anim calcmode="lin" valueType="num">
                                      <p:cBhvr additive="base">
                                        <p:cTn id="95" dur="500" fill="hold"/>
                                        <p:tgtEl>
                                          <p:spTgt spid="58">
                                            <p:txEl>
                                              <p:pRg st="0" end="0"/>
                                            </p:txEl>
                                          </p:spTgt>
                                        </p:tgtEl>
                                        <p:attrNameLst>
                                          <p:attrName>ppt_x</p:attrName>
                                        </p:attrNameLst>
                                      </p:cBhvr>
                                      <p:tavLst>
                                        <p:tav tm="0">
                                          <p:val>
                                            <p:strVal val="1+#ppt_w/2"/>
                                          </p:val>
                                        </p:tav>
                                        <p:tav tm="100000">
                                          <p:val>
                                            <p:strVal val="#ppt_x"/>
                                          </p:val>
                                        </p:tav>
                                      </p:tavLst>
                                    </p:anim>
                                    <p:anim calcmode="lin" valueType="num">
                                      <p:cBhvr additive="base">
                                        <p:cTn id="96" dur="500" fill="hold"/>
                                        <p:tgtEl>
                                          <p:spTgt spid="58">
                                            <p:txEl>
                                              <p:pRg st="0" end="0"/>
                                            </p:txEl>
                                          </p:spTgt>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58">
                                            <p:txEl>
                                              <p:pRg st="1" end="1"/>
                                            </p:txEl>
                                          </p:spTgt>
                                        </p:tgtEl>
                                        <p:attrNameLst>
                                          <p:attrName>style.visibility</p:attrName>
                                        </p:attrNameLst>
                                      </p:cBhvr>
                                      <p:to>
                                        <p:strVal val="visible"/>
                                      </p:to>
                                    </p:set>
                                    <p:anim calcmode="lin" valueType="num">
                                      <p:cBhvr additive="base">
                                        <p:cTn id="99" dur="500" fill="hold"/>
                                        <p:tgtEl>
                                          <p:spTgt spid="58">
                                            <p:txEl>
                                              <p:pRg st="1" end="1"/>
                                            </p:txEl>
                                          </p:spTgt>
                                        </p:tgtEl>
                                        <p:attrNameLst>
                                          <p:attrName>ppt_x</p:attrName>
                                        </p:attrNameLst>
                                      </p:cBhvr>
                                      <p:tavLst>
                                        <p:tav tm="0">
                                          <p:val>
                                            <p:strVal val="1+#ppt_w/2"/>
                                          </p:val>
                                        </p:tav>
                                        <p:tav tm="100000">
                                          <p:val>
                                            <p:strVal val="#ppt_x"/>
                                          </p:val>
                                        </p:tav>
                                      </p:tavLst>
                                    </p:anim>
                                    <p:anim calcmode="lin" valueType="num">
                                      <p:cBhvr additive="base">
                                        <p:cTn id="100" dur="500" fill="hold"/>
                                        <p:tgtEl>
                                          <p:spTgt spid="58">
                                            <p:txEl>
                                              <p:pRg st="1" end="1"/>
                                            </p:txEl>
                                          </p:spTgt>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59">
                                            <p:txEl>
                                              <p:pRg st="0" end="0"/>
                                            </p:txEl>
                                          </p:spTgt>
                                        </p:tgtEl>
                                        <p:attrNameLst>
                                          <p:attrName>style.visibility</p:attrName>
                                        </p:attrNameLst>
                                      </p:cBhvr>
                                      <p:to>
                                        <p:strVal val="visible"/>
                                      </p:to>
                                    </p:set>
                                    <p:anim calcmode="lin" valueType="num">
                                      <p:cBhvr additive="base">
                                        <p:cTn id="103" dur="500" fill="hold"/>
                                        <p:tgtEl>
                                          <p:spTgt spid="59">
                                            <p:txEl>
                                              <p:pRg st="0" end="0"/>
                                            </p:txEl>
                                          </p:spTgt>
                                        </p:tgtEl>
                                        <p:attrNameLst>
                                          <p:attrName>ppt_x</p:attrName>
                                        </p:attrNameLst>
                                      </p:cBhvr>
                                      <p:tavLst>
                                        <p:tav tm="0">
                                          <p:val>
                                            <p:strVal val="1+#ppt_w/2"/>
                                          </p:val>
                                        </p:tav>
                                        <p:tav tm="100000">
                                          <p:val>
                                            <p:strVal val="#ppt_x"/>
                                          </p:val>
                                        </p:tav>
                                      </p:tavLst>
                                    </p:anim>
                                    <p:anim calcmode="lin" valueType="num">
                                      <p:cBhvr additive="base">
                                        <p:cTn id="104" dur="500" fill="hold"/>
                                        <p:tgtEl>
                                          <p:spTgt spid="5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tmplLst>
          <p:tmpl lvl="1">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1+#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22" grpId="0" build="allAtOnce">
        <p:tmplLst>
          <p:tmpl lvl="1">
            <p:tnLst>
              <p:par>
                <p:cTn presetID="2" presetClass="entr" presetSubtype="2"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1+#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4" grpId="0" build="allAtOnce"/>
      <p:bldP spid="23" grpId="0" build="allAtOnce">
        <p:tmplLst>
          <p:tmpl lvl="1">
            <p:tnLst>
              <p:par>
                <p:cTn presetID="2" presetClass="entr" presetSubtype="2" fill="hold" nodeType="with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P spid="44" grpId="0" build="allAtOnce">
        <p:tmplLst>
          <p:tmpl lvl="1">
            <p:tnLst>
              <p:par>
                <p:cTn presetID="2" presetClass="entr" presetSubtype="2" fill="hold" nodeType="withEffect">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1+#ppt_w/2"/>
                          </p:val>
                        </p:tav>
                        <p:tav tm="100000">
                          <p:val>
                            <p:strVal val="#ppt_x"/>
                          </p:val>
                        </p:tav>
                      </p:tavLst>
                    </p:anim>
                    <p:anim calcmode="lin" valueType="num">
                      <p:cBhvr additive="base">
                        <p:cTn dur="500" fill="hold"/>
                        <p:tgtEl>
                          <p:spTgt spid="44"/>
                        </p:tgtEl>
                        <p:attrNameLst>
                          <p:attrName>ppt_y</p:attrName>
                        </p:attrNameLst>
                      </p:cBhvr>
                      <p:tavLst>
                        <p:tav tm="0">
                          <p:val>
                            <p:strVal val="#ppt_y"/>
                          </p:val>
                        </p:tav>
                        <p:tav tm="100000">
                          <p:val>
                            <p:strVal val="#ppt_y"/>
                          </p:val>
                        </p:tav>
                      </p:tavLst>
                    </p:anim>
                  </p:childTnLst>
                </p:cTn>
              </p:par>
            </p:tnLst>
          </p:tmpl>
        </p:tmplLst>
      </p:bldP>
      <p:bldP spid="45" grpId="0" build="allAtOnce"/>
      <p:bldP spid="46" grpId="0" build="allAtOnce">
        <p:tmplLst>
          <p:tmpl lvl="1">
            <p:tnLst>
              <p:par>
                <p:cTn presetID="2" presetClass="entr" presetSubtype="2" fill="hold" nodeType="withEffect">
                  <p:stCondLst>
                    <p:cond delay="0"/>
                  </p:stCondLst>
                  <p:childTnLst>
                    <p:set>
                      <p:cBhvr>
                        <p:cTn dur="1" fill="hold">
                          <p:stCondLst>
                            <p:cond delay="0"/>
                          </p:stCondLst>
                        </p:cTn>
                        <p:tgtEl>
                          <p:spTgt spid="46"/>
                        </p:tgtEl>
                        <p:attrNameLst>
                          <p:attrName>style.visibility</p:attrName>
                        </p:attrNameLst>
                      </p:cBhvr>
                      <p:to>
                        <p:strVal val="visible"/>
                      </p:to>
                    </p:set>
                    <p:anim calcmode="lin" valueType="num">
                      <p:cBhvr additive="base">
                        <p:cTn dur="500" fill="hold"/>
                        <p:tgtEl>
                          <p:spTgt spid="46"/>
                        </p:tgtEl>
                        <p:attrNameLst>
                          <p:attrName>ppt_x</p:attrName>
                        </p:attrNameLst>
                      </p:cBhvr>
                      <p:tavLst>
                        <p:tav tm="0">
                          <p:val>
                            <p:strVal val="1+#ppt_w/2"/>
                          </p:val>
                        </p:tav>
                        <p:tav tm="100000">
                          <p:val>
                            <p:strVal val="#ppt_x"/>
                          </p:val>
                        </p:tav>
                      </p:tavLst>
                    </p:anim>
                    <p:anim calcmode="lin" valueType="num">
                      <p:cBhvr additive="base">
                        <p:cTn dur="500" fill="hold"/>
                        <p:tgtEl>
                          <p:spTgt spid="46"/>
                        </p:tgtEl>
                        <p:attrNameLst>
                          <p:attrName>ppt_y</p:attrName>
                        </p:attrNameLst>
                      </p:cBhvr>
                      <p:tavLst>
                        <p:tav tm="0">
                          <p:val>
                            <p:strVal val="#ppt_y"/>
                          </p:val>
                        </p:tav>
                        <p:tav tm="100000">
                          <p:val>
                            <p:strVal val="#ppt_y"/>
                          </p:val>
                        </p:tav>
                      </p:tavLst>
                    </p:anim>
                  </p:childTnLst>
                </p:cTn>
              </p:par>
            </p:tnLst>
          </p:tmpl>
        </p:tmplLst>
      </p:bldP>
      <p:bldP spid="47" grpId="0" build="allAtOnce">
        <p:tmplLst>
          <p:tmpl lvl="1">
            <p:tnLst>
              <p:par>
                <p:cTn presetID="2" presetClass="entr" presetSubtype="2" fill="hold" nodeType="withEffect">
                  <p:stCondLst>
                    <p:cond delay="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1+#ppt_w/2"/>
                          </p:val>
                        </p:tav>
                        <p:tav tm="100000">
                          <p:val>
                            <p:strVal val="#ppt_x"/>
                          </p:val>
                        </p:tav>
                      </p:tavLst>
                    </p:anim>
                    <p:anim calcmode="lin" valueType="num">
                      <p:cBhvr additive="base">
                        <p:cTn dur="500" fill="hold"/>
                        <p:tgtEl>
                          <p:spTgt spid="47"/>
                        </p:tgtEl>
                        <p:attrNameLst>
                          <p:attrName>ppt_y</p:attrName>
                        </p:attrNameLst>
                      </p:cBhvr>
                      <p:tavLst>
                        <p:tav tm="0">
                          <p:val>
                            <p:strVal val="#ppt_y"/>
                          </p:val>
                        </p:tav>
                        <p:tav tm="100000">
                          <p:val>
                            <p:strVal val="#ppt_y"/>
                          </p:val>
                        </p:tav>
                      </p:tavLst>
                    </p:anim>
                  </p:childTnLst>
                </p:cTn>
              </p:par>
            </p:tnLst>
          </p:tmpl>
        </p:tmplLst>
      </p:bldP>
      <p:bldP spid="48" grpId="0" build="allAtOnce"/>
      <p:bldP spid="49" grpId="0" build="allAtOnce">
        <p:tmplLst>
          <p:tmpl lvl="1">
            <p:tnLst>
              <p:par>
                <p:cTn presetID="2" presetClass="entr" presetSubtype="2" fill="hold" nodeType="withEffect">
                  <p:stCondLst>
                    <p:cond delay="0"/>
                  </p:stCondLst>
                  <p:childTnLst>
                    <p:set>
                      <p:cBhvr>
                        <p:cTn dur="1" fill="hold">
                          <p:stCondLst>
                            <p:cond delay="0"/>
                          </p:stCondLst>
                        </p:cTn>
                        <p:tgtEl>
                          <p:spTgt spid="49"/>
                        </p:tgtEl>
                        <p:attrNameLst>
                          <p:attrName>style.visibility</p:attrName>
                        </p:attrNameLst>
                      </p:cBhvr>
                      <p:to>
                        <p:strVal val="visible"/>
                      </p:to>
                    </p:set>
                    <p:anim calcmode="lin" valueType="num">
                      <p:cBhvr additive="base">
                        <p:cTn dur="500" fill="hold"/>
                        <p:tgtEl>
                          <p:spTgt spid="49"/>
                        </p:tgtEl>
                        <p:attrNameLst>
                          <p:attrName>ppt_x</p:attrName>
                        </p:attrNameLst>
                      </p:cBhvr>
                      <p:tavLst>
                        <p:tav tm="0">
                          <p:val>
                            <p:strVal val="1+#ppt_w/2"/>
                          </p:val>
                        </p:tav>
                        <p:tav tm="100000">
                          <p:val>
                            <p:strVal val="#ppt_x"/>
                          </p:val>
                        </p:tav>
                      </p:tavLst>
                    </p:anim>
                    <p:anim calcmode="lin" valueType="num">
                      <p:cBhvr additive="base">
                        <p:cTn dur="500" fill="hold"/>
                        <p:tgtEl>
                          <p:spTgt spid="49"/>
                        </p:tgtEl>
                        <p:attrNameLst>
                          <p:attrName>ppt_y</p:attrName>
                        </p:attrNameLst>
                      </p:cBhvr>
                      <p:tavLst>
                        <p:tav tm="0">
                          <p:val>
                            <p:strVal val="#ppt_y"/>
                          </p:val>
                        </p:tav>
                        <p:tav tm="100000">
                          <p:val>
                            <p:strVal val="#ppt_y"/>
                          </p:val>
                        </p:tav>
                      </p:tavLst>
                    </p:anim>
                  </p:childTnLst>
                </p:cTn>
              </p:par>
            </p:tnLst>
          </p:tmpl>
        </p:tmplLst>
      </p:bldP>
      <p:bldP spid="51" grpId="0" build="allAtOnce">
        <p:tmplLst>
          <p:tmpl lvl="1">
            <p:tnLst>
              <p:par>
                <p:cTn presetID="2" presetClass="entr" presetSubtype="2" fill="hold" nodeType="withEffect">
                  <p:stCondLst>
                    <p:cond delay="0"/>
                  </p:stCondLst>
                  <p:childTnLst>
                    <p:set>
                      <p:cBhvr>
                        <p:cTn dur="1" fill="hold">
                          <p:stCondLst>
                            <p:cond delay="0"/>
                          </p:stCondLst>
                        </p:cTn>
                        <p:tgtEl>
                          <p:spTgt spid="51"/>
                        </p:tgtEl>
                        <p:attrNameLst>
                          <p:attrName>style.visibility</p:attrName>
                        </p:attrNameLst>
                      </p:cBhvr>
                      <p:to>
                        <p:strVal val="visible"/>
                      </p:to>
                    </p:set>
                    <p:anim calcmode="lin" valueType="num">
                      <p:cBhvr additive="base">
                        <p:cTn dur="500" fill="hold"/>
                        <p:tgtEl>
                          <p:spTgt spid="51"/>
                        </p:tgtEl>
                        <p:attrNameLst>
                          <p:attrName>ppt_x</p:attrName>
                        </p:attrNameLst>
                      </p:cBhvr>
                      <p:tavLst>
                        <p:tav tm="0">
                          <p:val>
                            <p:strVal val="1+#ppt_w/2"/>
                          </p:val>
                        </p:tav>
                        <p:tav tm="100000">
                          <p:val>
                            <p:strVal val="#ppt_x"/>
                          </p:val>
                        </p:tav>
                      </p:tavLst>
                    </p:anim>
                    <p:anim calcmode="lin" valueType="num">
                      <p:cBhvr additive="base">
                        <p:cTn dur="500" fill="hold"/>
                        <p:tgtEl>
                          <p:spTgt spid="51"/>
                        </p:tgtEl>
                        <p:attrNameLst>
                          <p:attrName>ppt_y</p:attrName>
                        </p:attrNameLst>
                      </p:cBhvr>
                      <p:tavLst>
                        <p:tav tm="0">
                          <p:val>
                            <p:strVal val="#ppt_y"/>
                          </p:val>
                        </p:tav>
                        <p:tav tm="100000">
                          <p:val>
                            <p:strVal val="#ppt_y"/>
                          </p:val>
                        </p:tav>
                      </p:tavLst>
                    </p:anim>
                  </p:childTnLst>
                </p:cTn>
              </p:par>
            </p:tnLst>
          </p:tmpl>
        </p:tmplLst>
      </p:bldP>
      <p:bldP spid="52" grpId="0" build="allAtOnce"/>
      <p:bldP spid="53" grpId="0" build="allAtOnce">
        <p:tmplLst>
          <p:tmpl lvl="1">
            <p:tnLst>
              <p:par>
                <p:cTn presetID="2" presetClass="entr" presetSubtype="2" fill="hold" nodeType="withEffect">
                  <p:stCondLst>
                    <p:cond delay="0"/>
                  </p:stCondLst>
                  <p:childTnLst>
                    <p:set>
                      <p:cBhvr>
                        <p:cTn dur="1" fill="hold">
                          <p:stCondLst>
                            <p:cond delay="0"/>
                          </p:stCondLst>
                        </p:cTn>
                        <p:tgtEl>
                          <p:spTgt spid="53"/>
                        </p:tgtEl>
                        <p:attrNameLst>
                          <p:attrName>style.visibility</p:attrName>
                        </p:attrNameLst>
                      </p:cBhvr>
                      <p:to>
                        <p:strVal val="visible"/>
                      </p:to>
                    </p:set>
                    <p:anim calcmode="lin" valueType="num">
                      <p:cBhvr additive="base">
                        <p:cTn dur="500" fill="hold"/>
                        <p:tgtEl>
                          <p:spTgt spid="53"/>
                        </p:tgtEl>
                        <p:attrNameLst>
                          <p:attrName>ppt_x</p:attrName>
                        </p:attrNameLst>
                      </p:cBhvr>
                      <p:tavLst>
                        <p:tav tm="0">
                          <p:val>
                            <p:strVal val="1+#ppt_w/2"/>
                          </p:val>
                        </p:tav>
                        <p:tav tm="100000">
                          <p:val>
                            <p:strVal val="#ppt_x"/>
                          </p:val>
                        </p:tav>
                      </p:tavLst>
                    </p:anim>
                    <p:anim calcmode="lin" valueType="num">
                      <p:cBhvr additive="base">
                        <p:cTn dur="500" fill="hold"/>
                        <p:tgtEl>
                          <p:spTgt spid="53"/>
                        </p:tgtEl>
                        <p:attrNameLst>
                          <p:attrName>ppt_y</p:attrName>
                        </p:attrNameLst>
                      </p:cBhvr>
                      <p:tavLst>
                        <p:tav tm="0">
                          <p:val>
                            <p:strVal val="#ppt_y"/>
                          </p:val>
                        </p:tav>
                        <p:tav tm="100000">
                          <p:val>
                            <p:strVal val="#ppt_y"/>
                          </p:val>
                        </p:tav>
                      </p:tavLst>
                    </p:anim>
                  </p:childTnLst>
                </p:cTn>
              </p:par>
            </p:tnLst>
          </p:tmpl>
        </p:tmplLst>
      </p:bldP>
      <p:bldP spid="54" grpId="0" build="allAtOnce">
        <p:tmplLst>
          <p:tmpl lvl="1">
            <p:tnLst>
              <p:par>
                <p:cTn presetID="2" presetClass="entr" presetSubtype="2" fill="hold" nodeType="withEffect">
                  <p:stCondLst>
                    <p:cond delay="0"/>
                  </p:stCondLst>
                  <p:childTnLst>
                    <p:set>
                      <p:cBhvr>
                        <p:cTn dur="1" fill="hold">
                          <p:stCondLst>
                            <p:cond delay="0"/>
                          </p:stCondLst>
                        </p:cTn>
                        <p:tgtEl>
                          <p:spTgt spid="54"/>
                        </p:tgtEl>
                        <p:attrNameLst>
                          <p:attrName>style.visibility</p:attrName>
                        </p:attrNameLst>
                      </p:cBhvr>
                      <p:to>
                        <p:strVal val="visible"/>
                      </p:to>
                    </p:set>
                    <p:anim calcmode="lin" valueType="num">
                      <p:cBhvr additive="base">
                        <p:cTn dur="500" fill="hold"/>
                        <p:tgtEl>
                          <p:spTgt spid="54"/>
                        </p:tgtEl>
                        <p:attrNameLst>
                          <p:attrName>ppt_x</p:attrName>
                        </p:attrNameLst>
                      </p:cBhvr>
                      <p:tavLst>
                        <p:tav tm="0">
                          <p:val>
                            <p:strVal val="1+#ppt_w/2"/>
                          </p:val>
                        </p:tav>
                        <p:tav tm="100000">
                          <p:val>
                            <p:strVal val="#ppt_x"/>
                          </p:val>
                        </p:tav>
                      </p:tavLst>
                    </p:anim>
                    <p:anim calcmode="lin" valueType="num">
                      <p:cBhvr additive="base">
                        <p:cTn dur="500" fill="hold"/>
                        <p:tgtEl>
                          <p:spTgt spid="54"/>
                        </p:tgtEl>
                        <p:attrNameLst>
                          <p:attrName>ppt_y</p:attrName>
                        </p:attrNameLst>
                      </p:cBhvr>
                      <p:tavLst>
                        <p:tav tm="0">
                          <p:val>
                            <p:strVal val="#ppt_y"/>
                          </p:val>
                        </p:tav>
                        <p:tav tm="100000">
                          <p:val>
                            <p:strVal val="#ppt_y"/>
                          </p:val>
                        </p:tav>
                      </p:tavLst>
                    </p:anim>
                  </p:childTnLst>
                </p:cTn>
              </p:par>
            </p:tnLst>
          </p:tmpl>
        </p:tmplLst>
      </p:bldP>
      <p:bldP spid="55" grpId="0" build="allAtOnce"/>
      <p:bldP spid="56" grpId="0" build="allAtOnce">
        <p:tmplLst>
          <p:tmpl lvl="1">
            <p:tnLst>
              <p:par>
                <p:cTn presetID="2" presetClass="entr" presetSubtype="2" fill="hold" nodeType="withEffect">
                  <p:stCondLst>
                    <p:cond delay="0"/>
                  </p:stCondLst>
                  <p:childTnLst>
                    <p:set>
                      <p:cBhvr>
                        <p:cTn dur="1" fill="hold">
                          <p:stCondLst>
                            <p:cond delay="0"/>
                          </p:stCondLst>
                        </p:cTn>
                        <p:tgtEl>
                          <p:spTgt spid="56"/>
                        </p:tgtEl>
                        <p:attrNameLst>
                          <p:attrName>style.visibility</p:attrName>
                        </p:attrNameLst>
                      </p:cBhvr>
                      <p:to>
                        <p:strVal val="visible"/>
                      </p:to>
                    </p:set>
                    <p:anim calcmode="lin" valueType="num">
                      <p:cBhvr additive="base">
                        <p:cTn dur="500" fill="hold"/>
                        <p:tgtEl>
                          <p:spTgt spid="56"/>
                        </p:tgtEl>
                        <p:attrNameLst>
                          <p:attrName>ppt_x</p:attrName>
                        </p:attrNameLst>
                      </p:cBhvr>
                      <p:tavLst>
                        <p:tav tm="0">
                          <p:val>
                            <p:strVal val="1+#ppt_w/2"/>
                          </p:val>
                        </p:tav>
                        <p:tav tm="100000">
                          <p:val>
                            <p:strVal val="#ppt_x"/>
                          </p:val>
                        </p:tav>
                      </p:tavLst>
                    </p:anim>
                    <p:anim calcmode="lin" valueType="num">
                      <p:cBhvr additive="base">
                        <p:cTn dur="500" fill="hold"/>
                        <p:tgtEl>
                          <p:spTgt spid="56"/>
                        </p:tgtEl>
                        <p:attrNameLst>
                          <p:attrName>ppt_y</p:attrName>
                        </p:attrNameLst>
                      </p:cBhvr>
                      <p:tavLst>
                        <p:tav tm="0">
                          <p:val>
                            <p:strVal val="#ppt_y"/>
                          </p:val>
                        </p:tav>
                        <p:tav tm="100000">
                          <p:val>
                            <p:strVal val="#ppt_y"/>
                          </p:val>
                        </p:tav>
                      </p:tavLst>
                    </p:anim>
                  </p:childTnLst>
                </p:cTn>
              </p:par>
            </p:tnLst>
          </p:tmpl>
        </p:tmplLst>
      </p:bldP>
      <p:bldP spid="57" grpId="0" build="allAtOnce">
        <p:tmplLst>
          <p:tmpl lvl="1">
            <p:tnLst>
              <p:par>
                <p:cTn presetID="2" presetClass="entr" presetSubtype="2" fill="hold" nodeType="withEffect">
                  <p:stCondLst>
                    <p:cond delay="0"/>
                  </p:stCondLst>
                  <p:childTnLst>
                    <p:set>
                      <p:cBhvr>
                        <p:cTn dur="1" fill="hold">
                          <p:stCondLst>
                            <p:cond delay="0"/>
                          </p:stCondLst>
                        </p:cTn>
                        <p:tgtEl>
                          <p:spTgt spid="57"/>
                        </p:tgtEl>
                        <p:attrNameLst>
                          <p:attrName>style.visibility</p:attrName>
                        </p:attrNameLst>
                      </p:cBhvr>
                      <p:to>
                        <p:strVal val="visible"/>
                      </p:to>
                    </p:set>
                    <p:anim calcmode="lin" valueType="num">
                      <p:cBhvr additive="base">
                        <p:cTn dur="500" fill="hold"/>
                        <p:tgtEl>
                          <p:spTgt spid="57"/>
                        </p:tgtEl>
                        <p:attrNameLst>
                          <p:attrName>ppt_x</p:attrName>
                        </p:attrNameLst>
                      </p:cBhvr>
                      <p:tavLst>
                        <p:tav tm="0">
                          <p:val>
                            <p:strVal val="1+#ppt_w/2"/>
                          </p:val>
                        </p:tav>
                        <p:tav tm="100000">
                          <p:val>
                            <p:strVal val="#ppt_x"/>
                          </p:val>
                        </p:tav>
                      </p:tavLst>
                    </p:anim>
                    <p:anim calcmode="lin" valueType="num">
                      <p:cBhvr additive="base">
                        <p:cTn dur="500" fill="hold"/>
                        <p:tgtEl>
                          <p:spTgt spid="57"/>
                        </p:tgtEl>
                        <p:attrNameLst>
                          <p:attrName>ppt_y</p:attrName>
                        </p:attrNameLst>
                      </p:cBhvr>
                      <p:tavLst>
                        <p:tav tm="0">
                          <p:val>
                            <p:strVal val="#ppt_y"/>
                          </p:val>
                        </p:tav>
                        <p:tav tm="100000">
                          <p:val>
                            <p:strVal val="#ppt_y"/>
                          </p:val>
                        </p:tav>
                      </p:tavLst>
                    </p:anim>
                  </p:childTnLst>
                </p:cTn>
              </p:par>
            </p:tnLst>
          </p:tmpl>
        </p:tmplLst>
      </p:bldP>
      <p:bldP spid="58" grpId="0" build="allAtOnce"/>
      <p:bldP spid="59" grpId="0" build="allAtOnce">
        <p:tmplLst>
          <p:tmpl lvl="1">
            <p:tnLst>
              <p:par>
                <p:cTn presetID="2" presetClass="entr" presetSubtype="2" fill="hold" nodeType="withEffect">
                  <p:stCondLst>
                    <p:cond delay="0"/>
                  </p:stCondLst>
                  <p:childTnLst>
                    <p:set>
                      <p:cBhvr>
                        <p:cTn dur="1" fill="hold">
                          <p:stCondLst>
                            <p:cond delay="0"/>
                          </p:stCondLst>
                        </p:cTn>
                        <p:tgtEl>
                          <p:spTgt spid="59"/>
                        </p:tgtEl>
                        <p:attrNameLst>
                          <p:attrName>style.visibility</p:attrName>
                        </p:attrNameLst>
                      </p:cBhvr>
                      <p:to>
                        <p:strVal val="visible"/>
                      </p:to>
                    </p:set>
                    <p:anim calcmode="lin" valueType="num">
                      <p:cBhvr additive="base">
                        <p:cTn dur="500" fill="hold"/>
                        <p:tgtEl>
                          <p:spTgt spid="59"/>
                        </p:tgtEl>
                        <p:attrNameLst>
                          <p:attrName>ppt_x</p:attrName>
                        </p:attrNameLst>
                      </p:cBhvr>
                      <p:tavLst>
                        <p:tav tm="0">
                          <p:val>
                            <p:strVal val="1+#ppt_w/2"/>
                          </p:val>
                        </p:tav>
                        <p:tav tm="100000">
                          <p:val>
                            <p:strVal val="#ppt_x"/>
                          </p:val>
                        </p:tav>
                      </p:tavLst>
                    </p:anim>
                    <p:anim calcmode="lin" valueType="num">
                      <p:cBhvr additive="base">
                        <p:cTn dur="500" fill="hold"/>
                        <p:tgtEl>
                          <p:spTgt spid="5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C0DE3-3448-4C99-96CC-9F387834AFB3}" type="datetimeFigureOut">
              <a:rPr lang="en-US" smtClean="0">
                <a:solidFill>
                  <a:prstClr val="black">
                    <a:tint val="75000"/>
                  </a:prstClr>
                </a:solidFill>
              </a:rPr>
              <a:pPr/>
              <a:t>12/2/2011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2DAD3F8-ACD3-4F99-8623-5F68398B2C5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2859088"/>
          </a:xfrm>
          <a:prstGeom prst="rect">
            <a:avLst/>
          </a:prstGeom>
          <a:gradFill rotWithShape="1">
            <a:gsLst>
              <a:gs pos="0">
                <a:srgbClr val="144A6F"/>
              </a:gs>
              <a:gs pos="100000">
                <a:srgbClr val="2178B5"/>
              </a:gs>
            </a:gsLst>
            <a:lin ang="5400000" scaled="1"/>
          </a:gradFill>
          <a:ln w="9525">
            <a:noFill/>
            <a:miter lim="800000"/>
            <a:headEnd/>
            <a:tailEnd/>
          </a:ln>
          <a:effectLst/>
        </p:spPr>
        <p:txBody>
          <a:bodyPr wrap="none" anchor="ctr"/>
          <a:lstStyle/>
          <a:p>
            <a:pPr fontAlgn="base">
              <a:lnSpc>
                <a:spcPct val="120000"/>
              </a:lnSpc>
              <a:spcBef>
                <a:spcPct val="50000"/>
              </a:spcBef>
              <a:spcAft>
                <a:spcPct val="0"/>
              </a:spcAft>
              <a:defRPr/>
            </a:pPr>
            <a:endParaRPr lang="en-US" sz="2400" b="1">
              <a:solidFill>
                <a:srgbClr val="000000"/>
              </a:solidFill>
            </a:endParaRPr>
          </a:p>
        </p:txBody>
      </p:sp>
      <p:sp>
        <p:nvSpPr>
          <p:cNvPr id="5" name="Oval 3"/>
          <p:cNvSpPr>
            <a:spLocks noChangeArrowheads="1"/>
          </p:cNvSpPr>
          <p:nvPr/>
        </p:nvSpPr>
        <p:spPr bwMode="auto">
          <a:xfrm>
            <a:off x="5711825" y="-279400"/>
            <a:ext cx="2425700" cy="2425700"/>
          </a:xfrm>
          <a:prstGeom prst="ellipse">
            <a:avLst/>
          </a:prstGeom>
          <a:solidFill>
            <a:srgbClr val="FFFFFF">
              <a:alpha val="7001"/>
            </a:srgbClr>
          </a:solidFill>
          <a:ln w="9525">
            <a:noFill/>
            <a:round/>
            <a:headEnd/>
            <a:tailEnd/>
          </a:ln>
          <a:effectLst/>
        </p:spPr>
        <p:txBody>
          <a:bodyPr wrap="none" anchor="ctr"/>
          <a:lstStyle/>
          <a:p>
            <a:pPr fontAlgn="base">
              <a:lnSpc>
                <a:spcPct val="120000"/>
              </a:lnSpc>
              <a:spcBef>
                <a:spcPct val="50000"/>
              </a:spcBef>
              <a:spcAft>
                <a:spcPct val="0"/>
              </a:spcAft>
              <a:defRPr/>
            </a:pPr>
            <a:endParaRPr lang="en-US" sz="2400" b="1">
              <a:solidFill>
                <a:srgbClr val="000000"/>
              </a:solidFill>
            </a:endParaRPr>
          </a:p>
        </p:txBody>
      </p:sp>
      <p:sp>
        <p:nvSpPr>
          <p:cNvPr id="6" name="Oval 4"/>
          <p:cNvSpPr>
            <a:spLocks noChangeArrowheads="1"/>
          </p:cNvSpPr>
          <p:nvPr/>
        </p:nvSpPr>
        <p:spPr bwMode="auto">
          <a:xfrm>
            <a:off x="7567613" y="719138"/>
            <a:ext cx="1711325" cy="1711325"/>
          </a:xfrm>
          <a:prstGeom prst="ellipse">
            <a:avLst/>
          </a:prstGeom>
          <a:solidFill>
            <a:srgbClr val="FFFFFF">
              <a:alpha val="14999"/>
            </a:srgbClr>
          </a:solidFill>
          <a:ln w="9525">
            <a:noFill/>
            <a:round/>
            <a:headEnd/>
            <a:tailEnd/>
          </a:ln>
          <a:effectLst/>
        </p:spPr>
        <p:txBody>
          <a:bodyPr wrap="none" anchor="ctr"/>
          <a:lstStyle/>
          <a:p>
            <a:pPr fontAlgn="base">
              <a:lnSpc>
                <a:spcPct val="120000"/>
              </a:lnSpc>
              <a:spcBef>
                <a:spcPct val="50000"/>
              </a:spcBef>
              <a:spcAft>
                <a:spcPct val="0"/>
              </a:spcAft>
              <a:defRPr/>
            </a:pPr>
            <a:endParaRPr lang="en-US" sz="2400" b="1">
              <a:solidFill>
                <a:srgbClr val="000000"/>
              </a:solidFill>
            </a:endParaRPr>
          </a:p>
        </p:txBody>
      </p:sp>
      <p:sp>
        <p:nvSpPr>
          <p:cNvPr id="7" name="Oval 5"/>
          <p:cNvSpPr>
            <a:spLocks noChangeArrowheads="1"/>
          </p:cNvSpPr>
          <p:nvPr/>
        </p:nvSpPr>
        <p:spPr bwMode="auto">
          <a:xfrm>
            <a:off x="6997700" y="1860550"/>
            <a:ext cx="1139825" cy="1139825"/>
          </a:xfrm>
          <a:prstGeom prst="ellipse">
            <a:avLst/>
          </a:prstGeom>
          <a:solidFill>
            <a:srgbClr val="FFFFFF">
              <a:alpha val="20000"/>
            </a:srgbClr>
          </a:solidFill>
          <a:ln w="9525">
            <a:noFill/>
            <a:round/>
            <a:headEnd/>
            <a:tailEnd/>
          </a:ln>
          <a:effectLst/>
        </p:spPr>
        <p:txBody>
          <a:bodyPr wrap="none" anchor="ctr"/>
          <a:lstStyle/>
          <a:p>
            <a:pPr fontAlgn="base">
              <a:lnSpc>
                <a:spcPct val="120000"/>
              </a:lnSpc>
              <a:spcBef>
                <a:spcPct val="50000"/>
              </a:spcBef>
              <a:spcAft>
                <a:spcPct val="0"/>
              </a:spcAft>
              <a:defRPr/>
            </a:pPr>
            <a:endParaRPr lang="en-US" sz="2400" b="1">
              <a:solidFill>
                <a:srgbClr val="000000"/>
              </a:solidFill>
            </a:endParaRPr>
          </a:p>
        </p:txBody>
      </p:sp>
      <p:pic>
        <p:nvPicPr>
          <p:cNvPr id="8" name="Picture 8" descr="logo with tag"/>
          <p:cNvPicPr>
            <a:picLocks noChangeAspect="1" noChangeArrowheads="1"/>
          </p:cNvPicPr>
          <p:nvPr/>
        </p:nvPicPr>
        <p:blipFill>
          <a:blip r:embed="rId2" cstate="print"/>
          <a:srcRect/>
          <a:stretch>
            <a:fillRect/>
          </a:stretch>
        </p:blipFill>
        <p:spPr bwMode="auto">
          <a:xfrm>
            <a:off x="3244850" y="5570538"/>
            <a:ext cx="3138488" cy="854075"/>
          </a:xfrm>
          <a:prstGeom prst="rect">
            <a:avLst/>
          </a:prstGeom>
          <a:noFill/>
          <a:ln w="9525">
            <a:noFill/>
            <a:miter lim="800000"/>
            <a:headEnd/>
            <a:tailEnd/>
          </a:ln>
        </p:spPr>
      </p:pic>
      <p:grpSp>
        <p:nvGrpSpPr>
          <p:cNvPr id="2" name="Group 9"/>
          <p:cNvGrpSpPr>
            <a:grpSpLocks/>
          </p:cNvGrpSpPr>
          <p:nvPr/>
        </p:nvGrpSpPr>
        <p:grpSpPr bwMode="auto">
          <a:xfrm>
            <a:off x="0" y="0"/>
            <a:ext cx="9144000" cy="6858000"/>
            <a:chOff x="0" y="0"/>
            <a:chExt cx="5760" cy="4320"/>
          </a:xfrm>
        </p:grpSpPr>
        <p:pic>
          <p:nvPicPr>
            <p:cNvPr id="10" name="Picture 10" descr="lite border top"/>
            <p:cNvPicPr>
              <a:picLocks noChangeAspect="1" noChangeArrowheads="1"/>
            </p:cNvPicPr>
            <p:nvPr userDrawn="1"/>
          </p:nvPicPr>
          <p:blipFill>
            <a:blip r:embed="rId3" cstate="print"/>
            <a:srcRect/>
            <a:stretch>
              <a:fillRect/>
            </a:stretch>
          </p:blipFill>
          <p:spPr bwMode="auto">
            <a:xfrm>
              <a:off x="0" y="0"/>
              <a:ext cx="5760" cy="90"/>
            </a:xfrm>
            <a:prstGeom prst="rect">
              <a:avLst/>
            </a:prstGeom>
            <a:noFill/>
            <a:ln w="9525">
              <a:noFill/>
              <a:miter lim="800000"/>
              <a:headEnd/>
              <a:tailEnd/>
            </a:ln>
          </p:spPr>
        </p:pic>
        <p:pic>
          <p:nvPicPr>
            <p:cNvPr id="11" name="Picture 11" descr="lite border bottom"/>
            <p:cNvPicPr>
              <a:picLocks noChangeAspect="1" noChangeArrowheads="1"/>
            </p:cNvPicPr>
            <p:nvPr userDrawn="1"/>
          </p:nvPicPr>
          <p:blipFill>
            <a:blip r:embed="rId4" cstate="print"/>
            <a:srcRect/>
            <a:stretch>
              <a:fillRect/>
            </a:stretch>
          </p:blipFill>
          <p:spPr bwMode="auto">
            <a:xfrm>
              <a:off x="0" y="4230"/>
              <a:ext cx="5760" cy="90"/>
            </a:xfrm>
            <a:prstGeom prst="rect">
              <a:avLst/>
            </a:prstGeom>
            <a:noFill/>
            <a:ln w="9525">
              <a:noFill/>
              <a:miter lim="800000"/>
              <a:headEnd/>
              <a:tailEnd/>
            </a:ln>
          </p:spPr>
        </p:pic>
        <p:pic>
          <p:nvPicPr>
            <p:cNvPr id="12" name="Picture 12" descr="lite border left"/>
            <p:cNvPicPr>
              <a:picLocks noChangeAspect="1" noChangeArrowheads="1"/>
            </p:cNvPicPr>
            <p:nvPr userDrawn="1"/>
          </p:nvPicPr>
          <p:blipFill>
            <a:blip r:embed="rId5" cstate="print"/>
            <a:srcRect/>
            <a:stretch>
              <a:fillRect/>
            </a:stretch>
          </p:blipFill>
          <p:spPr bwMode="auto">
            <a:xfrm>
              <a:off x="0" y="0"/>
              <a:ext cx="281" cy="4320"/>
            </a:xfrm>
            <a:prstGeom prst="rect">
              <a:avLst/>
            </a:prstGeom>
            <a:noFill/>
            <a:ln w="9525">
              <a:noFill/>
              <a:miter lim="800000"/>
              <a:headEnd/>
              <a:tailEnd/>
            </a:ln>
          </p:spPr>
        </p:pic>
        <p:pic>
          <p:nvPicPr>
            <p:cNvPr id="13" name="Picture 13" descr="lite border right"/>
            <p:cNvPicPr>
              <a:picLocks noChangeAspect="1" noChangeArrowheads="1"/>
            </p:cNvPicPr>
            <p:nvPr userDrawn="1"/>
          </p:nvPicPr>
          <p:blipFill>
            <a:blip r:embed="rId6" cstate="print"/>
            <a:srcRect/>
            <a:stretch>
              <a:fillRect/>
            </a:stretch>
          </p:blipFill>
          <p:spPr bwMode="auto">
            <a:xfrm>
              <a:off x="5479" y="0"/>
              <a:ext cx="281" cy="4320"/>
            </a:xfrm>
            <a:prstGeom prst="rect">
              <a:avLst/>
            </a:prstGeom>
            <a:noFill/>
            <a:ln w="9525">
              <a:noFill/>
              <a:miter lim="800000"/>
              <a:headEnd/>
              <a:tailEnd/>
            </a:ln>
          </p:spPr>
        </p:pic>
      </p:grpSp>
      <p:sp>
        <p:nvSpPr>
          <p:cNvPr id="14" name="Oval 14"/>
          <p:cNvSpPr>
            <a:spLocks noChangeArrowheads="1"/>
          </p:cNvSpPr>
          <p:nvPr/>
        </p:nvSpPr>
        <p:spPr bwMode="auto">
          <a:xfrm>
            <a:off x="1006475" y="1289050"/>
            <a:ext cx="1854200" cy="1854200"/>
          </a:xfrm>
          <a:prstGeom prst="ellipse">
            <a:avLst/>
          </a:prstGeom>
          <a:solidFill>
            <a:srgbClr val="409A3C"/>
          </a:solidFill>
          <a:ln w="88900">
            <a:solidFill>
              <a:srgbClr val="FFFFFF"/>
            </a:solidFill>
            <a:round/>
            <a:headEnd/>
            <a:tailEnd/>
          </a:ln>
          <a:effectLst/>
        </p:spPr>
        <p:txBody>
          <a:bodyPr wrap="none" anchor="ctr"/>
          <a:lstStyle/>
          <a:p>
            <a:pPr algn="ctr" fontAlgn="base">
              <a:lnSpc>
                <a:spcPct val="120000"/>
              </a:lnSpc>
              <a:spcBef>
                <a:spcPct val="50000"/>
              </a:spcBef>
              <a:spcAft>
                <a:spcPct val="0"/>
              </a:spcAft>
              <a:defRPr/>
            </a:pPr>
            <a:endParaRPr lang="en-US" sz="2400" b="1">
              <a:solidFill>
                <a:srgbClr val="409A3C"/>
              </a:solidFill>
            </a:endParaRPr>
          </a:p>
        </p:txBody>
      </p:sp>
      <p:sp>
        <p:nvSpPr>
          <p:cNvPr id="5126" name="Rectangle 6"/>
          <p:cNvSpPr>
            <a:spLocks noGrp="1" noChangeArrowheads="1"/>
          </p:cNvSpPr>
          <p:nvPr>
            <p:ph type="ctrTitle"/>
          </p:nvPr>
        </p:nvSpPr>
        <p:spPr>
          <a:xfrm>
            <a:off x="3573463" y="862013"/>
            <a:ext cx="4808537" cy="1751012"/>
          </a:xfrm>
        </p:spPr>
        <p:txBody>
          <a:bodyPr lIns="0" rIns="0" anchor="b"/>
          <a:lstStyle>
            <a:lvl1pPr>
              <a:defRPr sz="3000"/>
            </a:lvl1pPr>
          </a:lstStyle>
          <a:p>
            <a:r>
              <a:rPr lang="en-US"/>
              <a:t>Click to edit Master title style</a:t>
            </a:r>
          </a:p>
        </p:txBody>
      </p:sp>
      <p:sp>
        <p:nvSpPr>
          <p:cNvPr id="5127" name="Rectangle 7"/>
          <p:cNvSpPr>
            <a:spLocks noGrp="1" noChangeArrowheads="1"/>
          </p:cNvSpPr>
          <p:nvPr>
            <p:ph type="subTitle" idx="1"/>
          </p:nvPr>
        </p:nvSpPr>
        <p:spPr>
          <a:xfrm>
            <a:off x="3573463" y="3352800"/>
            <a:ext cx="4198937" cy="1930400"/>
          </a:xfrm>
        </p:spPr>
        <p:txBody>
          <a:bodyPr tIns="45720" bIns="45720"/>
          <a:lstStyle>
            <a:lvl1pPr marL="0" indent="12700">
              <a:spcBef>
                <a:spcPct val="0"/>
              </a:spcBef>
              <a:defRPr/>
            </a:lvl1pPr>
          </a:lstStyle>
          <a:p>
            <a:r>
              <a:rPr lang="en-US"/>
              <a:t>Speaker’s Name</a:t>
            </a: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20725" y="1936750"/>
            <a:ext cx="3775075" cy="4202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36750"/>
            <a:ext cx="3775075" cy="4202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Pictures">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5720" y="-274320"/>
            <a:ext cx="9189720" cy="1280160"/>
          </a:xfrm>
        </p:spPr>
        <p:txBody>
          <a:bodyPr/>
          <a:lstStyle>
            <a:lvl1pPr>
              <a:defRPr cap="small" baseline="0">
                <a:solidFill>
                  <a:schemeClr val="bg1">
                    <a:lumMod val="50000"/>
                    <a:lumOff val="50000"/>
                  </a:schemeClr>
                </a:solidFill>
                <a:latin typeface="Segoe UI Light" pitchFamily="34" charset="0"/>
              </a:defRPr>
            </a:lvl1pPr>
          </a:lstStyle>
          <a:p>
            <a:r>
              <a:rPr lang="en-US" dirty="0" smtClean="0"/>
              <a:t>title</a:t>
            </a:r>
            <a:endParaRPr lang="en-US" dirty="0"/>
          </a:p>
        </p:txBody>
      </p:sp>
      <p:sp>
        <p:nvSpPr>
          <p:cNvPr id="7" name="Subtitle 2"/>
          <p:cNvSpPr>
            <a:spLocks noGrp="1"/>
          </p:cNvSpPr>
          <p:nvPr>
            <p:ph type="subTitle" idx="13" hasCustomPrompt="1"/>
          </p:nvPr>
        </p:nvSpPr>
        <p:spPr>
          <a:xfrm>
            <a:off x="-45720" y="1097280"/>
            <a:ext cx="6400800" cy="640080"/>
          </a:xfrm>
        </p:spPr>
        <p:txBody>
          <a:bodyPr/>
          <a:lstStyle>
            <a:lvl1pPr marL="0" indent="0" algn="l">
              <a:buNone/>
              <a:defRPr b="1">
                <a:solidFill>
                  <a:schemeClr val="accent3"/>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8" name="Text Placeholder 20"/>
          <p:cNvSpPr>
            <a:spLocks noGrp="1"/>
          </p:cNvSpPr>
          <p:nvPr>
            <p:ph type="body" sz="quarter" idx="15" hasCustomPrompt="1"/>
          </p:nvPr>
        </p:nvSpPr>
        <p:spPr>
          <a:xfrm>
            <a:off x="4572000" y="-274320"/>
            <a:ext cx="5943600" cy="1280160"/>
          </a:xfrm>
        </p:spPr>
        <p:txBody>
          <a:bodyPr>
            <a:noAutofit/>
          </a:bodyPr>
          <a:lstStyle>
            <a:lvl1pPr>
              <a:defRPr sz="8000" baseline="0">
                <a:solidFill>
                  <a:schemeClr val="tx1"/>
                </a:solidFill>
              </a:defRPr>
            </a:lvl1pPr>
          </a:lstStyle>
          <a:p>
            <a:pPr lvl="0"/>
            <a:r>
              <a:rPr lang="en-US" dirty="0" smtClean="0"/>
              <a:t>title 2</a:t>
            </a:r>
            <a:endParaRPr lang="en-US" dirty="0"/>
          </a:p>
        </p:txBody>
      </p:sp>
      <p:sp>
        <p:nvSpPr>
          <p:cNvPr id="11" name="Picture Placeholder 10"/>
          <p:cNvSpPr>
            <a:spLocks noGrp="1" noChangeAspect="1"/>
          </p:cNvSpPr>
          <p:nvPr>
            <p:ph type="pic" sz="quarter" idx="16"/>
          </p:nvPr>
        </p:nvSpPr>
        <p:spPr>
          <a:xfrm>
            <a:off x="45720" y="2057400"/>
            <a:ext cx="2103120" cy="2103120"/>
          </a:xfrm>
        </p:spPr>
        <p:txBody>
          <a:bodyPr/>
          <a:lstStyle/>
          <a:p>
            <a:r>
              <a:rPr lang="en-US" dirty="0" smtClean="0"/>
              <a:t>Click icon to add picture</a:t>
            </a:r>
            <a:endParaRPr lang="en-US" dirty="0"/>
          </a:p>
        </p:txBody>
      </p:sp>
      <p:sp>
        <p:nvSpPr>
          <p:cNvPr id="13" name="Picture Placeholder 10"/>
          <p:cNvSpPr>
            <a:spLocks noGrp="1" noChangeAspect="1"/>
          </p:cNvSpPr>
          <p:nvPr>
            <p:ph type="pic" sz="quarter" idx="17"/>
          </p:nvPr>
        </p:nvSpPr>
        <p:spPr>
          <a:xfrm>
            <a:off x="45720" y="4343400"/>
            <a:ext cx="2103120" cy="2103120"/>
          </a:xfrm>
        </p:spPr>
        <p:txBody>
          <a:bodyPr/>
          <a:lstStyle/>
          <a:p>
            <a:r>
              <a:rPr lang="en-US" dirty="0" smtClean="0"/>
              <a:t>Click icon to add picture</a:t>
            </a:r>
            <a:endParaRPr lang="en-US" dirty="0"/>
          </a:p>
        </p:txBody>
      </p:sp>
      <p:sp>
        <p:nvSpPr>
          <p:cNvPr id="14" name="Picture Placeholder 10"/>
          <p:cNvSpPr>
            <a:spLocks noGrp="1" noChangeAspect="1"/>
          </p:cNvSpPr>
          <p:nvPr>
            <p:ph type="pic" sz="quarter" idx="18"/>
          </p:nvPr>
        </p:nvSpPr>
        <p:spPr>
          <a:xfrm>
            <a:off x="2286000" y="2057400"/>
            <a:ext cx="2103120" cy="2103120"/>
          </a:xfrm>
        </p:spPr>
        <p:txBody>
          <a:bodyPr/>
          <a:lstStyle/>
          <a:p>
            <a:r>
              <a:rPr lang="en-US" dirty="0" smtClean="0"/>
              <a:t>Click icon to add picture</a:t>
            </a:r>
            <a:endParaRPr lang="en-US" dirty="0"/>
          </a:p>
        </p:txBody>
      </p:sp>
      <p:sp>
        <p:nvSpPr>
          <p:cNvPr id="15" name="Picture Placeholder 10"/>
          <p:cNvSpPr>
            <a:spLocks noGrp="1" noChangeAspect="1"/>
          </p:cNvSpPr>
          <p:nvPr>
            <p:ph type="pic" sz="quarter" idx="19"/>
          </p:nvPr>
        </p:nvSpPr>
        <p:spPr>
          <a:xfrm>
            <a:off x="2286000" y="4343400"/>
            <a:ext cx="2103120" cy="2103120"/>
          </a:xfrm>
        </p:spPr>
        <p:txBody>
          <a:bodyPr/>
          <a:lstStyle/>
          <a:p>
            <a:r>
              <a:rPr lang="en-US" dirty="0" smtClean="0"/>
              <a:t>Click icon to add picture</a:t>
            </a:r>
            <a:endParaRPr lang="en-US" dirty="0"/>
          </a:p>
        </p:txBody>
      </p:sp>
      <p:sp>
        <p:nvSpPr>
          <p:cNvPr id="16" name="Picture Placeholder 10"/>
          <p:cNvSpPr>
            <a:spLocks noGrp="1" noChangeAspect="1"/>
          </p:cNvSpPr>
          <p:nvPr>
            <p:ph type="pic" sz="quarter" idx="20"/>
          </p:nvPr>
        </p:nvSpPr>
        <p:spPr>
          <a:xfrm>
            <a:off x="4572000" y="2057400"/>
            <a:ext cx="2103120" cy="2103120"/>
          </a:xfrm>
        </p:spPr>
        <p:txBody>
          <a:bodyPr/>
          <a:lstStyle/>
          <a:p>
            <a:r>
              <a:rPr lang="en-US" dirty="0" smtClean="0"/>
              <a:t>Click icon to add picture</a:t>
            </a:r>
            <a:endParaRPr lang="en-US" dirty="0"/>
          </a:p>
        </p:txBody>
      </p:sp>
      <p:sp>
        <p:nvSpPr>
          <p:cNvPr id="17" name="Picture Placeholder 10"/>
          <p:cNvSpPr>
            <a:spLocks noGrp="1" noChangeAspect="1"/>
          </p:cNvSpPr>
          <p:nvPr>
            <p:ph type="pic" sz="quarter" idx="21"/>
          </p:nvPr>
        </p:nvSpPr>
        <p:spPr>
          <a:xfrm>
            <a:off x="4572000" y="4343400"/>
            <a:ext cx="2103120" cy="2103120"/>
          </a:xfrm>
        </p:spPr>
        <p:txBody>
          <a:bodyPr/>
          <a:lstStyle/>
          <a:p>
            <a:r>
              <a:rPr lang="en-US" dirty="0" smtClean="0"/>
              <a:t>Click icon to add picture</a:t>
            </a:r>
            <a:endParaRPr lang="en-US" dirty="0"/>
          </a:p>
        </p:txBody>
      </p:sp>
      <p:sp>
        <p:nvSpPr>
          <p:cNvPr id="18" name="Picture Placeholder 10"/>
          <p:cNvSpPr>
            <a:spLocks noGrp="1" noChangeAspect="1"/>
          </p:cNvSpPr>
          <p:nvPr>
            <p:ph type="pic" sz="quarter" idx="22"/>
          </p:nvPr>
        </p:nvSpPr>
        <p:spPr>
          <a:xfrm>
            <a:off x="6858000" y="2057400"/>
            <a:ext cx="2103120" cy="2103120"/>
          </a:xfrm>
        </p:spPr>
        <p:txBody>
          <a:bodyPr/>
          <a:lstStyle/>
          <a:p>
            <a:r>
              <a:rPr lang="en-US" dirty="0" smtClean="0"/>
              <a:t>Click icon to add picture</a:t>
            </a:r>
            <a:endParaRPr lang="en-US" dirty="0"/>
          </a:p>
        </p:txBody>
      </p:sp>
      <p:sp>
        <p:nvSpPr>
          <p:cNvPr id="19" name="Picture Placeholder 10"/>
          <p:cNvSpPr>
            <a:spLocks noGrp="1" noChangeAspect="1"/>
          </p:cNvSpPr>
          <p:nvPr>
            <p:ph type="pic" sz="quarter" idx="23"/>
          </p:nvPr>
        </p:nvSpPr>
        <p:spPr>
          <a:xfrm>
            <a:off x="6858000" y="4343400"/>
            <a:ext cx="2103120" cy="2103120"/>
          </a:xfrm>
        </p:spPr>
        <p:txBody>
          <a:bodyPr/>
          <a:lstStyle/>
          <a:p>
            <a:r>
              <a:rPr lang="en-US" dirty="0" smtClean="0"/>
              <a:t>Click icon to add picture</a:t>
            </a:r>
            <a:endParaRPr lang="en-US" dirty="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nodePh="1">
                                  <p:stCondLst>
                                    <p:cond delay="0"/>
                                  </p:stCondLst>
                                  <p:endCondLst>
                                    <p:cond evt="begin" delay="0">
                                      <p:tn val="9"/>
                                    </p:cond>
                                  </p:end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nodePh="1">
                                  <p:stCondLst>
                                    <p:cond delay="0"/>
                                  </p:stCondLst>
                                  <p:endCondLst>
                                    <p:cond evt="begin" delay="0">
                                      <p:tn val="13"/>
                                    </p:cond>
                                  </p:end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nodePh="1">
                                  <p:stCondLst>
                                    <p:cond delay="0"/>
                                  </p:stCondLst>
                                  <p:endCondLst>
                                    <p:cond evt="begin" delay="0">
                                      <p:tn val="17"/>
                                    </p:cond>
                                  </p:end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1+#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nodePh="1">
                                  <p:stCondLst>
                                    <p:cond delay="0"/>
                                  </p:stCondLst>
                                  <p:endCondLst>
                                    <p:cond evt="begin" delay="0">
                                      <p:tn val="21"/>
                                    </p:cond>
                                  </p:end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nodePh="1">
                                  <p:stCondLst>
                                    <p:cond delay="0"/>
                                  </p:stCondLst>
                                  <p:endCondLst>
                                    <p:cond evt="begin" delay="0">
                                      <p:tn val="25"/>
                                    </p:cond>
                                  </p:end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1+#ppt_w/2"/>
                                          </p:val>
                                        </p:tav>
                                        <p:tav tm="100000">
                                          <p:val>
                                            <p:strVal val="#ppt_x"/>
                                          </p:val>
                                        </p:tav>
                                      </p:tavLst>
                                    </p:anim>
                                    <p:anim calcmode="lin" valueType="num">
                                      <p:cBhvr additive="base">
                                        <p:cTn id="28" dur="500" fill="hold"/>
                                        <p:tgtEl>
                                          <p:spTgt spid="16"/>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nodePh="1">
                                  <p:stCondLst>
                                    <p:cond delay="0"/>
                                  </p:stCondLst>
                                  <p:endCondLst>
                                    <p:cond evt="begin" delay="0">
                                      <p:tn val="29"/>
                                    </p:cond>
                                  </p:end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1+#ppt_w/2"/>
                                          </p:val>
                                        </p:tav>
                                        <p:tav tm="100000">
                                          <p:val>
                                            <p:strVal val="#ppt_x"/>
                                          </p:val>
                                        </p:tav>
                                      </p:tavLst>
                                    </p:anim>
                                    <p:anim calcmode="lin" valueType="num">
                                      <p:cBhvr additive="base">
                                        <p:cTn id="32" dur="500" fill="hold"/>
                                        <p:tgtEl>
                                          <p:spTgt spid="17"/>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nodePh="1">
                                  <p:stCondLst>
                                    <p:cond delay="0"/>
                                  </p:stCondLst>
                                  <p:endCondLst>
                                    <p:cond evt="begin" delay="0">
                                      <p:tn val="33"/>
                                    </p:cond>
                                  </p:end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1+#ppt_w/2"/>
                                          </p:val>
                                        </p:tav>
                                        <p:tav tm="100000">
                                          <p:val>
                                            <p:strVal val="#ppt_x"/>
                                          </p:val>
                                        </p:tav>
                                      </p:tavLst>
                                    </p:anim>
                                    <p:anim calcmode="lin" valueType="num">
                                      <p:cBhvr additive="base">
                                        <p:cTn id="36" dur="500" fill="hold"/>
                                        <p:tgtEl>
                                          <p:spTgt spid="18"/>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nodePh="1">
                                  <p:stCondLst>
                                    <p:cond delay="0"/>
                                  </p:stCondLst>
                                  <p:endCondLst>
                                    <p:cond evt="begin" delay="0">
                                      <p:tn val="37"/>
                                    </p:cond>
                                  </p:end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1+#ppt_w/2"/>
                                          </p:val>
                                        </p:tav>
                                        <p:tav tm="100000">
                                          <p:val>
                                            <p:strVal val="#ppt_x"/>
                                          </p:val>
                                        </p:tav>
                                      </p:tavLst>
                                    </p:anim>
                                    <p:anim calcmode="lin" valueType="num">
                                      <p:cBhvr additive="base">
                                        <p:cTn id="40"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 presetClass="entr" presetSubtype="2"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1+#ppt_w/2"/>
                          </p:val>
                        </p:tav>
                        <p:tav tm="100000">
                          <p:val>
                            <p:strVal val="#ppt_x"/>
                          </p:val>
                        </p:tav>
                      </p:tavLst>
                    </p:anim>
                    <p:anim calcmode="lin" valueType="num">
                      <p:cBhvr additive="base">
                        <p:cTn dur="500" fill="hold"/>
                        <p:tgtEl>
                          <p:spTgt spid="7"/>
                        </p:tgtEl>
                        <p:attrNameLst>
                          <p:attrName>ppt_y</p:attrName>
                        </p:attrNameLst>
                      </p:cBhvr>
                      <p:tavLst>
                        <p:tav tm="0">
                          <p:val>
                            <p:strVal val="#ppt_y"/>
                          </p:val>
                        </p:tav>
                        <p:tav tm="100000">
                          <p:val>
                            <p:strVal val="#ppt_y"/>
                          </p:val>
                        </p:tav>
                      </p:tavLst>
                    </p:anim>
                  </p:childTnLst>
                </p:cTn>
              </p:par>
            </p:tnLst>
          </p:tmpl>
        </p:tmplLst>
      </p:bldP>
      <p:bldP spid="11" grpId="0"/>
      <p:bldP spid="13" grpId="0"/>
      <p:bldP spid="14" grpId="0"/>
      <p:bldP spid="15" grpId="0"/>
      <p:bldP spid="16" grpId="0"/>
      <p:bldP spid="17" grpId="0"/>
      <p:bldP spid="18" grpId="0"/>
      <p:bldP spid="19" grpId="0"/>
    </p:bld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26200" y="147638"/>
            <a:ext cx="1997075" cy="59912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4975" y="147638"/>
            <a:ext cx="5838825" cy="5991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4975" y="147638"/>
            <a:ext cx="6989763" cy="12842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20725" y="1936750"/>
            <a:ext cx="3775075" cy="42021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36750"/>
            <a:ext cx="3775075" cy="42021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Large Picture and Description">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720" y="-274320"/>
            <a:ext cx="9189720" cy="1280160"/>
          </a:xfrm>
        </p:spPr>
        <p:txBody>
          <a:bodyPr/>
          <a:lstStyle>
            <a:lvl1pPr>
              <a:defRPr cap="small" baseline="0">
                <a:solidFill>
                  <a:schemeClr val="bg1">
                    <a:lumMod val="50000"/>
                    <a:lumOff val="50000"/>
                  </a:schemeClr>
                </a:solidFill>
                <a:latin typeface="Segoe UI Light" pitchFamily="34" charset="0"/>
              </a:defRPr>
            </a:lvl1pPr>
          </a:lstStyle>
          <a:p>
            <a:r>
              <a:rPr lang="en-US" dirty="0" smtClean="0"/>
              <a:t>title</a:t>
            </a:r>
            <a:endParaRPr lang="en-US" dirty="0"/>
          </a:p>
        </p:txBody>
      </p:sp>
      <p:sp>
        <p:nvSpPr>
          <p:cNvPr id="6" name="Subtitle 2"/>
          <p:cNvSpPr>
            <a:spLocks noGrp="1"/>
          </p:cNvSpPr>
          <p:nvPr>
            <p:ph type="subTitle" idx="13" hasCustomPrompt="1"/>
          </p:nvPr>
        </p:nvSpPr>
        <p:spPr>
          <a:xfrm>
            <a:off x="-45720" y="1097280"/>
            <a:ext cx="6400800" cy="640080"/>
          </a:xfrm>
        </p:spPr>
        <p:txBody>
          <a:bodyPr/>
          <a:lstStyle>
            <a:lvl1pPr marL="0" indent="0" algn="l">
              <a:buNone/>
              <a:defRPr b="1">
                <a:solidFill>
                  <a:schemeClr val="accent3"/>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7" name="Text Placeholder 20"/>
          <p:cNvSpPr>
            <a:spLocks noGrp="1"/>
          </p:cNvSpPr>
          <p:nvPr>
            <p:ph type="body" sz="quarter" idx="15" hasCustomPrompt="1"/>
          </p:nvPr>
        </p:nvSpPr>
        <p:spPr>
          <a:xfrm>
            <a:off x="4572000" y="-274320"/>
            <a:ext cx="5943600" cy="1280160"/>
          </a:xfrm>
        </p:spPr>
        <p:txBody>
          <a:bodyPr>
            <a:noAutofit/>
          </a:bodyPr>
          <a:lstStyle>
            <a:lvl1pPr>
              <a:defRPr sz="8000" baseline="0">
                <a:solidFill>
                  <a:schemeClr val="tx1"/>
                </a:solidFill>
              </a:defRPr>
            </a:lvl1pPr>
          </a:lstStyle>
          <a:p>
            <a:pPr lvl="0"/>
            <a:r>
              <a:rPr lang="en-US" dirty="0" smtClean="0"/>
              <a:t>title 2</a:t>
            </a:r>
            <a:endParaRPr lang="en-US" dirty="0"/>
          </a:p>
        </p:txBody>
      </p:sp>
      <p:sp>
        <p:nvSpPr>
          <p:cNvPr id="17" name="Text Placeholder 7"/>
          <p:cNvSpPr>
            <a:spLocks noGrp="1"/>
          </p:cNvSpPr>
          <p:nvPr>
            <p:ph type="body" sz="quarter" idx="24" hasCustomPrompt="1"/>
          </p:nvPr>
        </p:nvSpPr>
        <p:spPr>
          <a:xfrm>
            <a:off x="6858000" y="1965960"/>
            <a:ext cx="2286000" cy="457200"/>
          </a:xfrm>
        </p:spPr>
        <p:txBody>
          <a:bodyPr anchor="ctr">
            <a:normAutofit/>
          </a:bodyPr>
          <a:lstStyle>
            <a:lvl1pPr>
              <a:defRPr sz="2400" b="1" baseline="0">
                <a:solidFill>
                  <a:schemeClr val="tx1"/>
                </a:solidFill>
                <a:latin typeface="+mj-lt"/>
              </a:defRPr>
            </a:lvl1pPr>
          </a:lstStyle>
          <a:p>
            <a:pPr lvl="0"/>
            <a:r>
              <a:rPr lang="en-US" dirty="0" smtClean="0"/>
              <a:t>Picture Name</a:t>
            </a:r>
          </a:p>
        </p:txBody>
      </p:sp>
      <p:sp>
        <p:nvSpPr>
          <p:cNvPr id="19" name="Text Placeholder 7"/>
          <p:cNvSpPr>
            <a:spLocks noGrp="1"/>
          </p:cNvSpPr>
          <p:nvPr>
            <p:ph type="body" sz="quarter" idx="26" hasCustomPrompt="1"/>
          </p:nvPr>
        </p:nvSpPr>
        <p:spPr>
          <a:xfrm>
            <a:off x="6934200" y="2590800"/>
            <a:ext cx="2209800" cy="4114800"/>
          </a:xfrm>
        </p:spPr>
        <p:txBody>
          <a:bodyPr anchor="t">
            <a:normAutofit/>
          </a:bodyPr>
          <a:lstStyle>
            <a:lvl1pPr marL="0" indent="0">
              <a:lnSpc>
                <a:spcPct val="80000"/>
              </a:lnSpc>
              <a:defRPr sz="2000" b="1" baseline="0">
                <a:solidFill>
                  <a:schemeClr val="tx1">
                    <a:lumMod val="65000"/>
                  </a:schemeClr>
                </a:solidFill>
                <a:latin typeface="+mj-lt"/>
              </a:defRPr>
            </a:lvl1pPr>
          </a:lstStyle>
          <a:p>
            <a:pPr lvl="0"/>
            <a:r>
              <a:rPr lang="en-US" dirty="0" smtClean="0"/>
              <a:t>Explanation of picture</a:t>
            </a:r>
          </a:p>
        </p:txBody>
      </p:sp>
      <p:sp>
        <p:nvSpPr>
          <p:cNvPr id="27" name="Picture Placeholder 26"/>
          <p:cNvSpPr>
            <a:spLocks noGrp="1"/>
          </p:cNvSpPr>
          <p:nvPr>
            <p:ph type="pic" sz="quarter" idx="33" hasCustomPrompt="1"/>
          </p:nvPr>
        </p:nvSpPr>
        <p:spPr>
          <a:xfrm>
            <a:off x="45720" y="1981200"/>
            <a:ext cx="6736080" cy="4648200"/>
          </a:xfrm>
        </p:spPr>
        <p:txBody>
          <a:bodyPr/>
          <a:lstStyle>
            <a:lvl1pPr>
              <a:defRPr baseline="0"/>
            </a:lvl1pPr>
          </a:lstStyle>
          <a:p>
            <a:r>
              <a:rPr lang="en-US" dirty="0" smtClean="0"/>
              <a:t>Square picture works best</a:t>
            </a:r>
            <a:endParaRPr lang="en-US" dirty="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 calcmode="lin" valueType="num">
                                      <p:cBhvr additive="base">
                                        <p:cTn id="11" dur="500" fill="hold"/>
                                        <p:tgtEl>
                                          <p:spTgt spid="17">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7">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anim calcmode="lin" valueType="num">
                                      <p:cBhvr additive="base">
                                        <p:cTn id="15" dur="50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9">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27">
                                            <p:txEl>
                                              <p:pRg st="0" end="0"/>
                                            </p:txEl>
                                          </p:spTgt>
                                        </p:tgtEl>
                                        <p:attrNameLst>
                                          <p:attrName>style.visibility</p:attrName>
                                        </p:attrNameLst>
                                      </p:cBhvr>
                                      <p:to>
                                        <p:strVal val="visible"/>
                                      </p:to>
                                    </p:set>
                                    <p:anim calcmode="lin" valueType="num">
                                      <p:cBhvr additive="base">
                                        <p:cTn id="19" dur="500" fill="hold"/>
                                        <p:tgtEl>
                                          <p:spTgt spid="27">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2" presetClass="entr" presetSubtype="2"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1+#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P spid="17" grpId="0" build="p">
        <p:tmplLst>
          <p:tmpl lvl="1">
            <p:tnLst>
              <p:par>
                <p:cTn presetID="2" presetClass="entr" presetSubtype="2"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1+#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Lst>
      </p:bldP>
      <p:bldP spid="19" grpId="0" build="p">
        <p:tmplLst>
          <p:tmpl lvl="1">
            <p:tnLst>
              <p:par>
                <p:cTn presetID="2" presetClass="entr" presetSubtype="2"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1+#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P spid="27" grpId="0" bui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hart and Description">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720" y="-274320"/>
            <a:ext cx="9189720" cy="1280160"/>
          </a:xfrm>
        </p:spPr>
        <p:txBody>
          <a:bodyPr/>
          <a:lstStyle>
            <a:lvl1pPr>
              <a:defRPr cap="small" baseline="0">
                <a:solidFill>
                  <a:schemeClr val="bg1">
                    <a:lumMod val="50000"/>
                    <a:lumOff val="50000"/>
                  </a:schemeClr>
                </a:solidFill>
                <a:latin typeface="Segoe UI Light" pitchFamily="34" charset="0"/>
              </a:defRPr>
            </a:lvl1pPr>
          </a:lstStyle>
          <a:p>
            <a:r>
              <a:rPr lang="en-US" dirty="0" smtClean="0"/>
              <a:t>title</a:t>
            </a:r>
            <a:endParaRPr lang="en-US" dirty="0"/>
          </a:p>
        </p:txBody>
      </p:sp>
      <p:sp>
        <p:nvSpPr>
          <p:cNvPr id="6" name="Subtitle 2"/>
          <p:cNvSpPr>
            <a:spLocks noGrp="1"/>
          </p:cNvSpPr>
          <p:nvPr>
            <p:ph type="subTitle" idx="13" hasCustomPrompt="1"/>
          </p:nvPr>
        </p:nvSpPr>
        <p:spPr>
          <a:xfrm>
            <a:off x="-45720" y="1097280"/>
            <a:ext cx="6400800" cy="640080"/>
          </a:xfrm>
        </p:spPr>
        <p:txBody>
          <a:bodyPr/>
          <a:lstStyle>
            <a:lvl1pPr marL="0" indent="0" algn="l">
              <a:buNone/>
              <a:defRPr b="1">
                <a:solidFill>
                  <a:schemeClr val="accent3"/>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7" name="Text Placeholder 20"/>
          <p:cNvSpPr>
            <a:spLocks noGrp="1"/>
          </p:cNvSpPr>
          <p:nvPr>
            <p:ph type="body" sz="quarter" idx="15" hasCustomPrompt="1"/>
          </p:nvPr>
        </p:nvSpPr>
        <p:spPr>
          <a:xfrm>
            <a:off x="4572000" y="-274320"/>
            <a:ext cx="5943600" cy="1280160"/>
          </a:xfrm>
        </p:spPr>
        <p:txBody>
          <a:bodyPr>
            <a:noAutofit/>
          </a:bodyPr>
          <a:lstStyle>
            <a:lvl1pPr>
              <a:defRPr sz="8000" baseline="0">
                <a:solidFill>
                  <a:schemeClr val="accent1"/>
                </a:solidFill>
              </a:defRPr>
            </a:lvl1pPr>
          </a:lstStyle>
          <a:p>
            <a:pPr lvl="0"/>
            <a:r>
              <a:rPr lang="en-US" dirty="0" smtClean="0"/>
              <a:t>title 2</a:t>
            </a:r>
            <a:endParaRPr lang="en-US" dirty="0"/>
          </a:p>
        </p:txBody>
      </p:sp>
      <p:sp>
        <p:nvSpPr>
          <p:cNvPr id="17" name="Text Placeholder 7"/>
          <p:cNvSpPr>
            <a:spLocks noGrp="1"/>
          </p:cNvSpPr>
          <p:nvPr>
            <p:ph type="body" sz="quarter" idx="24" hasCustomPrompt="1"/>
          </p:nvPr>
        </p:nvSpPr>
        <p:spPr>
          <a:xfrm>
            <a:off x="-45720" y="1965960"/>
            <a:ext cx="4572000" cy="457200"/>
          </a:xfrm>
        </p:spPr>
        <p:txBody>
          <a:bodyPr anchor="ctr">
            <a:normAutofit/>
          </a:bodyPr>
          <a:lstStyle>
            <a:lvl1pPr>
              <a:defRPr sz="2400" b="1" baseline="0">
                <a:solidFill>
                  <a:schemeClr val="bg1">
                    <a:lumMod val="50000"/>
                    <a:lumOff val="50000"/>
                  </a:schemeClr>
                </a:solidFill>
                <a:latin typeface="+mj-lt"/>
              </a:defRPr>
            </a:lvl1pPr>
          </a:lstStyle>
          <a:p>
            <a:pPr lvl="0"/>
            <a:r>
              <a:rPr lang="en-US" dirty="0" smtClean="0"/>
              <a:t>Chart Title</a:t>
            </a:r>
          </a:p>
        </p:txBody>
      </p:sp>
      <p:sp>
        <p:nvSpPr>
          <p:cNvPr id="19" name="Text Placeholder 7"/>
          <p:cNvSpPr>
            <a:spLocks noGrp="1"/>
          </p:cNvSpPr>
          <p:nvPr>
            <p:ph type="body" sz="quarter" idx="26" hasCustomPrompt="1"/>
          </p:nvPr>
        </p:nvSpPr>
        <p:spPr>
          <a:xfrm>
            <a:off x="-45720" y="2377440"/>
            <a:ext cx="4572000" cy="4328160"/>
          </a:xfrm>
        </p:spPr>
        <p:txBody>
          <a:bodyPr anchor="t">
            <a:normAutofit/>
          </a:bodyPr>
          <a:lstStyle>
            <a:lvl1pPr marL="0" indent="0">
              <a:lnSpc>
                <a:spcPct val="80000"/>
              </a:lnSpc>
              <a:defRPr sz="2000" b="1" baseline="0">
                <a:solidFill>
                  <a:schemeClr val="accent1"/>
                </a:solidFill>
                <a:latin typeface="+mj-lt"/>
              </a:defRPr>
            </a:lvl1pPr>
          </a:lstStyle>
          <a:p>
            <a:pPr lvl="0"/>
            <a:r>
              <a:rPr lang="en-US" dirty="0" smtClean="0"/>
              <a:t>Chart description</a:t>
            </a:r>
          </a:p>
        </p:txBody>
      </p:sp>
      <p:sp>
        <p:nvSpPr>
          <p:cNvPr id="9" name="Chart Placeholder 8"/>
          <p:cNvSpPr>
            <a:spLocks noGrp="1"/>
          </p:cNvSpPr>
          <p:nvPr>
            <p:ph type="chart" sz="quarter" idx="27"/>
          </p:nvPr>
        </p:nvSpPr>
        <p:spPr>
          <a:xfrm>
            <a:off x="4572000" y="2057400"/>
            <a:ext cx="4572000" cy="4572000"/>
          </a:xfrm>
        </p:spPr>
        <p:txBody>
          <a:bodyPr/>
          <a:lstStyle/>
          <a:p>
            <a:r>
              <a:rPr lang="en-US" dirty="0" smtClean="0"/>
              <a:t>Click icon to add chart</a:t>
            </a:r>
            <a:endParaRPr lang="en-US" dirty="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 calcmode="lin" valueType="num">
                                      <p:cBhvr additive="base">
                                        <p:cTn id="11" dur="500" fill="hold"/>
                                        <p:tgtEl>
                                          <p:spTgt spid="17">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7">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anim calcmode="lin" valueType="num">
                                      <p:cBhvr additive="base">
                                        <p:cTn id="15" dur="50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9">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nodePh="1">
                                  <p:stCondLst>
                                    <p:cond delay="0"/>
                                  </p:stCondLst>
                                  <p:endCondLst>
                                    <p:cond evt="begin" delay="0">
                                      <p:tn val="17"/>
                                    </p:cond>
                                  </p:end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2" presetClass="entr" presetSubtype="2"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1+#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P spid="17" grpId="0" build="p">
        <p:tmplLst>
          <p:tmpl lvl="1">
            <p:tnLst>
              <p:par>
                <p:cTn presetID="2" presetClass="entr" presetSubtype="2"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1+#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Lst>
      </p:bldP>
      <p:bldP spid="19" grpId="0" build="p">
        <p:tmplLst>
          <p:tmpl lvl="1">
            <p:tnLst>
              <p:par>
                <p:cTn presetID="2" presetClass="entr" presetSubtype="2"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1+#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P spid="9"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6" Type="http://schemas.openxmlformats.org/officeDocument/2006/relationships/theme" Target="../theme/theme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5.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18" Type="http://schemas.openxmlformats.org/officeDocument/2006/relationships/image" Target="../media/image5.jpeg"/><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image" Target="../media/image4.png"/><Relationship Id="rId2" Type="http://schemas.openxmlformats.org/officeDocument/2006/relationships/slideLayout" Target="../slideLayouts/slideLayout62.xml"/><Relationship Id="rId16" Type="http://schemas.openxmlformats.org/officeDocument/2006/relationships/image" Target="../media/image3.png"/><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image" Target="../media/image2.png"/><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 y="-274320"/>
            <a:ext cx="9144000" cy="1280160"/>
          </a:xfrm>
          <a:prstGeom prst="rect">
            <a:avLst/>
          </a:prstGeom>
        </p:spPr>
        <p:txBody>
          <a:bodyPr vert="horz" lIns="91440" tIns="45720" rIns="91440" bIns="45720" rtlCol="0" anchor="t">
            <a:noAutofit/>
          </a:bodyPr>
          <a:lstStyle/>
          <a:p>
            <a:r>
              <a:rPr lang="en-US" dirty="0" smtClean="0"/>
              <a:t>title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push/>
  </p:transition>
  <p:txStyles>
    <p:titleStyle>
      <a:lvl1pPr algn="l" defTabSz="914400" rtl="0" eaLnBrk="1" latinLnBrk="0" hangingPunct="1">
        <a:spcBef>
          <a:spcPct val="0"/>
        </a:spcBef>
        <a:buNone/>
        <a:defRPr sz="8000" kern="1200">
          <a:solidFill>
            <a:schemeClr val="bg1">
              <a:lumMod val="65000"/>
              <a:lumOff val="3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None/>
        <a:defRPr sz="3200" kern="1200">
          <a:solidFill>
            <a:schemeClr val="tx1">
              <a:lumMod val="50000"/>
            </a:schemeClr>
          </a:solidFill>
          <a:latin typeface="+mn-lt"/>
          <a:ea typeface="+mn-ea"/>
          <a:cs typeface="+mn-cs"/>
        </a:defRPr>
      </a:lvl1pPr>
      <a:lvl2pPr marL="742950" indent="-285750" algn="l" defTabSz="914400" rtl="0" eaLnBrk="1" latinLnBrk="0" hangingPunct="1">
        <a:spcBef>
          <a:spcPct val="20000"/>
        </a:spcBef>
        <a:buSzPct val="80000"/>
        <a:buFont typeface="Wingdings" pitchFamily="2" charset="2"/>
        <a:buChar char="§"/>
        <a:defRPr sz="2800" kern="1200">
          <a:solidFill>
            <a:schemeClr val="tx1">
              <a:lumMod val="65000"/>
            </a:schemeClr>
          </a:solidFill>
          <a:latin typeface="+mn-lt"/>
          <a:ea typeface="+mn-ea"/>
          <a:cs typeface="+mn-cs"/>
        </a:defRPr>
      </a:lvl2pPr>
      <a:lvl3pPr marL="1143000" indent="-228600" algn="l" defTabSz="914400" rtl="0" eaLnBrk="1" latinLnBrk="0" hangingPunct="1">
        <a:spcBef>
          <a:spcPct val="20000"/>
        </a:spcBef>
        <a:buSzPct val="70000"/>
        <a:buFont typeface="Wingdings" pitchFamily="2" charset="2"/>
        <a:buChar char="§"/>
        <a:defRPr sz="2400" kern="1200">
          <a:solidFill>
            <a:schemeClr val="tx1">
              <a:lumMod val="65000"/>
            </a:schemeClr>
          </a:solidFill>
          <a:latin typeface="+mn-lt"/>
          <a:ea typeface="+mn-ea"/>
          <a:cs typeface="+mn-cs"/>
        </a:defRPr>
      </a:lvl3pPr>
      <a:lvl4pPr marL="1600200" indent="-228600" algn="l" defTabSz="914400" rtl="0" eaLnBrk="1" latinLnBrk="0" hangingPunct="1">
        <a:spcBef>
          <a:spcPct val="20000"/>
        </a:spcBef>
        <a:buSzPct val="60000"/>
        <a:buFont typeface="Wingdings" pitchFamily="2" charset="2"/>
        <a:buChar char="§"/>
        <a:defRPr sz="2000" kern="1200">
          <a:solidFill>
            <a:schemeClr val="tx1">
              <a:lumMod val="65000"/>
            </a:schemeClr>
          </a:solidFill>
          <a:latin typeface="+mn-lt"/>
          <a:ea typeface="+mn-ea"/>
          <a:cs typeface="+mn-cs"/>
        </a:defRPr>
      </a:lvl4pPr>
      <a:lvl5pPr marL="2057400" indent="-228600" algn="l" defTabSz="914400" rtl="0" eaLnBrk="1" latinLnBrk="0" hangingPunct="1">
        <a:spcBef>
          <a:spcPct val="20000"/>
        </a:spcBef>
        <a:buSzPct val="50000"/>
        <a:buFont typeface="Wingdings" pitchFamily="2" charset="2"/>
        <a:buChar char="§"/>
        <a:defRPr sz="2000" kern="1200">
          <a:solidFill>
            <a:schemeClr val="tx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A1C93C-B721-4AA4-9956-AFD6A472A8B6}" type="datetimeFigureOut">
              <a:rPr lang="en-US" smtClean="0">
                <a:solidFill>
                  <a:srgbClr val="7F7F7F">
                    <a:tint val="75000"/>
                  </a:srgbClr>
                </a:solidFill>
              </a:rPr>
              <a:pPr/>
              <a:t>12/2/2011</a:t>
            </a:fld>
            <a:endParaRPr lang="en-US" dirty="0">
              <a:solidFill>
                <a:srgbClr val="7F7F7F">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7F7F7F">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68443D-9A9F-4CD3-8C19-FD73068F57DE}" type="slidenum">
              <a:rPr lang="en-US" smtClean="0">
                <a:solidFill>
                  <a:srgbClr val="7F7F7F">
                    <a:tint val="75000"/>
                  </a:srgbClr>
                </a:solidFill>
              </a:rPr>
              <a:pPr/>
              <a:t>‹#›</a:t>
            </a:fld>
            <a:endParaRPr lang="en-US" dirty="0">
              <a:solidFill>
                <a:srgbClr val="7F7F7F">
                  <a:tint val="75000"/>
                </a:srgbClr>
              </a:solidFill>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ransition>
    <p:push/>
  </p:transition>
  <p:txStyles>
    <p:titleStyle>
      <a:lvl1pPr algn="l" defTabSz="914400" rtl="0" eaLnBrk="1" latinLnBrk="0" hangingPunct="1">
        <a:spcBef>
          <a:spcPct val="0"/>
        </a:spcBef>
        <a:buNone/>
        <a:defRPr sz="4400" kern="1200">
          <a:solidFill>
            <a:schemeClr val="tx1"/>
          </a:solidFill>
          <a:latin typeface="Segoe UI" pitchFamily="34" charset="0"/>
          <a:ea typeface="+mj-ea"/>
          <a:cs typeface="Segoe UI"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Segoe UI" pitchFamily="34" charset="0"/>
          <a:ea typeface="+mn-ea"/>
          <a:cs typeface="Segoe UI"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 y="-274320"/>
            <a:ext cx="9144000" cy="1280160"/>
          </a:xfrm>
          <a:prstGeom prst="rect">
            <a:avLst/>
          </a:prstGeom>
        </p:spPr>
        <p:txBody>
          <a:bodyPr vert="horz" lIns="91440" tIns="45720" rIns="91440" bIns="45720" rtlCol="0" anchor="t">
            <a:noAutofit/>
          </a:bodyPr>
          <a:lstStyle/>
          <a:p>
            <a:r>
              <a:rPr lang="en-US" dirty="0" smtClean="0"/>
              <a:t>title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15" r:id="rId14"/>
    <p:sldLayoutId id="2147483728" r:id="rId15"/>
  </p:sldLayoutIdLst>
  <p:transition>
    <p:push/>
  </p:transition>
  <p:txStyles>
    <p:titleStyle>
      <a:lvl1pPr algn="l" defTabSz="914400" rtl="0" eaLnBrk="1" latinLnBrk="0" hangingPunct="1">
        <a:spcBef>
          <a:spcPct val="0"/>
        </a:spcBef>
        <a:buNone/>
        <a:defRPr sz="8000" kern="1200">
          <a:solidFill>
            <a:schemeClr val="bg1">
              <a:lumMod val="65000"/>
              <a:lumOff val="3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None/>
        <a:defRPr sz="3200" kern="1200">
          <a:solidFill>
            <a:schemeClr val="tx1">
              <a:lumMod val="50000"/>
            </a:schemeClr>
          </a:solidFill>
          <a:latin typeface="+mn-lt"/>
          <a:ea typeface="+mn-ea"/>
          <a:cs typeface="+mn-cs"/>
        </a:defRPr>
      </a:lvl1pPr>
      <a:lvl2pPr marL="742950" indent="-285750" algn="l" defTabSz="914400" rtl="0" eaLnBrk="1" latinLnBrk="0" hangingPunct="1">
        <a:spcBef>
          <a:spcPct val="20000"/>
        </a:spcBef>
        <a:buSzPct val="80000"/>
        <a:buFont typeface="Wingdings" pitchFamily="2" charset="2"/>
        <a:buChar char="§"/>
        <a:defRPr sz="2800" kern="1200">
          <a:solidFill>
            <a:schemeClr val="tx1">
              <a:lumMod val="65000"/>
            </a:schemeClr>
          </a:solidFill>
          <a:latin typeface="+mn-lt"/>
          <a:ea typeface="+mn-ea"/>
          <a:cs typeface="+mn-cs"/>
        </a:defRPr>
      </a:lvl2pPr>
      <a:lvl3pPr marL="1143000" indent="-228600" algn="l" defTabSz="914400" rtl="0" eaLnBrk="1" latinLnBrk="0" hangingPunct="1">
        <a:spcBef>
          <a:spcPct val="20000"/>
        </a:spcBef>
        <a:buSzPct val="70000"/>
        <a:buFont typeface="Wingdings" pitchFamily="2" charset="2"/>
        <a:buChar char="§"/>
        <a:defRPr sz="2400" kern="1200">
          <a:solidFill>
            <a:schemeClr val="tx1">
              <a:lumMod val="65000"/>
            </a:schemeClr>
          </a:solidFill>
          <a:latin typeface="+mn-lt"/>
          <a:ea typeface="+mn-ea"/>
          <a:cs typeface="+mn-cs"/>
        </a:defRPr>
      </a:lvl3pPr>
      <a:lvl4pPr marL="1600200" indent="-228600" algn="l" defTabSz="914400" rtl="0" eaLnBrk="1" latinLnBrk="0" hangingPunct="1">
        <a:spcBef>
          <a:spcPct val="20000"/>
        </a:spcBef>
        <a:buSzPct val="60000"/>
        <a:buFont typeface="Wingdings" pitchFamily="2" charset="2"/>
        <a:buChar char="§"/>
        <a:defRPr sz="2000" kern="1200">
          <a:solidFill>
            <a:schemeClr val="tx1">
              <a:lumMod val="65000"/>
            </a:schemeClr>
          </a:solidFill>
          <a:latin typeface="+mn-lt"/>
          <a:ea typeface="+mn-ea"/>
          <a:cs typeface="+mn-cs"/>
        </a:defRPr>
      </a:lvl4pPr>
      <a:lvl5pPr marL="2057400" indent="-228600" algn="l" defTabSz="914400" rtl="0" eaLnBrk="1" latinLnBrk="0" hangingPunct="1">
        <a:spcBef>
          <a:spcPct val="20000"/>
        </a:spcBef>
        <a:buSzPct val="50000"/>
        <a:buFont typeface="Wingdings" pitchFamily="2" charset="2"/>
        <a:buChar char="§"/>
        <a:defRPr sz="2000" kern="1200">
          <a:solidFill>
            <a:schemeClr val="tx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 y="-274320"/>
            <a:ext cx="9144000" cy="1280160"/>
          </a:xfrm>
          <a:prstGeom prst="rect">
            <a:avLst/>
          </a:prstGeom>
        </p:spPr>
        <p:txBody>
          <a:bodyPr vert="horz" lIns="91440" tIns="45720" rIns="91440" bIns="45720" rtlCol="0" anchor="t">
            <a:noAutofit/>
          </a:bodyPr>
          <a:lstStyle/>
          <a:p>
            <a:r>
              <a:rPr lang="en-US" dirty="0" smtClean="0"/>
              <a:t>title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4" r:id="rId11"/>
  </p:sldLayoutIdLst>
  <p:transition>
    <p:push/>
  </p:transition>
  <p:txStyles>
    <p:titleStyle>
      <a:lvl1pPr algn="l" defTabSz="914400" rtl="0" eaLnBrk="1" latinLnBrk="0" hangingPunct="1">
        <a:spcBef>
          <a:spcPct val="0"/>
        </a:spcBef>
        <a:buNone/>
        <a:defRPr sz="8000" kern="1200">
          <a:solidFill>
            <a:schemeClr val="bg1">
              <a:lumMod val="65000"/>
              <a:lumOff val="3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None/>
        <a:defRPr sz="3200" kern="1200">
          <a:solidFill>
            <a:schemeClr val="tx1">
              <a:lumMod val="50000"/>
            </a:schemeClr>
          </a:solidFill>
          <a:latin typeface="+mn-lt"/>
          <a:ea typeface="+mn-ea"/>
          <a:cs typeface="+mn-cs"/>
        </a:defRPr>
      </a:lvl1pPr>
      <a:lvl2pPr marL="742950" indent="-285750" algn="l" defTabSz="914400" rtl="0" eaLnBrk="1" latinLnBrk="0" hangingPunct="1">
        <a:spcBef>
          <a:spcPct val="20000"/>
        </a:spcBef>
        <a:buSzPct val="80000"/>
        <a:buFont typeface="Wingdings" pitchFamily="2" charset="2"/>
        <a:buChar char="§"/>
        <a:defRPr sz="2800" kern="1200">
          <a:solidFill>
            <a:schemeClr val="tx1">
              <a:lumMod val="65000"/>
            </a:schemeClr>
          </a:solidFill>
          <a:latin typeface="+mn-lt"/>
          <a:ea typeface="+mn-ea"/>
          <a:cs typeface="+mn-cs"/>
        </a:defRPr>
      </a:lvl2pPr>
      <a:lvl3pPr marL="1143000" indent="-228600" algn="l" defTabSz="914400" rtl="0" eaLnBrk="1" latinLnBrk="0" hangingPunct="1">
        <a:spcBef>
          <a:spcPct val="20000"/>
        </a:spcBef>
        <a:buSzPct val="70000"/>
        <a:buFont typeface="Wingdings" pitchFamily="2" charset="2"/>
        <a:buChar char="§"/>
        <a:defRPr sz="2400" kern="1200">
          <a:solidFill>
            <a:schemeClr val="tx1">
              <a:lumMod val="65000"/>
            </a:schemeClr>
          </a:solidFill>
          <a:latin typeface="+mn-lt"/>
          <a:ea typeface="+mn-ea"/>
          <a:cs typeface="+mn-cs"/>
        </a:defRPr>
      </a:lvl3pPr>
      <a:lvl4pPr marL="1600200" indent="-228600" algn="l" defTabSz="914400" rtl="0" eaLnBrk="1" latinLnBrk="0" hangingPunct="1">
        <a:spcBef>
          <a:spcPct val="20000"/>
        </a:spcBef>
        <a:buSzPct val="60000"/>
        <a:buFont typeface="Wingdings" pitchFamily="2" charset="2"/>
        <a:buChar char="§"/>
        <a:defRPr sz="2000" kern="1200">
          <a:solidFill>
            <a:schemeClr val="tx1">
              <a:lumMod val="65000"/>
            </a:schemeClr>
          </a:solidFill>
          <a:latin typeface="+mn-lt"/>
          <a:ea typeface="+mn-ea"/>
          <a:cs typeface="+mn-cs"/>
        </a:defRPr>
      </a:lvl4pPr>
      <a:lvl5pPr marL="2057400" indent="-228600" algn="l" defTabSz="914400" rtl="0" eaLnBrk="1" latinLnBrk="0" hangingPunct="1">
        <a:spcBef>
          <a:spcPct val="20000"/>
        </a:spcBef>
        <a:buSzPct val="50000"/>
        <a:buFont typeface="Wingdings" pitchFamily="2" charset="2"/>
        <a:buChar char="§"/>
        <a:defRPr sz="2000" kern="1200">
          <a:solidFill>
            <a:schemeClr val="tx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FC0DE3-3448-4C99-96CC-9F387834AFB3}" type="datetimeFigureOut">
              <a:rPr lang="en-US" smtClean="0">
                <a:solidFill>
                  <a:prstClr val="black">
                    <a:tint val="75000"/>
                  </a:prstClr>
                </a:solidFill>
              </a:rPr>
              <a:pPr/>
              <a:t>12/2/2011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DAD3F8-ACD3-4F99-8623-5F68398B2C53}"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0"/>
            <a:ext cx="9144000" cy="1431925"/>
          </a:xfrm>
          <a:prstGeom prst="rect">
            <a:avLst/>
          </a:prstGeom>
          <a:gradFill rotWithShape="1">
            <a:gsLst>
              <a:gs pos="0">
                <a:srgbClr val="144A6F"/>
              </a:gs>
              <a:gs pos="100000">
                <a:srgbClr val="2178B5"/>
              </a:gs>
            </a:gsLst>
            <a:lin ang="5400000" scaled="1"/>
          </a:gradFill>
          <a:ln w="9525">
            <a:noFill/>
            <a:miter lim="800000"/>
            <a:headEnd/>
            <a:tailEnd/>
          </a:ln>
          <a:effectLst/>
        </p:spPr>
        <p:txBody>
          <a:bodyPr wrap="none" anchor="ctr"/>
          <a:lstStyle/>
          <a:p>
            <a:pPr fontAlgn="base">
              <a:lnSpc>
                <a:spcPct val="120000"/>
              </a:lnSpc>
              <a:spcBef>
                <a:spcPct val="50000"/>
              </a:spcBef>
              <a:spcAft>
                <a:spcPct val="0"/>
              </a:spcAft>
              <a:defRPr/>
            </a:pPr>
            <a:endParaRPr lang="en-US" sz="2400" b="1">
              <a:solidFill>
                <a:srgbClr val="000000"/>
              </a:solidFill>
            </a:endParaRPr>
          </a:p>
        </p:txBody>
      </p:sp>
      <p:sp>
        <p:nvSpPr>
          <p:cNvPr id="4099" name="Rectangle 3"/>
          <p:cNvSpPr>
            <a:spLocks noGrp="1" noChangeArrowheads="1"/>
          </p:cNvSpPr>
          <p:nvPr>
            <p:ph type="title"/>
          </p:nvPr>
        </p:nvSpPr>
        <p:spPr bwMode="auto">
          <a:xfrm>
            <a:off x="434975" y="147638"/>
            <a:ext cx="6989763" cy="1284287"/>
          </a:xfrm>
          <a:prstGeom prst="rect">
            <a:avLst/>
          </a:prstGeom>
          <a:noFill/>
          <a:ln w="9525">
            <a:noFill/>
            <a:miter lim="800000"/>
            <a:headEnd/>
            <a:tailEnd/>
          </a:ln>
          <a:effectLst>
            <a:outerShdw dist="35921" dir="2700000" algn="ctr" rotWithShape="0">
              <a:schemeClr val="bg2"/>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720725" y="1936750"/>
            <a:ext cx="7702550" cy="42021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2" name="Group 6"/>
          <p:cNvGrpSpPr>
            <a:grpSpLocks/>
          </p:cNvGrpSpPr>
          <p:nvPr/>
        </p:nvGrpSpPr>
        <p:grpSpPr bwMode="auto">
          <a:xfrm>
            <a:off x="0" y="0"/>
            <a:ext cx="9144000" cy="6858000"/>
            <a:chOff x="0" y="0"/>
            <a:chExt cx="5760" cy="4320"/>
          </a:xfrm>
        </p:grpSpPr>
        <p:pic>
          <p:nvPicPr>
            <p:cNvPr id="1031" name="Picture 7" descr="lite border top"/>
            <p:cNvPicPr>
              <a:picLocks noChangeAspect="1" noChangeArrowheads="1"/>
            </p:cNvPicPr>
            <p:nvPr userDrawn="1"/>
          </p:nvPicPr>
          <p:blipFill>
            <a:blip r:embed="rId14" cstate="print"/>
            <a:srcRect/>
            <a:stretch>
              <a:fillRect/>
            </a:stretch>
          </p:blipFill>
          <p:spPr bwMode="auto">
            <a:xfrm>
              <a:off x="0" y="0"/>
              <a:ext cx="5760" cy="90"/>
            </a:xfrm>
            <a:prstGeom prst="rect">
              <a:avLst/>
            </a:prstGeom>
            <a:noFill/>
            <a:ln w="9525">
              <a:noFill/>
              <a:miter lim="800000"/>
              <a:headEnd/>
              <a:tailEnd/>
            </a:ln>
          </p:spPr>
        </p:pic>
        <p:pic>
          <p:nvPicPr>
            <p:cNvPr id="1032" name="Picture 8" descr="lite border bottom"/>
            <p:cNvPicPr>
              <a:picLocks noChangeAspect="1" noChangeArrowheads="1"/>
            </p:cNvPicPr>
            <p:nvPr userDrawn="1"/>
          </p:nvPicPr>
          <p:blipFill>
            <a:blip r:embed="rId15" cstate="print"/>
            <a:srcRect/>
            <a:stretch>
              <a:fillRect/>
            </a:stretch>
          </p:blipFill>
          <p:spPr bwMode="auto">
            <a:xfrm>
              <a:off x="0" y="4230"/>
              <a:ext cx="5760" cy="90"/>
            </a:xfrm>
            <a:prstGeom prst="rect">
              <a:avLst/>
            </a:prstGeom>
            <a:noFill/>
            <a:ln w="9525">
              <a:noFill/>
              <a:miter lim="800000"/>
              <a:headEnd/>
              <a:tailEnd/>
            </a:ln>
          </p:spPr>
        </p:pic>
        <p:pic>
          <p:nvPicPr>
            <p:cNvPr id="1033" name="Picture 9" descr="lite border left"/>
            <p:cNvPicPr>
              <a:picLocks noChangeAspect="1" noChangeArrowheads="1"/>
            </p:cNvPicPr>
            <p:nvPr userDrawn="1"/>
          </p:nvPicPr>
          <p:blipFill>
            <a:blip r:embed="rId16" cstate="print"/>
            <a:srcRect/>
            <a:stretch>
              <a:fillRect/>
            </a:stretch>
          </p:blipFill>
          <p:spPr bwMode="auto">
            <a:xfrm>
              <a:off x="0" y="0"/>
              <a:ext cx="281" cy="4320"/>
            </a:xfrm>
            <a:prstGeom prst="rect">
              <a:avLst/>
            </a:prstGeom>
            <a:noFill/>
            <a:ln w="9525">
              <a:noFill/>
              <a:miter lim="800000"/>
              <a:headEnd/>
              <a:tailEnd/>
            </a:ln>
          </p:spPr>
        </p:pic>
        <p:pic>
          <p:nvPicPr>
            <p:cNvPr id="1034" name="Picture 10" descr="lite border right"/>
            <p:cNvPicPr>
              <a:picLocks noChangeAspect="1" noChangeArrowheads="1"/>
            </p:cNvPicPr>
            <p:nvPr userDrawn="1"/>
          </p:nvPicPr>
          <p:blipFill>
            <a:blip r:embed="rId17" cstate="print"/>
            <a:srcRect/>
            <a:stretch>
              <a:fillRect/>
            </a:stretch>
          </p:blipFill>
          <p:spPr bwMode="auto">
            <a:xfrm>
              <a:off x="5479" y="0"/>
              <a:ext cx="281" cy="4320"/>
            </a:xfrm>
            <a:prstGeom prst="rect">
              <a:avLst/>
            </a:prstGeom>
            <a:noFill/>
            <a:ln w="9525">
              <a:noFill/>
              <a:miter lim="800000"/>
              <a:headEnd/>
              <a:tailEnd/>
            </a:ln>
          </p:spPr>
        </p:pic>
      </p:grpSp>
      <p:pic>
        <p:nvPicPr>
          <p:cNvPr id="1030" name="Picture 11" descr="OCLC_TM_V_SM"/>
          <p:cNvPicPr>
            <a:picLocks noChangeAspect="1" noChangeArrowheads="1"/>
          </p:cNvPicPr>
          <p:nvPr userDrawn="1"/>
        </p:nvPicPr>
        <p:blipFill>
          <a:blip r:embed="rId18" cstate="print"/>
          <a:srcRect/>
          <a:stretch>
            <a:fillRect/>
          </a:stretch>
        </p:blipFill>
        <p:spPr bwMode="auto">
          <a:xfrm>
            <a:off x="8001000" y="6172200"/>
            <a:ext cx="533400" cy="4445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Lst>
  <p:timing>
    <p:tnLst>
      <p:par>
        <p:cTn id="1" dur="indefinite" restart="never" nodeType="tmRoot"/>
      </p:par>
    </p:tnLst>
  </p:timing>
  <p:txStyles>
    <p:titleStyle>
      <a:lvl1pPr algn="l" rtl="0" eaLnBrk="0" fontAlgn="base" hangingPunct="0">
        <a:spcBef>
          <a:spcPct val="0"/>
        </a:spcBef>
        <a:spcAft>
          <a:spcPct val="0"/>
        </a:spcAft>
        <a:defRPr sz="2500" b="1">
          <a:solidFill>
            <a:schemeClr val="tx2"/>
          </a:solidFill>
          <a:latin typeface="+mj-lt"/>
          <a:ea typeface="+mj-ea"/>
          <a:cs typeface="+mj-cs"/>
        </a:defRPr>
      </a:lvl1pPr>
      <a:lvl2pPr algn="l" rtl="0" eaLnBrk="0" fontAlgn="base" hangingPunct="0">
        <a:spcBef>
          <a:spcPct val="0"/>
        </a:spcBef>
        <a:spcAft>
          <a:spcPct val="0"/>
        </a:spcAft>
        <a:defRPr sz="2500" b="1">
          <a:solidFill>
            <a:schemeClr val="tx2"/>
          </a:solidFill>
          <a:latin typeface="Trebuchet MS" pitchFamily="34" charset="0"/>
        </a:defRPr>
      </a:lvl2pPr>
      <a:lvl3pPr algn="l" rtl="0" eaLnBrk="0" fontAlgn="base" hangingPunct="0">
        <a:spcBef>
          <a:spcPct val="0"/>
        </a:spcBef>
        <a:spcAft>
          <a:spcPct val="0"/>
        </a:spcAft>
        <a:defRPr sz="2500" b="1">
          <a:solidFill>
            <a:schemeClr val="tx2"/>
          </a:solidFill>
          <a:latin typeface="Trebuchet MS" pitchFamily="34" charset="0"/>
        </a:defRPr>
      </a:lvl3pPr>
      <a:lvl4pPr algn="l" rtl="0" eaLnBrk="0" fontAlgn="base" hangingPunct="0">
        <a:spcBef>
          <a:spcPct val="0"/>
        </a:spcBef>
        <a:spcAft>
          <a:spcPct val="0"/>
        </a:spcAft>
        <a:defRPr sz="2500" b="1">
          <a:solidFill>
            <a:schemeClr val="tx2"/>
          </a:solidFill>
          <a:latin typeface="Trebuchet MS" pitchFamily="34" charset="0"/>
        </a:defRPr>
      </a:lvl4pPr>
      <a:lvl5pPr algn="l" rtl="0" eaLnBrk="0" fontAlgn="base" hangingPunct="0">
        <a:spcBef>
          <a:spcPct val="0"/>
        </a:spcBef>
        <a:spcAft>
          <a:spcPct val="0"/>
        </a:spcAft>
        <a:defRPr sz="2500" b="1">
          <a:solidFill>
            <a:schemeClr val="tx2"/>
          </a:solidFill>
          <a:latin typeface="Trebuchet MS" pitchFamily="34" charset="0"/>
        </a:defRPr>
      </a:lvl5pPr>
      <a:lvl6pPr marL="457200" algn="l" rtl="0" fontAlgn="base">
        <a:spcBef>
          <a:spcPct val="0"/>
        </a:spcBef>
        <a:spcAft>
          <a:spcPct val="0"/>
        </a:spcAft>
        <a:defRPr sz="2500" b="1">
          <a:solidFill>
            <a:schemeClr val="tx2"/>
          </a:solidFill>
          <a:latin typeface="Trebuchet MS" pitchFamily="34" charset="0"/>
        </a:defRPr>
      </a:lvl6pPr>
      <a:lvl7pPr marL="914400" algn="l" rtl="0" fontAlgn="base">
        <a:spcBef>
          <a:spcPct val="0"/>
        </a:spcBef>
        <a:spcAft>
          <a:spcPct val="0"/>
        </a:spcAft>
        <a:defRPr sz="2500" b="1">
          <a:solidFill>
            <a:schemeClr val="tx2"/>
          </a:solidFill>
          <a:latin typeface="Trebuchet MS" pitchFamily="34" charset="0"/>
        </a:defRPr>
      </a:lvl7pPr>
      <a:lvl8pPr marL="1371600" algn="l" rtl="0" fontAlgn="base">
        <a:spcBef>
          <a:spcPct val="0"/>
        </a:spcBef>
        <a:spcAft>
          <a:spcPct val="0"/>
        </a:spcAft>
        <a:defRPr sz="2500" b="1">
          <a:solidFill>
            <a:schemeClr val="tx2"/>
          </a:solidFill>
          <a:latin typeface="Trebuchet MS" pitchFamily="34" charset="0"/>
        </a:defRPr>
      </a:lvl8pPr>
      <a:lvl9pPr marL="1828800" algn="l" rtl="0" fontAlgn="base">
        <a:spcBef>
          <a:spcPct val="0"/>
        </a:spcBef>
        <a:spcAft>
          <a:spcPct val="0"/>
        </a:spcAft>
        <a:defRPr sz="2500" b="1">
          <a:solidFill>
            <a:schemeClr val="tx2"/>
          </a:solidFill>
          <a:latin typeface="Trebuchet MS" pitchFamily="34" charset="0"/>
        </a:defRPr>
      </a:lvl9pPr>
    </p:titleStyle>
    <p:bodyStyle>
      <a:lvl1pPr marL="238125" indent="-225425" algn="l" rtl="0" eaLnBrk="0" fontAlgn="base" hangingPunct="0">
        <a:lnSpc>
          <a:spcPct val="120000"/>
        </a:lnSpc>
        <a:spcBef>
          <a:spcPct val="50000"/>
        </a:spcBef>
        <a:spcAft>
          <a:spcPct val="0"/>
        </a:spcAft>
        <a:buClr>
          <a:srgbClr val="FF7600"/>
        </a:buClr>
        <a:buChar char="•"/>
        <a:defRPr sz="2100" b="1">
          <a:solidFill>
            <a:schemeClr val="tx1"/>
          </a:solidFill>
          <a:latin typeface="+mn-lt"/>
          <a:ea typeface="+mn-ea"/>
          <a:cs typeface="+mn-cs"/>
        </a:defRPr>
      </a:lvl1pPr>
      <a:lvl2pPr marL="692150" indent="-222250" algn="l" rtl="0" eaLnBrk="0" fontAlgn="base" hangingPunct="0">
        <a:lnSpc>
          <a:spcPct val="120000"/>
        </a:lnSpc>
        <a:spcBef>
          <a:spcPct val="50000"/>
        </a:spcBef>
        <a:spcAft>
          <a:spcPct val="0"/>
        </a:spcAft>
        <a:buClr>
          <a:srgbClr val="FF7600"/>
        </a:buClr>
        <a:buChar char="•"/>
        <a:defRPr sz="1900" b="1">
          <a:solidFill>
            <a:schemeClr val="tx1"/>
          </a:solidFill>
          <a:latin typeface="+mn-lt"/>
        </a:defRPr>
      </a:lvl2pPr>
      <a:lvl3pPr marL="1150938" indent="-223838" algn="l" rtl="0" eaLnBrk="0" fontAlgn="base" hangingPunct="0">
        <a:lnSpc>
          <a:spcPct val="120000"/>
        </a:lnSpc>
        <a:spcBef>
          <a:spcPct val="50000"/>
        </a:spcBef>
        <a:spcAft>
          <a:spcPct val="0"/>
        </a:spcAft>
        <a:buClr>
          <a:srgbClr val="FF7600"/>
        </a:buClr>
        <a:buChar char="•"/>
        <a:defRPr sz="1700" b="1">
          <a:solidFill>
            <a:schemeClr val="tx1"/>
          </a:solidFill>
          <a:latin typeface="+mn-lt"/>
        </a:defRPr>
      </a:lvl3pPr>
      <a:lvl4pPr marL="1608138" indent="-223838" algn="l" rtl="0" eaLnBrk="0" fontAlgn="base" hangingPunct="0">
        <a:lnSpc>
          <a:spcPct val="120000"/>
        </a:lnSpc>
        <a:spcBef>
          <a:spcPct val="50000"/>
        </a:spcBef>
        <a:spcAft>
          <a:spcPct val="0"/>
        </a:spcAft>
        <a:buClr>
          <a:srgbClr val="FF7600"/>
        </a:buClr>
        <a:buChar char="•"/>
        <a:defRPr sz="1500" b="1">
          <a:solidFill>
            <a:schemeClr val="tx1"/>
          </a:solidFill>
          <a:latin typeface="+mn-lt"/>
        </a:defRPr>
      </a:lvl4pPr>
      <a:lvl5pPr marL="2063750" indent="-222250" algn="l" rtl="0" eaLnBrk="0" fontAlgn="base" hangingPunct="0">
        <a:lnSpc>
          <a:spcPct val="120000"/>
        </a:lnSpc>
        <a:spcBef>
          <a:spcPct val="50000"/>
        </a:spcBef>
        <a:spcAft>
          <a:spcPct val="0"/>
        </a:spcAft>
        <a:buClr>
          <a:srgbClr val="FF7600"/>
        </a:buClr>
        <a:buChar char="•"/>
        <a:defRPr sz="1300" b="1">
          <a:solidFill>
            <a:schemeClr val="tx1"/>
          </a:solidFill>
          <a:latin typeface="+mn-lt"/>
        </a:defRPr>
      </a:lvl5pPr>
      <a:lvl6pPr marL="2520950" indent="-222250" algn="l" rtl="0" fontAlgn="base">
        <a:lnSpc>
          <a:spcPct val="120000"/>
        </a:lnSpc>
        <a:spcBef>
          <a:spcPct val="50000"/>
        </a:spcBef>
        <a:spcAft>
          <a:spcPct val="0"/>
        </a:spcAft>
        <a:buClr>
          <a:srgbClr val="FF7600"/>
        </a:buClr>
        <a:buChar char="•"/>
        <a:defRPr sz="1300" b="1">
          <a:solidFill>
            <a:schemeClr val="tx1"/>
          </a:solidFill>
          <a:latin typeface="+mn-lt"/>
        </a:defRPr>
      </a:lvl6pPr>
      <a:lvl7pPr marL="2978150" indent="-222250" algn="l" rtl="0" fontAlgn="base">
        <a:lnSpc>
          <a:spcPct val="120000"/>
        </a:lnSpc>
        <a:spcBef>
          <a:spcPct val="50000"/>
        </a:spcBef>
        <a:spcAft>
          <a:spcPct val="0"/>
        </a:spcAft>
        <a:buClr>
          <a:srgbClr val="FF7600"/>
        </a:buClr>
        <a:buChar char="•"/>
        <a:defRPr sz="1300" b="1">
          <a:solidFill>
            <a:schemeClr val="tx1"/>
          </a:solidFill>
          <a:latin typeface="+mn-lt"/>
        </a:defRPr>
      </a:lvl7pPr>
      <a:lvl8pPr marL="3435350" indent="-222250" algn="l" rtl="0" fontAlgn="base">
        <a:lnSpc>
          <a:spcPct val="120000"/>
        </a:lnSpc>
        <a:spcBef>
          <a:spcPct val="50000"/>
        </a:spcBef>
        <a:spcAft>
          <a:spcPct val="0"/>
        </a:spcAft>
        <a:buClr>
          <a:srgbClr val="FF7600"/>
        </a:buClr>
        <a:buChar char="•"/>
        <a:defRPr sz="1300" b="1">
          <a:solidFill>
            <a:schemeClr val="tx1"/>
          </a:solidFill>
          <a:latin typeface="+mn-lt"/>
        </a:defRPr>
      </a:lvl8pPr>
      <a:lvl9pPr marL="3892550" indent="-222250" algn="l" rtl="0" fontAlgn="base">
        <a:lnSpc>
          <a:spcPct val="120000"/>
        </a:lnSpc>
        <a:spcBef>
          <a:spcPct val="50000"/>
        </a:spcBef>
        <a:spcAft>
          <a:spcPct val="0"/>
        </a:spcAft>
        <a:buClr>
          <a:srgbClr val="FF7600"/>
        </a:buClr>
        <a:buChar char="•"/>
        <a:defRPr sz="13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hyperlink" Target="http://www.slideshare.net/yiibu/beyond-themobilewebbyyiibu" TargetMode="External"/><Relationship Id="rId2" Type="http://schemas.openxmlformats.org/officeDocument/2006/relationships/image" Target="../media/image20.png"/><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hyperlink" Target="http://www.slideshare.net/yiibu/beyond-themobilewebbyyiibu" TargetMode="External"/><Relationship Id="rId2" Type="http://schemas.openxmlformats.org/officeDocument/2006/relationships/image" Target="../media/image21.png"/><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2.xml"/><Relationship Id="rId6" Type="http://schemas.openxmlformats.org/officeDocument/2006/relationships/chart" Target="../charts/chart1.xml"/><Relationship Id="rId5" Type="http://schemas.openxmlformats.org/officeDocument/2006/relationships/image" Target="../media/image9.jpeg"/><Relationship Id="rId4" Type="http://schemas.openxmlformats.org/officeDocument/2006/relationships/hyperlink" Target="http://www.google.com/imgres?imgurl=http://www.friendsofthegrenville.org/quebec-flag.gif&amp;imgrefurl=http://www.friendsofthegrenville.org/&amp;h=587&amp;w=900&amp;sz=33&amp;tbnid=pm4pChZjtL4suM:&amp;tbnh=95&amp;tbnw=146&amp;prev=/images?q=quebec+flag&amp;zoom=1&amp;q=quebec+flag&amp;usg=__nGgRSJjxUagKlvKZl4fkaGnG0Zg=&amp;sa=X&amp;ei=NariTNLPN5TonQfXpZyMDw&amp;ved=0CBwQ9QEwAA"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34.xml"/><Relationship Id="rId1" Type="http://schemas.openxmlformats.org/officeDocument/2006/relationships/vmlDrawing" Target="../drawings/vmlDrawing1.v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9.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38.xml"/><Relationship Id="rId6" Type="http://schemas.openxmlformats.org/officeDocument/2006/relationships/image" Target="../media/image32.png"/><Relationship Id="rId11" Type="http://schemas.openxmlformats.org/officeDocument/2006/relationships/image" Target="../media/image37.jpeg"/><Relationship Id="rId5" Type="http://schemas.openxmlformats.org/officeDocument/2006/relationships/image" Target="../media/image31.png"/><Relationship Id="rId10" Type="http://schemas.openxmlformats.org/officeDocument/2006/relationships/image" Target="../media/image36.gif"/><Relationship Id="rId4" Type="http://schemas.openxmlformats.org/officeDocument/2006/relationships/image" Target="../media/image30.png"/><Relationship Id="rId9"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35.xml"/><Relationship Id="rId1" Type="http://schemas.openxmlformats.org/officeDocument/2006/relationships/vmlDrawing" Target="../drawings/vmlDrawing2.vml"/></Relationships>
</file>

<file path=ppt/slides/_rels/slide26.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35.xml"/><Relationship Id="rId1" Type="http://schemas.openxmlformats.org/officeDocument/2006/relationships/vmlDrawing" Target="../drawings/vmlDrawing3.vml"/></Relationships>
</file>

<file path=ppt/slides/_rels/slide27.xml.rels><?xml version="1.0" encoding="UTF-8" standalone="yes"?>
<Relationships xmlns="http://schemas.openxmlformats.org/package/2006/relationships"><Relationship Id="rId3" Type="http://schemas.openxmlformats.org/officeDocument/2006/relationships/oleObject" Target="../embeddings/Microsoft_Office_Excel_97-2003_Worksheet2.xls"/><Relationship Id="rId2" Type="http://schemas.openxmlformats.org/officeDocument/2006/relationships/slideLayout" Target="../slideLayouts/slideLayout35.xml"/><Relationship Id="rId1" Type="http://schemas.openxmlformats.org/officeDocument/2006/relationships/vmlDrawing" Target="../drawings/vmlDrawing4.v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28.xml"/><Relationship Id="rId5" Type="http://schemas.openxmlformats.org/officeDocument/2006/relationships/image" Target="../media/image43.jpeg"/><Relationship Id="rId4" Type="http://schemas.openxmlformats.org/officeDocument/2006/relationships/image" Target="../media/image42.png"/></Relationships>
</file>

<file path=ppt/slides/_rels/slide3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1.png"/><Relationship Id="rId1" Type="http://schemas.openxmlformats.org/officeDocument/2006/relationships/slideLayout" Target="../slideLayouts/slideLayout29.xml"/><Relationship Id="rId4" Type="http://schemas.openxmlformats.org/officeDocument/2006/relationships/image" Target="../media/image42.png"/></Relationships>
</file>

<file path=ppt/slides/_rels/slide3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9.xml"/><Relationship Id="rId5" Type="http://schemas.openxmlformats.org/officeDocument/2006/relationships/image" Target="../media/image42.png"/><Relationship Id="rId4" Type="http://schemas.openxmlformats.org/officeDocument/2006/relationships/image" Target="../media/image49.png"/></Relationships>
</file>

<file path=ppt/slides/_rels/slide3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51.jpeg"/><Relationship Id="rId1" Type="http://schemas.openxmlformats.org/officeDocument/2006/relationships/slideLayout" Target="../slideLayouts/slideLayout3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8.xml"/><Relationship Id="rId4" Type="http://schemas.openxmlformats.org/officeDocument/2006/relationships/image" Target="../media/image54.png"/></Relationships>
</file>

<file path=ppt/slides/_rels/slide39.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4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56.png"/><Relationship Id="rId1" Type="http://schemas.openxmlformats.org/officeDocument/2006/relationships/slideLayout" Target="../slideLayouts/slideLayout28.xml"/><Relationship Id="rId5" Type="http://schemas.openxmlformats.org/officeDocument/2006/relationships/image" Target="../media/image42.png"/><Relationship Id="rId4" Type="http://schemas.openxmlformats.org/officeDocument/2006/relationships/image" Target="../media/image57.gif"/></Relationships>
</file>

<file path=ppt/slides/_rels/slide4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34.xml"/><Relationship Id="rId6" Type="http://schemas.openxmlformats.org/officeDocument/2006/relationships/image" Target="../media/image42.png"/><Relationship Id="rId5" Type="http://schemas.openxmlformats.org/officeDocument/2006/relationships/image" Target="../media/image61.png"/><Relationship Id="rId4" Type="http://schemas.openxmlformats.org/officeDocument/2006/relationships/image" Target="../media/image60.png"/></Relationships>
</file>

<file path=ppt/slides/_rels/slide4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xml"/><Relationship Id="rId1" Type="http://schemas.openxmlformats.org/officeDocument/2006/relationships/slideLayout" Target="../slideLayouts/slideLayout34.xml"/><Relationship Id="rId6" Type="http://schemas.openxmlformats.org/officeDocument/2006/relationships/image" Target="../media/image59.png"/><Relationship Id="rId5" Type="http://schemas.openxmlformats.org/officeDocument/2006/relationships/image" Target="../media/image61.png"/><Relationship Id="rId4" Type="http://schemas.openxmlformats.org/officeDocument/2006/relationships/image" Target="../media/image5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34.xml"/><Relationship Id="rId6" Type="http://schemas.openxmlformats.org/officeDocument/2006/relationships/image" Target="../media/image22.png"/><Relationship Id="rId5" Type="http://schemas.openxmlformats.org/officeDocument/2006/relationships/image" Target="../media/image65.gif"/><Relationship Id="rId4" Type="http://schemas.openxmlformats.org/officeDocument/2006/relationships/image" Target="../media/image64.png"/></Relationships>
</file>

<file path=ppt/slides/_rels/slide45.xml.rels><?xml version="1.0" encoding="UTF-8" standalone="yes"?>
<Relationships xmlns="http://schemas.openxmlformats.org/package/2006/relationships"><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image" Target="../media/image31.png"/><Relationship Id="rId1" Type="http://schemas.openxmlformats.org/officeDocument/2006/relationships/slideLayout" Target="../slideLayouts/slideLayout34.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4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34.xml"/><Relationship Id="rId5" Type="http://schemas.openxmlformats.org/officeDocument/2006/relationships/image" Target="../media/image74.png"/><Relationship Id="rId4" Type="http://schemas.openxmlformats.org/officeDocument/2006/relationships/image" Target="../media/image73.png"/></Relationships>
</file>

<file path=ppt/slides/_rels/slide47.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81.png"/><Relationship Id="rId3" Type="http://schemas.openxmlformats.org/officeDocument/2006/relationships/diagramLayout" Target="../diagrams/layout2.xml"/><Relationship Id="rId7" Type="http://schemas.openxmlformats.org/officeDocument/2006/relationships/image" Target="../media/image75.png"/><Relationship Id="rId12" Type="http://schemas.openxmlformats.org/officeDocument/2006/relationships/image" Target="../media/image80.png"/><Relationship Id="rId17" Type="http://schemas.openxmlformats.org/officeDocument/2006/relationships/image" Target="../media/image85.png"/><Relationship Id="rId2" Type="http://schemas.openxmlformats.org/officeDocument/2006/relationships/diagramData" Target="../diagrams/data2.xml"/><Relationship Id="rId16" Type="http://schemas.openxmlformats.org/officeDocument/2006/relationships/image" Target="../media/image84.png"/><Relationship Id="rId1" Type="http://schemas.openxmlformats.org/officeDocument/2006/relationships/slideLayout" Target="../slideLayouts/slideLayout51.xml"/><Relationship Id="rId6" Type="http://schemas.microsoft.com/office/2007/relationships/diagramDrawing" Target="../diagrams/drawing2.xml"/><Relationship Id="rId11" Type="http://schemas.openxmlformats.org/officeDocument/2006/relationships/image" Target="../media/image79.png"/><Relationship Id="rId5" Type="http://schemas.openxmlformats.org/officeDocument/2006/relationships/diagramColors" Target="../diagrams/colors2.xml"/><Relationship Id="rId15" Type="http://schemas.openxmlformats.org/officeDocument/2006/relationships/image" Target="../media/image83.png"/><Relationship Id="rId10" Type="http://schemas.openxmlformats.org/officeDocument/2006/relationships/image" Target="../media/image78.png"/><Relationship Id="rId4" Type="http://schemas.openxmlformats.org/officeDocument/2006/relationships/diagramQuickStyle" Target="../diagrams/quickStyle2.xml"/><Relationship Id="rId9" Type="http://schemas.openxmlformats.org/officeDocument/2006/relationships/image" Target="../media/image77.png"/><Relationship Id="rId14" Type="http://schemas.openxmlformats.org/officeDocument/2006/relationships/image" Target="../media/image82.png"/></Relationships>
</file>

<file path=ppt/slides/_rels/slide48.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56.xml"/></Relationships>
</file>

<file path=ppt/slides/_rels/slide49.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6.xml"/></Relationships>
</file>

<file path=ppt/slides/_rels/slide50.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56.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2.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5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4.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33.xml"/></Relationships>
</file>

<file path=ppt/slides/_rels/slide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15240"/>
            <a:ext cx="9144000" cy="1280160"/>
          </a:xfrm>
          <a:noFill/>
        </p:spPr>
        <p:txBody>
          <a:bodyPr/>
          <a:lstStyle/>
          <a:p>
            <a:r>
              <a:rPr lang="en-US" sz="4800" dirty="0" smtClean="0"/>
              <a:t>The li</a:t>
            </a:r>
            <a:r>
              <a:rPr lang="en-US" sz="4800" dirty="0" smtClean="0">
                <a:solidFill>
                  <a:schemeClr val="accent3"/>
                </a:solidFill>
              </a:rPr>
              <a:t>b</a:t>
            </a:r>
            <a:r>
              <a:rPr lang="en-US" sz="4800" dirty="0" smtClean="0"/>
              <a:t>rary, the </a:t>
            </a:r>
            <a:r>
              <a:rPr lang="en-US" sz="4800" dirty="0" smtClean="0">
                <a:solidFill>
                  <a:schemeClr val="accent3"/>
                </a:solidFill>
              </a:rPr>
              <a:t>n</a:t>
            </a:r>
            <a:r>
              <a:rPr lang="en-US" sz="4800" dirty="0" smtClean="0"/>
              <a:t>etwork</a:t>
            </a:r>
            <a:endParaRPr lang="en-US" dirty="0"/>
          </a:p>
        </p:txBody>
      </p:sp>
      <p:grpSp>
        <p:nvGrpSpPr>
          <p:cNvPr id="2" name="Group 88"/>
          <p:cNvGrpSpPr/>
          <p:nvPr/>
        </p:nvGrpSpPr>
        <p:grpSpPr>
          <a:xfrm>
            <a:off x="0" y="1066800"/>
            <a:ext cx="9144000" cy="3400864"/>
            <a:chOff x="0" y="1399736"/>
            <a:chExt cx="9144000" cy="3400864"/>
          </a:xfrm>
        </p:grpSpPr>
        <p:grpSp>
          <p:nvGrpSpPr>
            <p:cNvPr id="3" name="Group 22"/>
            <p:cNvGrpSpPr/>
            <p:nvPr/>
          </p:nvGrpSpPr>
          <p:grpSpPr>
            <a:xfrm>
              <a:off x="0" y="1399736"/>
              <a:ext cx="9144000" cy="852268"/>
              <a:chOff x="0" y="4509177"/>
              <a:chExt cx="9144000" cy="852268"/>
            </a:xfrm>
          </p:grpSpPr>
          <p:pic>
            <p:nvPicPr>
              <p:cNvPr id="121"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0" y="4509177"/>
                <a:ext cx="1016668" cy="851577"/>
              </a:xfrm>
              <a:prstGeom prst="rect">
                <a:avLst/>
              </a:prstGeom>
              <a:solidFill>
                <a:schemeClr val="tx1">
                  <a:lumMod val="65000"/>
                </a:schemeClr>
              </a:solidFill>
              <a:ln>
                <a:noFill/>
              </a:ln>
            </p:spPr>
          </p:pic>
          <p:pic>
            <p:nvPicPr>
              <p:cNvPr id="122"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1010654" y="4509868"/>
                <a:ext cx="1016668" cy="851577"/>
              </a:xfrm>
              <a:prstGeom prst="rect">
                <a:avLst/>
              </a:prstGeom>
              <a:solidFill>
                <a:schemeClr val="tx1">
                  <a:lumMod val="65000"/>
                </a:schemeClr>
              </a:solidFill>
              <a:ln>
                <a:noFill/>
              </a:ln>
            </p:spPr>
          </p:pic>
          <p:pic>
            <p:nvPicPr>
              <p:cNvPr id="123"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2027322" y="4509177"/>
                <a:ext cx="1016668" cy="851577"/>
              </a:xfrm>
              <a:prstGeom prst="rect">
                <a:avLst/>
              </a:prstGeom>
              <a:solidFill>
                <a:schemeClr val="tx1">
                  <a:lumMod val="65000"/>
                </a:schemeClr>
              </a:solidFill>
              <a:ln>
                <a:noFill/>
              </a:ln>
            </p:spPr>
          </p:pic>
          <p:pic>
            <p:nvPicPr>
              <p:cNvPr id="124"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3043991" y="4509177"/>
                <a:ext cx="1016668" cy="851577"/>
              </a:xfrm>
              <a:prstGeom prst="rect">
                <a:avLst/>
              </a:prstGeom>
              <a:solidFill>
                <a:schemeClr val="tx1">
                  <a:lumMod val="65000"/>
                </a:schemeClr>
              </a:solidFill>
              <a:ln>
                <a:noFill/>
              </a:ln>
            </p:spPr>
          </p:pic>
          <p:pic>
            <p:nvPicPr>
              <p:cNvPr id="125"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4060659" y="4509177"/>
                <a:ext cx="1016668" cy="851577"/>
              </a:xfrm>
              <a:prstGeom prst="rect">
                <a:avLst/>
              </a:prstGeom>
              <a:solidFill>
                <a:schemeClr val="tx1">
                  <a:lumMod val="65000"/>
                </a:schemeClr>
              </a:solidFill>
              <a:ln>
                <a:noFill/>
              </a:ln>
            </p:spPr>
          </p:pic>
          <p:pic>
            <p:nvPicPr>
              <p:cNvPr id="126"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5077327" y="4509177"/>
                <a:ext cx="1016668" cy="851577"/>
              </a:xfrm>
              <a:prstGeom prst="rect">
                <a:avLst/>
              </a:prstGeom>
              <a:solidFill>
                <a:schemeClr val="tx1">
                  <a:lumMod val="65000"/>
                </a:schemeClr>
              </a:solidFill>
              <a:ln>
                <a:noFill/>
              </a:ln>
            </p:spPr>
          </p:pic>
          <p:pic>
            <p:nvPicPr>
              <p:cNvPr id="127"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6093995" y="4509177"/>
                <a:ext cx="1016668" cy="851577"/>
              </a:xfrm>
              <a:prstGeom prst="rect">
                <a:avLst/>
              </a:prstGeom>
              <a:solidFill>
                <a:schemeClr val="tx1">
                  <a:lumMod val="65000"/>
                </a:schemeClr>
              </a:solidFill>
              <a:ln>
                <a:noFill/>
              </a:ln>
            </p:spPr>
          </p:pic>
          <p:pic>
            <p:nvPicPr>
              <p:cNvPr id="128"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7110664" y="4509177"/>
                <a:ext cx="1016668" cy="851577"/>
              </a:xfrm>
              <a:prstGeom prst="rect">
                <a:avLst/>
              </a:prstGeom>
              <a:solidFill>
                <a:schemeClr val="tx1">
                  <a:lumMod val="65000"/>
                </a:schemeClr>
              </a:solidFill>
              <a:ln>
                <a:noFill/>
              </a:ln>
            </p:spPr>
          </p:pic>
          <p:pic>
            <p:nvPicPr>
              <p:cNvPr id="129"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8127332" y="4509177"/>
                <a:ext cx="1016668" cy="851577"/>
              </a:xfrm>
              <a:prstGeom prst="rect">
                <a:avLst/>
              </a:prstGeom>
              <a:solidFill>
                <a:schemeClr val="tx1">
                  <a:lumMod val="65000"/>
                </a:schemeClr>
              </a:solidFill>
              <a:ln>
                <a:noFill/>
              </a:ln>
            </p:spPr>
          </p:pic>
        </p:grpSp>
        <p:grpSp>
          <p:nvGrpSpPr>
            <p:cNvPr id="5" name="Group 23"/>
            <p:cNvGrpSpPr/>
            <p:nvPr/>
          </p:nvGrpSpPr>
          <p:grpSpPr>
            <a:xfrm>
              <a:off x="0" y="2252004"/>
              <a:ext cx="9144000" cy="852268"/>
              <a:chOff x="0" y="4509177"/>
              <a:chExt cx="9144000" cy="852268"/>
            </a:xfrm>
          </p:grpSpPr>
          <p:pic>
            <p:nvPicPr>
              <p:cNvPr id="112"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0" y="4509177"/>
                <a:ext cx="1016668" cy="851577"/>
              </a:xfrm>
              <a:prstGeom prst="rect">
                <a:avLst/>
              </a:prstGeom>
              <a:solidFill>
                <a:schemeClr val="tx1">
                  <a:lumMod val="65000"/>
                </a:schemeClr>
              </a:solidFill>
              <a:ln>
                <a:noFill/>
              </a:ln>
            </p:spPr>
          </p:pic>
          <p:pic>
            <p:nvPicPr>
              <p:cNvPr id="113"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1010654" y="4509868"/>
                <a:ext cx="1016668" cy="851577"/>
              </a:xfrm>
              <a:prstGeom prst="rect">
                <a:avLst/>
              </a:prstGeom>
              <a:solidFill>
                <a:schemeClr val="tx1">
                  <a:lumMod val="65000"/>
                </a:schemeClr>
              </a:solidFill>
              <a:ln>
                <a:noFill/>
              </a:ln>
            </p:spPr>
          </p:pic>
          <p:pic>
            <p:nvPicPr>
              <p:cNvPr id="114"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2027322" y="4509177"/>
                <a:ext cx="1016668" cy="851577"/>
              </a:xfrm>
              <a:prstGeom prst="rect">
                <a:avLst/>
              </a:prstGeom>
              <a:solidFill>
                <a:schemeClr val="tx1">
                  <a:lumMod val="65000"/>
                </a:schemeClr>
              </a:solidFill>
              <a:ln>
                <a:noFill/>
              </a:ln>
            </p:spPr>
          </p:pic>
          <p:pic>
            <p:nvPicPr>
              <p:cNvPr id="115"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3043991" y="4509177"/>
                <a:ext cx="1016668" cy="851577"/>
              </a:xfrm>
              <a:prstGeom prst="rect">
                <a:avLst/>
              </a:prstGeom>
              <a:solidFill>
                <a:schemeClr val="tx1">
                  <a:lumMod val="65000"/>
                </a:schemeClr>
              </a:solidFill>
              <a:ln>
                <a:noFill/>
              </a:ln>
            </p:spPr>
          </p:pic>
          <p:pic>
            <p:nvPicPr>
              <p:cNvPr id="116"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4060659" y="4509177"/>
                <a:ext cx="1016668" cy="851577"/>
              </a:xfrm>
              <a:prstGeom prst="rect">
                <a:avLst/>
              </a:prstGeom>
              <a:solidFill>
                <a:schemeClr val="tx1">
                  <a:lumMod val="65000"/>
                </a:schemeClr>
              </a:solidFill>
              <a:ln>
                <a:noFill/>
              </a:ln>
            </p:spPr>
          </p:pic>
          <p:pic>
            <p:nvPicPr>
              <p:cNvPr id="117"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5077327" y="4509177"/>
                <a:ext cx="1016668" cy="851577"/>
              </a:xfrm>
              <a:prstGeom prst="rect">
                <a:avLst/>
              </a:prstGeom>
              <a:solidFill>
                <a:schemeClr val="tx1">
                  <a:lumMod val="65000"/>
                </a:schemeClr>
              </a:solidFill>
              <a:ln>
                <a:noFill/>
              </a:ln>
            </p:spPr>
          </p:pic>
          <p:pic>
            <p:nvPicPr>
              <p:cNvPr id="118"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6093995" y="4509177"/>
                <a:ext cx="1016668" cy="851577"/>
              </a:xfrm>
              <a:prstGeom prst="rect">
                <a:avLst/>
              </a:prstGeom>
              <a:solidFill>
                <a:schemeClr val="tx1">
                  <a:lumMod val="65000"/>
                </a:schemeClr>
              </a:solidFill>
              <a:ln>
                <a:noFill/>
              </a:ln>
            </p:spPr>
          </p:pic>
          <p:pic>
            <p:nvPicPr>
              <p:cNvPr id="119"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7110664" y="4509177"/>
                <a:ext cx="1016668" cy="851577"/>
              </a:xfrm>
              <a:prstGeom prst="rect">
                <a:avLst/>
              </a:prstGeom>
              <a:solidFill>
                <a:schemeClr val="tx1">
                  <a:lumMod val="65000"/>
                </a:schemeClr>
              </a:solidFill>
              <a:ln>
                <a:noFill/>
              </a:ln>
            </p:spPr>
          </p:pic>
          <p:pic>
            <p:nvPicPr>
              <p:cNvPr id="120"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8127332" y="4509177"/>
                <a:ext cx="1016668" cy="851577"/>
              </a:xfrm>
              <a:prstGeom prst="rect">
                <a:avLst/>
              </a:prstGeom>
              <a:solidFill>
                <a:schemeClr val="tx1">
                  <a:lumMod val="65000"/>
                </a:schemeClr>
              </a:solidFill>
              <a:ln>
                <a:noFill/>
              </a:ln>
            </p:spPr>
          </p:pic>
        </p:grpSp>
        <p:grpSp>
          <p:nvGrpSpPr>
            <p:cNvPr id="6" name="Group 33"/>
            <p:cNvGrpSpPr/>
            <p:nvPr/>
          </p:nvGrpSpPr>
          <p:grpSpPr>
            <a:xfrm>
              <a:off x="0" y="3096064"/>
              <a:ext cx="9144000" cy="852268"/>
              <a:chOff x="0" y="4509177"/>
              <a:chExt cx="9144000" cy="852268"/>
            </a:xfrm>
          </p:grpSpPr>
          <p:pic>
            <p:nvPicPr>
              <p:cNvPr id="103"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0" y="4509177"/>
                <a:ext cx="1016668" cy="851577"/>
              </a:xfrm>
              <a:prstGeom prst="rect">
                <a:avLst/>
              </a:prstGeom>
              <a:solidFill>
                <a:schemeClr val="tx1">
                  <a:lumMod val="65000"/>
                </a:schemeClr>
              </a:solidFill>
              <a:ln>
                <a:noFill/>
              </a:ln>
            </p:spPr>
          </p:pic>
          <p:pic>
            <p:nvPicPr>
              <p:cNvPr id="104"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1010654" y="4509868"/>
                <a:ext cx="1016668" cy="851577"/>
              </a:xfrm>
              <a:prstGeom prst="rect">
                <a:avLst/>
              </a:prstGeom>
              <a:solidFill>
                <a:schemeClr val="tx1">
                  <a:lumMod val="65000"/>
                </a:schemeClr>
              </a:solidFill>
              <a:ln>
                <a:noFill/>
              </a:ln>
            </p:spPr>
          </p:pic>
          <p:pic>
            <p:nvPicPr>
              <p:cNvPr id="105"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2027322" y="4509177"/>
                <a:ext cx="1016668" cy="851577"/>
              </a:xfrm>
              <a:prstGeom prst="rect">
                <a:avLst/>
              </a:prstGeom>
              <a:solidFill>
                <a:schemeClr val="tx1">
                  <a:lumMod val="65000"/>
                </a:schemeClr>
              </a:solidFill>
              <a:ln>
                <a:noFill/>
              </a:ln>
            </p:spPr>
          </p:pic>
          <p:pic>
            <p:nvPicPr>
              <p:cNvPr id="106"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3043991" y="4509177"/>
                <a:ext cx="1016668" cy="851577"/>
              </a:xfrm>
              <a:prstGeom prst="rect">
                <a:avLst/>
              </a:prstGeom>
              <a:solidFill>
                <a:schemeClr val="tx1">
                  <a:lumMod val="65000"/>
                </a:schemeClr>
              </a:solidFill>
              <a:ln>
                <a:noFill/>
              </a:ln>
            </p:spPr>
          </p:pic>
          <p:pic>
            <p:nvPicPr>
              <p:cNvPr id="107"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4060659" y="4509177"/>
                <a:ext cx="1016668" cy="851577"/>
              </a:xfrm>
              <a:prstGeom prst="rect">
                <a:avLst/>
              </a:prstGeom>
              <a:solidFill>
                <a:schemeClr val="tx1">
                  <a:lumMod val="65000"/>
                </a:schemeClr>
              </a:solidFill>
              <a:ln>
                <a:noFill/>
              </a:ln>
            </p:spPr>
          </p:pic>
          <p:pic>
            <p:nvPicPr>
              <p:cNvPr id="108"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5077327" y="4509177"/>
                <a:ext cx="1016668" cy="851577"/>
              </a:xfrm>
              <a:prstGeom prst="rect">
                <a:avLst/>
              </a:prstGeom>
              <a:solidFill>
                <a:schemeClr val="tx1">
                  <a:lumMod val="65000"/>
                </a:schemeClr>
              </a:solidFill>
              <a:ln>
                <a:noFill/>
              </a:ln>
            </p:spPr>
          </p:pic>
          <p:pic>
            <p:nvPicPr>
              <p:cNvPr id="109"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6093995" y="4509177"/>
                <a:ext cx="1016668" cy="851577"/>
              </a:xfrm>
              <a:prstGeom prst="rect">
                <a:avLst/>
              </a:prstGeom>
              <a:solidFill>
                <a:schemeClr val="tx1">
                  <a:lumMod val="65000"/>
                </a:schemeClr>
              </a:solidFill>
              <a:ln>
                <a:noFill/>
              </a:ln>
            </p:spPr>
          </p:pic>
          <p:pic>
            <p:nvPicPr>
              <p:cNvPr id="110"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7110664" y="4509177"/>
                <a:ext cx="1016668" cy="851577"/>
              </a:xfrm>
              <a:prstGeom prst="rect">
                <a:avLst/>
              </a:prstGeom>
              <a:solidFill>
                <a:schemeClr val="tx1">
                  <a:lumMod val="65000"/>
                </a:schemeClr>
              </a:solidFill>
              <a:ln>
                <a:noFill/>
              </a:ln>
            </p:spPr>
          </p:pic>
          <p:pic>
            <p:nvPicPr>
              <p:cNvPr id="111"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8127332" y="4509177"/>
                <a:ext cx="1016668" cy="851577"/>
              </a:xfrm>
              <a:prstGeom prst="rect">
                <a:avLst/>
              </a:prstGeom>
              <a:solidFill>
                <a:schemeClr val="tx1">
                  <a:lumMod val="65000"/>
                </a:schemeClr>
              </a:solidFill>
              <a:ln>
                <a:noFill/>
              </a:ln>
            </p:spPr>
          </p:pic>
        </p:grpSp>
        <p:grpSp>
          <p:nvGrpSpPr>
            <p:cNvPr id="7" name="Group 43"/>
            <p:cNvGrpSpPr/>
            <p:nvPr/>
          </p:nvGrpSpPr>
          <p:grpSpPr>
            <a:xfrm>
              <a:off x="0" y="3948332"/>
              <a:ext cx="9144000" cy="852268"/>
              <a:chOff x="0" y="4509177"/>
              <a:chExt cx="9144000" cy="852268"/>
            </a:xfrm>
          </p:grpSpPr>
          <p:pic>
            <p:nvPicPr>
              <p:cNvPr id="94"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0" y="4509177"/>
                <a:ext cx="1016668" cy="851577"/>
              </a:xfrm>
              <a:prstGeom prst="rect">
                <a:avLst/>
              </a:prstGeom>
              <a:solidFill>
                <a:schemeClr val="tx1">
                  <a:lumMod val="65000"/>
                </a:schemeClr>
              </a:solidFill>
              <a:ln>
                <a:noFill/>
              </a:ln>
            </p:spPr>
          </p:pic>
          <p:pic>
            <p:nvPicPr>
              <p:cNvPr id="95"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1010654" y="4509868"/>
                <a:ext cx="1016668" cy="851577"/>
              </a:xfrm>
              <a:prstGeom prst="rect">
                <a:avLst/>
              </a:prstGeom>
              <a:solidFill>
                <a:schemeClr val="tx1">
                  <a:lumMod val="65000"/>
                </a:schemeClr>
              </a:solidFill>
              <a:ln>
                <a:noFill/>
              </a:ln>
            </p:spPr>
          </p:pic>
          <p:pic>
            <p:nvPicPr>
              <p:cNvPr id="96"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2027322" y="4509177"/>
                <a:ext cx="1016668" cy="851577"/>
              </a:xfrm>
              <a:prstGeom prst="rect">
                <a:avLst/>
              </a:prstGeom>
              <a:solidFill>
                <a:schemeClr val="tx1">
                  <a:lumMod val="65000"/>
                </a:schemeClr>
              </a:solidFill>
              <a:ln>
                <a:noFill/>
              </a:ln>
            </p:spPr>
          </p:pic>
          <p:pic>
            <p:nvPicPr>
              <p:cNvPr id="97"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3043991" y="4509177"/>
                <a:ext cx="1016668" cy="851577"/>
              </a:xfrm>
              <a:prstGeom prst="rect">
                <a:avLst/>
              </a:prstGeom>
              <a:solidFill>
                <a:schemeClr val="tx1">
                  <a:lumMod val="65000"/>
                </a:schemeClr>
              </a:solidFill>
              <a:ln>
                <a:noFill/>
              </a:ln>
            </p:spPr>
          </p:pic>
          <p:pic>
            <p:nvPicPr>
              <p:cNvPr id="98"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4060659" y="4509177"/>
                <a:ext cx="1016668" cy="851577"/>
              </a:xfrm>
              <a:prstGeom prst="rect">
                <a:avLst/>
              </a:prstGeom>
              <a:solidFill>
                <a:schemeClr val="tx1">
                  <a:lumMod val="65000"/>
                </a:schemeClr>
              </a:solidFill>
              <a:ln>
                <a:noFill/>
              </a:ln>
            </p:spPr>
          </p:pic>
          <p:pic>
            <p:nvPicPr>
              <p:cNvPr id="99"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5077327" y="4509177"/>
                <a:ext cx="1016668" cy="851577"/>
              </a:xfrm>
              <a:prstGeom prst="rect">
                <a:avLst/>
              </a:prstGeom>
              <a:solidFill>
                <a:schemeClr val="tx1">
                  <a:lumMod val="65000"/>
                </a:schemeClr>
              </a:solidFill>
              <a:ln>
                <a:noFill/>
              </a:ln>
            </p:spPr>
          </p:pic>
          <p:pic>
            <p:nvPicPr>
              <p:cNvPr id="100"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6093995" y="4509177"/>
                <a:ext cx="1016668" cy="851577"/>
              </a:xfrm>
              <a:prstGeom prst="rect">
                <a:avLst/>
              </a:prstGeom>
              <a:solidFill>
                <a:schemeClr val="tx1">
                  <a:lumMod val="65000"/>
                </a:schemeClr>
              </a:solidFill>
              <a:ln>
                <a:noFill/>
              </a:ln>
            </p:spPr>
          </p:pic>
          <p:pic>
            <p:nvPicPr>
              <p:cNvPr id="101"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7110664" y="4509177"/>
                <a:ext cx="1016668" cy="851577"/>
              </a:xfrm>
              <a:prstGeom prst="rect">
                <a:avLst/>
              </a:prstGeom>
              <a:solidFill>
                <a:schemeClr val="tx1">
                  <a:lumMod val="65000"/>
                </a:schemeClr>
              </a:solidFill>
              <a:ln>
                <a:noFill/>
              </a:ln>
            </p:spPr>
          </p:pic>
          <p:pic>
            <p:nvPicPr>
              <p:cNvPr id="102"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8127332" y="4509177"/>
                <a:ext cx="1016668" cy="851577"/>
              </a:xfrm>
              <a:prstGeom prst="rect">
                <a:avLst/>
              </a:prstGeom>
              <a:solidFill>
                <a:schemeClr val="tx1">
                  <a:lumMod val="65000"/>
                </a:schemeClr>
              </a:solidFill>
              <a:ln>
                <a:noFill/>
              </a:ln>
            </p:spPr>
          </p:pic>
        </p:grpSp>
      </p:grpSp>
      <p:sp>
        <p:nvSpPr>
          <p:cNvPr id="131" name="Subtitle 7"/>
          <p:cNvSpPr txBox="1">
            <a:spLocks/>
          </p:cNvSpPr>
          <p:nvPr/>
        </p:nvSpPr>
        <p:spPr>
          <a:xfrm>
            <a:off x="0" y="4648200"/>
            <a:ext cx="8991600" cy="838200"/>
          </a:xfrm>
          <a:prstGeom prst="rect">
            <a:avLst/>
          </a:prstGeom>
        </p:spPr>
        <p:txBody>
          <a:bodyPr vert="horz" lIns="91440" tIns="45720" rIns="91440" bIns="45720" rtlCol="0">
            <a:noAutofit/>
          </a:bodyPr>
          <a:lstStyle/>
          <a:p>
            <a:pPr algn="r">
              <a:spcBef>
                <a:spcPct val="20000"/>
              </a:spcBef>
              <a:defRPr/>
            </a:pPr>
            <a:r>
              <a:rPr kumimoji="0" lang="en-US" sz="1800" b="0" i="0" u="none" strike="noStrike" kern="1200" cap="none" spc="0" normalizeH="0" baseline="0" noProof="0" dirty="0" err="1" smtClean="0">
                <a:ln>
                  <a:noFill/>
                </a:ln>
                <a:solidFill>
                  <a:schemeClr val="accent3"/>
                </a:solidFill>
                <a:effectLst/>
                <a:uLnTx/>
                <a:uFillTx/>
                <a:latin typeface="Segoe UI Light" pitchFamily="34" charset="0"/>
                <a:ea typeface="+mn-ea"/>
                <a:cs typeface="+mn-cs"/>
              </a:rPr>
              <a:t>Congrès</a:t>
            </a:r>
            <a:r>
              <a:rPr kumimoji="0" lang="en-US" sz="1800" b="0" i="0" u="none" strike="noStrike" kern="1200" cap="none" spc="0" normalizeH="0" baseline="0" noProof="0" dirty="0" smtClean="0">
                <a:ln>
                  <a:noFill/>
                </a:ln>
                <a:solidFill>
                  <a:schemeClr val="accent3"/>
                </a:solidFill>
                <a:effectLst/>
                <a:uLnTx/>
                <a:uFillTx/>
                <a:latin typeface="Segoe UI Light" pitchFamily="34" charset="0"/>
                <a:ea typeface="+mn-ea"/>
                <a:cs typeface="+mn-cs"/>
              </a:rPr>
              <a:t> des </a:t>
            </a:r>
            <a:r>
              <a:rPr kumimoji="0" lang="en-US" sz="1800" b="0" i="0" u="none" strike="noStrike" kern="1200" cap="none" spc="0" normalizeH="0" baseline="0" noProof="0" dirty="0" err="1" smtClean="0">
                <a:ln>
                  <a:noFill/>
                </a:ln>
                <a:solidFill>
                  <a:schemeClr val="accent3"/>
                </a:solidFill>
                <a:effectLst/>
                <a:uLnTx/>
                <a:uFillTx/>
                <a:latin typeface="Segoe UI Light" pitchFamily="34" charset="0"/>
                <a:ea typeface="+mn-ea"/>
                <a:cs typeface="+mn-cs"/>
              </a:rPr>
              <a:t>milieux</a:t>
            </a:r>
            <a:r>
              <a:rPr kumimoji="0" lang="en-US" sz="1800" b="0" i="0" u="none" strike="noStrike" kern="1200" cap="none" spc="0" normalizeH="0" baseline="0" noProof="0" dirty="0" smtClean="0">
                <a:ln>
                  <a:noFill/>
                </a:ln>
                <a:solidFill>
                  <a:schemeClr val="accent3"/>
                </a:solidFill>
                <a:effectLst/>
                <a:uLnTx/>
                <a:uFillTx/>
                <a:latin typeface="Segoe UI Light" pitchFamily="34" charset="0"/>
                <a:ea typeface="+mn-ea"/>
                <a:cs typeface="+mn-cs"/>
              </a:rPr>
              <a:t> </a:t>
            </a:r>
            <a:r>
              <a:rPr kumimoji="0" lang="en-US" sz="1800" b="0" i="0" u="none" strike="noStrike" kern="1200" cap="none" spc="0" normalizeH="0" baseline="0" noProof="0" dirty="0" err="1" smtClean="0">
                <a:ln>
                  <a:noFill/>
                </a:ln>
                <a:solidFill>
                  <a:schemeClr val="accent3"/>
                </a:solidFill>
                <a:effectLst/>
                <a:uLnTx/>
                <a:uFillTx/>
                <a:latin typeface="Segoe UI Light" pitchFamily="34" charset="0"/>
                <a:ea typeface="+mn-ea"/>
                <a:cs typeface="+mn-cs"/>
              </a:rPr>
              <a:t>documentaire</a:t>
            </a:r>
            <a:r>
              <a:rPr kumimoji="0" lang="en-US" sz="1800" b="0" i="0" u="none" strike="noStrike" kern="1200" cap="none" spc="0" normalizeH="0" baseline="0" noProof="0" dirty="0" smtClean="0">
                <a:ln>
                  <a:noFill/>
                </a:ln>
                <a:solidFill>
                  <a:schemeClr val="accent3"/>
                </a:solidFill>
                <a:effectLst/>
                <a:uLnTx/>
                <a:uFillTx/>
                <a:latin typeface="Segoe UI Light" pitchFamily="34" charset="0"/>
                <a:ea typeface="+mn-ea"/>
                <a:cs typeface="+mn-cs"/>
              </a:rPr>
              <a:t> – </a:t>
            </a:r>
            <a:r>
              <a:rPr kumimoji="0" lang="en-US" sz="1800" b="0" i="0" u="none" strike="noStrike" kern="1200" cap="none" spc="0" normalizeH="0" baseline="0" noProof="0" dirty="0" err="1" smtClean="0">
                <a:ln>
                  <a:noFill/>
                </a:ln>
                <a:solidFill>
                  <a:schemeClr val="accent3"/>
                </a:solidFill>
                <a:effectLst/>
                <a:uLnTx/>
                <a:uFillTx/>
                <a:latin typeface="Segoe UI Light" pitchFamily="34" charset="0"/>
                <a:ea typeface="+mn-ea"/>
                <a:cs typeface="+mn-cs"/>
              </a:rPr>
              <a:t>Redéfinir</a:t>
            </a:r>
            <a:r>
              <a:rPr kumimoji="0" lang="en-US" sz="1800" b="0" i="0" u="none" strike="noStrike" kern="1200" cap="none" spc="0" normalizeH="0" noProof="0" dirty="0" smtClean="0">
                <a:ln>
                  <a:noFill/>
                </a:ln>
                <a:solidFill>
                  <a:schemeClr val="accent3"/>
                </a:solidFill>
                <a:effectLst/>
                <a:uLnTx/>
                <a:uFillTx/>
                <a:latin typeface="Segoe UI Light" pitchFamily="34" charset="0"/>
                <a:ea typeface="+mn-ea"/>
                <a:cs typeface="+mn-cs"/>
              </a:rPr>
              <a:t> </a:t>
            </a:r>
            <a:r>
              <a:rPr kumimoji="0" lang="en-US" sz="1800" b="0" i="0" u="none" strike="noStrike" kern="1200" cap="small" spc="0" normalizeH="0" noProof="0" dirty="0" err="1" smtClean="0">
                <a:ln>
                  <a:noFill/>
                </a:ln>
                <a:solidFill>
                  <a:schemeClr val="accent3"/>
                </a:solidFill>
                <a:effectLst/>
                <a:uLnTx/>
                <a:uFillTx/>
                <a:latin typeface="Segoe UI Light" pitchFamily="34" charset="0"/>
                <a:ea typeface="+mn-ea"/>
                <a:cs typeface="+mn-cs"/>
              </a:rPr>
              <a:t>l’espace</a:t>
            </a:r>
            <a:r>
              <a:rPr kumimoji="0" lang="en-US" sz="1800" b="0" i="0" u="none" strike="noStrike" kern="1200" cap="small" spc="0" normalizeH="0" noProof="0" dirty="0" smtClean="0">
                <a:ln>
                  <a:noFill/>
                </a:ln>
                <a:solidFill>
                  <a:schemeClr val="accent3"/>
                </a:solidFill>
                <a:effectLst/>
                <a:uLnTx/>
                <a:uFillTx/>
                <a:latin typeface="Segoe UI Light" pitchFamily="34" charset="0"/>
                <a:ea typeface="+mn-ea"/>
                <a:cs typeface="+mn-cs"/>
              </a:rPr>
              <a:t> </a:t>
            </a:r>
            <a:r>
              <a:rPr kumimoji="0" lang="en-US" sz="1800" b="0" i="0" u="none" strike="noStrike" kern="1200" cap="small" spc="0" normalizeH="0" noProof="0" dirty="0" err="1" smtClean="0">
                <a:ln>
                  <a:noFill/>
                </a:ln>
                <a:solidFill>
                  <a:schemeClr val="accent3"/>
                </a:solidFill>
                <a:effectLst/>
                <a:uLnTx/>
                <a:uFillTx/>
                <a:latin typeface="Segoe UI Light" pitchFamily="34" charset="0"/>
                <a:ea typeface="+mn-ea"/>
                <a:cs typeface="+mn-cs"/>
              </a:rPr>
              <a:t>documentaire</a:t>
            </a:r>
            <a:r>
              <a:rPr lang="en-US" cap="small" noProof="0" dirty="0" smtClean="0">
                <a:solidFill>
                  <a:schemeClr val="accent3"/>
                </a:solidFill>
                <a:latin typeface="Segoe UI" pitchFamily="34" charset="0"/>
                <a:ea typeface="Segoe UI" pitchFamily="34" charset="0"/>
                <a:cs typeface="Segoe UI" pitchFamily="34" charset="0"/>
              </a:rPr>
              <a:t>, </a:t>
            </a:r>
            <a:br>
              <a:rPr lang="en-US" cap="small" noProof="0" dirty="0" smtClean="0">
                <a:solidFill>
                  <a:schemeClr val="accent3"/>
                </a:solidFill>
                <a:latin typeface="Segoe UI" pitchFamily="34" charset="0"/>
                <a:ea typeface="Segoe UI" pitchFamily="34" charset="0"/>
                <a:cs typeface="Segoe UI" pitchFamily="34" charset="0"/>
              </a:rPr>
            </a:br>
            <a:r>
              <a:rPr lang="en-US" dirty="0" smtClean="0">
                <a:solidFill>
                  <a:schemeClr val="accent3"/>
                </a:solidFill>
                <a:latin typeface="Segoe UI Light" pitchFamily="34" charset="0"/>
                <a:ea typeface="Segoe UI" pitchFamily="34" charset="0"/>
                <a:cs typeface="Segoe UI" pitchFamily="34" charset="0"/>
              </a:rPr>
              <a:t>Montréal</a:t>
            </a:r>
            <a:r>
              <a:rPr lang="en-US" dirty="0">
                <a:solidFill>
                  <a:schemeClr val="accent3"/>
                </a:solidFill>
                <a:latin typeface="Segoe UI Light" pitchFamily="34" charset="0"/>
                <a:ea typeface="Segoe UI" pitchFamily="34" charset="0"/>
                <a:cs typeface="Segoe UI" pitchFamily="34" charset="0"/>
              </a:rPr>
              <a:t>, </a:t>
            </a:r>
            <a:r>
              <a:rPr kumimoji="0" lang="en-US" sz="1800" b="0" i="0" u="none" strike="noStrike" kern="1200" cap="none" spc="0" normalizeH="0" baseline="0" noProof="0" dirty="0" smtClean="0">
                <a:ln>
                  <a:noFill/>
                </a:ln>
                <a:solidFill>
                  <a:schemeClr val="accent3"/>
                </a:solidFill>
                <a:effectLst/>
                <a:uLnTx/>
                <a:uFillTx/>
                <a:latin typeface="Segoe UI Light" pitchFamily="34" charset="0"/>
                <a:ea typeface="+mn-ea"/>
                <a:cs typeface="+mn-cs"/>
              </a:rPr>
              <a:t>November </a:t>
            </a:r>
            <a:r>
              <a:rPr lang="en-US" dirty="0" smtClean="0">
                <a:solidFill>
                  <a:schemeClr val="accent3"/>
                </a:solidFill>
                <a:latin typeface="Segoe UI Light" pitchFamily="34" charset="0"/>
              </a:rPr>
              <a:t>30</a:t>
            </a:r>
            <a:r>
              <a:rPr kumimoji="0" lang="en-US" sz="1800" b="0" i="0" u="none" strike="noStrike" kern="1200" cap="none" spc="0" normalizeH="0" baseline="0" noProof="0" dirty="0" smtClean="0">
                <a:ln>
                  <a:noFill/>
                </a:ln>
                <a:solidFill>
                  <a:schemeClr val="accent3"/>
                </a:solidFill>
                <a:effectLst/>
                <a:uLnTx/>
                <a:uFillTx/>
                <a:latin typeface="Segoe UI Light" pitchFamily="34" charset="0"/>
                <a:ea typeface="+mn-ea"/>
                <a:cs typeface="+mn-cs"/>
              </a:rPr>
              <a:t> 2011</a:t>
            </a:r>
            <a:endParaRPr kumimoji="0" lang="en-US" sz="1800" b="0" i="0" u="none" strike="noStrike" kern="1200" cap="none" spc="0" normalizeH="0" baseline="0" noProof="0" dirty="0">
              <a:ln>
                <a:noFill/>
              </a:ln>
              <a:solidFill>
                <a:schemeClr val="accent3"/>
              </a:solidFill>
              <a:effectLst/>
              <a:uLnTx/>
              <a:uFillTx/>
              <a:latin typeface="Segoe UI Light" pitchFamily="34" charset="0"/>
              <a:ea typeface="+mn-ea"/>
              <a:cs typeface="+mn-cs"/>
            </a:endParaRPr>
          </a:p>
        </p:txBody>
      </p:sp>
      <p:sp>
        <p:nvSpPr>
          <p:cNvPr id="132" name="Text Placeholder 3"/>
          <p:cNvSpPr>
            <a:spLocks noGrp="1"/>
          </p:cNvSpPr>
          <p:nvPr>
            <p:ph type="body" sz="quarter" idx="10"/>
          </p:nvPr>
        </p:nvSpPr>
        <p:spPr>
          <a:xfrm>
            <a:off x="-45720" y="6463664"/>
            <a:ext cx="6400800" cy="440055"/>
          </a:xfrm>
        </p:spPr>
        <p:txBody>
          <a:bodyPr>
            <a:normAutofit fontScale="25000" lnSpcReduction="20000"/>
          </a:bodyPr>
          <a:lstStyle/>
          <a:p>
            <a:r>
              <a:rPr lang="en-US" sz="6200" b="1" dirty="0" smtClean="0"/>
              <a:t>Lor</a:t>
            </a:r>
            <a:r>
              <a:rPr lang="en-US" sz="6200" b="1" dirty="0" smtClean="0">
                <a:solidFill>
                  <a:schemeClr val="accent3"/>
                </a:solidFill>
              </a:rPr>
              <a:t>c</a:t>
            </a:r>
            <a:r>
              <a:rPr lang="en-US" sz="6200" b="1" dirty="0" smtClean="0"/>
              <a:t>an D</a:t>
            </a:r>
            <a:r>
              <a:rPr lang="en-US" sz="6200" b="1" dirty="0" smtClean="0">
                <a:solidFill>
                  <a:schemeClr val="accent3"/>
                </a:solidFill>
              </a:rPr>
              <a:t>e</a:t>
            </a:r>
            <a:r>
              <a:rPr lang="en-US" sz="6200" b="1" dirty="0" smtClean="0"/>
              <a:t>mpsey, O</a:t>
            </a:r>
            <a:r>
              <a:rPr lang="en-US" sz="6200" b="1" dirty="0" smtClean="0">
                <a:solidFill>
                  <a:schemeClr val="accent3"/>
                </a:solidFill>
              </a:rPr>
              <a:t>C</a:t>
            </a:r>
            <a:r>
              <a:rPr lang="en-US" sz="6200" b="1" dirty="0" smtClean="0"/>
              <a:t>LC                              </a:t>
            </a:r>
            <a:r>
              <a:rPr lang="en-US" sz="8600" b="1" dirty="0" smtClean="0"/>
              <a:t>@</a:t>
            </a:r>
            <a:r>
              <a:rPr lang="en-US" sz="8600" b="1" dirty="0" err="1" smtClean="0"/>
              <a:t>lorcanD</a:t>
            </a:r>
            <a:r>
              <a:rPr lang="en-US" dirty="0" smtClean="0"/>
              <a:t/>
            </a:r>
            <a:br>
              <a:rPr lang="en-US" dirty="0" smtClean="0"/>
            </a:br>
            <a:r>
              <a:rPr lang="en-US" dirty="0" smtClean="0"/>
              <a:t/>
            </a:r>
            <a:br>
              <a:rPr lang="en-US" dirty="0" smtClean="0"/>
            </a:br>
            <a:endParaRPr lang="en-US" dirty="0"/>
          </a:p>
        </p:txBody>
      </p:sp>
    </p:spTree>
  </p:cSld>
  <p:clrMapOvr>
    <a:masterClrMapping/>
  </p:clrMapOvr>
  <p:transition>
    <p:pu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latin typeface="Segoe UI Light" pitchFamily="34" charset="0"/>
              </a:rPr>
              <a:t>Engagement </a:t>
            </a:r>
            <a:endParaRPr lang="en-US" dirty="0">
              <a:latin typeface="Segoe UI Light" pitchFamily="34" charset="0"/>
            </a:endParaRPr>
          </a:p>
        </p:txBody>
      </p:sp>
      <p:sp>
        <p:nvSpPr>
          <p:cNvPr id="3" name="Subtitle 2"/>
          <p:cNvSpPr>
            <a:spLocks noGrp="1"/>
          </p:cNvSpPr>
          <p:nvPr>
            <p:ph type="subTitle" idx="1"/>
          </p:nvPr>
        </p:nvSpPr>
        <p:spPr/>
        <p:txBody>
          <a:bodyPr/>
          <a:lstStyle/>
          <a:p>
            <a:r>
              <a:rPr lang="en-US" dirty="0" smtClean="0"/>
              <a:t>Outreach: place (and network)</a:t>
            </a:r>
            <a:endParaRPr lang="en-US" dirty="0"/>
          </a:p>
        </p:txBody>
      </p:sp>
    </p:spTree>
  </p:cSld>
  <p:clrMapOvr>
    <a:masterClrMapping/>
  </p:clrMapOvr>
  <p:transition>
    <p:pu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65000"/>
            <a:lumOff val="3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solidFill>
                  <a:schemeClr val="tx1"/>
                </a:solidFill>
              </a:rPr>
              <a:t>The network</a:t>
            </a:r>
            <a:endParaRPr lang="en-US" dirty="0">
              <a:solidFill>
                <a:schemeClr val="tx1"/>
              </a:solidFill>
            </a:endParaRPr>
          </a:p>
        </p:txBody>
      </p:sp>
    </p:spTree>
  </p:cSld>
  <p:clrMapOvr>
    <a:masterClrMapping/>
  </p:clrMapOvr>
  <p:transition>
    <p:pu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47625" y="342900"/>
            <a:ext cx="9324975" cy="6172200"/>
          </a:xfrm>
          <a:prstGeom prst="rect">
            <a:avLst/>
          </a:prstGeom>
          <a:noFill/>
          <a:ln w="9525">
            <a:noFill/>
            <a:miter lim="800000"/>
            <a:headEnd/>
            <a:tailEnd/>
          </a:ln>
        </p:spPr>
      </p:pic>
    </p:spTree>
  </p:cSld>
  <p:clrMapOvr>
    <a:masterClrMapping/>
  </p:clrMapOvr>
  <p:transition>
    <p:pu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28575" y="200025"/>
            <a:ext cx="9344025" cy="6457950"/>
          </a:xfrm>
          <a:prstGeom prst="rect">
            <a:avLst/>
          </a:prstGeom>
          <a:noFill/>
          <a:ln w="9525">
            <a:noFill/>
            <a:miter lim="800000"/>
            <a:headEnd/>
            <a:tailEnd/>
          </a:ln>
        </p:spPr>
      </p:pic>
    </p:spTree>
  </p:cSld>
  <p:clrMapOvr>
    <a:masterClrMapping/>
  </p:clrMapOvr>
  <p:transition>
    <p:pu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849B" descr="PPT849B.png"/>
          <p:cNvPicPr>
            <a:picLocks noChangeAspect="1"/>
          </p:cNvPicPr>
          <p:nvPr/>
        </p:nvPicPr>
        <p:blipFill>
          <a:blip r:embed="rId2" cstate="print"/>
          <a:stretch>
            <a:fillRect/>
          </a:stretch>
        </p:blipFill>
        <p:spPr>
          <a:xfrm>
            <a:off x="2382502" y="0"/>
            <a:ext cx="4378996" cy="6858000"/>
          </a:xfrm>
          <a:prstGeom prst="rect">
            <a:avLst/>
          </a:prstGeom>
        </p:spPr>
      </p:pic>
      <p:pic>
        <p:nvPicPr>
          <p:cNvPr id="8194" name="Picture 2"/>
          <p:cNvPicPr>
            <a:picLocks noChangeAspect="1" noChangeArrowheads="1"/>
          </p:cNvPicPr>
          <p:nvPr/>
        </p:nvPicPr>
        <p:blipFill>
          <a:blip r:embed="rId3" cstate="print"/>
          <a:srcRect/>
          <a:stretch>
            <a:fillRect/>
          </a:stretch>
        </p:blipFill>
        <p:spPr bwMode="auto">
          <a:xfrm>
            <a:off x="228600" y="5029200"/>
            <a:ext cx="2400300" cy="1247775"/>
          </a:xfrm>
          <a:prstGeom prst="rect">
            <a:avLst/>
          </a:prstGeom>
          <a:noFill/>
          <a:ln w="9525">
            <a:solidFill>
              <a:schemeClr val="accent3">
                <a:lumMod val="75000"/>
              </a:schemeClr>
            </a:solidFill>
            <a:miter lim="800000"/>
            <a:headEnd/>
            <a:tailEnd/>
          </a:ln>
        </p:spPr>
      </p:pic>
    </p:spTree>
  </p:cSld>
  <p:clrMapOvr>
    <a:masterClrMapping/>
  </p:clrMapOvr>
  <p:transition>
    <p:pu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3"/>
          <p:cNvGraphicFramePr>
            <a:graphicFrameLocks/>
          </p:cNvGraphicFramePr>
          <p:nvPr/>
        </p:nvGraphicFramePr>
        <p:xfrm>
          <a:off x="457200" y="381000"/>
          <a:ext cx="82296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TextBox 13"/>
          <p:cNvSpPr txBox="1"/>
          <p:nvPr/>
        </p:nvSpPr>
        <p:spPr>
          <a:xfrm>
            <a:off x="609600" y="1857703"/>
            <a:ext cx="6765378" cy="2954655"/>
          </a:xfrm>
          <a:prstGeom prst="rect">
            <a:avLst/>
          </a:prstGeom>
          <a:noFill/>
        </p:spPr>
        <p:txBody>
          <a:bodyPr wrap="none" rtlCol="0">
            <a:spAutoFit/>
          </a:bodyPr>
          <a:lstStyle/>
          <a:p>
            <a:r>
              <a:rPr lang="en-US" sz="2800" b="1" dirty="0" smtClean="0"/>
              <a:t>Platform – </a:t>
            </a:r>
            <a:r>
              <a:rPr lang="en-US" sz="2000" b="1" dirty="0" smtClean="0"/>
              <a:t>concentrates data, infrastructure, …</a:t>
            </a:r>
            <a:endParaRPr lang="en-US" sz="2800" b="1" dirty="0" smtClean="0"/>
          </a:p>
          <a:p>
            <a:r>
              <a:rPr lang="en-US" sz="2800" b="1" dirty="0" smtClean="0"/>
              <a:t>Community/network forms around platform</a:t>
            </a:r>
          </a:p>
          <a:p>
            <a:r>
              <a:rPr lang="en-US" sz="2800" b="1" dirty="0" smtClean="0"/>
              <a:t>Network effects are central</a:t>
            </a:r>
          </a:p>
          <a:p>
            <a:r>
              <a:rPr lang="en-US" sz="2800" b="1" dirty="0" smtClean="0"/>
              <a:t>Social and analytics are central</a:t>
            </a:r>
          </a:p>
          <a:p>
            <a:r>
              <a:rPr lang="en-US" sz="2800" b="1" dirty="0" smtClean="0"/>
              <a:t>Gravitational hubs: the rich get richer</a:t>
            </a:r>
          </a:p>
          <a:p>
            <a:r>
              <a:rPr lang="en-US" sz="2800" b="1" dirty="0" smtClean="0"/>
              <a:t>Strong </a:t>
            </a:r>
            <a:r>
              <a:rPr lang="en-US" sz="2800" b="1" dirty="0" err="1" smtClean="0"/>
              <a:t>seo</a:t>
            </a:r>
            <a:r>
              <a:rPr lang="en-US" sz="2800" b="1" dirty="0" smtClean="0"/>
              <a:t> and </a:t>
            </a:r>
            <a:r>
              <a:rPr lang="en-US" sz="2800" b="1" dirty="0" err="1" smtClean="0"/>
              <a:t>referencability</a:t>
            </a:r>
            <a:endParaRPr lang="en-US" sz="2800" b="1" dirty="0" smtClean="0"/>
          </a:p>
          <a:p>
            <a:endParaRPr lang="en-US" dirty="0"/>
          </a:p>
        </p:txBody>
      </p:sp>
      <p:grpSp>
        <p:nvGrpSpPr>
          <p:cNvPr id="2" name="Group 8"/>
          <p:cNvGrpSpPr/>
          <p:nvPr/>
        </p:nvGrpSpPr>
        <p:grpSpPr>
          <a:xfrm>
            <a:off x="381001" y="5181600"/>
            <a:ext cx="8243907" cy="1542371"/>
            <a:chOff x="381000" y="5334000"/>
            <a:chExt cx="8243907" cy="1542371"/>
          </a:xfrm>
        </p:grpSpPr>
        <p:sp>
          <p:nvSpPr>
            <p:cNvPr id="10" name="Right Triangle 9"/>
            <p:cNvSpPr/>
            <p:nvPr/>
          </p:nvSpPr>
          <p:spPr>
            <a:xfrm>
              <a:off x="513260" y="5768459"/>
              <a:ext cx="8111646" cy="796508"/>
            </a:xfrm>
            <a:prstGeom prst="rtTriangle">
              <a:avLst/>
            </a:prstGeom>
            <a:solidFill>
              <a:schemeClr val="bg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sp>
          <p:nvSpPr>
            <p:cNvPr id="12" name="Right Triangle 11"/>
            <p:cNvSpPr/>
            <p:nvPr/>
          </p:nvSpPr>
          <p:spPr>
            <a:xfrm rot="10800000">
              <a:off x="513261" y="5652603"/>
              <a:ext cx="8111646" cy="796508"/>
            </a:xfrm>
            <a:prstGeom prst="rtTriangle">
              <a:avLst/>
            </a:prstGeom>
            <a:solidFill>
              <a:schemeClr val="bg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sp>
          <p:nvSpPr>
            <p:cNvPr id="13" name="TextBox 12"/>
            <p:cNvSpPr txBox="1"/>
            <p:nvPr/>
          </p:nvSpPr>
          <p:spPr>
            <a:xfrm>
              <a:off x="381000" y="6507039"/>
              <a:ext cx="1473480" cy="369332"/>
            </a:xfrm>
            <a:prstGeom prst="rect">
              <a:avLst/>
            </a:prstGeom>
            <a:noFill/>
          </p:spPr>
          <p:txBody>
            <a:bodyPr wrap="none" rtlCol="0">
              <a:spAutoFit/>
            </a:bodyPr>
            <a:lstStyle/>
            <a:p>
              <a:r>
                <a:rPr lang="en-US" dirty="0" smtClean="0">
                  <a:solidFill>
                    <a:schemeClr val="accent3">
                      <a:lumMod val="75000"/>
                    </a:schemeClr>
                  </a:solidFill>
                </a:rPr>
                <a:t>Management</a:t>
              </a:r>
              <a:endParaRPr lang="en-US" dirty="0">
                <a:solidFill>
                  <a:schemeClr val="accent3">
                    <a:lumMod val="75000"/>
                  </a:schemeClr>
                </a:solidFill>
              </a:endParaRPr>
            </a:p>
          </p:txBody>
        </p:sp>
        <p:sp>
          <p:nvSpPr>
            <p:cNvPr id="15" name="TextBox 14"/>
            <p:cNvSpPr txBox="1"/>
            <p:nvPr/>
          </p:nvSpPr>
          <p:spPr>
            <a:xfrm>
              <a:off x="7358699" y="5334000"/>
              <a:ext cx="1023037" cy="369332"/>
            </a:xfrm>
            <a:prstGeom prst="rect">
              <a:avLst/>
            </a:prstGeom>
            <a:noFill/>
          </p:spPr>
          <p:txBody>
            <a:bodyPr wrap="none" rtlCol="0">
              <a:spAutoFit/>
            </a:bodyPr>
            <a:lstStyle/>
            <a:p>
              <a:r>
                <a:rPr lang="en-US" dirty="0" smtClean="0">
                  <a:solidFill>
                    <a:schemeClr val="accent3">
                      <a:lumMod val="75000"/>
                    </a:schemeClr>
                  </a:solidFill>
                </a:rPr>
                <a:t>End user</a:t>
              </a:r>
              <a:endParaRPr lang="en-US" dirty="0">
                <a:solidFill>
                  <a:schemeClr val="accent3">
                    <a:lumMod val="75000"/>
                  </a:schemeClr>
                </a:solidFill>
              </a:endParaRPr>
            </a:p>
          </p:txBody>
        </p:sp>
        <p:sp>
          <p:nvSpPr>
            <p:cNvPr id="16" name="TextBox 15"/>
            <p:cNvSpPr txBox="1"/>
            <p:nvPr/>
          </p:nvSpPr>
          <p:spPr>
            <a:xfrm>
              <a:off x="3810000" y="5638800"/>
              <a:ext cx="742511" cy="369332"/>
            </a:xfrm>
            <a:prstGeom prst="rect">
              <a:avLst/>
            </a:prstGeom>
            <a:noFill/>
          </p:spPr>
          <p:txBody>
            <a:bodyPr wrap="none" rtlCol="0">
              <a:spAutoFit/>
            </a:bodyPr>
            <a:lstStyle/>
            <a:p>
              <a:r>
                <a:rPr lang="en-US" b="1" dirty="0" smtClean="0"/>
                <a:t>Social</a:t>
              </a:r>
              <a:endParaRPr lang="en-US" b="1" dirty="0"/>
            </a:p>
          </p:txBody>
        </p:sp>
        <p:sp>
          <p:nvSpPr>
            <p:cNvPr id="17" name="TextBox 16"/>
            <p:cNvSpPr txBox="1"/>
            <p:nvPr/>
          </p:nvSpPr>
          <p:spPr>
            <a:xfrm>
              <a:off x="3810000" y="6172200"/>
              <a:ext cx="1029449" cy="369332"/>
            </a:xfrm>
            <a:prstGeom prst="rect">
              <a:avLst/>
            </a:prstGeom>
            <a:noFill/>
          </p:spPr>
          <p:txBody>
            <a:bodyPr wrap="none" rtlCol="0">
              <a:spAutoFit/>
            </a:bodyPr>
            <a:lstStyle/>
            <a:p>
              <a:r>
                <a:rPr lang="en-US" b="1" dirty="0" smtClean="0"/>
                <a:t>Analytics</a:t>
              </a:r>
              <a:endParaRPr lang="en-US" b="1" dirty="0"/>
            </a:p>
          </p:txBody>
        </p:sp>
      </p:grpSp>
    </p:spTree>
  </p:cSld>
  <p:clrMapOvr>
    <a:masterClrMapping/>
  </p:clrMapOvr>
  <p:transition>
    <p:pu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 y="-137160"/>
            <a:ext cx="9144000" cy="1280160"/>
          </a:xfrm>
        </p:spPr>
        <p:txBody>
          <a:bodyPr>
            <a:noAutofit/>
          </a:bodyPr>
          <a:lstStyle/>
          <a:p>
            <a:r>
              <a:rPr lang="en-US" sz="5400" dirty="0" smtClean="0">
                <a:latin typeface="Segoe UI Light" pitchFamily="34" charset="0"/>
              </a:rPr>
              <a:t>Not just a site but an ecosystem</a:t>
            </a:r>
            <a:endParaRPr lang="en-US" sz="5400" dirty="0">
              <a:latin typeface="Segoe UI Light" pitchFamily="34" charset="0"/>
            </a:endParaRPr>
          </a:p>
        </p:txBody>
      </p:sp>
      <p:pic>
        <p:nvPicPr>
          <p:cNvPr id="151554" name="Picture 2"/>
          <p:cNvPicPr>
            <a:picLocks noGrp="1" noChangeAspect="1" noChangeArrowheads="1"/>
          </p:cNvPicPr>
          <p:nvPr>
            <p:ph idx="1"/>
          </p:nvPr>
        </p:nvPicPr>
        <p:blipFill>
          <a:blip r:embed="rId2" cstate="print"/>
          <a:stretch>
            <a:fillRect/>
          </a:stretch>
        </p:blipFill>
        <p:spPr bwMode="auto">
          <a:xfrm>
            <a:off x="1424717" y="1722437"/>
            <a:ext cx="6294569" cy="4525963"/>
          </a:xfrm>
          <a:prstGeom prst="rect">
            <a:avLst/>
          </a:prstGeom>
          <a:noFill/>
          <a:ln w="9525">
            <a:noFill/>
            <a:miter lim="800000"/>
            <a:headEnd/>
            <a:tailEnd/>
          </a:ln>
        </p:spPr>
      </p:pic>
      <p:sp>
        <p:nvSpPr>
          <p:cNvPr id="5" name="TextBox 4"/>
          <p:cNvSpPr txBox="1"/>
          <p:nvPr/>
        </p:nvSpPr>
        <p:spPr>
          <a:xfrm>
            <a:off x="533400" y="6553200"/>
            <a:ext cx="6066084" cy="253916"/>
          </a:xfrm>
          <a:prstGeom prst="rect">
            <a:avLst/>
          </a:prstGeom>
          <a:noFill/>
        </p:spPr>
        <p:txBody>
          <a:bodyPr wrap="none" rtlCol="0">
            <a:spAutoFit/>
          </a:bodyPr>
          <a:lstStyle/>
          <a:p>
            <a:r>
              <a:rPr lang="en-US" sz="1050" dirty="0" smtClean="0">
                <a:solidFill>
                  <a:schemeClr val="tx1">
                    <a:lumMod val="50000"/>
                  </a:schemeClr>
                </a:solidFill>
              </a:rPr>
              <a:t>Beyond the mobile web. Stephanie </a:t>
            </a:r>
            <a:r>
              <a:rPr lang="en-US" sz="1050" dirty="0" err="1" smtClean="0">
                <a:solidFill>
                  <a:schemeClr val="tx1">
                    <a:lumMod val="50000"/>
                  </a:schemeClr>
                </a:solidFill>
              </a:rPr>
              <a:t>Rieger</a:t>
            </a:r>
            <a:r>
              <a:rPr lang="en-US" sz="1050" dirty="0" smtClean="0">
                <a:solidFill>
                  <a:schemeClr val="tx1">
                    <a:lumMod val="50000"/>
                  </a:schemeClr>
                </a:solidFill>
              </a:rPr>
              <a:t>. </a:t>
            </a:r>
            <a:r>
              <a:rPr lang="en-US" sz="1050" dirty="0" smtClean="0">
                <a:solidFill>
                  <a:schemeClr val="tx1">
                    <a:lumMod val="50000"/>
                  </a:schemeClr>
                </a:solidFill>
                <a:hlinkClick r:id="rId3"/>
              </a:rPr>
              <a:t>http://www.slideshare.net/yiibu/beyond-themobilewebbyyiibu</a:t>
            </a:r>
            <a:endParaRPr lang="en-US" sz="1050" dirty="0">
              <a:solidFill>
                <a:schemeClr val="tx1">
                  <a:lumMod val="50000"/>
                </a:schemeClr>
              </a:solidFill>
            </a:endParaRPr>
          </a:p>
        </p:txBody>
      </p:sp>
    </p:spTree>
  </p:cSld>
  <p:clrMapOvr>
    <a:masterClrMapping/>
  </p:clrMapOvr>
  <p:transition>
    <p:pu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533400" y="304801"/>
            <a:ext cx="8305800" cy="6147710"/>
          </a:xfrm>
          <a:prstGeom prst="rect">
            <a:avLst/>
          </a:prstGeom>
          <a:noFill/>
          <a:ln w="9525">
            <a:noFill/>
            <a:miter lim="800000"/>
            <a:headEnd/>
            <a:tailEnd/>
          </a:ln>
        </p:spPr>
      </p:pic>
      <p:sp>
        <p:nvSpPr>
          <p:cNvPr id="4" name="TextBox 3"/>
          <p:cNvSpPr txBox="1"/>
          <p:nvPr/>
        </p:nvSpPr>
        <p:spPr>
          <a:xfrm>
            <a:off x="533400" y="6553200"/>
            <a:ext cx="6066084" cy="253916"/>
          </a:xfrm>
          <a:prstGeom prst="rect">
            <a:avLst/>
          </a:prstGeom>
          <a:noFill/>
        </p:spPr>
        <p:txBody>
          <a:bodyPr wrap="none" rtlCol="0">
            <a:spAutoFit/>
          </a:bodyPr>
          <a:lstStyle/>
          <a:p>
            <a:r>
              <a:rPr lang="en-US" sz="1050" dirty="0" smtClean="0">
                <a:solidFill>
                  <a:schemeClr val="tx1">
                    <a:lumMod val="50000"/>
                  </a:schemeClr>
                </a:solidFill>
              </a:rPr>
              <a:t>Beyond the mobile web. Stephanie </a:t>
            </a:r>
            <a:r>
              <a:rPr lang="en-US" sz="1050" dirty="0" err="1" smtClean="0">
                <a:solidFill>
                  <a:schemeClr val="tx1">
                    <a:lumMod val="50000"/>
                  </a:schemeClr>
                </a:solidFill>
              </a:rPr>
              <a:t>Rieger</a:t>
            </a:r>
            <a:r>
              <a:rPr lang="en-US" sz="1050" dirty="0" smtClean="0">
                <a:solidFill>
                  <a:schemeClr val="tx1">
                    <a:lumMod val="50000"/>
                  </a:schemeClr>
                </a:solidFill>
              </a:rPr>
              <a:t>. </a:t>
            </a:r>
            <a:r>
              <a:rPr lang="en-US" sz="1050" dirty="0" smtClean="0">
                <a:solidFill>
                  <a:schemeClr val="tx1">
                    <a:lumMod val="50000"/>
                  </a:schemeClr>
                </a:solidFill>
                <a:hlinkClick r:id="rId3"/>
              </a:rPr>
              <a:t>http://www.slideshare.net/yiibu/beyond-themobilewebbyyiibu</a:t>
            </a:r>
            <a:endParaRPr lang="en-US" sz="1050" dirty="0">
              <a:solidFill>
                <a:schemeClr val="tx1">
                  <a:lumMod val="50000"/>
                </a:schemeClr>
              </a:solidFill>
            </a:endParaRPr>
          </a:p>
        </p:txBody>
      </p:sp>
    </p:spTree>
  </p:cSld>
  <p:clrMapOvr>
    <a:masterClrMapping/>
  </p:clrMapOvr>
  <p:transition spd="med">
    <p:pu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65000"/>
            <a:lumOff val="3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solidFill>
                  <a:schemeClr val="tx1"/>
                </a:solidFill>
              </a:rPr>
              <a:t>Scale</a:t>
            </a:r>
            <a:endParaRPr lang="en-US" dirty="0">
              <a:solidFill>
                <a:schemeClr val="tx1"/>
              </a:solidFill>
            </a:endParaRPr>
          </a:p>
        </p:txBody>
      </p:sp>
    </p:spTree>
  </p:cSld>
  <p:clrMapOvr>
    <a:masterClrMapping/>
  </p:clrMapOvr>
  <p:transition>
    <p:pu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Down Arrow 19"/>
          <p:cNvSpPr/>
          <p:nvPr/>
        </p:nvSpPr>
        <p:spPr>
          <a:xfrm>
            <a:off x="4904936" y="2057400"/>
            <a:ext cx="381000" cy="914400"/>
          </a:xfrm>
          <a:prstGeom prst="downArrow">
            <a:avLst/>
          </a:prstGeom>
          <a:solidFill>
            <a:schemeClr val="tx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22" name="Down Arrow 21"/>
          <p:cNvSpPr/>
          <p:nvPr/>
        </p:nvSpPr>
        <p:spPr>
          <a:xfrm>
            <a:off x="3048000" y="2057400"/>
            <a:ext cx="381000" cy="914400"/>
          </a:xfrm>
          <a:prstGeom prst="downArrow">
            <a:avLst/>
          </a:prstGeom>
          <a:solidFill>
            <a:schemeClr val="tx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23" name="Down Arrow 22"/>
          <p:cNvSpPr/>
          <p:nvPr/>
        </p:nvSpPr>
        <p:spPr>
          <a:xfrm>
            <a:off x="1219200" y="2057400"/>
            <a:ext cx="381000" cy="914400"/>
          </a:xfrm>
          <a:prstGeom prst="downArrow">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24" name="Down Arrow 23"/>
          <p:cNvSpPr/>
          <p:nvPr/>
        </p:nvSpPr>
        <p:spPr>
          <a:xfrm>
            <a:off x="6858000" y="2057400"/>
            <a:ext cx="381000" cy="914400"/>
          </a:xfrm>
          <a:prstGeom prst="downArrow">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grpSp>
        <p:nvGrpSpPr>
          <p:cNvPr id="2" name="Group 37"/>
          <p:cNvGrpSpPr/>
          <p:nvPr/>
        </p:nvGrpSpPr>
        <p:grpSpPr>
          <a:xfrm>
            <a:off x="6477000" y="3505200"/>
            <a:ext cx="1447800" cy="2581275"/>
            <a:chOff x="6477000" y="3505200"/>
            <a:chExt cx="1447800" cy="2581275"/>
          </a:xfrm>
        </p:grpSpPr>
        <p:sp>
          <p:nvSpPr>
            <p:cNvPr id="29" name="Rounded Rectangle 28"/>
            <p:cNvSpPr/>
            <p:nvPr/>
          </p:nvSpPr>
          <p:spPr>
            <a:xfrm>
              <a:off x="6477000" y="3505200"/>
              <a:ext cx="1447800" cy="1143000"/>
            </a:xfrm>
            <a:prstGeom prst="round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Personal</a:t>
              </a:r>
              <a:endParaRPr lang="en-US" dirty="0">
                <a:solidFill>
                  <a:srgbClr val="FFFFFF"/>
                </a:solidFill>
              </a:endParaRPr>
            </a:p>
          </p:txBody>
        </p:sp>
        <p:pic>
          <p:nvPicPr>
            <p:cNvPr id="1026" name="Picture 2"/>
            <p:cNvPicPr>
              <a:picLocks noChangeAspect="1" noChangeArrowheads="1"/>
            </p:cNvPicPr>
            <p:nvPr/>
          </p:nvPicPr>
          <p:blipFill>
            <a:blip r:embed="rId2" cstate="print"/>
            <a:srcRect/>
            <a:stretch>
              <a:fillRect/>
            </a:stretch>
          </p:blipFill>
          <p:spPr bwMode="auto">
            <a:xfrm>
              <a:off x="7010400" y="4724400"/>
              <a:ext cx="390525" cy="1362075"/>
            </a:xfrm>
            <a:prstGeom prst="rect">
              <a:avLst/>
            </a:prstGeom>
            <a:noFill/>
            <a:ln w="9525">
              <a:noFill/>
              <a:miter lim="800000"/>
              <a:headEnd/>
              <a:tailEnd/>
            </a:ln>
          </p:spPr>
        </p:pic>
      </p:grpSp>
      <p:grpSp>
        <p:nvGrpSpPr>
          <p:cNvPr id="3" name="Group 36"/>
          <p:cNvGrpSpPr/>
          <p:nvPr/>
        </p:nvGrpSpPr>
        <p:grpSpPr>
          <a:xfrm>
            <a:off x="4572000" y="3505200"/>
            <a:ext cx="1447800" cy="2581275"/>
            <a:chOff x="4572000" y="3505200"/>
            <a:chExt cx="1447800" cy="2581275"/>
          </a:xfrm>
        </p:grpSpPr>
        <p:sp>
          <p:nvSpPr>
            <p:cNvPr id="26" name="Rounded Rectangle 25"/>
            <p:cNvSpPr/>
            <p:nvPr/>
          </p:nvSpPr>
          <p:spPr>
            <a:xfrm>
              <a:off x="4572000" y="3505200"/>
              <a:ext cx="1447800" cy="1143000"/>
            </a:xfrm>
            <a:prstGeom prst="round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Institutional</a:t>
              </a:r>
              <a:endParaRPr lang="en-US" dirty="0">
                <a:solidFill>
                  <a:srgbClr val="FFFFFF"/>
                </a:solidFill>
              </a:endParaRPr>
            </a:p>
          </p:txBody>
        </p:sp>
        <p:pic>
          <p:nvPicPr>
            <p:cNvPr id="32" name="Picture 2"/>
            <p:cNvPicPr>
              <a:picLocks noChangeAspect="1" noChangeArrowheads="1"/>
            </p:cNvPicPr>
            <p:nvPr/>
          </p:nvPicPr>
          <p:blipFill>
            <a:blip r:embed="rId2" cstate="print"/>
            <a:srcRect/>
            <a:stretch>
              <a:fillRect/>
            </a:stretch>
          </p:blipFill>
          <p:spPr bwMode="auto">
            <a:xfrm>
              <a:off x="5181600" y="4724400"/>
              <a:ext cx="390525" cy="1362075"/>
            </a:xfrm>
            <a:prstGeom prst="rect">
              <a:avLst/>
            </a:prstGeom>
            <a:noFill/>
            <a:ln w="9525">
              <a:noFill/>
              <a:miter lim="800000"/>
              <a:headEnd/>
              <a:tailEnd/>
            </a:ln>
          </p:spPr>
        </p:pic>
      </p:grpSp>
      <p:grpSp>
        <p:nvGrpSpPr>
          <p:cNvPr id="4" name="Group 35"/>
          <p:cNvGrpSpPr/>
          <p:nvPr/>
        </p:nvGrpSpPr>
        <p:grpSpPr>
          <a:xfrm>
            <a:off x="2743200" y="3505200"/>
            <a:ext cx="1447800" cy="2581275"/>
            <a:chOff x="2743200" y="3505200"/>
            <a:chExt cx="1447800" cy="2581275"/>
          </a:xfrm>
        </p:grpSpPr>
        <p:sp>
          <p:nvSpPr>
            <p:cNvPr id="28" name="Rounded Rectangle 27"/>
            <p:cNvSpPr/>
            <p:nvPr/>
          </p:nvSpPr>
          <p:spPr>
            <a:xfrm>
              <a:off x="2743200" y="3505200"/>
              <a:ext cx="1447800" cy="1143000"/>
            </a:xfrm>
            <a:prstGeom prst="round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Group</a:t>
              </a:r>
              <a:endParaRPr lang="en-US" dirty="0">
                <a:solidFill>
                  <a:srgbClr val="FFFFFF"/>
                </a:solidFill>
              </a:endParaRPr>
            </a:p>
          </p:txBody>
        </p:sp>
        <p:pic>
          <p:nvPicPr>
            <p:cNvPr id="33" name="Picture 2"/>
            <p:cNvPicPr>
              <a:picLocks noChangeAspect="1" noChangeArrowheads="1"/>
            </p:cNvPicPr>
            <p:nvPr/>
          </p:nvPicPr>
          <p:blipFill>
            <a:blip r:embed="rId2" cstate="print"/>
            <a:srcRect/>
            <a:stretch>
              <a:fillRect/>
            </a:stretch>
          </p:blipFill>
          <p:spPr bwMode="auto">
            <a:xfrm>
              <a:off x="3276600" y="4724400"/>
              <a:ext cx="390525" cy="1362075"/>
            </a:xfrm>
            <a:prstGeom prst="rect">
              <a:avLst/>
            </a:prstGeom>
            <a:noFill/>
            <a:ln w="9525">
              <a:noFill/>
              <a:miter lim="800000"/>
              <a:headEnd/>
              <a:tailEnd/>
            </a:ln>
          </p:spPr>
        </p:pic>
      </p:grpSp>
      <p:grpSp>
        <p:nvGrpSpPr>
          <p:cNvPr id="5" name="Group 34"/>
          <p:cNvGrpSpPr/>
          <p:nvPr/>
        </p:nvGrpSpPr>
        <p:grpSpPr>
          <a:xfrm>
            <a:off x="838200" y="3505200"/>
            <a:ext cx="1447800" cy="2629339"/>
            <a:chOff x="838200" y="3505200"/>
            <a:chExt cx="1447800" cy="2629339"/>
          </a:xfrm>
        </p:grpSpPr>
        <p:sp>
          <p:nvSpPr>
            <p:cNvPr id="27" name="Rounded Rectangle 26"/>
            <p:cNvSpPr/>
            <p:nvPr/>
          </p:nvSpPr>
          <p:spPr>
            <a:xfrm>
              <a:off x="838200" y="3505200"/>
              <a:ext cx="1447800" cy="1143000"/>
            </a:xfrm>
            <a:prstGeom prst="round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FFFFFF"/>
                  </a:solidFill>
                </a:rPr>
                <a:t>Webscale</a:t>
              </a:r>
              <a:endParaRPr lang="en-US" dirty="0">
                <a:solidFill>
                  <a:srgbClr val="FFFFFF"/>
                </a:solidFill>
              </a:endParaRPr>
            </a:p>
          </p:txBody>
        </p:sp>
        <p:pic>
          <p:nvPicPr>
            <p:cNvPr id="34" name="Picture 2"/>
            <p:cNvPicPr>
              <a:picLocks noChangeAspect="1" noChangeArrowheads="1"/>
            </p:cNvPicPr>
            <p:nvPr/>
          </p:nvPicPr>
          <p:blipFill>
            <a:blip r:embed="rId2" cstate="print"/>
            <a:srcRect/>
            <a:stretch>
              <a:fillRect/>
            </a:stretch>
          </p:blipFill>
          <p:spPr bwMode="auto">
            <a:xfrm>
              <a:off x="1385668" y="4772464"/>
              <a:ext cx="390525" cy="1362075"/>
            </a:xfrm>
            <a:prstGeom prst="rect">
              <a:avLst/>
            </a:prstGeom>
            <a:noFill/>
            <a:ln w="9525">
              <a:noFill/>
              <a:miter lim="800000"/>
              <a:headEnd/>
              <a:tailEnd/>
            </a:ln>
          </p:spPr>
        </p:pic>
      </p:grpSp>
      <p:sp>
        <p:nvSpPr>
          <p:cNvPr id="39" name="Title 38"/>
          <p:cNvSpPr>
            <a:spLocks noGrp="1"/>
          </p:cNvSpPr>
          <p:nvPr>
            <p:ph type="title"/>
          </p:nvPr>
        </p:nvSpPr>
        <p:spPr/>
        <p:txBody>
          <a:bodyPr/>
          <a:lstStyle/>
          <a:p>
            <a:r>
              <a:rPr lang="en-US" dirty="0" smtClean="0"/>
              <a:t>Scaling</a:t>
            </a:r>
            <a:endParaRPr lang="en-US" dirty="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1+#ppt_w/2"/>
                                          </p:val>
                                        </p:tav>
                                        <p:tav tm="100000">
                                          <p:val>
                                            <p:strVal val="#ppt_x"/>
                                          </p:val>
                                        </p:tav>
                                      </p:tavLst>
                                    </p:anim>
                                    <p:anim calcmode="lin" valueType="num">
                                      <p:cBhvr additive="base">
                                        <p:cTn id="8" dur="1000" fill="hold"/>
                                        <p:tgtEl>
                                          <p:spTgt spid="2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500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1000" fill="hold"/>
                                        <p:tgtEl>
                                          <p:spTgt spid="22"/>
                                        </p:tgtEl>
                                        <p:attrNameLst>
                                          <p:attrName>ppt_x</p:attrName>
                                        </p:attrNameLst>
                                      </p:cBhvr>
                                      <p:tavLst>
                                        <p:tav tm="0">
                                          <p:val>
                                            <p:strVal val="1+#ppt_w/2"/>
                                          </p:val>
                                        </p:tav>
                                        <p:tav tm="100000">
                                          <p:val>
                                            <p:strVal val="#ppt_x"/>
                                          </p:val>
                                        </p:tav>
                                      </p:tavLst>
                                    </p:anim>
                                    <p:anim calcmode="lin" valueType="num">
                                      <p:cBhvr additive="base">
                                        <p:cTn id="13" dur="10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000" fill="hold"/>
                                        <p:tgtEl>
                                          <p:spTgt spid="24"/>
                                        </p:tgtEl>
                                        <p:attrNameLst>
                                          <p:attrName>ppt_x</p:attrName>
                                        </p:attrNameLst>
                                      </p:cBhvr>
                                      <p:tavLst>
                                        <p:tav tm="0">
                                          <p:val>
                                            <p:strVal val="1+#ppt_w/2"/>
                                          </p:val>
                                        </p:tav>
                                        <p:tav tm="100000">
                                          <p:val>
                                            <p:strVal val="#ppt_x"/>
                                          </p:val>
                                        </p:tav>
                                      </p:tavLst>
                                    </p:anim>
                                    <p:anim calcmode="lin" valueType="num">
                                      <p:cBhvr additive="base">
                                        <p:cTn id="19" dur="10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2" presetClass="entr" presetSubtype="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1000" fill="hold"/>
                                        <p:tgtEl>
                                          <p:spTgt spid="23"/>
                                        </p:tgtEl>
                                        <p:attrNameLst>
                                          <p:attrName>ppt_x</p:attrName>
                                        </p:attrNameLst>
                                      </p:cBhvr>
                                      <p:tavLst>
                                        <p:tav tm="0">
                                          <p:val>
                                            <p:strVal val="1+#ppt_w/2"/>
                                          </p:val>
                                        </p:tav>
                                        <p:tav tm="100000">
                                          <p:val>
                                            <p:strVal val="#ppt_x"/>
                                          </p:val>
                                        </p:tav>
                                      </p:tavLst>
                                    </p:anim>
                                    <p:anim calcmode="lin" valueType="num">
                                      <p:cBhvr additive="base">
                                        <p:cTn id="24" dur="10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3" grpId="0" animBg="1"/>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31" name="TextBox 14"/>
          <p:cNvSpPr txBox="1">
            <a:spLocks noChangeArrowheads="1"/>
          </p:cNvSpPr>
          <p:nvPr/>
        </p:nvSpPr>
        <p:spPr bwMode="auto">
          <a:xfrm>
            <a:off x="7162800" y="3505200"/>
            <a:ext cx="832279" cy="276999"/>
          </a:xfrm>
          <a:prstGeom prst="rect">
            <a:avLst/>
          </a:prstGeom>
          <a:solidFill>
            <a:schemeClr val="bg1"/>
          </a:solidFill>
          <a:ln w="9525">
            <a:noFill/>
            <a:miter lim="800000"/>
            <a:headEnd/>
            <a:tailEnd/>
          </a:ln>
        </p:spPr>
        <p:txBody>
          <a:bodyPr wrap="none">
            <a:spAutoFit/>
          </a:bodyPr>
          <a:lstStyle/>
          <a:p>
            <a:pPr fontAlgn="base">
              <a:lnSpc>
                <a:spcPct val="120000"/>
              </a:lnSpc>
              <a:spcBef>
                <a:spcPct val="50000"/>
              </a:spcBef>
              <a:spcAft>
                <a:spcPct val="0"/>
              </a:spcAft>
            </a:pPr>
            <a:r>
              <a:rPr lang="en-US" sz="1000" b="1" dirty="0" smtClean="0">
                <a:solidFill>
                  <a:srgbClr val="000000"/>
                </a:solidFill>
              </a:rPr>
              <a:t>1.9 </a:t>
            </a:r>
            <a:r>
              <a:rPr lang="en-US" sz="1000" b="1" dirty="0">
                <a:solidFill>
                  <a:srgbClr val="000000"/>
                </a:solidFill>
              </a:rPr>
              <a:t>million</a:t>
            </a:r>
          </a:p>
        </p:txBody>
      </p:sp>
      <p:sp>
        <p:nvSpPr>
          <p:cNvPr id="5130" name="TextBox 13"/>
          <p:cNvSpPr txBox="1">
            <a:spLocks noChangeArrowheads="1"/>
          </p:cNvSpPr>
          <p:nvPr/>
        </p:nvSpPr>
        <p:spPr bwMode="auto">
          <a:xfrm>
            <a:off x="6324600" y="2667000"/>
            <a:ext cx="832279" cy="276999"/>
          </a:xfrm>
          <a:prstGeom prst="rect">
            <a:avLst/>
          </a:prstGeom>
          <a:solidFill>
            <a:schemeClr val="bg1"/>
          </a:solidFill>
          <a:ln w="9525">
            <a:noFill/>
            <a:miter lim="800000"/>
            <a:headEnd/>
            <a:tailEnd/>
          </a:ln>
        </p:spPr>
        <p:txBody>
          <a:bodyPr wrap="none">
            <a:spAutoFit/>
          </a:bodyPr>
          <a:lstStyle/>
          <a:p>
            <a:pPr fontAlgn="base">
              <a:lnSpc>
                <a:spcPct val="120000"/>
              </a:lnSpc>
              <a:spcBef>
                <a:spcPct val="50000"/>
              </a:spcBef>
              <a:spcAft>
                <a:spcPct val="0"/>
              </a:spcAft>
            </a:pPr>
            <a:r>
              <a:rPr lang="en-US" sz="1000" b="1" dirty="0" smtClean="0">
                <a:solidFill>
                  <a:srgbClr val="000000"/>
                </a:solidFill>
              </a:rPr>
              <a:t>6.9 </a:t>
            </a:r>
            <a:r>
              <a:rPr lang="en-US" sz="1000" b="1" dirty="0">
                <a:solidFill>
                  <a:srgbClr val="000000"/>
                </a:solidFill>
              </a:rPr>
              <a:t>million</a:t>
            </a:r>
          </a:p>
        </p:txBody>
      </p:sp>
      <p:sp>
        <p:nvSpPr>
          <p:cNvPr id="5124" name="Text Box 33"/>
          <p:cNvSpPr txBox="1">
            <a:spLocks noChangeArrowheads="1"/>
          </p:cNvSpPr>
          <p:nvPr/>
        </p:nvSpPr>
        <p:spPr bwMode="auto">
          <a:xfrm>
            <a:off x="5181600" y="5486400"/>
            <a:ext cx="2730235" cy="313932"/>
          </a:xfrm>
          <a:prstGeom prst="rect">
            <a:avLst/>
          </a:prstGeom>
          <a:noFill/>
          <a:ln w="9525" algn="ctr">
            <a:noFill/>
            <a:miter lim="800000"/>
            <a:headEnd/>
            <a:tailEnd/>
          </a:ln>
        </p:spPr>
        <p:txBody>
          <a:bodyPr wrap="none">
            <a:spAutoFit/>
          </a:bodyPr>
          <a:lstStyle/>
          <a:p>
            <a:pPr fontAlgn="base">
              <a:lnSpc>
                <a:spcPct val="120000"/>
              </a:lnSpc>
              <a:spcBef>
                <a:spcPct val="50000"/>
              </a:spcBef>
              <a:spcAft>
                <a:spcPct val="0"/>
              </a:spcAft>
            </a:pPr>
            <a:r>
              <a:rPr lang="en-US" sz="1200" i="1" dirty="0">
                <a:solidFill>
                  <a:srgbClr val="000000"/>
                </a:solidFill>
              </a:rPr>
              <a:t>Statistics current as of </a:t>
            </a:r>
            <a:r>
              <a:rPr lang="en-US" sz="1200" i="1" dirty="0" smtClean="0">
                <a:solidFill>
                  <a:srgbClr val="000000"/>
                </a:solidFill>
              </a:rPr>
              <a:t>October 2010</a:t>
            </a:r>
            <a:endParaRPr lang="en-US" sz="1200" i="1" dirty="0">
              <a:solidFill>
                <a:srgbClr val="000000"/>
              </a:solidFill>
            </a:endParaRPr>
          </a:p>
        </p:txBody>
      </p:sp>
      <p:sp>
        <p:nvSpPr>
          <p:cNvPr id="5127" name="Rectangle 38"/>
          <p:cNvSpPr>
            <a:spLocks noChangeArrowheads="1"/>
          </p:cNvSpPr>
          <p:nvPr/>
        </p:nvSpPr>
        <p:spPr bwMode="auto">
          <a:xfrm>
            <a:off x="381000" y="1676400"/>
            <a:ext cx="3429000" cy="1426224"/>
          </a:xfrm>
          <a:prstGeom prst="rect">
            <a:avLst/>
          </a:prstGeom>
          <a:noFill/>
          <a:ln w="9525" algn="ctr">
            <a:solidFill>
              <a:schemeClr val="folHlink"/>
            </a:solidFill>
            <a:miter lim="800000"/>
            <a:headEnd/>
            <a:tailEnd/>
          </a:ln>
        </p:spPr>
        <p:txBody>
          <a:bodyPr>
            <a:spAutoFit/>
          </a:bodyPr>
          <a:lstStyle/>
          <a:p>
            <a:pPr fontAlgn="base">
              <a:lnSpc>
                <a:spcPct val="120000"/>
              </a:lnSpc>
              <a:spcBef>
                <a:spcPct val="50000"/>
              </a:spcBef>
              <a:spcAft>
                <a:spcPct val="0"/>
              </a:spcAft>
            </a:pPr>
            <a:r>
              <a:rPr lang="en-US" sz="1400" dirty="0" smtClean="0">
                <a:solidFill>
                  <a:schemeClr val="accent6"/>
                </a:solidFill>
              </a:rPr>
              <a:t>Materials published in Quebec:</a:t>
            </a:r>
          </a:p>
          <a:p>
            <a:pPr fontAlgn="base">
              <a:lnSpc>
                <a:spcPct val="120000"/>
              </a:lnSpc>
              <a:spcBef>
                <a:spcPct val="50000"/>
              </a:spcBef>
              <a:spcAft>
                <a:spcPct val="0"/>
              </a:spcAft>
            </a:pPr>
            <a:r>
              <a:rPr lang="en-US" sz="1400" dirty="0" smtClean="0">
                <a:solidFill>
                  <a:schemeClr val="accent6"/>
                </a:solidFill>
              </a:rPr>
              <a:t>1,294,911</a:t>
            </a:r>
          </a:p>
          <a:p>
            <a:pPr fontAlgn="base">
              <a:lnSpc>
                <a:spcPct val="120000"/>
              </a:lnSpc>
              <a:spcBef>
                <a:spcPct val="50000"/>
              </a:spcBef>
              <a:spcAft>
                <a:spcPct val="0"/>
              </a:spcAft>
            </a:pPr>
            <a:r>
              <a:rPr lang="en-US" sz="1400" dirty="0" smtClean="0">
                <a:solidFill>
                  <a:schemeClr val="accent6"/>
                </a:solidFill>
              </a:rPr>
              <a:t>Published in Quebec in French:</a:t>
            </a:r>
            <a:endParaRPr lang="en-US" sz="1400" dirty="0">
              <a:solidFill>
                <a:schemeClr val="accent6"/>
              </a:solidFill>
            </a:endParaRPr>
          </a:p>
          <a:p>
            <a:pPr fontAlgn="base">
              <a:lnSpc>
                <a:spcPct val="120000"/>
              </a:lnSpc>
              <a:spcBef>
                <a:spcPct val="50000"/>
              </a:spcBef>
              <a:spcAft>
                <a:spcPct val="0"/>
              </a:spcAft>
            </a:pPr>
            <a:r>
              <a:rPr lang="en-US" sz="1400" dirty="0" smtClean="0">
                <a:solidFill>
                  <a:schemeClr val="accent6"/>
                </a:solidFill>
              </a:rPr>
              <a:t>906,090</a:t>
            </a:r>
            <a:endParaRPr lang="en-US" sz="1400" dirty="0">
              <a:solidFill>
                <a:schemeClr val="accent6"/>
              </a:solidFill>
            </a:endParaRPr>
          </a:p>
        </p:txBody>
      </p:sp>
      <p:pic>
        <p:nvPicPr>
          <p:cNvPr id="5128" name="Picture 42"/>
          <p:cNvPicPr>
            <a:picLocks noChangeAspect="1" noChangeArrowheads="1"/>
          </p:cNvPicPr>
          <p:nvPr/>
        </p:nvPicPr>
        <p:blipFill>
          <a:blip r:embed="rId3" cstate="print"/>
          <a:srcRect/>
          <a:stretch>
            <a:fillRect/>
          </a:stretch>
        </p:blipFill>
        <p:spPr bwMode="auto">
          <a:xfrm>
            <a:off x="6324600" y="381000"/>
            <a:ext cx="654050" cy="657225"/>
          </a:xfrm>
          <a:prstGeom prst="rect">
            <a:avLst/>
          </a:prstGeom>
          <a:noFill/>
          <a:ln w="9525" algn="ctr">
            <a:noFill/>
            <a:miter lim="800000"/>
            <a:headEnd/>
            <a:tailEnd/>
          </a:ln>
        </p:spPr>
      </p:pic>
      <p:sp>
        <p:nvSpPr>
          <p:cNvPr id="5134" name="TextBox 16"/>
          <p:cNvSpPr txBox="1">
            <a:spLocks noChangeArrowheads="1"/>
          </p:cNvSpPr>
          <p:nvPr/>
        </p:nvSpPr>
        <p:spPr bwMode="auto">
          <a:xfrm>
            <a:off x="4648200" y="2209800"/>
            <a:ext cx="3901966" cy="350865"/>
          </a:xfrm>
          <a:prstGeom prst="rect">
            <a:avLst/>
          </a:prstGeom>
          <a:noFill/>
          <a:ln w="9525">
            <a:noFill/>
            <a:miter lim="800000"/>
            <a:headEnd/>
            <a:tailEnd/>
          </a:ln>
        </p:spPr>
        <p:txBody>
          <a:bodyPr wrap="none">
            <a:spAutoFit/>
          </a:bodyPr>
          <a:lstStyle/>
          <a:p>
            <a:pPr fontAlgn="base">
              <a:lnSpc>
                <a:spcPct val="120000"/>
              </a:lnSpc>
              <a:spcBef>
                <a:spcPct val="50000"/>
              </a:spcBef>
              <a:spcAft>
                <a:spcPct val="0"/>
              </a:spcAft>
            </a:pPr>
            <a:r>
              <a:rPr lang="en-US" sz="1400" b="1" dirty="0" smtClean="0">
                <a:solidFill>
                  <a:srgbClr val="000000"/>
                </a:solidFill>
              </a:rPr>
              <a:t>Quebec “Collective Collection” in </a:t>
            </a:r>
            <a:r>
              <a:rPr lang="en-US" sz="1400" b="1" dirty="0">
                <a:solidFill>
                  <a:srgbClr val="000000"/>
                </a:solidFill>
              </a:rPr>
              <a:t>WorldCat </a:t>
            </a:r>
          </a:p>
        </p:txBody>
      </p:sp>
      <p:sp>
        <p:nvSpPr>
          <p:cNvPr id="19" name="TextBox 18"/>
          <p:cNvSpPr txBox="1"/>
          <p:nvPr/>
        </p:nvSpPr>
        <p:spPr>
          <a:xfrm>
            <a:off x="304800" y="6019800"/>
            <a:ext cx="4600940" cy="523220"/>
          </a:xfrm>
          <a:prstGeom prst="rect">
            <a:avLst/>
          </a:prstGeom>
          <a:noFill/>
        </p:spPr>
        <p:txBody>
          <a:bodyPr wrap="none" rtlCol="0">
            <a:spAutoFit/>
          </a:bodyPr>
          <a:lstStyle/>
          <a:p>
            <a:pPr fontAlgn="base">
              <a:spcAft>
                <a:spcPct val="0"/>
              </a:spcAft>
            </a:pPr>
            <a:r>
              <a:rPr lang="en-US" sz="1400" i="1" dirty="0" smtClean="0">
                <a:solidFill>
                  <a:srgbClr val="000000"/>
                </a:solidFill>
              </a:rPr>
              <a:t>Note: Results based on holdings of Quebec institutions</a:t>
            </a:r>
          </a:p>
          <a:p>
            <a:pPr fontAlgn="base">
              <a:spcAft>
                <a:spcPct val="0"/>
              </a:spcAft>
            </a:pPr>
            <a:r>
              <a:rPr lang="en-US" sz="1400" i="1" dirty="0" smtClean="0">
                <a:solidFill>
                  <a:srgbClr val="000000"/>
                </a:solidFill>
              </a:rPr>
              <a:t>as they are represented and cataloged in WorldCat. </a:t>
            </a:r>
            <a:endParaRPr lang="en-US" sz="1400" i="1" dirty="0">
              <a:solidFill>
                <a:srgbClr val="000000"/>
              </a:solidFill>
            </a:endParaRPr>
          </a:p>
        </p:txBody>
      </p:sp>
      <p:pic>
        <p:nvPicPr>
          <p:cNvPr id="2" name="Picture 2" descr="http://www.google.com/images?q=tbn:pm4pChZjtL4suM::www.friendsofthegrenville.org/quebec-flag.gif&amp;t=1&amp;h=94&amp;w=144&amp;usg=__is3ZlFmeiuW8hiSsp7hRkg7ByVs=">
            <a:hlinkClick r:id="rId4"/>
          </p:cNvPr>
          <p:cNvPicPr>
            <a:picLocks noChangeAspect="1" noChangeArrowheads="1"/>
          </p:cNvPicPr>
          <p:nvPr/>
        </p:nvPicPr>
        <p:blipFill>
          <a:blip r:embed="rId5" cstate="print"/>
          <a:srcRect/>
          <a:stretch>
            <a:fillRect/>
          </a:stretch>
        </p:blipFill>
        <p:spPr bwMode="auto">
          <a:xfrm>
            <a:off x="7315200" y="381000"/>
            <a:ext cx="914400" cy="609600"/>
          </a:xfrm>
          <a:prstGeom prst="rect">
            <a:avLst/>
          </a:prstGeom>
          <a:noFill/>
        </p:spPr>
      </p:pic>
      <p:graphicFrame>
        <p:nvGraphicFramePr>
          <p:cNvPr id="15" name="Chart 14"/>
          <p:cNvGraphicFramePr/>
          <p:nvPr/>
        </p:nvGraphicFramePr>
        <p:xfrm>
          <a:off x="4267200" y="2590800"/>
          <a:ext cx="4572000" cy="2743200"/>
        </p:xfrm>
        <a:graphic>
          <a:graphicData uri="http://schemas.openxmlformats.org/drawingml/2006/chart">
            <c:chart xmlns:c="http://schemas.openxmlformats.org/drawingml/2006/chart" xmlns:r="http://schemas.openxmlformats.org/officeDocument/2006/relationships" r:id="rId6"/>
          </a:graphicData>
        </a:graphic>
      </p:graphicFrame>
      <p:sp>
        <p:nvSpPr>
          <p:cNvPr id="20" name="TextBox 19"/>
          <p:cNvSpPr txBox="1"/>
          <p:nvPr/>
        </p:nvSpPr>
        <p:spPr>
          <a:xfrm>
            <a:off x="457200" y="228600"/>
            <a:ext cx="5320880" cy="830997"/>
          </a:xfrm>
          <a:prstGeom prst="rect">
            <a:avLst/>
          </a:prstGeom>
          <a:noFill/>
        </p:spPr>
        <p:txBody>
          <a:bodyPr wrap="none" rtlCol="0">
            <a:spAutoFit/>
          </a:bodyPr>
          <a:lstStyle/>
          <a:p>
            <a:r>
              <a:rPr lang="en-US" sz="4800" dirty="0" smtClean="0">
                <a:latin typeface="Segoe UI Light" pitchFamily="34" charset="0"/>
              </a:rPr>
              <a:t>Quebec in </a:t>
            </a:r>
            <a:r>
              <a:rPr lang="en-US" sz="4800" dirty="0" err="1" smtClean="0">
                <a:latin typeface="Segoe UI Light" pitchFamily="34" charset="0"/>
              </a:rPr>
              <a:t>Worldcat</a:t>
            </a:r>
            <a:endParaRPr lang="en-US" sz="4800" dirty="0">
              <a:latin typeface="Segoe UI Light" pitchFamily="34" charset="0"/>
            </a:endParaRPr>
          </a:p>
        </p:txBody>
      </p:sp>
    </p:spTree>
  </p:cSld>
  <p:clrMapOvr>
    <a:masterClrMapping/>
  </p:clrMapOvr>
  <p:transition>
    <p:pu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defRPr/>
            </a:pPr>
            <a:r>
              <a:rPr lang="en-US" dirty="0" smtClean="0"/>
              <a:t>Institution </a:t>
            </a:r>
            <a:br>
              <a:rPr lang="en-US" dirty="0" smtClean="0"/>
            </a:br>
            <a:r>
              <a:rPr lang="en-US" dirty="0" smtClean="0"/>
              <a:t>scale</a:t>
            </a:r>
            <a:endParaRPr lang="en-US" dirty="0"/>
          </a:p>
        </p:txBody>
      </p:sp>
      <p:sp>
        <p:nvSpPr>
          <p:cNvPr id="4" name="Subtitle 3"/>
          <p:cNvSpPr>
            <a:spLocks noGrp="1"/>
          </p:cNvSpPr>
          <p:nvPr>
            <p:ph type="subTitle" idx="1"/>
          </p:nvPr>
        </p:nvSpPr>
        <p:spPr>
          <a:xfrm>
            <a:off x="0" y="2895600"/>
            <a:ext cx="6400800" cy="2819400"/>
          </a:xfrm>
        </p:spPr>
        <p:txBody>
          <a:bodyPr>
            <a:normAutofit fontScale="92500" lnSpcReduction="20000"/>
          </a:bodyPr>
          <a:lstStyle/>
          <a:p>
            <a:r>
              <a:rPr lang="en-US" dirty="0" smtClean="0"/>
              <a:t>Goodness: A large </a:t>
            </a:r>
          </a:p>
          <a:p>
            <a:r>
              <a:rPr lang="en-US" dirty="0" smtClean="0"/>
              <a:t>collection </a:t>
            </a:r>
            <a:br>
              <a:rPr lang="en-US" dirty="0" smtClean="0"/>
            </a:br>
            <a:r>
              <a:rPr lang="en-US" dirty="0" smtClean="0"/>
              <a:t>in central locations</a:t>
            </a:r>
          </a:p>
          <a:p>
            <a:endParaRPr lang="en-US" dirty="0" smtClean="0"/>
          </a:p>
          <a:p>
            <a:r>
              <a:rPr lang="en-US" dirty="0" smtClean="0"/>
              <a:t>Organization: Structured around collection</a:t>
            </a:r>
            <a:endParaRPr lang="en-US" dirty="0"/>
          </a:p>
        </p:txBody>
      </p:sp>
      <p:pic>
        <p:nvPicPr>
          <p:cNvPr id="23555" name="Content Placeholder 3" descr="booktower.jpg"/>
          <p:cNvPicPr>
            <a:picLocks noGrp="1" noChangeAspect="1"/>
          </p:cNvPicPr>
          <p:nvPr>
            <p:ph idx="4294967295"/>
          </p:nvPr>
        </p:nvPicPr>
        <p:blipFill>
          <a:blip r:embed="rId2" cstate="print"/>
          <a:srcRect/>
          <a:stretch>
            <a:fillRect/>
          </a:stretch>
        </p:blipFill>
        <p:spPr>
          <a:xfrm>
            <a:off x="5983288" y="841375"/>
            <a:ext cx="3160712" cy="5240338"/>
          </a:xfrm>
        </p:spPr>
      </p:pic>
    </p:spTree>
  </p:cSld>
  <p:clrMapOvr>
    <a:masterClrMapping/>
  </p:clrMapOvr>
  <p:transition>
    <p:pu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990600" y="990600"/>
            <a:ext cx="6771879" cy="4525963"/>
          </a:xfrm>
          <a:prstGeom prst="rect">
            <a:avLst/>
          </a:prstGeom>
          <a:noFill/>
          <a:ln w="9525">
            <a:noFill/>
            <a:miter lim="800000"/>
            <a:headEnd/>
            <a:tailEnd/>
          </a:ln>
        </p:spPr>
      </p:pic>
    </p:spTree>
  </p:cSld>
  <p:clrMapOvr>
    <a:masterClrMapping/>
  </p:clrMapOvr>
  <p:transition>
    <p:pu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dirty="0" smtClean="0"/>
              <a:t>Consolidation </a:t>
            </a:r>
            <a:br>
              <a:rPr lang="en-US" sz="7200" dirty="0" smtClean="0"/>
            </a:br>
            <a:r>
              <a:rPr lang="en-US" sz="7200" dirty="0" smtClean="0"/>
              <a:t>at scale</a:t>
            </a:r>
            <a:endParaRPr lang="en-US" sz="7200" dirty="0"/>
          </a:p>
        </p:txBody>
      </p:sp>
      <p:sp>
        <p:nvSpPr>
          <p:cNvPr id="36" name="Text Placeholder 35"/>
          <p:cNvSpPr>
            <a:spLocks noGrp="1"/>
          </p:cNvSpPr>
          <p:nvPr>
            <p:ph type="body" sz="quarter" idx="14"/>
          </p:nvPr>
        </p:nvSpPr>
        <p:spPr>
          <a:xfrm>
            <a:off x="990600" y="5242560"/>
            <a:ext cx="6400800" cy="1005840"/>
          </a:xfrm>
        </p:spPr>
        <p:txBody>
          <a:bodyPr>
            <a:normAutofit fontScale="70000" lnSpcReduction="20000"/>
          </a:bodyPr>
          <a:lstStyle/>
          <a:p>
            <a:pPr marL="0" indent="0">
              <a:spcBef>
                <a:spcPts val="0"/>
              </a:spcBef>
            </a:pPr>
            <a:r>
              <a:rPr lang="en-US" sz="4000" dirty="0" smtClean="0">
                <a:solidFill>
                  <a:schemeClr val="bg1">
                    <a:lumMod val="50000"/>
                    <a:lumOff val="50000"/>
                  </a:schemeClr>
                </a:solidFill>
              </a:rPr>
              <a:t>The scalability of access: stronger gravitational attraction at</a:t>
            </a:r>
            <a:r>
              <a:rPr lang="en-US" sz="4000" dirty="0" smtClean="0"/>
              <a:t> </a:t>
            </a:r>
            <a:r>
              <a:rPr lang="en-US" sz="4000" dirty="0" smtClean="0">
                <a:solidFill>
                  <a:schemeClr val="accent3"/>
                </a:solidFill>
              </a:rPr>
              <a:t>network level</a:t>
            </a:r>
          </a:p>
          <a:p>
            <a:endParaRPr lang="en-US" dirty="0"/>
          </a:p>
        </p:txBody>
      </p:sp>
      <p:sp>
        <p:nvSpPr>
          <p:cNvPr id="40" name="Text Placeholder 39"/>
          <p:cNvSpPr>
            <a:spLocks noGrp="1"/>
          </p:cNvSpPr>
          <p:nvPr>
            <p:ph type="body" sz="quarter" idx="17"/>
          </p:nvPr>
        </p:nvSpPr>
        <p:spPr>
          <a:xfrm>
            <a:off x="990600" y="3627120"/>
            <a:ext cx="5943600" cy="1021080"/>
          </a:xfrm>
        </p:spPr>
        <p:txBody>
          <a:bodyPr>
            <a:noAutofit/>
          </a:bodyPr>
          <a:lstStyle/>
          <a:p>
            <a:pPr marL="0" indent="0">
              <a:spcBef>
                <a:spcPts val="0"/>
              </a:spcBef>
            </a:pPr>
            <a:r>
              <a:rPr lang="en-US" sz="2800" dirty="0" smtClean="0">
                <a:solidFill>
                  <a:schemeClr val="bg1">
                    <a:lumMod val="50000"/>
                    <a:lumOff val="50000"/>
                  </a:schemeClr>
                </a:solidFill>
              </a:rPr>
              <a:t>Context and community: </a:t>
            </a:r>
            <a:r>
              <a:rPr lang="en-US" sz="2800" dirty="0" smtClean="0">
                <a:solidFill>
                  <a:schemeClr val="accent3"/>
                </a:solidFill>
              </a:rPr>
              <a:t>rich analytics </a:t>
            </a:r>
            <a:r>
              <a:rPr lang="en-US" sz="2800" dirty="0" smtClean="0">
                <a:solidFill>
                  <a:schemeClr val="bg1">
                    <a:lumMod val="50000"/>
                    <a:lumOff val="50000"/>
                  </a:schemeClr>
                </a:solidFill>
              </a:rPr>
              <a:t>drive richer experiences</a:t>
            </a:r>
            <a:endParaRPr lang="en-US" sz="2800" dirty="0">
              <a:solidFill>
                <a:schemeClr val="bg1">
                  <a:lumMod val="50000"/>
                  <a:lumOff val="50000"/>
                </a:schemeClr>
              </a:solidFill>
            </a:endParaRPr>
          </a:p>
        </p:txBody>
      </p:sp>
      <p:sp>
        <p:nvSpPr>
          <p:cNvPr id="43" name="Text Placeholder 42"/>
          <p:cNvSpPr>
            <a:spLocks noGrp="1"/>
          </p:cNvSpPr>
          <p:nvPr>
            <p:ph type="body" sz="quarter" idx="18"/>
          </p:nvPr>
        </p:nvSpPr>
        <p:spPr>
          <a:xfrm>
            <a:off x="990600" y="2407920"/>
            <a:ext cx="6553200" cy="1021080"/>
          </a:xfrm>
        </p:spPr>
        <p:txBody>
          <a:bodyPr>
            <a:normAutofit/>
          </a:bodyPr>
          <a:lstStyle/>
          <a:p>
            <a:pPr marL="0" indent="0">
              <a:spcBef>
                <a:spcPts val="0"/>
              </a:spcBef>
            </a:pPr>
            <a:r>
              <a:rPr lang="en-US" sz="2800" dirty="0" smtClean="0">
                <a:solidFill>
                  <a:schemeClr val="bg1">
                    <a:lumMod val="50000"/>
                    <a:lumOff val="50000"/>
                  </a:schemeClr>
                </a:solidFill>
              </a:rPr>
              <a:t>Network encourages efficiencies of </a:t>
            </a:r>
            <a:r>
              <a:rPr lang="en-US" sz="2800" dirty="0" smtClean="0">
                <a:solidFill>
                  <a:schemeClr val="accent3"/>
                </a:solidFill>
              </a:rPr>
              <a:t>scale</a:t>
            </a:r>
          </a:p>
          <a:p>
            <a:endParaRPr lang="en-US" dirty="0"/>
          </a:p>
        </p:txBody>
      </p:sp>
      <p:sp>
        <p:nvSpPr>
          <p:cNvPr id="126986" name="AutoShape 10" descr="data:image/jpg;base64,/9j/4AAQSkZJRgABAQAAAQABAAD/2wBDAAkGBwgHBgkIBwgKCgkLDRYPDQwMDRsUFRAWIB0iIiAdHx8kKDQsJCYxJx8fLT0tMTU3Ojo6Iys/RD84QzQ5Ojf/2wBDAQoKCg0MDRoPDxo3JR8lNzc3Nzc3Nzc3Nzc3Nzc3Nzc3Nzc3Nzc3Nzc3Nzc3Nzc3Nzc3Nzc3Nzc3Nzc3Nzc3Nzf/wAARCABSAH0DASIAAhEBAxEB/8QAGwABAAIDAQEAAAAAAAAAAAAAAAUGAgQHAwj/xAA9EAABAwMCBAIHBAcJAAAAAAABAgMEAAURBiEHEjFBE1EUIjZhdIGyMnGRwRUzUmJyobEWFzdCU2R1s9H/xAAYAQEAAwEAAAAAAAAAAAAAAAAAAQIDBP/EAC0RAQABAgMECAcAAAAAAAAAAAABAgMEERMSMVORMkFCcaGi0eEFFCIjUYLB/9oADAMBAAIRAxEAPwDj2o/aC5/Fu/WajqkdR+0Fz+Ld+s1HUClKUClKUClKUClKUClKUClKUCskd6xrJHeg39R+0Fz+Ld+s1HVI6j9oLn8W79ZqOoFKUoFKUoFKUoFKUoFKUoFKUoFZI71jWSO9BIagSpeorilIJUqY6AB3POa6B/c5I8BcZOobab6iP46rWN1geXNnPz5cfLeqPcYyZmsJMVbgaS9cVtlw9EguEZ+Wa+gdL2SPp/Wz1rtOllMw48TK73IUpxb5IGEpUdhvkED9noBQcY0nw/f1HYX7yLpDhRY0rwX1SfVDaQlJKyc4/wAwGO5qwngy63cWmX9S21uHKSn0GQftSlkZ5Uo5vLByCeoxnt5WclPAvUYzgm7tgj5s1NXxZ9M4QjmOA1GPX95mgplj4cTZ97vEC4T4tuj2c4mTHjlCdzy46ZzjO5G3v2pqHh6uy3aysC8wpFuu6gGLinZtIyASrfoOYHOav8vTtvnao11fJdsevL8B5tLFtacUnxSUpJJ5dz0zj3HY7VrcSrRPvdo0Ha27axbZcpbyPQ0DlRHzyHBHbA3PfrQQFw4RGNYZ94j6ntkxiEytxfgesCUpzy5BwCdvxFa2m+Fb91s8O4XO9QbSbgcQGJH25HljcddsYycEbVbeJOnL5A0tF0zpi1PmxwGS/Nl86E+kLA5iSObJA3J9+APsitbXGnbvq2Lou4abZVIhm3tM8zSvVjrGMlX7IHTPmjHlQUyzcNrvctRXewuOMx59uYLvKrJS705Qk9grmBBPY1nqvh2ux6cbvsG9QbtEDvgyFRNw0v3HJ5hnbsdxtvXVJM5iRxI1h6K4FLjadLTi0/6g3PzGQPlVD04w7L4H3eKyOZ129tNtpJxlR8ED+dBT9LaZF7ZmzptwYtlrghPpEt5Cl4Uo4SlKRupRwdvdUkvh9KcvcaLCuMSRbZMVU1F03Q0mOnZa1A7pKTsU+ZFSb9gucHQF8sT0Y/pO3XWPKlMtEOENKZIB9XOQCR91bOltPXGJZ7hBedJuN3sLrsSEeYOpQl5J5eU91gKIA64NBW73o9mLbmbpZbzHu9uXIEZ15tpTSmXD0CkK3wR0Puqcd4VrTNmWljUNvdvkdJcEDlUnmaBHrFZ9VJwebl3wCM14afiyLbw9vz09pxhudOhMRQ6kpLi0LUpZAPkO9TS1KPGLVCiTkRZ2D9zBoKfqPSLFssjN4td7i3aGZHor62G1I8J3l5set1BAOFbZqro71b43+Es//nGP+ldVBHegkNRe0Fy+Ld+s1vnWeqXTFH6duKjFz4GH1ZTtj5nBIyfOtO9O+Bqee6EIWUTnFcq08yVYWdiO4qR/txekAiMqLFT5MRUJ/Ks65uR0Iie+cv5K9MUT0pya0calkW96BHRc3Ich3xXWUIWUOL29YjGM7D8Kk02rW8tUBam55MAJEMuuhPo4GMcmT6uMD8KjHtY6he+3dZA/hIT/AEFajl/vDmee6zTn/cK/9rKfmp3bMc59F/sx+Z5R6rnbrNxAjXF+5R570eZJGHnjLBU4P3sZzWwNO63WqOp7UHKqO6p5lS5Tii2tWeZQPLsTk/jXO3J8xz9ZLfV/E6o/nXiXFnqtR+81XTxU9uI/X3WiuxHZnn7OsO2vWshlxmXrR5TTiShxBfcUFJIwQc152fT2obNFci2vWC4bDhyptkqAz5j1tj7xvXKcmmaroYni+WE6lnh+MunwdE3KC5Icg6nUyuSgtvqbQQXEnqFHm3BrOLom8xIJgw9SutRS6HyyhtQQXBjCsBXUcqd/cK5bk1kl1xP2VqH3GqzYxfVe8sJ1bHD8XU0aV1THuy7uxqdwXFY5VyVc4WsYAwTvkYA2PkK0JekNVvXUXVV7beuAUFJkqfcS4COmDjaqE3cpzX6qbJR/C6ofnW4zqW+M/q7tNHuLyj/Wo0sdG65E98J1MNO+iea0X+wa4u7rT10lLuC2RhsqlA8n3AkY6ComVbtYRp79wdYuRlvpUl6QjK1LChhQJTnqNqwj661E0d5/iDycZQr8s1KRuJd1bI9IiRHh5hKkH+uP5VG18Qp3xTVzgywtXXMKk4/Pjw125xb7UZTgdVHVkJKwMBWD3wSK1k96vl24gx7pZpUN+1kOutlCSp0LSknvuM7daoaeprqsV3a6Zm5Rsz35sbtNFM/RVm3tR+0Fz+Ld+s1HVI6j9oLn8W79ZqOrdkUpSgUpSgUpSgUpSgUpSgUpSgVkjvWNZI70G/qP2gufxbv1mo6lKBSlKBSlKBSlKBSlKBSlKBSlKBWSO9KU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pic>
        <p:nvPicPr>
          <p:cNvPr id="18" name="Picture Placeholder 17"/>
          <p:cNvPicPr>
            <a:picLocks noGrp="1" noChangeAspect="1" noChangeArrowheads="1"/>
          </p:cNvPicPr>
          <p:nvPr>
            <p:ph type="pic" sz="quarter" idx="19"/>
          </p:nvPr>
        </p:nvPicPr>
        <p:blipFill>
          <a:blip r:embed="rId2" cstate="print"/>
          <a:srcRect l="20460" r="20460"/>
          <a:stretch>
            <a:fillRect/>
          </a:stretch>
        </p:blipFill>
        <p:spPr bwMode="auto">
          <a:xfrm>
            <a:off x="0" y="5105400"/>
            <a:ext cx="914400" cy="914400"/>
          </a:xfrm>
          <a:prstGeom prst="rect">
            <a:avLst/>
          </a:prstGeom>
          <a:noFill/>
          <a:ln w="9525">
            <a:noFill/>
            <a:miter lim="800000"/>
            <a:headEnd/>
            <a:tailEnd/>
          </a:ln>
        </p:spPr>
      </p:pic>
      <p:pic>
        <p:nvPicPr>
          <p:cNvPr id="37890" name="Picture 2"/>
          <p:cNvPicPr>
            <a:picLocks noGrp="1" noChangeAspect="1" noChangeArrowheads="1"/>
          </p:cNvPicPr>
          <p:nvPr>
            <p:ph type="pic" sz="quarter" idx="22"/>
          </p:nvPr>
        </p:nvPicPr>
        <p:blipFill>
          <a:blip r:embed="rId3" cstate="print"/>
          <a:srcRect l="19412" r="19412"/>
          <a:stretch>
            <a:fillRect/>
          </a:stretch>
        </p:blipFill>
        <p:spPr bwMode="auto">
          <a:xfrm>
            <a:off x="0" y="3657600"/>
            <a:ext cx="914400" cy="914400"/>
          </a:xfrm>
          <a:prstGeom prst="rect">
            <a:avLst/>
          </a:prstGeom>
          <a:noFill/>
          <a:ln w="9525">
            <a:noFill/>
            <a:miter lim="800000"/>
            <a:headEnd/>
            <a:tailEnd/>
          </a:ln>
        </p:spPr>
      </p:pic>
      <p:pic>
        <p:nvPicPr>
          <p:cNvPr id="20" name="Picture 1"/>
          <p:cNvPicPr>
            <a:picLocks noGrp="1" noChangeAspect="1" noChangeArrowheads="1"/>
          </p:cNvPicPr>
          <p:nvPr>
            <p:ph type="pic" sz="quarter" idx="16"/>
          </p:nvPr>
        </p:nvPicPr>
        <p:blipFill>
          <a:blip r:embed="rId4" cstate="print"/>
          <a:srcRect l="33143" r="33143"/>
          <a:stretch>
            <a:fillRect/>
          </a:stretch>
        </p:blipFill>
        <p:spPr bwMode="auto">
          <a:xfrm>
            <a:off x="45721" y="2286000"/>
            <a:ext cx="914400" cy="914400"/>
          </a:xfrm>
          <a:prstGeom prst="rect">
            <a:avLst/>
          </a:prstGeom>
          <a:noFill/>
          <a:ln w="9525">
            <a:noFill/>
            <a:miter lim="800000"/>
            <a:headEnd/>
            <a:tailEnd/>
          </a:ln>
        </p:spPr>
      </p:pic>
    </p:spTree>
  </p:cSld>
  <p:clrMapOvr>
    <a:masterClrMapping/>
  </p:clrMapOvr>
  <p:transition>
    <p:pu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65000"/>
            <a:lumOff val="3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solidFill>
                  <a:schemeClr val="tx1"/>
                </a:solidFill>
              </a:rPr>
              <a:t>Boundaries</a:t>
            </a:r>
            <a:endParaRPr lang="en-US" dirty="0">
              <a:solidFill>
                <a:schemeClr val="tx1"/>
              </a:solidFill>
            </a:endParaRPr>
          </a:p>
        </p:txBody>
      </p:sp>
    </p:spTree>
  </p:cSld>
  <p:clrMapOvr>
    <a:masterClrMapping/>
  </p:clrMapOvr>
  <p:transition>
    <p:push/>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85800"/>
            <a:ext cx="8229600" cy="1143000"/>
          </a:xfrm>
        </p:spPr>
        <p:txBody>
          <a:bodyPr/>
          <a:lstStyle/>
          <a:p>
            <a:r>
              <a:rPr lang="en-US" sz="8800" dirty="0" smtClean="0">
                <a:latin typeface="Segoe UI Light" pitchFamily="34" charset="0"/>
              </a:rPr>
              <a:t>The network reconfigures industries</a:t>
            </a:r>
            <a:endParaRPr lang="en-US" sz="8800" dirty="0">
              <a:latin typeface="Segoe UI Light" pitchFamily="34" charset="0"/>
            </a:endParaRPr>
          </a:p>
        </p:txBody>
      </p:sp>
      <p:grpSp>
        <p:nvGrpSpPr>
          <p:cNvPr id="3" name="Group 2"/>
          <p:cNvGrpSpPr/>
          <p:nvPr/>
        </p:nvGrpSpPr>
        <p:grpSpPr>
          <a:xfrm>
            <a:off x="5048250" y="3276600"/>
            <a:ext cx="4095750" cy="1524000"/>
            <a:chOff x="4724400" y="381000"/>
            <a:chExt cx="4095750" cy="1524000"/>
          </a:xfrm>
        </p:grpSpPr>
        <p:pic>
          <p:nvPicPr>
            <p:cNvPr id="5" name="Picture 4" descr="chapters.indigo.ca - Canadian online bookstore: Books, DVDs, Toys, Games, Music"/>
            <p:cNvPicPr>
              <a:picLocks noChangeAspect="1" noChangeArrowheads="1"/>
            </p:cNvPicPr>
            <p:nvPr/>
          </p:nvPicPr>
          <p:blipFill>
            <a:blip r:embed="rId2" cstate="print"/>
            <a:srcRect/>
            <a:stretch>
              <a:fillRect/>
            </a:stretch>
          </p:blipFill>
          <p:spPr bwMode="auto">
            <a:xfrm>
              <a:off x="5257800" y="381000"/>
              <a:ext cx="2266950" cy="561975"/>
            </a:xfrm>
            <a:prstGeom prst="rect">
              <a:avLst/>
            </a:prstGeom>
            <a:noFill/>
          </p:spPr>
        </p:pic>
        <p:pic>
          <p:nvPicPr>
            <p:cNvPr id="6" name="Picture 5"/>
            <p:cNvPicPr>
              <a:picLocks noChangeAspect="1" noChangeArrowheads="1"/>
            </p:cNvPicPr>
            <p:nvPr/>
          </p:nvPicPr>
          <p:blipFill>
            <a:blip r:embed="rId3" cstate="print"/>
            <a:srcRect/>
            <a:stretch>
              <a:fillRect/>
            </a:stretch>
          </p:blipFill>
          <p:spPr bwMode="auto">
            <a:xfrm>
              <a:off x="7086600" y="1295400"/>
              <a:ext cx="1733550" cy="609600"/>
            </a:xfrm>
            <a:prstGeom prst="rect">
              <a:avLst/>
            </a:prstGeom>
            <a:noFill/>
            <a:ln w="9525">
              <a:noFill/>
              <a:miter lim="800000"/>
              <a:headEnd/>
              <a:tailEnd/>
            </a:ln>
          </p:spPr>
        </p:pic>
        <p:pic>
          <p:nvPicPr>
            <p:cNvPr id="7" name="Picture 10"/>
            <p:cNvPicPr>
              <a:picLocks noChangeAspect="1" noChangeArrowheads="1"/>
            </p:cNvPicPr>
            <p:nvPr/>
          </p:nvPicPr>
          <p:blipFill>
            <a:blip r:embed="rId4" cstate="print"/>
            <a:srcRect/>
            <a:stretch>
              <a:fillRect/>
            </a:stretch>
          </p:blipFill>
          <p:spPr bwMode="auto">
            <a:xfrm>
              <a:off x="4724400" y="1219200"/>
              <a:ext cx="2057400" cy="390525"/>
            </a:xfrm>
            <a:prstGeom prst="rect">
              <a:avLst/>
            </a:prstGeom>
            <a:noFill/>
            <a:ln w="9525">
              <a:noFill/>
              <a:miter lim="800000"/>
              <a:headEnd/>
              <a:tailEnd/>
            </a:ln>
          </p:spPr>
        </p:pic>
      </p:grpSp>
      <p:pic>
        <p:nvPicPr>
          <p:cNvPr id="8" name="Picture 12"/>
          <p:cNvPicPr>
            <a:picLocks noChangeAspect="1" noChangeArrowheads="1"/>
          </p:cNvPicPr>
          <p:nvPr/>
        </p:nvPicPr>
        <p:blipFill>
          <a:blip r:embed="rId5" cstate="print"/>
          <a:srcRect/>
          <a:stretch>
            <a:fillRect/>
          </a:stretch>
        </p:blipFill>
        <p:spPr bwMode="auto">
          <a:xfrm>
            <a:off x="5638800" y="5105400"/>
            <a:ext cx="1619250" cy="457200"/>
          </a:xfrm>
          <a:prstGeom prst="rect">
            <a:avLst/>
          </a:prstGeom>
          <a:noFill/>
          <a:ln w="9525">
            <a:noFill/>
            <a:miter lim="800000"/>
            <a:headEnd/>
            <a:tailEnd/>
          </a:ln>
        </p:spPr>
      </p:pic>
      <p:grpSp>
        <p:nvGrpSpPr>
          <p:cNvPr id="9" name="Group 8"/>
          <p:cNvGrpSpPr/>
          <p:nvPr/>
        </p:nvGrpSpPr>
        <p:grpSpPr>
          <a:xfrm>
            <a:off x="838200" y="4953000"/>
            <a:ext cx="4145280" cy="1676400"/>
            <a:chOff x="4724400" y="3733800"/>
            <a:chExt cx="4145280" cy="1676400"/>
          </a:xfrm>
        </p:grpSpPr>
        <p:pic>
          <p:nvPicPr>
            <p:cNvPr id="10" name="Picture 2" descr="Free eBooks for iPhone, Blackberry or Palm Pre - KOBO"/>
            <p:cNvPicPr>
              <a:picLocks noChangeAspect="1" noChangeArrowheads="1"/>
            </p:cNvPicPr>
            <p:nvPr/>
          </p:nvPicPr>
          <p:blipFill>
            <a:blip r:embed="rId6" cstate="print"/>
            <a:srcRect/>
            <a:stretch>
              <a:fillRect/>
            </a:stretch>
          </p:blipFill>
          <p:spPr bwMode="auto">
            <a:xfrm>
              <a:off x="4800600" y="3733800"/>
              <a:ext cx="984737" cy="533400"/>
            </a:xfrm>
            <a:prstGeom prst="rect">
              <a:avLst/>
            </a:prstGeom>
            <a:noFill/>
          </p:spPr>
        </p:pic>
        <p:pic>
          <p:nvPicPr>
            <p:cNvPr id="11" name="Picture 11"/>
            <p:cNvPicPr>
              <a:picLocks noChangeAspect="1" noChangeArrowheads="1"/>
            </p:cNvPicPr>
            <p:nvPr/>
          </p:nvPicPr>
          <p:blipFill>
            <a:blip r:embed="rId7" cstate="print"/>
            <a:srcRect/>
            <a:stretch>
              <a:fillRect/>
            </a:stretch>
          </p:blipFill>
          <p:spPr bwMode="auto">
            <a:xfrm>
              <a:off x="6096000" y="3962400"/>
              <a:ext cx="1085491" cy="381000"/>
            </a:xfrm>
            <a:prstGeom prst="rect">
              <a:avLst/>
            </a:prstGeom>
            <a:noFill/>
            <a:ln w="9525">
              <a:noFill/>
              <a:miter lim="800000"/>
              <a:headEnd/>
              <a:tailEnd/>
            </a:ln>
          </p:spPr>
        </p:pic>
        <p:pic>
          <p:nvPicPr>
            <p:cNvPr id="12" name="Picture 13"/>
            <p:cNvPicPr>
              <a:picLocks noChangeAspect="1" noChangeArrowheads="1"/>
            </p:cNvPicPr>
            <p:nvPr/>
          </p:nvPicPr>
          <p:blipFill>
            <a:blip r:embed="rId8" cstate="print"/>
            <a:srcRect/>
            <a:stretch>
              <a:fillRect/>
            </a:stretch>
          </p:blipFill>
          <p:spPr bwMode="auto">
            <a:xfrm>
              <a:off x="7315200" y="4343400"/>
              <a:ext cx="1554480" cy="317241"/>
            </a:xfrm>
            <a:prstGeom prst="rect">
              <a:avLst/>
            </a:prstGeom>
            <a:noFill/>
            <a:ln w="9525">
              <a:noFill/>
              <a:miter lim="800000"/>
              <a:headEnd/>
              <a:tailEnd/>
            </a:ln>
          </p:spPr>
        </p:pic>
        <p:pic>
          <p:nvPicPr>
            <p:cNvPr id="13" name="Picture 14"/>
            <p:cNvPicPr>
              <a:picLocks noChangeAspect="1" noChangeArrowheads="1"/>
            </p:cNvPicPr>
            <p:nvPr/>
          </p:nvPicPr>
          <p:blipFill>
            <a:blip r:embed="rId9" cstate="print"/>
            <a:srcRect/>
            <a:stretch>
              <a:fillRect/>
            </a:stretch>
          </p:blipFill>
          <p:spPr bwMode="auto">
            <a:xfrm>
              <a:off x="4724400" y="4419600"/>
              <a:ext cx="2190750" cy="990600"/>
            </a:xfrm>
            <a:prstGeom prst="rect">
              <a:avLst/>
            </a:prstGeom>
            <a:noFill/>
            <a:ln w="9525">
              <a:noFill/>
              <a:miter lim="800000"/>
              <a:headEnd/>
              <a:tailEnd/>
            </a:ln>
          </p:spPr>
        </p:pic>
      </p:grpSp>
      <p:pic>
        <p:nvPicPr>
          <p:cNvPr id="14" name="Picture 18" descr="Walmart - Save Money. Live Better."/>
          <p:cNvPicPr>
            <a:picLocks noChangeAspect="1" noChangeArrowheads="1"/>
          </p:cNvPicPr>
          <p:nvPr/>
        </p:nvPicPr>
        <p:blipFill>
          <a:blip r:embed="rId10" cstate="print"/>
          <a:srcRect/>
          <a:stretch>
            <a:fillRect/>
          </a:stretch>
        </p:blipFill>
        <p:spPr bwMode="auto">
          <a:xfrm>
            <a:off x="7762875" y="5791200"/>
            <a:ext cx="1381125" cy="590551"/>
          </a:xfrm>
          <a:prstGeom prst="rect">
            <a:avLst/>
          </a:prstGeom>
          <a:noFill/>
        </p:spPr>
      </p:pic>
      <p:sp>
        <p:nvSpPr>
          <p:cNvPr id="15" name="TextBox 14"/>
          <p:cNvSpPr txBox="1"/>
          <p:nvPr/>
        </p:nvSpPr>
        <p:spPr>
          <a:xfrm>
            <a:off x="4953000" y="6019800"/>
            <a:ext cx="2215671" cy="461665"/>
          </a:xfrm>
          <a:prstGeom prst="rect">
            <a:avLst/>
          </a:prstGeom>
          <a:noFill/>
        </p:spPr>
        <p:txBody>
          <a:bodyPr wrap="none" rtlCol="0">
            <a:spAutoFit/>
          </a:bodyPr>
          <a:lstStyle/>
          <a:p>
            <a:r>
              <a:rPr lang="en-US" sz="2400" b="1" dirty="0" smtClean="0">
                <a:solidFill>
                  <a:schemeClr val="accent3"/>
                </a:solidFill>
              </a:rPr>
              <a:t>Google editions</a:t>
            </a:r>
            <a:endParaRPr lang="en-US" sz="2400" b="1" dirty="0">
              <a:solidFill>
                <a:schemeClr val="accent3"/>
              </a:solidFill>
            </a:endParaRPr>
          </a:p>
        </p:txBody>
      </p:sp>
      <p:pic>
        <p:nvPicPr>
          <p:cNvPr id="16" name="Picture 16" descr="[independent+bookshops.jpg]"/>
          <p:cNvPicPr>
            <a:picLocks noChangeAspect="1" noChangeArrowheads="1"/>
          </p:cNvPicPr>
          <p:nvPr/>
        </p:nvPicPr>
        <p:blipFill>
          <a:blip r:embed="rId11" cstate="print"/>
          <a:srcRect/>
          <a:stretch>
            <a:fillRect/>
          </a:stretch>
        </p:blipFill>
        <p:spPr bwMode="auto">
          <a:xfrm>
            <a:off x="6934200" y="381000"/>
            <a:ext cx="1828800" cy="2739309"/>
          </a:xfrm>
          <a:prstGeom prst="rect">
            <a:avLst/>
          </a:prstGeom>
          <a:noFill/>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1000" fill="hold"/>
                                        <p:tgtEl>
                                          <p:spTgt spid="8"/>
                                        </p:tgtEl>
                                        <p:attrNameLst>
                                          <p:attrName>ppt_x</p:attrName>
                                        </p:attrNameLst>
                                      </p:cBhvr>
                                      <p:tavLst>
                                        <p:tav tm="0">
                                          <p:val>
                                            <p:strVal val="1+#ppt_w/2"/>
                                          </p:val>
                                        </p:tav>
                                        <p:tav tm="100000">
                                          <p:val>
                                            <p:strVal val="#ppt_x"/>
                                          </p:val>
                                        </p:tav>
                                      </p:tavLst>
                                    </p:anim>
                                    <p:anim calcmode="lin" valueType="num">
                                      <p:cBhvr additive="base">
                                        <p:cTn id="13" dur="1000" fill="hold"/>
                                        <p:tgtEl>
                                          <p:spTgt spid="8"/>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1000" fill="hold"/>
                                        <p:tgtEl>
                                          <p:spTgt spid="14"/>
                                        </p:tgtEl>
                                        <p:attrNameLst>
                                          <p:attrName>ppt_x</p:attrName>
                                        </p:attrNameLst>
                                      </p:cBhvr>
                                      <p:tavLst>
                                        <p:tav tm="0">
                                          <p:val>
                                            <p:strVal val="1+#ppt_w/2"/>
                                          </p:val>
                                        </p:tav>
                                        <p:tav tm="100000">
                                          <p:val>
                                            <p:strVal val="#ppt_x"/>
                                          </p:val>
                                        </p:tav>
                                      </p:tavLst>
                                    </p:anim>
                                    <p:anim calcmode="lin" valueType="num">
                                      <p:cBhvr additive="base">
                                        <p:cTn id="18" dur="1000" fill="hold"/>
                                        <p:tgtEl>
                                          <p:spTgt spid="14"/>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2"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1000" fill="hold"/>
                                        <p:tgtEl>
                                          <p:spTgt spid="15"/>
                                        </p:tgtEl>
                                        <p:attrNameLst>
                                          <p:attrName>ppt_x</p:attrName>
                                        </p:attrNameLst>
                                      </p:cBhvr>
                                      <p:tavLst>
                                        <p:tav tm="0">
                                          <p:val>
                                            <p:strVal val="1+#ppt_w/2"/>
                                          </p:val>
                                        </p:tav>
                                        <p:tav tm="100000">
                                          <p:val>
                                            <p:strVal val="#ppt_x"/>
                                          </p:val>
                                        </p:tav>
                                      </p:tavLst>
                                    </p:anim>
                                    <p:anim calcmode="lin" valueType="num">
                                      <p:cBhvr additive="base">
                                        <p:cTn id="23" dur="1000" fill="hold"/>
                                        <p:tgtEl>
                                          <p:spTgt spid="15"/>
                                        </p:tgtEl>
                                        <p:attrNameLst>
                                          <p:attrName>ppt_y</p:attrName>
                                        </p:attrNameLst>
                                      </p:cBhvr>
                                      <p:tavLst>
                                        <p:tav tm="0">
                                          <p:val>
                                            <p:strVal val="#ppt_y"/>
                                          </p:val>
                                        </p:tav>
                                        <p:tav tm="100000">
                                          <p:val>
                                            <p:strVal val="#ppt_y"/>
                                          </p:val>
                                        </p:tav>
                                      </p:tavLst>
                                    </p:anim>
                                  </p:childTnLst>
                                </p:cTn>
                              </p:par>
                            </p:childTnLst>
                          </p:cTn>
                        </p:par>
                        <p:par>
                          <p:cTn id="24" fill="hold">
                            <p:stCondLst>
                              <p:cond delay="4000"/>
                            </p:stCondLst>
                            <p:childTnLst>
                              <p:par>
                                <p:cTn id="25" presetID="2" presetClass="entr" presetSubtype="2"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1000" fill="hold"/>
                                        <p:tgtEl>
                                          <p:spTgt spid="9"/>
                                        </p:tgtEl>
                                        <p:attrNameLst>
                                          <p:attrName>ppt_x</p:attrName>
                                        </p:attrNameLst>
                                      </p:cBhvr>
                                      <p:tavLst>
                                        <p:tav tm="0">
                                          <p:val>
                                            <p:strVal val="1+#ppt_w/2"/>
                                          </p:val>
                                        </p:tav>
                                        <p:tav tm="100000">
                                          <p:val>
                                            <p:strVal val="#ppt_x"/>
                                          </p:val>
                                        </p:tav>
                                      </p:tavLst>
                                    </p:anim>
                                    <p:anim calcmode="lin" valueType="num">
                                      <p:cBhvr additive="base">
                                        <p:cTn id="28"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9" name="Picture 1"/>
          <p:cNvPicPr>
            <a:picLocks noChangeAspect="1" noChangeArrowheads="1"/>
          </p:cNvPicPr>
          <p:nvPr/>
        </p:nvPicPr>
        <p:blipFill>
          <a:blip r:embed="rId3" cstate="print"/>
          <a:srcRect l="8405" t="25000" r="8405" b="6250"/>
          <a:stretch>
            <a:fillRect/>
          </a:stretch>
        </p:blipFill>
        <p:spPr bwMode="auto">
          <a:xfrm>
            <a:off x="457200" y="381000"/>
            <a:ext cx="8145463" cy="5029200"/>
          </a:xfrm>
          <a:prstGeom prst="rect">
            <a:avLst/>
          </a:prstGeom>
          <a:noFill/>
          <a:ln w="9525" algn="ctr">
            <a:noFill/>
            <a:miter lim="800000"/>
            <a:headEnd/>
            <a:tailEnd/>
          </a:ln>
        </p:spPr>
      </p:pic>
      <p:sp>
        <p:nvSpPr>
          <p:cNvPr id="50180" name="TextBox 5"/>
          <p:cNvSpPr txBox="1">
            <a:spLocks noChangeArrowheads="1"/>
          </p:cNvSpPr>
          <p:nvPr/>
        </p:nvSpPr>
        <p:spPr bwMode="auto">
          <a:xfrm>
            <a:off x="4876800" y="5830887"/>
            <a:ext cx="2870200" cy="341313"/>
          </a:xfrm>
          <a:prstGeom prst="rect">
            <a:avLst/>
          </a:prstGeom>
          <a:noFill/>
          <a:ln w="9525">
            <a:noFill/>
            <a:miter lim="800000"/>
            <a:headEnd/>
            <a:tailEnd/>
          </a:ln>
        </p:spPr>
        <p:txBody>
          <a:bodyPr wrap="none" lIns="91416" tIns="45709" rIns="91416" bIns="45709">
            <a:spAutoFit/>
          </a:bodyPr>
          <a:lstStyle/>
          <a:p>
            <a:pPr defTabSz="912813"/>
            <a:r>
              <a:rPr lang="en-US" sz="1600" i="1" dirty="0">
                <a:solidFill>
                  <a:srgbClr val="000000">
                    <a:lumMod val="85000"/>
                    <a:lumOff val="15000"/>
                  </a:srgbClr>
                </a:solidFill>
                <a:latin typeface="Calibri" pitchFamily="34" charset="0"/>
              </a:rPr>
              <a:t>Harvard Business Review (1999)</a:t>
            </a:r>
          </a:p>
        </p:txBody>
      </p:sp>
    </p:spTree>
  </p:cSld>
  <p:clrMapOvr>
    <a:masterClrMapping/>
  </p:clrMapOvr>
  <p:transition>
    <p:push/>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562600"/>
            <a:ext cx="4648200" cy="1143000"/>
          </a:xfrm>
        </p:spPr>
        <p:txBody>
          <a:bodyPr rtlCol="0">
            <a:noAutofit/>
          </a:bodyPr>
          <a:lstStyle/>
          <a:p>
            <a:pPr defTabSz="914212" fontAlgn="auto">
              <a:spcAft>
                <a:spcPts val="0"/>
              </a:spcAft>
              <a:defRPr/>
            </a:pPr>
            <a:r>
              <a:rPr lang="en-US" sz="3200" dirty="0" smtClean="0"/>
              <a:t>Core components </a:t>
            </a:r>
            <a:br>
              <a:rPr lang="en-US" sz="3200" dirty="0" smtClean="0"/>
            </a:br>
            <a:r>
              <a:rPr lang="en-US" sz="3200" dirty="0" smtClean="0"/>
              <a:t>of a firm</a:t>
            </a:r>
          </a:p>
        </p:txBody>
      </p:sp>
      <p:graphicFrame>
        <p:nvGraphicFramePr>
          <p:cNvPr id="2050" name="Chart 3"/>
          <p:cNvGraphicFramePr>
            <a:graphicFrameLocks/>
          </p:cNvGraphicFramePr>
          <p:nvPr/>
        </p:nvGraphicFramePr>
        <p:xfrm>
          <a:off x="1524000" y="1524000"/>
          <a:ext cx="6096000" cy="4064000"/>
        </p:xfrm>
        <a:graphic>
          <a:graphicData uri="http://schemas.openxmlformats.org/presentationml/2006/ole">
            <p:oleObj spid="_x0000_s5122" r:id="rId3" imgW="6096528" imgH="4060288" progId="Excel.Sheet.8">
              <p:embed/>
            </p:oleObj>
          </a:graphicData>
        </a:graphic>
      </p:graphicFrame>
      <p:sp>
        <p:nvSpPr>
          <p:cNvPr id="2052" name="TextBox 4"/>
          <p:cNvSpPr txBox="1">
            <a:spLocks noChangeArrowheads="1"/>
          </p:cNvSpPr>
          <p:nvPr/>
        </p:nvSpPr>
        <p:spPr bwMode="auto">
          <a:xfrm>
            <a:off x="3009900" y="2286000"/>
            <a:ext cx="1714500" cy="923307"/>
          </a:xfrm>
          <a:prstGeom prst="rect">
            <a:avLst/>
          </a:prstGeom>
          <a:noFill/>
          <a:ln w="9525">
            <a:noFill/>
            <a:miter lim="800000"/>
            <a:headEnd/>
            <a:tailEnd/>
          </a:ln>
        </p:spPr>
        <p:txBody>
          <a:bodyPr lIns="91416" tIns="45709" rIns="91416" bIns="45709">
            <a:spAutoFit/>
          </a:bodyPr>
          <a:lstStyle/>
          <a:p>
            <a:pPr defTabSz="912813"/>
            <a:r>
              <a:rPr lang="en-US" dirty="0">
                <a:solidFill>
                  <a:srgbClr val="FFFFFF"/>
                </a:solidFill>
                <a:latin typeface="Calibri" pitchFamily="34" charset="0"/>
              </a:rPr>
              <a:t>Customer</a:t>
            </a:r>
          </a:p>
          <a:p>
            <a:pPr defTabSz="912813"/>
            <a:r>
              <a:rPr lang="en-US" dirty="0">
                <a:solidFill>
                  <a:srgbClr val="FFFFFF"/>
                </a:solidFill>
                <a:latin typeface="Calibri" pitchFamily="34" charset="0"/>
              </a:rPr>
              <a:t>Relationship</a:t>
            </a:r>
          </a:p>
          <a:p>
            <a:pPr defTabSz="912813"/>
            <a:r>
              <a:rPr lang="en-US" dirty="0">
                <a:solidFill>
                  <a:srgbClr val="FFFFFF"/>
                </a:solidFill>
                <a:latin typeface="Calibri" pitchFamily="34" charset="0"/>
              </a:rPr>
              <a:t>Management </a:t>
            </a:r>
          </a:p>
        </p:txBody>
      </p:sp>
      <p:sp>
        <p:nvSpPr>
          <p:cNvPr id="2053" name="TextBox 5"/>
          <p:cNvSpPr txBox="1">
            <a:spLocks noChangeArrowheads="1"/>
          </p:cNvSpPr>
          <p:nvPr/>
        </p:nvSpPr>
        <p:spPr bwMode="auto">
          <a:xfrm>
            <a:off x="4724400" y="2667000"/>
            <a:ext cx="1571625" cy="646309"/>
          </a:xfrm>
          <a:prstGeom prst="rect">
            <a:avLst/>
          </a:prstGeom>
          <a:noFill/>
          <a:ln w="9525">
            <a:noFill/>
            <a:miter lim="800000"/>
            <a:headEnd/>
            <a:tailEnd/>
          </a:ln>
        </p:spPr>
        <p:txBody>
          <a:bodyPr lIns="91416" tIns="45709" rIns="91416" bIns="45709">
            <a:spAutoFit/>
          </a:bodyPr>
          <a:lstStyle/>
          <a:p>
            <a:pPr defTabSz="912813"/>
            <a:r>
              <a:rPr lang="en-US" dirty="0">
                <a:solidFill>
                  <a:srgbClr val="FFFFFF"/>
                </a:solidFill>
                <a:latin typeface="Calibri" pitchFamily="34" charset="0"/>
              </a:rPr>
              <a:t>Product Innovation</a:t>
            </a:r>
          </a:p>
        </p:txBody>
      </p:sp>
      <p:sp>
        <p:nvSpPr>
          <p:cNvPr id="2054" name="TextBox 6"/>
          <p:cNvSpPr txBox="1">
            <a:spLocks noChangeArrowheads="1"/>
          </p:cNvSpPr>
          <p:nvPr/>
        </p:nvSpPr>
        <p:spPr bwMode="auto">
          <a:xfrm>
            <a:off x="3733800" y="4495800"/>
            <a:ext cx="1752600" cy="369310"/>
          </a:xfrm>
          <a:prstGeom prst="rect">
            <a:avLst/>
          </a:prstGeom>
          <a:noFill/>
          <a:ln w="9525">
            <a:noFill/>
            <a:miter lim="800000"/>
            <a:headEnd/>
            <a:tailEnd/>
          </a:ln>
        </p:spPr>
        <p:txBody>
          <a:bodyPr lIns="91416" tIns="45709" rIns="91416" bIns="45709">
            <a:spAutoFit/>
          </a:bodyPr>
          <a:lstStyle/>
          <a:p>
            <a:pPr defTabSz="912813"/>
            <a:r>
              <a:rPr lang="en-US" dirty="0">
                <a:solidFill>
                  <a:srgbClr val="FFFFFF"/>
                </a:solidFill>
                <a:latin typeface="Calibri" pitchFamily="34" charset="0"/>
              </a:rPr>
              <a:t>Infrastructure</a:t>
            </a:r>
          </a:p>
        </p:txBody>
      </p:sp>
      <p:sp>
        <p:nvSpPr>
          <p:cNvPr id="2055" name="TextBox 7"/>
          <p:cNvSpPr txBox="1">
            <a:spLocks noChangeArrowheads="1"/>
          </p:cNvSpPr>
          <p:nvPr/>
        </p:nvSpPr>
        <p:spPr bwMode="auto">
          <a:xfrm>
            <a:off x="5214938" y="5183188"/>
            <a:ext cx="3697287" cy="1446212"/>
          </a:xfrm>
          <a:prstGeom prst="rect">
            <a:avLst/>
          </a:prstGeom>
          <a:noFill/>
          <a:ln w="9525">
            <a:noFill/>
            <a:miter lim="800000"/>
            <a:headEnd/>
            <a:tailEnd/>
          </a:ln>
        </p:spPr>
        <p:txBody>
          <a:bodyPr lIns="91416" tIns="45709" rIns="91416" bIns="45709">
            <a:spAutoFit/>
          </a:bodyPr>
          <a:lstStyle/>
          <a:p>
            <a:pPr defTabSz="912813"/>
            <a:r>
              <a:rPr lang="en-US" sz="2200" dirty="0">
                <a:solidFill>
                  <a:srgbClr val="000000">
                    <a:lumMod val="50000"/>
                    <a:lumOff val="50000"/>
                  </a:srgbClr>
                </a:solidFill>
                <a:latin typeface="Calibri" pitchFamily="34" charset="0"/>
              </a:rPr>
              <a:t>Back office capacities that</a:t>
            </a:r>
          </a:p>
          <a:p>
            <a:pPr defTabSz="912813"/>
            <a:r>
              <a:rPr lang="en-US" sz="2200" dirty="0">
                <a:solidFill>
                  <a:srgbClr val="000000">
                    <a:lumMod val="50000"/>
                    <a:lumOff val="50000"/>
                  </a:srgbClr>
                </a:solidFill>
                <a:latin typeface="Calibri" pitchFamily="34" charset="0"/>
              </a:rPr>
              <a:t>support day-to-day operations</a:t>
            </a:r>
          </a:p>
          <a:p>
            <a:pPr defTabSz="912813"/>
            <a:r>
              <a:rPr lang="en-US" sz="2200" dirty="0">
                <a:solidFill>
                  <a:srgbClr val="000000">
                    <a:lumMod val="50000"/>
                    <a:lumOff val="50000"/>
                  </a:srgbClr>
                </a:solidFill>
                <a:latin typeface="Calibri" pitchFamily="34" charset="0"/>
              </a:rPr>
              <a:t>“</a:t>
            </a:r>
            <a:r>
              <a:rPr lang="en-US" sz="2200" dirty="0" err="1">
                <a:solidFill>
                  <a:srgbClr val="000000">
                    <a:lumMod val="50000"/>
                    <a:lumOff val="50000"/>
                  </a:srgbClr>
                </a:solidFill>
                <a:latin typeface="Calibri" pitchFamily="34" charset="0"/>
              </a:rPr>
              <a:t>Routinized</a:t>
            </a:r>
            <a:r>
              <a:rPr lang="en-US" sz="2200" dirty="0">
                <a:solidFill>
                  <a:srgbClr val="000000">
                    <a:lumMod val="50000"/>
                    <a:lumOff val="50000"/>
                  </a:srgbClr>
                </a:solidFill>
                <a:latin typeface="Calibri" pitchFamily="34" charset="0"/>
              </a:rPr>
              <a:t>” workflows</a:t>
            </a:r>
          </a:p>
          <a:p>
            <a:pPr defTabSz="912813"/>
            <a:r>
              <a:rPr lang="en-US" sz="2200" dirty="0">
                <a:solidFill>
                  <a:srgbClr val="000000">
                    <a:lumMod val="50000"/>
                    <a:lumOff val="50000"/>
                  </a:srgbClr>
                </a:solidFill>
                <a:latin typeface="Calibri" pitchFamily="34" charset="0"/>
              </a:rPr>
              <a:t>Economies of scale important</a:t>
            </a:r>
          </a:p>
        </p:txBody>
      </p:sp>
      <p:sp>
        <p:nvSpPr>
          <p:cNvPr id="2056" name="TextBox 8"/>
          <p:cNvSpPr txBox="1">
            <a:spLocks noChangeArrowheads="1"/>
          </p:cNvSpPr>
          <p:nvPr/>
        </p:nvSpPr>
        <p:spPr bwMode="auto">
          <a:xfrm>
            <a:off x="5589588" y="482600"/>
            <a:ext cx="3251200" cy="1446213"/>
          </a:xfrm>
          <a:prstGeom prst="rect">
            <a:avLst/>
          </a:prstGeom>
          <a:noFill/>
          <a:ln w="9525">
            <a:noFill/>
            <a:miter lim="800000"/>
            <a:headEnd/>
            <a:tailEnd/>
          </a:ln>
        </p:spPr>
        <p:txBody>
          <a:bodyPr wrap="none" lIns="91416" tIns="45709" rIns="91416" bIns="45709">
            <a:spAutoFit/>
          </a:bodyPr>
          <a:lstStyle/>
          <a:p>
            <a:pPr defTabSz="912813"/>
            <a:r>
              <a:rPr lang="en-US" sz="2200" dirty="0">
                <a:solidFill>
                  <a:srgbClr val="000000">
                    <a:lumMod val="50000"/>
                    <a:lumOff val="50000"/>
                  </a:srgbClr>
                </a:solidFill>
                <a:latin typeface="Calibri" pitchFamily="34" charset="0"/>
              </a:rPr>
              <a:t>Develop new products and</a:t>
            </a:r>
          </a:p>
          <a:p>
            <a:pPr defTabSz="912813"/>
            <a:r>
              <a:rPr lang="en-US" sz="2200" dirty="0">
                <a:solidFill>
                  <a:srgbClr val="000000">
                    <a:lumMod val="50000"/>
                    <a:lumOff val="50000"/>
                  </a:srgbClr>
                </a:solidFill>
                <a:latin typeface="Calibri" pitchFamily="34" charset="0"/>
              </a:rPr>
              <a:t>services and bring them to</a:t>
            </a:r>
          </a:p>
          <a:p>
            <a:pPr defTabSz="912813"/>
            <a:r>
              <a:rPr lang="en-US" sz="2200" dirty="0">
                <a:solidFill>
                  <a:srgbClr val="000000">
                    <a:lumMod val="50000"/>
                    <a:lumOff val="50000"/>
                  </a:srgbClr>
                </a:solidFill>
                <a:latin typeface="Calibri" pitchFamily="34" charset="0"/>
              </a:rPr>
              <a:t>market</a:t>
            </a:r>
          </a:p>
          <a:p>
            <a:pPr defTabSz="912813"/>
            <a:r>
              <a:rPr lang="en-US" sz="2200" dirty="0">
                <a:solidFill>
                  <a:srgbClr val="000000">
                    <a:lumMod val="50000"/>
                    <a:lumOff val="50000"/>
                  </a:srgbClr>
                </a:solidFill>
                <a:latin typeface="Calibri" pitchFamily="34" charset="0"/>
              </a:rPr>
              <a:t>Speed/flexibility important</a:t>
            </a:r>
          </a:p>
        </p:txBody>
      </p:sp>
      <p:sp>
        <p:nvSpPr>
          <p:cNvPr id="2057" name="TextBox 9"/>
          <p:cNvSpPr txBox="1">
            <a:spLocks noChangeArrowheads="1"/>
          </p:cNvSpPr>
          <p:nvPr/>
        </p:nvSpPr>
        <p:spPr bwMode="auto">
          <a:xfrm>
            <a:off x="285750" y="322263"/>
            <a:ext cx="4554538" cy="1446212"/>
          </a:xfrm>
          <a:prstGeom prst="rect">
            <a:avLst/>
          </a:prstGeom>
          <a:noFill/>
          <a:ln w="9525">
            <a:noFill/>
            <a:miter lim="800000"/>
            <a:headEnd/>
            <a:tailEnd/>
          </a:ln>
        </p:spPr>
        <p:txBody>
          <a:bodyPr lIns="91416" tIns="45709" rIns="91416" bIns="45709">
            <a:spAutoFit/>
          </a:bodyPr>
          <a:lstStyle/>
          <a:p>
            <a:pPr defTabSz="912813"/>
            <a:r>
              <a:rPr lang="en-US" sz="2200" dirty="0">
                <a:solidFill>
                  <a:srgbClr val="000000">
                    <a:lumMod val="50000"/>
                    <a:lumOff val="50000"/>
                  </a:srgbClr>
                </a:solidFill>
                <a:latin typeface="Calibri" pitchFamily="34" charset="0"/>
              </a:rPr>
              <a:t>Attracting and building relationships with customers</a:t>
            </a:r>
          </a:p>
          <a:p>
            <a:pPr defTabSz="912813"/>
            <a:r>
              <a:rPr lang="en-US" sz="2200" dirty="0">
                <a:solidFill>
                  <a:srgbClr val="000000">
                    <a:lumMod val="50000"/>
                    <a:lumOff val="50000"/>
                  </a:srgbClr>
                </a:solidFill>
                <a:latin typeface="Calibri" pitchFamily="34" charset="0"/>
              </a:rPr>
              <a:t>“Service-oriented”, customization</a:t>
            </a:r>
          </a:p>
          <a:p>
            <a:pPr defTabSz="912813"/>
            <a:r>
              <a:rPr lang="en-US" sz="2200" dirty="0">
                <a:solidFill>
                  <a:srgbClr val="000000">
                    <a:lumMod val="50000"/>
                    <a:lumOff val="50000"/>
                  </a:srgbClr>
                </a:solidFill>
                <a:latin typeface="Calibri" pitchFamily="34" charset="0"/>
              </a:rPr>
              <a:t>Economies of scope important</a:t>
            </a:r>
          </a:p>
        </p:txBody>
      </p:sp>
    </p:spTree>
  </p:cSld>
  <p:clrMapOvr>
    <a:masterClrMapping/>
  </p:clrMapOvr>
  <p:transition>
    <p:push/>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Chart 3"/>
          <p:cNvGraphicFramePr>
            <a:graphicFrameLocks/>
          </p:cNvGraphicFramePr>
          <p:nvPr/>
        </p:nvGraphicFramePr>
        <p:xfrm>
          <a:off x="1524000" y="1524000"/>
          <a:ext cx="6096000" cy="4064000"/>
        </p:xfrm>
        <a:graphic>
          <a:graphicData uri="http://schemas.openxmlformats.org/presentationml/2006/ole">
            <p:oleObj spid="_x0000_s6146" r:id="rId3" imgW="6096528" imgH="4060288" progId="Excel.Sheet.8">
              <p:embed/>
            </p:oleObj>
          </a:graphicData>
        </a:graphic>
      </p:graphicFrame>
      <p:sp>
        <p:nvSpPr>
          <p:cNvPr id="2052" name="TextBox 4"/>
          <p:cNvSpPr txBox="1">
            <a:spLocks noChangeArrowheads="1"/>
          </p:cNvSpPr>
          <p:nvPr/>
        </p:nvSpPr>
        <p:spPr bwMode="auto">
          <a:xfrm>
            <a:off x="2781300" y="2743200"/>
            <a:ext cx="2095500" cy="461643"/>
          </a:xfrm>
          <a:prstGeom prst="rect">
            <a:avLst/>
          </a:prstGeom>
          <a:noFill/>
          <a:ln w="9525">
            <a:noFill/>
            <a:miter lim="800000"/>
            <a:headEnd/>
            <a:tailEnd/>
          </a:ln>
        </p:spPr>
        <p:txBody>
          <a:bodyPr wrap="square" lIns="91416" tIns="45709" rIns="91416" bIns="45709">
            <a:spAutoFit/>
          </a:bodyPr>
          <a:lstStyle/>
          <a:p>
            <a:pPr defTabSz="912813"/>
            <a:r>
              <a:rPr lang="en-US" sz="2400" b="1" dirty="0" smtClean="0">
                <a:solidFill>
                  <a:srgbClr val="FFFFFF"/>
                </a:solidFill>
                <a:latin typeface="Calibri" pitchFamily="34" charset="0"/>
              </a:rPr>
              <a:t>Engagement </a:t>
            </a:r>
            <a:endParaRPr lang="en-US" sz="2400" b="1" dirty="0">
              <a:solidFill>
                <a:srgbClr val="FFFFFF"/>
              </a:solidFill>
              <a:latin typeface="Calibri" pitchFamily="34" charset="0"/>
            </a:endParaRPr>
          </a:p>
        </p:txBody>
      </p:sp>
      <p:sp>
        <p:nvSpPr>
          <p:cNvPr id="2053" name="TextBox 5"/>
          <p:cNvSpPr txBox="1">
            <a:spLocks noChangeArrowheads="1"/>
          </p:cNvSpPr>
          <p:nvPr/>
        </p:nvSpPr>
        <p:spPr bwMode="auto">
          <a:xfrm>
            <a:off x="4724400" y="2667000"/>
            <a:ext cx="1571625" cy="461643"/>
          </a:xfrm>
          <a:prstGeom prst="rect">
            <a:avLst/>
          </a:prstGeom>
          <a:noFill/>
          <a:ln w="9525">
            <a:noFill/>
            <a:miter lim="800000"/>
            <a:headEnd/>
            <a:tailEnd/>
          </a:ln>
        </p:spPr>
        <p:txBody>
          <a:bodyPr lIns="91416" tIns="45709" rIns="91416" bIns="45709">
            <a:spAutoFit/>
          </a:bodyPr>
          <a:lstStyle/>
          <a:p>
            <a:pPr defTabSz="912813"/>
            <a:r>
              <a:rPr lang="en-US" sz="2400" b="1" dirty="0" smtClean="0">
                <a:solidFill>
                  <a:srgbClr val="FFFFFF"/>
                </a:solidFill>
                <a:latin typeface="Calibri" pitchFamily="34" charset="0"/>
              </a:rPr>
              <a:t>Innovation</a:t>
            </a:r>
            <a:endParaRPr lang="en-US" sz="2400" b="1" dirty="0">
              <a:solidFill>
                <a:srgbClr val="FFFFFF"/>
              </a:solidFill>
              <a:latin typeface="Calibri" pitchFamily="34" charset="0"/>
            </a:endParaRPr>
          </a:p>
        </p:txBody>
      </p:sp>
      <p:sp>
        <p:nvSpPr>
          <p:cNvPr id="2054" name="TextBox 6"/>
          <p:cNvSpPr txBox="1">
            <a:spLocks noChangeArrowheads="1"/>
          </p:cNvSpPr>
          <p:nvPr/>
        </p:nvSpPr>
        <p:spPr bwMode="auto">
          <a:xfrm>
            <a:off x="3429000" y="4495800"/>
            <a:ext cx="2209800" cy="461643"/>
          </a:xfrm>
          <a:prstGeom prst="rect">
            <a:avLst/>
          </a:prstGeom>
          <a:noFill/>
          <a:ln w="9525">
            <a:noFill/>
            <a:miter lim="800000"/>
            <a:headEnd/>
            <a:tailEnd/>
          </a:ln>
        </p:spPr>
        <p:txBody>
          <a:bodyPr wrap="square" lIns="91416" tIns="45709" rIns="91416" bIns="45709">
            <a:spAutoFit/>
          </a:bodyPr>
          <a:lstStyle/>
          <a:p>
            <a:pPr defTabSz="912813"/>
            <a:r>
              <a:rPr lang="en-US" sz="2400" b="1" dirty="0">
                <a:solidFill>
                  <a:srgbClr val="FFFFFF"/>
                </a:solidFill>
                <a:latin typeface="Calibri" pitchFamily="34" charset="0"/>
              </a:rPr>
              <a:t>Infrastructure</a:t>
            </a:r>
          </a:p>
        </p:txBody>
      </p:sp>
      <p:sp>
        <p:nvSpPr>
          <p:cNvPr id="2055" name="TextBox 7"/>
          <p:cNvSpPr txBox="1">
            <a:spLocks noChangeArrowheads="1"/>
          </p:cNvSpPr>
          <p:nvPr/>
        </p:nvSpPr>
        <p:spPr bwMode="auto">
          <a:xfrm>
            <a:off x="152400" y="5181600"/>
            <a:ext cx="3697287" cy="1446212"/>
          </a:xfrm>
          <a:prstGeom prst="rect">
            <a:avLst/>
          </a:prstGeom>
          <a:noFill/>
          <a:ln w="9525">
            <a:noFill/>
            <a:miter lim="800000"/>
            <a:headEnd/>
            <a:tailEnd/>
          </a:ln>
        </p:spPr>
        <p:txBody>
          <a:bodyPr lIns="91416" tIns="45709" rIns="91416" bIns="45709">
            <a:spAutoFit/>
          </a:bodyPr>
          <a:lstStyle/>
          <a:p>
            <a:pPr defTabSz="912813"/>
            <a:r>
              <a:rPr lang="en-US" sz="2200" dirty="0">
                <a:solidFill>
                  <a:srgbClr val="000000">
                    <a:lumMod val="50000"/>
                    <a:lumOff val="50000"/>
                  </a:srgbClr>
                </a:solidFill>
                <a:latin typeface="Calibri" pitchFamily="34" charset="0"/>
              </a:rPr>
              <a:t>Back office capacities that</a:t>
            </a:r>
          </a:p>
          <a:p>
            <a:pPr defTabSz="912813"/>
            <a:r>
              <a:rPr lang="en-US" sz="2200" dirty="0">
                <a:solidFill>
                  <a:srgbClr val="000000">
                    <a:lumMod val="50000"/>
                    <a:lumOff val="50000"/>
                  </a:srgbClr>
                </a:solidFill>
                <a:latin typeface="Calibri" pitchFamily="34" charset="0"/>
              </a:rPr>
              <a:t>support day-to-day operations</a:t>
            </a:r>
          </a:p>
          <a:p>
            <a:pPr defTabSz="912813"/>
            <a:r>
              <a:rPr lang="en-US" sz="2200" dirty="0">
                <a:solidFill>
                  <a:srgbClr val="000000">
                    <a:lumMod val="50000"/>
                    <a:lumOff val="50000"/>
                  </a:srgbClr>
                </a:solidFill>
                <a:latin typeface="Calibri" pitchFamily="34" charset="0"/>
              </a:rPr>
              <a:t>“</a:t>
            </a:r>
            <a:r>
              <a:rPr lang="en-US" sz="2200" dirty="0" err="1">
                <a:solidFill>
                  <a:srgbClr val="000000">
                    <a:lumMod val="50000"/>
                    <a:lumOff val="50000"/>
                  </a:srgbClr>
                </a:solidFill>
                <a:latin typeface="Calibri" pitchFamily="34" charset="0"/>
              </a:rPr>
              <a:t>Routinized</a:t>
            </a:r>
            <a:r>
              <a:rPr lang="en-US" sz="2200" dirty="0">
                <a:solidFill>
                  <a:srgbClr val="000000">
                    <a:lumMod val="50000"/>
                    <a:lumOff val="50000"/>
                  </a:srgbClr>
                </a:solidFill>
                <a:latin typeface="Calibri" pitchFamily="34" charset="0"/>
              </a:rPr>
              <a:t>” workflows</a:t>
            </a:r>
          </a:p>
          <a:p>
            <a:pPr defTabSz="912813"/>
            <a:r>
              <a:rPr lang="en-US" sz="2200" dirty="0">
                <a:solidFill>
                  <a:srgbClr val="000000">
                    <a:lumMod val="50000"/>
                    <a:lumOff val="50000"/>
                  </a:srgbClr>
                </a:solidFill>
                <a:latin typeface="Calibri" pitchFamily="34" charset="0"/>
              </a:rPr>
              <a:t>Economies of scale important</a:t>
            </a:r>
          </a:p>
        </p:txBody>
      </p:sp>
      <p:sp>
        <p:nvSpPr>
          <p:cNvPr id="2056" name="TextBox 8"/>
          <p:cNvSpPr txBox="1">
            <a:spLocks noChangeArrowheads="1"/>
          </p:cNvSpPr>
          <p:nvPr/>
        </p:nvSpPr>
        <p:spPr bwMode="auto">
          <a:xfrm>
            <a:off x="5181600" y="482600"/>
            <a:ext cx="3974694" cy="1107973"/>
          </a:xfrm>
          <a:prstGeom prst="rect">
            <a:avLst/>
          </a:prstGeom>
          <a:noFill/>
          <a:ln w="9525">
            <a:noFill/>
            <a:miter lim="800000"/>
            <a:headEnd/>
            <a:tailEnd/>
          </a:ln>
        </p:spPr>
        <p:txBody>
          <a:bodyPr wrap="none" lIns="91416" tIns="45709" rIns="91416" bIns="45709">
            <a:spAutoFit/>
          </a:bodyPr>
          <a:lstStyle/>
          <a:p>
            <a:pPr defTabSz="912813"/>
            <a:r>
              <a:rPr lang="en-US" sz="2200" dirty="0">
                <a:solidFill>
                  <a:srgbClr val="000000">
                    <a:lumMod val="50000"/>
                    <a:lumOff val="50000"/>
                  </a:srgbClr>
                </a:solidFill>
                <a:latin typeface="Calibri" pitchFamily="34" charset="0"/>
              </a:rPr>
              <a:t>Develop </a:t>
            </a:r>
            <a:r>
              <a:rPr lang="en-US" sz="2200" dirty="0" smtClean="0">
                <a:solidFill>
                  <a:srgbClr val="000000">
                    <a:lumMod val="50000"/>
                    <a:lumOff val="50000"/>
                  </a:srgbClr>
                </a:solidFill>
                <a:latin typeface="Calibri" pitchFamily="34" charset="0"/>
              </a:rPr>
              <a:t>new</a:t>
            </a:r>
            <a:endParaRPr lang="en-US" sz="2200" dirty="0">
              <a:solidFill>
                <a:srgbClr val="000000">
                  <a:lumMod val="50000"/>
                  <a:lumOff val="50000"/>
                </a:srgbClr>
              </a:solidFill>
              <a:latin typeface="Calibri" pitchFamily="34" charset="0"/>
            </a:endParaRPr>
          </a:p>
          <a:p>
            <a:pPr defTabSz="912813"/>
            <a:r>
              <a:rPr lang="en-US" sz="2200" dirty="0">
                <a:solidFill>
                  <a:srgbClr val="000000">
                    <a:lumMod val="50000"/>
                    <a:lumOff val="50000"/>
                  </a:srgbClr>
                </a:solidFill>
                <a:latin typeface="Calibri" pitchFamily="34" charset="0"/>
              </a:rPr>
              <a:t>services and </a:t>
            </a:r>
            <a:r>
              <a:rPr lang="en-US" sz="2200" dirty="0" smtClean="0">
                <a:solidFill>
                  <a:srgbClr val="000000">
                    <a:lumMod val="50000"/>
                    <a:lumOff val="50000"/>
                  </a:srgbClr>
                </a:solidFill>
                <a:latin typeface="Calibri" pitchFamily="34" charset="0"/>
              </a:rPr>
              <a:t>have them accepted</a:t>
            </a:r>
            <a:endParaRPr lang="en-US" sz="2200" dirty="0">
              <a:solidFill>
                <a:srgbClr val="000000">
                  <a:lumMod val="50000"/>
                  <a:lumOff val="50000"/>
                </a:srgbClr>
              </a:solidFill>
              <a:latin typeface="Calibri" pitchFamily="34" charset="0"/>
            </a:endParaRPr>
          </a:p>
          <a:p>
            <a:pPr defTabSz="912813"/>
            <a:r>
              <a:rPr lang="en-US" sz="2200" dirty="0">
                <a:solidFill>
                  <a:srgbClr val="000000">
                    <a:lumMod val="50000"/>
                    <a:lumOff val="50000"/>
                  </a:srgbClr>
                </a:solidFill>
                <a:latin typeface="Calibri" pitchFamily="34" charset="0"/>
              </a:rPr>
              <a:t>Speed/flexibility important</a:t>
            </a:r>
          </a:p>
        </p:txBody>
      </p:sp>
      <p:sp>
        <p:nvSpPr>
          <p:cNvPr id="2057" name="TextBox 9"/>
          <p:cNvSpPr txBox="1">
            <a:spLocks noChangeArrowheads="1"/>
          </p:cNvSpPr>
          <p:nvPr/>
        </p:nvSpPr>
        <p:spPr bwMode="auto">
          <a:xfrm>
            <a:off x="285750" y="322263"/>
            <a:ext cx="4554538" cy="1446212"/>
          </a:xfrm>
          <a:prstGeom prst="rect">
            <a:avLst/>
          </a:prstGeom>
          <a:noFill/>
          <a:ln w="9525">
            <a:noFill/>
            <a:miter lim="800000"/>
            <a:headEnd/>
            <a:tailEnd/>
          </a:ln>
        </p:spPr>
        <p:txBody>
          <a:bodyPr lIns="91416" tIns="45709" rIns="91416" bIns="45709">
            <a:spAutoFit/>
          </a:bodyPr>
          <a:lstStyle/>
          <a:p>
            <a:pPr defTabSz="912813"/>
            <a:r>
              <a:rPr lang="en-US" sz="2200" dirty="0">
                <a:solidFill>
                  <a:srgbClr val="000000">
                    <a:lumMod val="50000"/>
                    <a:lumOff val="50000"/>
                  </a:srgbClr>
                </a:solidFill>
                <a:latin typeface="Calibri" pitchFamily="34" charset="0"/>
              </a:rPr>
              <a:t>Attracting and building relationships with </a:t>
            </a:r>
            <a:r>
              <a:rPr lang="en-US" sz="2200" dirty="0" smtClean="0">
                <a:solidFill>
                  <a:srgbClr val="000000">
                    <a:lumMod val="50000"/>
                    <a:lumOff val="50000"/>
                  </a:srgbClr>
                </a:solidFill>
                <a:latin typeface="Calibri" pitchFamily="34" charset="0"/>
              </a:rPr>
              <a:t>researchers and learners</a:t>
            </a:r>
            <a:endParaRPr lang="en-US" sz="2200" dirty="0">
              <a:solidFill>
                <a:srgbClr val="000000">
                  <a:lumMod val="50000"/>
                  <a:lumOff val="50000"/>
                </a:srgbClr>
              </a:solidFill>
              <a:latin typeface="Calibri" pitchFamily="34" charset="0"/>
            </a:endParaRPr>
          </a:p>
          <a:p>
            <a:pPr defTabSz="912813"/>
            <a:r>
              <a:rPr lang="en-US" sz="2200" dirty="0">
                <a:solidFill>
                  <a:srgbClr val="000000">
                    <a:lumMod val="50000"/>
                    <a:lumOff val="50000"/>
                  </a:srgbClr>
                </a:solidFill>
                <a:latin typeface="Calibri" pitchFamily="34" charset="0"/>
              </a:rPr>
              <a:t>“Service-oriented”, customization</a:t>
            </a:r>
          </a:p>
          <a:p>
            <a:pPr defTabSz="912813"/>
            <a:r>
              <a:rPr lang="en-US" sz="2200" dirty="0">
                <a:solidFill>
                  <a:srgbClr val="000000">
                    <a:lumMod val="50000"/>
                    <a:lumOff val="50000"/>
                  </a:srgbClr>
                </a:solidFill>
                <a:latin typeface="Calibri" pitchFamily="34" charset="0"/>
              </a:rPr>
              <a:t>Economies of scope important</a:t>
            </a:r>
          </a:p>
        </p:txBody>
      </p:sp>
    </p:spTree>
  </p:cSld>
  <p:clrMapOvr>
    <a:masterClrMapping/>
  </p:clrMapOvr>
  <p:transition>
    <p:push/>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dirty="0" smtClean="0">
                <a:latin typeface="Segoe UI Light" pitchFamily="34" charset="0"/>
              </a:rPr>
              <a:t>What business are we in?</a:t>
            </a:r>
            <a:endParaRPr lang="en-US" sz="7200" dirty="0">
              <a:latin typeface="Segoe UI Light" pitchFamily="34" charset="0"/>
            </a:endParaRPr>
          </a:p>
        </p:txBody>
      </p:sp>
      <p:sp>
        <p:nvSpPr>
          <p:cNvPr id="3" name="Content Placeholder 2"/>
          <p:cNvSpPr>
            <a:spLocks noGrp="1"/>
          </p:cNvSpPr>
          <p:nvPr>
            <p:ph idx="1"/>
          </p:nvPr>
        </p:nvSpPr>
        <p:spPr>
          <a:xfrm>
            <a:off x="457200" y="2133600"/>
            <a:ext cx="8229600" cy="3992564"/>
          </a:xfrm>
        </p:spPr>
        <p:txBody>
          <a:bodyPr>
            <a:normAutofit lnSpcReduction="10000"/>
          </a:bodyPr>
          <a:lstStyle/>
          <a:p>
            <a:r>
              <a:rPr lang="en-US" dirty="0" smtClean="0"/>
              <a:t>Strategy is about choices …</a:t>
            </a:r>
          </a:p>
          <a:p>
            <a:endParaRPr lang="en-US" dirty="0" smtClean="0"/>
          </a:p>
          <a:p>
            <a:r>
              <a:rPr lang="en-US" dirty="0" smtClean="0"/>
              <a:t>Where is distinctive local impact?</a:t>
            </a:r>
          </a:p>
          <a:p>
            <a:endParaRPr lang="en-US" dirty="0" smtClean="0"/>
          </a:p>
          <a:p>
            <a:r>
              <a:rPr lang="en-US" dirty="0" smtClean="0"/>
              <a:t>What should be done collaboratively?</a:t>
            </a:r>
          </a:p>
          <a:p>
            <a:endParaRPr lang="en-US" dirty="0" smtClean="0"/>
          </a:p>
          <a:p>
            <a:r>
              <a:rPr lang="en-US" dirty="0" smtClean="0"/>
              <a:t>What should be done by others?</a:t>
            </a:r>
            <a:endParaRPr lang="en-US" dirty="0"/>
          </a:p>
        </p:txBody>
      </p:sp>
    </p:spTree>
  </p:cSld>
  <p:clrMapOvr>
    <a:masterClrMapping/>
  </p:clrMapOvr>
  <p:transition>
    <p:push/>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lumMod val="65000"/>
            <a:lumOff val="3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solidFill>
                  <a:schemeClr val="tx1"/>
                </a:solidFill>
              </a:rPr>
              <a:t>Library directions?</a:t>
            </a:r>
            <a:endParaRPr lang="en-US" dirty="0">
              <a:solidFill>
                <a:schemeClr val="tx1"/>
              </a:solidFill>
            </a:endParaRPr>
          </a:p>
        </p:txBody>
      </p:sp>
    </p:spTree>
  </p:cSld>
  <p:clrMapOvr>
    <a:masterClrMapping/>
  </p:clrMapOvr>
  <p:transition>
    <p:pu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65000"/>
            <a:lumOff val="3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solidFill>
                  <a:schemeClr val="tx1"/>
                </a:solidFill>
              </a:rPr>
              <a:t>Preamble</a:t>
            </a:r>
            <a:endParaRPr lang="en-US" dirty="0">
              <a:solidFill>
                <a:schemeClr val="tx1"/>
              </a:solidFill>
            </a:endParaRPr>
          </a:p>
        </p:txBody>
      </p:sp>
    </p:spTree>
  </p:cSld>
  <p:clrMapOvr>
    <a:masterClrMapping/>
  </p:clrMapOvr>
  <p:transition>
    <p:push/>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7" name="Text Placeholder 6"/>
          <p:cNvSpPr>
            <a:spLocks noGrp="1"/>
          </p:cNvSpPr>
          <p:nvPr>
            <p:ph type="body" sz="quarter" idx="15"/>
          </p:nvPr>
        </p:nvSpPr>
        <p:spPr>
          <a:xfrm>
            <a:off x="2667000" y="304800"/>
            <a:ext cx="5943600" cy="1280160"/>
          </a:xfrm>
        </p:spPr>
        <p:txBody>
          <a:bodyPr/>
          <a:lstStyle/>
          <a:p>
            <a:r>
              <a:rPr lang="en-US" sz="4800" dirty="0" smtClean="0">
                <a:solidFill>
                  <a:schemeClr val="accent3"/>
                </a:solidFill>
              </a:rPr>
              <a:t>Shifting boundaries</a:t>
            </a:r>
            <a:endParaRPr lang="en-US" sz="4800" dirty="0">
              <a:solidFill>
                <a:schemeClr val="accent3"/>
              </a:solidFill>
            </a:endParaRPr>
          </a:p>
        </p:txBody>
      </p:sp>
      <p:sp>
        <p:nvSpPr>
          <p:cNvPr id="6" name="Text Placeholder 5"/>
          <p:cNvSpPr>
            <a:spLocks noGrp="1"/>
          </p:cNvSpPr>
          <p:nvPr>
            <p:ph type="body" sz="quarter" idx="14"/>
          </p:nvPr>
        </p:nvSpPr>
        <p:spPr>
          <a:xfrm>
            <a:off x="914400" y="4267200"/>
            <a:ext cx="7543800" cy="624840"/>
          </a:xfrm>
        </p:spPr>
        <p:txBody>
          <a:bodyPr>
            <a:normAutofit fontScale="85000" lnSpcReduction="20000"/>
          </a:bodyPr>
          <a:lstStyle/>
          <a:p>
            <a:r>
              <a:rPr lang="en-US" dirty="0" smtClean="0"/>
              <a:t>Libraries </a:t>
            </a:r>
            <a:r>
              <a:rPr lang="en-US" dirty="0" err="1" smtClean="0"/>
              <a:t>externalising</a:t>
            </a:r>
            <a:r>
              <a:rPr lang="en-US" dirty="0" smtClean="0"/>
              <a:t> infrastructure – economies of scale and network effects</a:t>
            </a:r>
            <a:endParaRPr lang="en-US" dirty="0"/>
          </a:p>
        </p:txBody>
      </p:sp>
      <p:pic>
        <p:nvPicPr>
          <p:cNvPr id="129028" name="Picture 4" descr="http://upload.wikimedia.org/wikipedia/commons/thumb/5/50/Automated_Storage_and_Retrieval_System_-_Defense_Visual_Information_Center_%C2%B7_DD-ST-96-00253.JPEG/79px-Automated_Storage_and_Retrieval_System_-_Defense_Visual_Information_Center_%C2%B7_DD-ST-96-00253.JPEG"/>
          <p:cNvPicPr>
            <a:picLocks noGrp="1" noChangeAspect="1" noChangeArrowheads="1"/>
          </p:cNvPicPr>
          <p:nvPr>
            <p:ph type="pic" sz="quarter" idx="16"/>
          </p:nvPr>
        </p:nvPicPr>
        <p:blipFill>
          <a:blip r:embed="rId2" cstate="print"/>
          <a:srcRect t="17083" b="17083"/>
          <a:stretch>
            <a:fillRect/>
          </a:stretch>
        </p:blipFill>
        <p:spPr bwMode="auto">
          <a:xfrm>
            <a:off x="45720" y="4358640"/>
            <a:ext cx="914400" cy="914400"/>
          </a:xfrm>
          <a:prstGeom prst="rect">
            <a:avLst/>
          </a:prstGeom>
          <a:noFill/>
        </p:spPr>
      </p:pic>
      <p:sp>
        <p:nvSpPr>
          <p:cNvPr id="9" name="Text Placeholder 8"/>
          <p:cNvSpPr>
            <a:spLocks noGrp="1"/>
          </p:cNvSpPr>
          <p:nvPr>
            <p:ph type="body" sz="quarter" idx="17"/>
          </p:nvPr>
        </p:nvSpPr>
        <p:spPr>
          <a:xfrm>
            <a:off x="914400" y="4831080"/>
            <a:ext cx="7543800" cy="899160"/>
          </a:xfrm>
        </p:spPr>
        <p:txBody>
          <a:bodyPr>
            <a:normAutofit fontScale="92500" lnSpcReduction="10000"/>
          </a:bodyPr>
          <a:lstStyle/>
          <a:p>
            <a:r>
              <a:rPr lang="en-US" dirty="0" smtClean="0"/>
              <a:t>Collections</a:t>
            </a:r>
          </a:p>
          <a:p>
            <a:r>
              <a:rPr lang="en-US" dirty="0" smtClean="0"/>
              <a:t>Systems</a:t>
            </a:r>
          </a:p>
          <a:p>
            <a:r>
              <a:rPr lang="en-US" dirty="0" smtClean="0"/>
              <a:t>Discovery?</a:t>
            </a:r>
            <a:endParaRPr lang="en-US" dirty="0"/>
          </a:p>
        </p:txBody>
      </p:sp>
      <p:sp>
        <p:nvSpPr>
          <p:cNvPr id="10" name="Text Placeholder 9"/>
          <p:cNvSpPr>
            <a:spLocks noGrp="1"/>
          </p:cNvSpPr>
          <p:nvPr>
            <p:ph type="body" sz="quarter" idx="18"/>
          </p:nvPr>
        </p:nvSpPr>
        <p:spPr>
          <a:xfrm>
            <a:off x="914400" y="1905000"/>
            <a:ext cx="7543800" cy="716280"/>
          </a:xfrm>
        </p:spPr>
        <p:txBody>
          <a:bodyPr>
            <a:normAutofit/>
          </a:bodyPr>
          <a:lstStyle/>
          <a:p>
            <a:r>
              <a:rPr lang="en-US" dirty="0" smtClean="0"/>
              <a:t>Engagement creates distinctive local value</a:t>
            </a:r>
            <a:endParaRPr lang="en-US" dirty="0"/>
          </a:p>
        </p:txBody>
      </p:sp>
      <p:pic>
        <p:nvPicPr>
          <p:cNvPr id="18" name="Picture 1"/>
          <p:cNvPicPr>
            <a:picLocks noGrp="1" noChangeAspect="1" noChangeArrowheads="1"/>
          </p:cNvPicPr>
          <p:nvPr>
            <p:ph type="pic" sz="quarter" idx="19"/>
          </p:nvPr>
        </p:nvPicPr>
        <p:blipFill>
          <a:blip r:embed="rId3" cstate="print"/>
          <a:srcRect l="12500" r="12500"/>
          <a:stretch>
            <a:fillRect/>
          </a:stretch>
        </p:blipFill>
        <p:spPr bwMode="auto">
          <a:xfrm>
            <a:off x="45720" y="2087880"/>
            <a:ext cx="914400" cy="914400"/>
          </a:xfrm>
          <a:prstGeom prst="rect">
            <a:avLst/>
          </a:prstGeom>
          <a:noFill/>
          <a:ln w="12700">
            <a:noFill/>
            <a:miter lim="800000"/>
            <a:headEnd/>
            <a:tailEnd/>
          </a:ln>
        </p:spPr>
      </p:pic>
      <p:sp>
        <p:nvSpPr>
          <p:cNvPr id="12" name="Text Placeholder 11"/>
          <p:cNvSpPr>
            <a:spLocks noGrp="1"/>
          </p:cNvSpPr>
          <p:nvPr>
            <p:ph type="body" sz="quarter" idx="20"/>
          </p:nvPr>
        </p:nvSpPr>
        <p:spPr>
          <a:xfrm>
            <a:off x="914400" y="2819400"/>
            <a:ext cx="7543800" cy="762000"/>
          </a:xfrm>
        </p:spPr>
        <p:txBody>
          <a:bodyPr>
            <a:noAutofit/>
          </a:bodyPr>
          <a:lstStyle/>
          <a:p>
            <a:r>
              <a:rPr lang="en-US" dirty="0" smtClean="0"/>
              <a:t>Buildings</a:t>
            </a:r>
          </a:p>
          <a:p>
            <a:r>
              <a:rPr lang="en-US" dirty="0" smtClean="0"/>
              <a:t>The service turn</a:t>
            </a:r>
          </a:p>
          <a:p>
            <a:r>
              <a:rPr lang="en-US" dirty="0" smtClean="0"/>
              <a:t>People</a:t>
            </a:r>
          </a:p>
          <a:p>
            <a:r>
              <a:rPr lang="en-US" dirty="0" smtClean="0"/>
              <a:t>Aggregate social/</a:t>
            </a:r>
            <a:r>
              <a:rPr lang="en-US" dirty="0" err="1" smtClean="0"/>
              <a:t>analyti</a:t>
            </a:r>
            <a:r>
              <a:rPr lang="en-US" dirty="0" smtClean="0"/>
              <a:t> </a:t>
            </a:r>
            <a:r>
              <a:rPr lang="en-US" dirty="0" err="1" smtClean="0"/>
              <a:t>cs</a:t>
            </a:r>
            <a:r>
              <a:rPr lang="en-US" dirty="0" smtClean="0"/>
              <a:t> data</a:t>
            </a:r>
            <a:endParaRPr lang="en-US" dirty="0"/>
          </a:p>
        </p:txBody>
      </p:sp>
      <p:pic>
        <p:nvPicPr>
          <p:cNvPr id="21" name="Content Placeholder 3" descr="space.png"/>
          <p:cNvPicPr>
            <a:picLocks noChangeAspect="1"/>
          </p:cNvPicPr>
          <p:nvPr/>
        </p:nvPicPr>
        <p:blipFill>
          <a:blip r:embed="rId4" cstate="print"/>
          <a:stretch>
            <a:fillRect/>
          </a:stretch>
        </p:blipFill>
        <p:spPr>
          <a:xfrm>
            <a:off x="0" y="0"/>
            <a:ext cx="2561905" cy="1257143"/>
          </a:xfrm>
          <a:prstGeom prst="rect">
            <a:avLst/>
          </a:prstGeom>
        </p:spPr>
      </p:pic>
      <p:pic>
        <p:nvPicPr>
          <p:cNvPr id="19" name="Picture 2" descr="Cumulus"/>
          <p:cNvPicPr>
            <a:picLocks noGrp="1" noChangeAspect="1" noChangeArrowheads="1"/>
          </p:cNvPicPr>
          <p:nvPr>
            <p:ph type="pic" sz="quarter" idx="22"/>
          </p:nvPr>
        </p:nvPicPr>
        <p:blipFill>
          <a:blip r:embed="rId5" cstate="print"/>
          <a:srcRect l="12500" r="12500"/>
          <a:stretch>
            <a:fillRect/>
          </a:stretch>
        </p:blipFill>
        <p:spPr bwMode="auto">
          <a:xfrm>
            <a:off x="3276600" y="5638800"/>
            <a:ext cx="914400" cy="914400"/>
          </a:xfrm>
          <a:prstGeom prst="rect">
            <a:avLst/>
          </a:prstGeom>
          <a:noFill/>
        </p:spPr>
      </p:pic>
      <p:sp>
        <p:nvSpPr>
          <p:cNvPr id="20" name="Text Placeholder 14"/>
          <p:cNvSpPr>
            <a:spLocks noGrp="1"/>
          </p:cNvSpPr>
          <p:nvPr>
            <p:ph type="body" sz="quarter" idx="23"/>
          </p:nvPr>
        </p:nvSpPr>
        <p:spPr>
          <a:xfrm>
            <a:off x="4343400" y="5638800"/>
            <a:ext cx="5410200" cy="914400"/>
          </a:xfrm>
        </p:spPr>
        <p:txBody>
          <a:bodyPr>
            <a:normAutofit/>
          </a:bodyPr>
          <a:lstStyle/>
          <a:p>
            <a:r>
              <a:rPr lang="en-US" dirty="0" smtClean="0"/>
              <a:t>Collaborative: sharing innovation </a:t>
            </a:r>
            <a:br>
              <a:rPr lang="en-US" dirty="0" smtClean="0"/>
            </a:br>
            <a:r>
              <a:rPr lang="en-US" dirty="0" smtClean="0"/>
              <a:t>    and resources</a:t>
            </a:r>
          </a:p>
          <a:p>
            <a:r>
              <a:rPr lang="en-US" dirty="0" smtClean="0"/>
              <a:t>Commercial: contracting for services</a:t>
            </a:r>
          </a:p>
        </p:txBody>
      </p:sp>
    </p:spTree>
  </p:cSld>
  <p:clrMapOvr>
    <a:masterClrMapping/>
  </p:clrMapOvr>
  <p:transition>
    <p:push/>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Space</a:t>
            </a:r>
            <a:endParaRPr lang="en-US" dirty="0"/>
          </a:p>
        </p:txBody>
      </p:sp>
      <p:sp>
        <p:nvSpPr>
          <p:cNvPr id="10" name="Subtitle 9"/>
          <p:cNvSpPr>
            <a:spLocks noGrp="1"/>
          </p:cNvSpPr>
          <p:nvPr>
            <p:ph type="subTitle" idx="13"/>
          </p:nvPr>
        </p:nvSpPr>
        <p:spPr>
          <a:xfrm>
            <a:off x="-45720" y="1097280"/>
            <a:ext cx="8580120" cy="1264920"/>
          </a:xfrm>
        </p:spPr>
        <p:txBody>
          <a:bodyPr>
            <a:normAutofit fontScale="85000" lnSpcReduction="20000"/>
          </a:bodyPr>
          <a:lstStyle/>
          <a:p>
            <a:r>
              <a:rPr lang="en-US" dirty="0" smtClean="0">
                <a:solidFill>
                  <a:schemeClr val="accent3"/>
                </a:solidFill>
              </a:rPr>
              <a:t>Reconfigure around the user experience </a:t>
            </a:r>
            <a:br>
              <a:rPr lang="en-US" dirty="0" smtClean="0">
                <a:solidFill>
                  <a:schemeClr val="accent3"/>
                </a:solidFill>
              </a:rPr>
            </a:br>
            <a:r>
              <a:rPr lang="en-US" dirty="0" smtClean="0">
                <a:solidFill>
                  <a:schemeClr val="accent3"/>
                </a:solidFill>
              </a:rPr>
              <a:t>rather than around collections.</a:t>
            </a:r>
          </a:p>
          <a:p>
            <a:r>
              <a:rPr lang="en-US" dirty="0" smtClean="0">
                <a:solidFill>
                  <a:schemeClr val="accent3"/>
                </a:solidFill>
              </a:rPr>
              <a:t>Infrastructure &gt;&gt; engagement</a:t>
            </a:r>
            <a:endParaRPr lang="en-US" dirty="0">
              <a:solidFill>
                <a:schemeClr val="accent3"/>
              </a:solidFill>
            </a:endParaRPr>
          </a:p>
        </p:txBody>
      </p:sp>
      <p:sp>
        <p:nvSpPr>
          <p:cNvPr id="35" name="Text Placeholder 34"/>
          <p:cNvSpPr>
            <a:spLocks noGrp="1"/>
          </p:cNvSpPr>
          <p:nvPr>
            <p:ph type="body" sz="quarter" idx="14"/>
          </p:nvPr>
        </p:nvSpPr>
        <p:spPr>
          <a:xfrm>
            <a:off x="914400" y="2651760"/>
            <a:ext cx="3581400" cy="457200"/>
          </a:xfrm>
        </p:spPr>
        <p:txBody>
          <a:bodyPr>
            <a:normAutofit fontScale="92500" lnSpcReduction="10000"/>
          </a:bodyPr>
          <a:lstStyle/>
          <a:p>
            <a:r>
              <a:rPr lang="en-US" sz="2800" dirty="0" smtClean="0">
                <a:solidFill>
                  <a:schemeClr val="bg1">
                    <a:lumMod val="50000"/>
                    <a:lumOff val="50000"/>
                  </a:schemeClr>
                </a:solidFill>
              </a:rPr>
              <a:t>Social</a:t>
            </a:r>
            <a:endParaRPr lang="en-US" sz="2800" dirty="0">
              <a:solidFill>
                <a:schemeClr val="bg1">
                  <a:lumMod val="50000"/>
                  <a:lumOff val="50000"/>
                </a:schemeClr>
              </a:solidFill>
            </a:endParaRPr>
          </a:p>
        </p:txBody>
      </p:sp>
      <p:pic>
        <p:nvPicPr>
          <p:cNvPr id="56" name="Picture 1"/>
          <p:cNvPicPr>
            <a:picLocks noGrp="1" noChangeAspect="1" noChangeArrowheads="1"/>
          </p:cNvPicPr>
          <p:nvPr>
            <p:ph type="pic" sz="quarter" idx="16"/>
          </p:nvPr>
        </p:nvPicPr>
        <p:blipFill>
          <a:blip r:embed="rId2" cstate="print"/>
          <a:srcRect l="12500" r="12500"/>
          <a:stretch>
            <a:fillRect/>
          </a:stretch>
        </p:blipFill>
        <p:spPr bwMode="auto">
          <a:xfrm>
            <a:off x="45721" y="2743200"/>
            <a:ext cx="914400" cy="914400"/>
          </a:xfrm>
          <a:prstGeom prst="rect">
            <a:avLst/>
          </a:prstGeom>
          <a:noFill/>
          <a:ln w="12700">
            <a:noFill/>
            <a:miter lim="800000"/>
            <a:headEnd/>
            <a:tailEnd/>
          </a:ln>
        </p:spPr>
      </p:pic>
      <p:sp>
        <p:nvSpPr>
          <p:cNvPr id="38" name="Text Placeholder 37"/>
          <p:cNvSpPr>
            <a:spLocks noGrp="1"/>
          </p:cNvSpPr>
          <p:nvPr>
            <p:ph type="body" sz="quarter" idx="17"/>
          </p:nvPr>
        </p:nvSpPr>
        <p:spPr>
          <a:xfrm>
            <a:off x="914400" y="3063240"/>
            <a:ext cx="3581400" cy="762000"/>
          </a:xfrm>
        </p:spPr>
        <p:txBody>
          <a:bodyPr>
            <a:normAutofit/>
          </a:bodyPr>
          <a:lstStyle/>
          <a:p>
            <a:r>
              <a:rPr lang="en-US" sz="2400" dirty="0" smtClean="0"/>
              <a:t>Ad hoc rendezvous</a:t>
            </a:r>
          </a:p>
          <a:p>
            <a:r>
              <a:rPr lang="en-US" sz="2400" dirty="0" smtClean="0"/>
              <a:t>Meeting place</a:t>
            </a:r>
            <a:endParaRPr lang="en-US" sz="2400" dirty="0"/>
          </a:p>
        </p:txBody>
      </p:sp>
      <p:sp>
        <p:nvSpPr>
          <p:cNvPr id="40" name="Text Placeholder 39"/>
          <p:cNvSpPr>
            <a:spLocks noGrp="1"/>
          </p:cNvSpPr>
          <p:nvPr>
            <p:ph type="body" sz="quarter" idx="18"/>
          </p:nvPr>
        </p:nvSpPr>
        <p:spPr>
          <a:xfrm>
            <a:off x="914400" y="4312920"/>
            <a:ext cx="3581400" cy="457200"/>
          </a:xfrm>
        </p:spPr>
        <p:txBody>
          <a:bodyPr>
            <a:normAutofit/>
          </a:bodyPr>
          <a:lstStyle/>
          <a:p>
            <a:r>
              <a:rPr lang="en-US" sz="2400" dirty="0" smtClean="0">
                <a:solidFill>
                  <a:schemeClr val="bg1">
                    <a:lumMod val="50000"/>
                    <a:lumOff val="50000"/>
                  </a:schemeClr>
                </a:solidFill>
              </a:rPr>
              <a:t>Showcase and sharing</a:t>
            </a:r>
            <a:endParaRPr lang="en-US" sz="2400" dirty="0">
              <a:solidFill>
                <a:schemeClr val="bg1">
                  <a:lumMod val="50000"/>
                  <a:lumOff val="50000"/>
                </a:schemeClr>
              </a:solidFill>
            </a:endParaRPr>
          </a:p>
        </p:txBody>
      </p:sp>
      <p:pic>
        <p:nvPicPr>
          <p:cNvPr id="78850" name="Picture 2" descr="http://library.osu.edu/sites/exhibits/nautilus/images/opening.jpg"/>
          <p:cNvPicPr>
            <a:picLocks noGrp="1" noChangeAspect="1" noChangeArrowheads="1"/>
          </p:cNvPicPr>
          <p:nvPr>
            <p:ph type="pic" sz="quarter" idx="19"/>
          </p:nvPr>
        </p:nvPicPr>
        <p:blipFill>
          <a:blip r:embed="rId3" cstate="print"/>
          <a:srcRect t="7435" b="7435"/>
          <a:stretch>
            <a:fillRect/>
          </a:stretch>
        </p:blipFill>
        <p:spPr bwMode="auto">
          <a:xfrm>
            <a:off x="45721" y="4404360"/>
            <a:ext cx="914400" cy="914400"/>
          </a:xfrm>
          <a:prstGeom prst="rect">
            <a:avLst/>
          </a:prstGeom>
          <a:noFill/>
        </p:spPr>
      </p:pic>
      <p:sp>
        <p:nvSpPr>
          <p:cNvPr id="11" name="Text Placeholder 10"/>
          <p:cNvSpPr>
            <a:spLocks noGrp="1"/>
          </p:cNvSpPr>
          <p:nvPr>
            <p:ph type="body" sz="quarter" idx="20"/>
          </p:nvPr>
        </p:nvSpPr>
        <p:spPr>
          <a:xfrm>
            <a:off x="914400" y="4876800"/>
            <a:ext cx="6629400" cy="1981200"/>
          </a:xfrm>
        </p:spPr>
        <p:txBody>
          <a:bodyPr>
            <a:normAutofit fontScale="92500" lnSpcReduction="20000"/>
          </a:bodyPr>
          <a:lstStyle/>
          <a:p>
            <a:r>
              <a:rPr lang="en-US" sz="3100" dirty="0" smtClean="0"/>
              <a:t>Exhibitions</a:t>
            </a:r>
          </a:p>
          <a:p>
            <a:r>
              <a:rPr lang="en-US" sz="3100" dirty="0" smtClean="0"/>
              <a:t>Specialist equipment</a:t>
            </a:r>
          </a:p>
          <a:p>
            <a:r>
              <a:rPr lang="en-US" sz="3100" dirty="0" smtClean="0"/>
              <a:t>Specialist staff</a:t>
            </a:r>
          </a:p>
          <a:p>
            <a:r>
              <a:rPr lang="en-US" sz="3100" dirty="0" smtClean="0"/>
              <a:t>GIS, Writing centre, digital humanities, …</a:t>
            </a:r>
          </a:p>
          <a:p>
            <a:r>
              <a:rPr lang="en-US" sz="3100" dirty="0" smtClean="0"/>
              <a:t>Homework help</a:t>
            </a:r>
          </a:p>
          <a:p>
            <a:endParaRPr lang="en-US" dirty="0"/>
          </a:p>
        </p:txBody>
      </p:sp>
      <p:pic>
        <p:nvPicPr>
          <p:cNvPr id="12" name="Content Placeholder 3" descr="space.png"/>
          <p:cNvPicPr>
            <a:picLocks noChangeAspect="1"/>
          </p:cNvPicPr>
          <p:nvPr/>
        </p:nvPicPr>
        <p:blipFill>
          <a:blip r:embed="rId4" cstate="print"/>
          <a:stretch>
            <a:fillRect/>
          </a:stretch>
        </p:blipFill>
        <p:spPr>
          <a:xfrm>
            <a:off x="6324600" y="457200"/>
            <a:ext cx="2561905" cy="1257143"/>
          </a:xfrm>
          <a:prstGeom prst="rect">
            <a:avLst/>
          </a:prstGeom>
        </p:spPr>
      </p:pic>
    </p:spTree>
  </p:cSld>
  <p:clrMapOvr>
    <a:masterClrMapping/>
  </p:clrMapOvr>
  <p:transition>
    <p:push/>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p:cNvPicPr>
            <a:picLocks noChangeAspect="1" noChangeArrowheads="1"/>
          </p:cNvPicPr>
          <p:nvPr/>
        </p:nvPicPr>
        <p:blipFill>
          <a:blip r:embed="rId2" cstate="print"/>
          <a:srcRect/>
          <a:stretch>
            <a:fillRect/>
          </a:stretch>
        </p:blipFill>
        <p:spPr bwMode="auto">
          <a:xfrm>
            <a:off x="304800" y="685800"/>
            <a:ext cx="8017566" cy="4953000"/>
          </a:xfrm>
          <a:prstGeom prst="rect">
            <a:avLst/>
          </a:prstGeom>
          <a:noFill/>
          <a:ln w="9525">
            <a:noFill/>
            <a:miter lim="800000"/>
            <a:headEnd/>
            <a:tailEnd/>
          </a:ln>
        </p:spPr>
      </p:pic>
    </p:spTree>
  </p:cSld>
  <p:clrMapOvr>
    <a:masterClrMapping/>
  </p:clrMapOvr>
  <p:transition>
    <p:push/>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NCSU … Find members of a group in the library ….</a:t>
            </a:r>
            <a:endParaRPr lang="en-US" dirty="0"/>
          </a:p>
        </p:txBody>
      </p:sp>
      <p:pic>
        <p:nvPicPr>
          <p:cNvPr id="10" name="Picture 2"/>
          <p:cNvPicPr>
            <a:picLocks noGrp="1" noChangeAspect="1" noChangeArrowheads="1"/>
          </p:cNvPicPr>
          <p:nvPr>
            <p:ph type="pic" idx="1"/>
          </p:nvPr>
        </p:nvPicPr>
        <p:blipFill>
          <a:blip r:embed="rId2" cstate="print"/>
          <a:srcRect l="12567" r="12567"/>
          <a:stretch>
            <a:fillRect/>
          </a:stretch>
        </p:blipFill>
        <p:spPr bwMode="auto">
          <a:prstGeom prst="rect">
            <a:avLst/>
          </a:prstGeom>
          <a:noFill/>
          <a:ln w="9525">
            <a:noFill/>
            <a:miter lim="800000"/>
            <a:headEnd/>
            <a:tailEnd/>
          </a:ln>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Expertise</a:t>
            </a:r>
            <a:endParaRPr lang="en-US" dirty="0"/>
          </a:p>
        </p:txBody>
      </p:sp>
      <p:sp>
        <p:nvSpPr>
          <p:cNvPr id="6" name="Text Placeholder 5"/>
          <p:cNvSpPr>
            <a:spLocks noGrp="1"/>
          </p:cNvSpPr>
          <p:nvPr>
            <p:ph type="body" sz="quarter" idx="14"/>
          </p:nvPr>
        </p:nvSpPr>
        <p:spPr/>
        <p:txBody>
          <a:bodyPr/>
          <a:lstStyle/>
          <a:p>
            <a:r>
              <a:rPr lang="en-US" dirty="0" smtClean="0">
                <a:solidFill>
                  <a:schemeClr val="bg1">
                    <a:lumMod val="50000"/>
                    <a:lumOff val="50000"/>
                  </a:schemeClr>
                </a:solidFill>
              </a:rPr>
              <a:t>People are entry points</a:t>
            </a:r>
          </a:p>
        </p:txBody>
      </p:sp>
      <p:pic>
        <p:nvPicPr>
          <p:cNvPr id="28" name="Picture Placeholder 27"/>
          <p:cNvPicPr>
            <a:picLocks noGrp="1" noChangeAspect="1" noChangeArrowheads="1"/>
          </p:cNvPicPr>
          <p:nvPr>
            <p:ph type="pic" sz="quarter" idx="16"/>
          </p:nvPr>
        </p:nvPicPr>
        <p:blipFill>
          <a:blip r:embed="rId2" cstate="print"/>
          <a:srcRect l="1188" r="1188"/>
          <a:stretch>
            <a:fillRect/>
          </a:stretch>
        </p:blipFill>
        <p:spPr bwMode="auto">
          <a:prstGeom prst="rect">
            <a:avLst/>
          </a:prstGeom>
          <a:noFill/>
          <a:ln w="9525">
            <a:noFill/>
            <a:miter lim="800000"/>
            <a:headEnd/>
            <a:tailEnd/>
          </a:ln>
        </p:spPr>
      </p:pic>
      <p:sp>
        <p:nvSpPr>
          <p:cNvPr id="10" name="Text Placeholder 9"/>
          <p:cNvSpPr>
            <a:spLocks noGrp="1"/>
          </p:cNvSpPr>
          <p:nvPr>
            <p:ph type="body" sz="quarter" idx="18"/>
          </p:nvPr>
        </p:nvSpPr>
        <p:spPr>
          <a:xfrm>
            <a:off x="914400" y="3246120"/>
            <a:ext cx="3810000" cy="792480"/>
          </a:xfrm>
        </p:spPr>
        <p:txBody>
          <a:bodyPr>
            <a:noAutofit/>
          </a:bodyPr>
          <a:lstStyle/>
          <a:p>
            <a:r>
              <a:rPr lang="en-US" dirty="0" smtClean="0">
                <a:solidFill>
                  <a:schemeClr val="bg1">
                    <a:lumMod val="50000"/>
                    <a:lumOff val="50000"/>
                  </a:schemeClr>
                </a:solidFill>
              </a:rPr>
              <a:t>Engagement with research and learning</a:t>
            </a:r>
          </a:p>
        </p:txBody>
      </p:sp>
      <p:sp>
        <p:nvSpPr>
          <p:cNvPr id="12" name="Text Placeholder 11"/>
          <p:cNvSpPr>
            <a:spLocks noGrp="1"/>
          </p:cNvSpPr>
          <p:nvPr>
            <p:ph type="body" sz="quarter" idx="20"/>
          </p:nvPr>
        </p:nvSpPr>
        <p:spPr>
          <a:xfrm>
            <a:off x="914400" y="4038600"/>
            <a:ext cx="3581400" cy="381000"/>
          </a:xfrm>
        </p:spPr>
        <p:txBody>
          <a:bodyPr/>
          <a:lstStyle/>
          <a:p>
            <a:r>
              <a:rPr lang="en-US" dirty="0" smtClean="0">
                <a:solidFill>
                  <a:schemeClr val="bg1">
                    <a:lumMod val="50000"/>
                    <a:lumOff val="50000"/>
                  </a:schemeClr>
                </a:solidFill>
              </a:rPr>
              <a:t>  </a:t>
            </a:r>
            <a:endParaRPr lang="en-US" dirty="0">
              <a:solidFill>
                <a:schemeClr val="bg1">
                  <a:lumMod val="50000"/>
                  <a:lumOff val="50000"/>
                </a:schemeClr>
              </a:solidFill>
            </a:endParaRPr>
          </a:p>
        </p:txBody>
      </p:sp>
      <p:sp>
        <p:nvSpPr>
          <p:cNvPr id="13" name="Text Placeholder 12"/>
          <p:cNvSpPr>
            <a:spLocks noGrp="1"/>
          </p:cNvSpPr>
          <p:nvPr>
            <p:ph type="body" sz="quarter" idx="21"/>
          </p:nvPr>
        </p:nvSpPr>
        <p:spPr>
          <a:xfrm>
            <a:off x="914400" y="4541520"/>
            <a:ext cx="3581400" cy="640080"/>
          </a:xfrm>
        </p:spPr>
        <p:txBody>
          <a:bodyPr>
            <a:normAutofit fontScale="92500" lnSpcReduction="20000"/>
          </a:bodyPr>
          <a:lstStyle/>
          <a:p>
            <a:r>
              <a:rPr lang="en-US" dirty="0" smtClean="0">
                <a:solidFill>
                  <a:schemeClr val="bg1">
                    <a:lumMod val="50000"/>
                    <a:lumOff val="50000"/>
                  </a:schemeClr>
                </a:solidFill>
              </a:rPr>
              <a:t>Marketing/assessment/</a:t>
            </a:r>
            <a:br>
              <a:rPr lang="en-US" dirty="0" smtClean="0">
                <a:solidFill>
                  <a:schemeClr val="bg1">
                    <a:lumMod val="50000"/>
                    <a:lumOff val="50000"/>
                  </a:schemeClr>
                </a:solidFill>
              </a:rPr>
            </a:br>
            <a:r>
              <a:rPr lang="en-US" dirty="0" smtClean="0">
                <a:solidFill>
                  <a:schemeClr val="bg1">
                    <a:lumMod val="50000"/>
                    <a:lumOff val="50000"/>
                  </a:schemeClr>
                </a:solidFill>
              </a:rPr>
              <a:t>partnership</a:t>
            </a:r>
            <a:endParaRPr lang="en-US" dirty="0">
              <a:solidFill>
                <a:schemeClr val="bg1">
                  <a:lumMod val="50000"/>
                  <a:lumOff val="50000"/>
                </a:schemeClr>
              </a:solidFill>
            </a:endParaRPr>
          </a:p>
        </p:txBody>
      </p:sp>
      <p:pic>
        <p:nvPicPr>
          <p:cNvPr id="27" name="Picture 26"/>
          <p:cNvPicPr>
            <a:picLocks noChangeAspect="1" noChangeArrowheads="1"/>
          </p:cNvPicPr>
          <p:nvPr/>
        </p:nvPicPr>
        <p:blipFill>
          <a:blip r:embed="rId2" cstate="print"/>
          <a:srcRect/>
          <a:stretch>
            <a:fillRect/>
          </a:stretch>
        </p:blipFill>
        <p:spPr bwMode="auto">
          <a:xfrm>
            <a:off x="5146815" y="2955925"/>
            <a:ext cx="3997185" cy="3902075"/>
          </a:xfrm>
          <a:prstGeom prst="rect">
            <a:avLst/>
          </a:prstGeom>
          <a:noFill/>
          <a:ln w="9525">
            <a:noFill/>
            <a:miter lim="800000"/>
            <a:headEnd/>
            <a:tailEnd/>
          </a:ln>
        </p:spPr>
      </p:pic>
      <p:pic>
        <p:nvPicPr>
          <p:cNvPr id="141313" name="Picture 1"/>
          <p:cNvPicPr>
            <a:picLocks noGrp="1" noChangeAspect="1" noChangeArrowheads="1"/>
          </p:cNvPicPr>
          <p:nvPr>
            <p:ph type="pic" sz="quarter" idx="22"/>
          </p:nvPr>
        </p:nvPicPr>
        <p:blipFill>
          <a:blip r:embed="rId3" cstate="print"/>
          <a:srcRect t="633" b="633"/>
          <a:stretch>
            <a:fillRect/>
          </a:stretch>
        </p:blipFill>
        <p:spPr bwMode="auto">
          <a:prstGeom prst="rect">
            <a:avLst/>
          </a:prstGeom>
          <a:noFill/>
          <a:ln w="9525">
            <a:noFill/>
            <a:miter lim="800000"/>
            <a:headEnd/>
            <a:tailEnd/>
          </a:ln>
        </p:spPr>
      </p:pic>
      <p:pic>
        <p:nvPicPr>
          <p:cNvPr id="16" name="Picture 2"/>
          <p:cNvPicPr>
            <a:picLocks noGrp="1" noChangeAspect="1" noChangeArrowheads="1"/>
          </p:cNvPicPr>
          <p:nvPr>
            <p:ph type="pic" sz="quarter" idx="19"/>
          </p:nvPr>
        </p:nvPicPr>
        <p:blipFill>
          <a:blip r:embed="rId4" cstate="print"/>
          <a:srcRect l="13235" r="13235"/>
          <a:stretch>
            <a:fillRect/>
          </a:stretch>
        </p:blipFill>
        <p:spPr bwMode="auto">
          <a:prstGeom prst="rect">
            <a:avLst/>
          </a:prstGeom>
          <a:noFill/>
          <a:ln w="9525">
            <a:noFill/>
            <a:miter lim="800000"/>
            <a:headEnd/>
            <a:tailEnd/>
          </a:ln>
        </p:spPr>
      </p:pic>
      <p:sp>
        <p:nvSpPr>
          <p:cNvPr id="14" name="TextBox 13"/>
          <p:cNvSpPr txBox="1"/>
          <p:nvPr/>
        </p:nvSpPr>
        <p:spPr>
          <a:xfrm>
            <a:off x="5105400" y="2514600"/>
            <a:ext cx="3778599" cy="369332"/>
          </a:xfrm>
          <a:prstGeom prst="rect">
            <a:avLst/>
          </a:prstGeom>
          <a:noFill/>
          <a:ln>
            <a:solidFill>
              <a:schemeClr val="accent3"/>
            </a:solidFill>
          </a:ln>
        </p:spPr>
        <p:txBody>
          <a:bodyPr wrap="none" rtlCol="0">
            <a:spAutoFit/>
          </a:bodyPr>
          <a:lstStyle/>
          <a:p>
            <a:r>
              <a:rPr lang="en-US" dirty="0" smtClean="0">
                <a:solidFill>
                  <a:srgbClr val="000000">
                    <a:lumMod val="85000"/>
                    <a:lumOff val="15000"/>
                  </a:srgbClr>
                </a:solidFill>
              </a:rPr>
              <a:t>Librarians returned in search .. </a:t>
            </a:r>
            <a:r>
              <a:rPr lang="en-US" dirty="0" err="1" smtClean="0">
                <a:solidFill>
                  <a:srgbClr val="000000">
                    <a:lumMod val="85000"/>
                    <a:lumOff val="15000"/>
                  </a:srgbClr>
                </a:solidFill>
              </a:rPr>
              <a:t>UMich</a:t>
            </a:r>
            <a:endParaRPr lang="en-US" dirty="0">
              <a:solidFill>
                <a:srgbClr val="000000">
                  <a:lumMod val="85000"/>
                  <a:lumOff val="15000"/>
                </a:srgbClr>
              </a:solidFill>
            </a:endParaRPr>
          </a:p>
        </p:txBody>
      </p:sp>
      <p:pic>
        <p:nvPicPr>
          <p:cNvPr id="15" name="Content Placeholder 3" descr="space.png"/>
          <p:cNvPicPr>
            <a:picLocks noChangeAspect="1"/>
          </p:cNvPicPr>
          <p:nvPr/>
        </p:nvPicPr>
        <p:blipFill>
          <a:blip r:embed="rId5" cstate="print"/>
          <a:stretch>
            <a:fillRect/>
          </a:stretch>
        </p:blipFill>
        <p:spPr>
          <a:xfrm>
            <a:off x="5791200" y="304800"/>
            <a:ext cx="2561905" cy="1257143"/>
          </a:xfrm>
          <a:prstGeom prst="rect">
            <a:avLst/>
          </a:prstGeom>
        </p:spPr>
      </p:pic>
      <p:sp>
        <p:nvSpPr>
          <p:cNvPr id="17" name="TextBox 16"/>
          <p:cNvSpPr txBox="1"/>
          <p:nvPr/>
        </p:nvSpPr>
        <p:spPr>
          <a:xfrm>
            <a:off x="914400" y="2362200"/>
            <a:ext cx="1587294" cy="369332"/>
          </a:xfrm>
          <a:prstGeom prst="rect">
            <a:avLst/>
          </a:prstGeom>
          <a:noFill/>
        </p:spPr>
        <p:txBody>
          <a:bodyPr wrap="none" rtlCol="0">
            <a:spAutoFit/>
          </a:bodyPr>
          <a:lstStyle/>
          <a:p>
            <a:r>
              <a:rPr lang="en-US" dirty="0" smtClean="0">
                <a:solidFill>
                  <a:schemeClr val="accent3"/>
                </a:solidFill>
              </a:rPr>
              <a:t>(</a:t>
            </a:r>
            <a:r>
              <a:rPr lang="en-US" dirty="0" err="1" smtClean="0">
                <a:solidFill>
                  <a:schemeClr val="accent3"/>
                </a:solidFill>
              </a:rPr>
              <a:t>DanChudnov</a:t>
            </a:r>
            <a:r>
              <a:rPr lang="en-US" dirty="0" smtClean="0">
                <a:solidFill>
                  <a:schemeClr val="accent3"/>
                </a:solidFill>
              </a:rPr>
              <a:t>)</a:t>
            </a:r>
            <a:endParaRPr lang="en-US" dirty="0">
              <a:solidFill>
                <a:schemeClr val="accent3"/>
              </a:solidFill>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1+#ppt_w/2"/>
                                          </p:val>
                                        </p:tav>
                                        <p:tav tm="100000">
                                          <p:val>
                                            <p:strVal val="#ppt_x"/>
                                          </p:val>
                                        </p:tav>
                                      </p:tavLst>
                                    </p:anim>
                                    <p:anim calcmode="lin" valueType="num">
                                      <p:cBhvr additive="base">
                                        <p:cTn id="8" dur="10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323850"/>
            <a:ext cx="9925050" cy="6210300"/>
          </a:xfrm>
          <a:prstGeom prst="rect">
            <a:avLst/>
          </a:prstGeom>
          <a:noFill/>
          <a:ln w="9525">
            <a:noFill/>
            <a:miter lim="800000"/>
            <a:headEnd/>
            <a:tailEnd/>
          </a:ln>
        </p:spPr>
      </p:pic>
      <p:sp>
        <p:nvSpPr>
          <p:cNvPr id="3" name="TextBox 2"/>
          <p:cNvSpPr txBox="1"/>
          <p:nvPr/>
        </p:nvSpPr>
        <p:spPr>
          <a:xfrm>
            <a:off x="5029200" y="4876800"/>
            <a:ext cx="3781805" cy="646331"/>
          </a:xfrm>
          <a:prstGeom prst="rect">
            <a:avLst/>
          </a:prstGeom>
          <a:noFill/>
          <a:ln>
            <a:solidFill>
              <a:schemeClr val="accent1"/>
            </a:solidFill>
          </a:ln>
        </p:spPr>
        <p:txBody>
          <a:bodyPr wrap="none" rtlCol="0">
            <a:spAutoFit/>
          </a:bodyPr>
          <a:lstStyle/>
          <a:p>
            <a:r>
              <a:rPr lang="en-US" dirty="0" smtClean="0">
                <a:solidFill>
                  <a:schemeClr val="accent3"/>
                </a:solidFill>
              </a:rPr>
              <a:t>If libraries want to be seen as expert, </a:t>
            </a:r>
            <a:br>
              <a:rPr lang="en-US" dirty="0" smtClean="0">
                <a:solidFill>
                  <a:schemeClr val="accent3"/>
                </a:solidFill>
              </a:rPr>
            </a:br>
            <a:r>
              <a:rPr lang="en-US" dirty="0" smtClean="0">
                <a:solidFill>
                  <a:schemeClr val="accent3"/>
                </a:solidFill>
              </a:rPr>
              <a:t>their expertise must be visible. </a:t>
            </a:r>
            <a:endParaRPr lang="en-US" dirty="0">
              <a:solidFill>
                <a:schemeClr val="accent3"/>
              </a:solidFill>
            </a:endParaRPr>
          </a:p>
        </p:txBody>
      </p:sp>
    </p:spTree>
  </p:cSld>
  <p:clrMapOvr>
    <a:masterClrMapping/>
  </p:clrMapOvr>
  <p:transition>
    <p:push/>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Services</a:t>
            </a:r>
            <a:endParaRPr lang="en-US" dirty="0"/>
          </a:p>
        </p:txBody>
      </p:sp>
      <p:sp>
        <p:nvSpPr>
          <p:cNvPr id="7" name="Subtitle 6"/>
          <p:cNvSpPr>
            <a:spLocks noGrp="1"/>
          </p:cNvSpPr>
          <p:nvPr>
            <p:ph type="subTitle" idx="13"/>
          </p:nvPr>
        </p:nvSpPr>
        <p:spPr/>
        <p:txBody>
          <a:bodyPr/>
          <a:lstStyle/>
          <a:p>
            <a:r>
              <a:rPr lang="en-US" dirty="0" smtClean="0"/>
              <a:t>The service turn</a:t>
            </a:r>
            <a:endParaRPr lang="en-US" dirty="0"/>
          </a:p>
        </p:txBody>
      </p:sp>
      <p:sp>
        <p:nvSpPr>
          <p:cNvPr id="9" name="Text Placeholder 8"/>
          <p:cNvSpPr>
            <a:spLocks noGrp="1"/>
          </p:cNvSpPr>
          <p:nvPr>
            <p:ph type="body" sz="quarter" idx="24"/>
          </p:nvPr>
        </p:nvSpPr>
        <p:spPr>
          <a:xfrm>
            <a:off x="6172200" y="1965960"/>
            <a:ext cx="2971800" cy="701040"/>
          </a:xfrm>
        </p:spPr>
        <p:txBody>
          <a:bodyPr>
            <a:normAutofit fontScale="92500" lnSpcReduction="10000"/>
          </a:bodyPr>
          <a:lstStyle/>
          <a:p>
            <a:pPr marL="0" indent="0">
              <a:spcBef>
                <a:spcPts val="0"/>
              </a:spcBef>
            </a:pPr>
            <a:r>
              <a:rPr lang="en-US" dirty="0" smtClean="0">
                <a:solidFill>
                  <a:schemeClr val="bg1">
                    <a:lumMod val="50000"/>
                    <a:lumOff val="50000"/>
                  </a:schemeClr>
                </a:solidFill>
              </a:rPr>
              <a:t>U Minnesota, ARL Institutional profile</a:t>
            </a:r>
            <a:endParaRPr lang="en-US" dirty="0">
              <a:solidFill>
                <a:schemeClr val="bg1">
                  <a:lumMod val="50000"/>
                  <a:lumOff val="50000"/>
                </a:schemeClr>
              </a:solidFill>
            </a:endParaRPr>
          </a:p>
        </p:txBody>
      </p:sp>
      <p:sp>
        <p:nvSpPr>
          <p:cNvPr id="10" name="Text Placeholder 9"/>
          <p:cNvSpPr>
            <a:spLocks noGrp="1"/>
          </p:cNvSpPr>
          <p:nvPr>
            <p:ph type="body" sz="quarter" idx="26"/>
          </p:nvPr>
        </p:nvSpPr>
        <p:spPr>
          <a:xfrm>
            <a:off x="6172200" y="2743200"/>
            <a:ext cx="2971800" cy="3962400"/>
          </a:xfrm>
        </p:spPr>
        <p:txBody>
          <a:bodyPr/>
          <a:lstStyle/>
          <a:p>
            <a:r>
              <a:rPr lang="en-US" sz="2400" dirty="0" smtClean="0"/>
              <a:t>In alignment with the University's strategic positioning, the University Libraries have re-conceived goals, </a:t>
            </a:r>
            <a:r>
              <a:rPr lang="en-US" sz="2400" dirty="0" smtClean="0">
                <a:solidFill>
                  <a:schemeClr val="accent3"/>
                </a:solidFill>
              </a:rPr>
              <a:t>shifting from a collection-centric focus to one that is engagement-based</a:t>
            </a:r>
            <a:r>
              <a:rPr lang="en-US" sz="2400" dirty="0" smtClean="0"/>
              <a:t>.</a:t>
            </a:r>
          </a:p>
          <a:p>
            <a:endParaRPr lang="en-US" dirty="0"/>
          </a:p>
        </p:txBody>
      </p:sp>
      <p:pic>
        <p:nvPicPr>
          <p:cNvPr id="132098" name="Picture 2" descr="http://upload.wikimedia.org/wikipedia/commons/thumb/a/a6/WalterLibrary.JPG/500px-WalterLibrary.JPG"/>
          <p:cNvPicPr>
            <a:picLocks noGrp="1" noChangeAspect="1" noChangeArrowheads="1"/>
          </p:cNvPicPr>
          <p:nvPr>
            <p:ph type="pic" sz="quarter" idx="33"/>
          </p:nvPr>
        </p:nvPicPr>
        <p:blipFill>
          <a:blip r:embed="rId2" cstate="print"/>
          <a:srcRect l="378" r="378"/>
          <a:stretch>
            <a:fillRect/>
          </a:stretch>
        </p:blipFill>
        <p:spPr bwMode="auto">
          <a:xfrm>
            <a:off x="45720" y="1981200"/>
            <a:ext cx="5897880" cy="4648200"/>
          </a:xfrm>
          <a:prstGeom prst="rect">
            <a:avLst/>
          </a:prstGeom>
          <a:noFill/>
        </p:spPr>
      </p:pic>
      <p:pic>
        <p:nvPicPr>
          <p:cNvPr id="8" name="Content Placeholder 3" descr="space.png"/>
          <p:cNvPicPr>
            <a:picLocks noChangeAspect="1"/>
          </p:cNvPicPr>
          <p:nvPr/>
        </p:nvPicPr>
        <p:blipFill>
          <a:blip r:embed="rId3" cstate="print"/>
          <a:stretch>
            <a:fillRect/>
          </a:stretch>
        </p:blipFill>
        <p:spPr>
          <a:xfrm>
            <a:off x="5791200" y="304800"/>
            <a:ext cx="2561905" cy="1257143"/>
          </a:xfrm>
          <a:prstGeom prst="rect">
            <a:avLst/>
          </a:prstGeom>
        </p:spPr>
      </p:pic>
    </p:spTree>
  </p:cSld>
  <p:clrMapOvr>
    <a:masterClrMapping/>
  </p:clrMapOvr>
  <p:transition>
    <p:push/>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a:t>
            </a:r>
            <a:endParaRPr lang="en-US" dirty="0"/>
          </a:p>
        </p:txBody>
      </p:sp>
      <p:sp>
        <p:nvSpPr>
          <p:cNvPr id="3" name="Subtitle 2"/>
          <p:cNvSpPr>
            <a:spLocks noGrp="1"/>
          </p:cNvSpPr>
          <p:nvPr>
            <p:ph type="subTitle" idx="13"/>
          </p:nvPr>
        </p:nvSpPr>
        <p:spPr/>
        <p:txBody>
          <a:bodyPr/>
          <a:lstStyle/>
          <a:p>
            <a:r>
              <a:rPr lang="en-US" dirty="0" smtClean="0"/>
              <a:t>The service turn</a:t>
            </a:r>
            <a:endParaRPr lang="en-US" dirty="0"/>
          </a:p>
        </p:txBody>
      </p:sp>
      <p:sp>
        <p:nvSpPr>
          <p:cNvPr id="8" name="Text Placeholder 7"/>
          <p:cNvSpPr>
            <a:spLocks noGrp="1"/>
          </p:cNvSpPr>
          <p:nvPr>
            <p:ph type="body" sz="quarter" idx="14"/>
          </p:nvPr>
        </p:nvSpPr>
        <p:spPr/>
        <p:txBody>
          <a:bodyPr>
            <a:noAutofit/>
          </a:bodyPr>
          <a:lstStyle/>
          <a:p>
            <a:r>
              <a:rPr lang="en-US" sz="2600" dirty="0" smtClean="0"/>
              <a:t>Defining distinctive services with the clarity with which we have defined distinctive collections allows us to acknowledge that the 21st century will be marked by different, but equally valid, definitions of excellence in academic libraries, and that the manner in which individual libraries demonstrate excellence will be </a:t>
            </a:r>
            <a:r>
              <a:rPr lang="en-US" sz="2600" b="1" dirty="0" smtClean="0">
                <a:solidFill>
                  <a:schemeClr val="accent3"/>
                </a:solidFill>
              </a:rPr>
              <a:t>distinctive to the service needs</a:t>
            </a:r>
            <a:r>
              <a:rPr lang="en-US" sz="2600" dirty="0" smtClean="0"/>
              <a:t>, and to the opportunities to address those needs, found on each campus.</a:t>
            </a:r>
            <a:endParaRPr lang="en-US" sz="2600" dirty="0"/>
          </a:p>
        </p:txBody>
      </p:sp>
      <p:sp>
        <p:nvSpPr>
          <p:cNvPr id="10" name="TextBox 9"/>
          <p:cNvSpPr txBox="1"/>
          <p:nvPr/>
        </p:nvSpPr>
        <p:spPr>
          <a:xfrm>
            <a:off x="6400801" y="2133600"/>
            <a:ext cx="2438400" cy="2585323"/>
          </a:xfrm>
          <a:prstGeom prst="rect">
            <a:avLst/>
          </a:prstGeom>
          <a:noFill/>
        </p:spPr>
        <p:txBody>
          <a:bodyPr wrap="square" rtlCol="0">
            <a:spAutoFit/>
          </a:bodyPr>
          <a:lstStyle/>
          <a:p>
            <a:r>
              <a:rPr lang="en-US" dirty="0" smtClean="0">
                <a:solidFill>
                  <a:srgbClr val="000000">
                    <a:lumMod val="50000"/>
                    <a:lumOff val="50000"/>
                  </a:srgbClr>
                </a:solidFill>
              </a:rPr>
              <a:t>Scott Walter. “Distinctive Signifiers of</a:t>
            </a:r>
          </a:p>
          <a:p>
            <a:r>
              <a:rPr lang="en-US" dirty="0" smtClean="0">
                <a:solidFill>
                  <a:srgbClr val="000000">
                    <a:lumMod val="50000"/>
                    <a:lumOff val="50000"/>
                  </a:srgbClr>
                </a:solidFill>
              </a:rPr>
              <a:t>Excellence”: Library Services</a:t>
            </a:r>
          </a:p>
          <a:p>
            <a:r>
              <a:rPr lang="en-US" dirty="0" smtClean="0">
                <a:solidFill>
                  <a:srgbClr val="000000">
                    <a:lumMod val="50000"/>
                    <a:lumOff val="50000"/>
                  </a:srgbClr>
                </a:solidFill>
              </a:rPr>
              <a:t>and the Future of the Academic</a:t>
            </a:r>
          </a:p>
          <a:p>
            <a:r>
              <a:rPr lang="en-US" dirty="0" smtClean="0">
                <a:solidFill>
                  <a:srgbClr val="000000">
                    <a:lumMod val="50000"/>
                    <a:lumOff val="50000"/>
                  </a:srgbClr>
                </a:solidFill>
              </a:rPr>
              <a:t>Library. </a:t>
            </a:r>
            <a:r>
              <a:rPr lang="en-US" i="1" dirty="0" smtClean="0">
                <a:solidFill>
                  <a:srgbClr val="000000">
                    <a:lumMod val="50000"/>
                    <a:lumOff val="50000"/>
                  </a:srgbClr>
                </a:solidFill>
              </a:rPr>
              <a:t>Coll. &amp; res. </a:t>
            </a:r>
            <a:r>
              <a:rPr lang="en-US" i="1" dirty="0" err="1" smtClean="0">
                <a:solidFill>
                  <a:srgbClr val="000000">
                    <a:lumMod val="50000"/>
                    <a:lumOff val="50000"/>
                  </a:srgbClr>
                </a:solidFill>
              </a:rPr>
              <a:t>libr</a:t>
            </a:r>
            <a:r>
              <a:rPr lang="en-US" i="1" dirty="0" smtClean="0">
                <a:solidFill>
                  <a:srgbClr val="000000">
                    <a:lumMod val="50000"/>
                    <a:lumOff val="50000"/>
                  </a:srgbClr>
                </a:solidFill>
              </a:rPr>
              <a:t>.</a:t>
            </a:r>
            <a:r>
              <a:rPr lang="en-US" dirty="0" smtClean="0">
                <a:solidFill>
                  <a:srgbClr val="000000">
                    <a:lumMod val="50000"/>
                    <a:lumOff val="50000"/>
                  </a:srgbClr>
                </a:solidFill>
              </a:rPr>
              <a:t> January 2011 72:6-8</a:t>
            </a:r>
            <a:endParaRPr lang="en-US" dirty="0">
              <a:solidFill>
                <a:srgbClr val="000000">
                  <a:lumMod val="50000"/>
                  <a:lumOff val="50000"/>
                </a:srgbClr>
              </a:solidFill>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5"/>
          <p:cNvSpPr>
            <a:spLocks noGrp="1"/>
          </p:cNvSpPr>
          <p:nvPr>
            <p:ph type="body" sz="quarter" idx="15"/>
          </p:nvPr>
        </p:nvSpPr>
        <p:spPr>
          <a:xfrm>
            <a:off x="1981200" y="1356360"/>
            <a:ext cx="7543800" cy="457200"/>
          </a:xfrm>
        </p:spPr>
        <p:txBody>
          <a:bodyPr/>
          <a:lstStyle/>
          <a:p>
            <a:r>
              <a:rPr lang="en-US" sz="2400" dirty="0" err="1" smtClean="0">
                <a:solidFill>
                  <a:schemeClr val="accent3">
                    <a:lumMod val="75000"/>
                  </a:schemeClr>
                </a:solidFill>
              </a:rPr>
              <a:t>Bookspace</a:t>
            </a:r>
            <a:r>
              <a:rPr lang="en-US" sz="2400" dirty="0" smtClean="0">
                <a:solidFill>
                  <a:schemeClr val="accent3">
                    <a:lumMod val="75000"/>
                  </a:schemeClr>
                </a:solidFill>
              </a:rPr>
              <a:t>: Hennepin County Library</a:t>
            </a:r>
            <a:endParaRPr lang="en-US" sz="2400" dirty="0">
              <a:solidFill>
                <a:schemeClr val="accent3">
                  <a:lumMod val="75000"/>
                </a:schemeClr>
              </a:solidFill>
            </a:endParaRPr>
          </a:p>
        </p:txBody>
      </p:sp>
      <p:sp>
        <p:nvSpPr>
          <p:cNvPr id="6" name="Text Placeholder 5"/>
          <p:cNvSpPr>
            <a:spLocks noGrp="1"/>
          </p:cNvSpPr>
          <p:nvPr>
            <p:ph type="body" sz="quarter" idx="14"/>
          </p:nvPr>
        </p:nvSpPr>
        <p:spPr>
          <a:xfrm>
            <a:off x="1981200" y="3261360"/>
            <a:ext cx="7543800" cy="457200"/>
          </a:xfrm>
        </p:spPr>
        <p:txBody>
          <a:bodyPr/>
          <a:lstStyle/>
          <a:p>
            <a:r>
              <a:rPr lang="en-US" dirty="0" smtClean="0">
                <a:solidFill>
                  <a:schemeClr val="accent3">
                    <a:lumMod val="75000"/>
                  </a:schemeClr>
                </a:solidFill>
              </a:rPr>
              <a:t>M Publishing, U Michigan</a:t>
            </a:r>
            <a:endParaRPr lang="en-US" dirty="0">
              <a:solidFill>
                <a:schemeClr val="accent3">
                  <a:lumMod val="75000"/>
                </a:schemeClr>
              </a:solidFill>
            </a:endParaRPr>
          </a:p>
        </p:txBody>
      </p:sp>
      <p:pic>
        <p:nvPicPr>
          <p:cNvPr id="134149" name="Picture 5"/>
          <p:cNvPicPr>
            <a:picLocks noGrp="1" noChangeAspect="1" noChangeArrowheads="1"/>
          </p:cNvPicPr>
          <p:nvPr>
            <p:ph type="pic" sz="quarter" idx="16"/>
          </p:nvPr>
        </p:nvPicPr>
        <p:blipFill>
          <a:blip r:embed="rId2" cstate="print"/>
          <a:srcRect l="25000" r="25000"/>
          <a:stretch>
            <a:fillRect/>
          </a:stretch>
        </p:blipFill>
        <p:spPr bwMode="auto">
          <a:xfrm>
            <a:off x="45720" y="3429000"/>
            <a:ext cx="914400" cy="914400"/>
          </a:xfrm>
          <a:prstGeom prst="rect">
            <a:avLst/>
          </a:prstGeom>
          <a:noFill/>
          <a:ln w="9525">
            <a:noFill/>
            <a:miter lim="800000"/>
            <a:headEnd/>
            <a:tailEnd/>
          </a:ln>
        </p:spPr>
      </p:pic>
      <p:sp>
        <p:nvSpPr>
          <p:cNvPr id="16" name="Text Placeholder 8"/>
          <p:cNvSpPr>
            <a:spLocks noGrp="1"/>
          </p:cNvSpPr>
          <p:nvPr>
            <p:ph type="body" sz="quarter" idx="17"/>
          </p:nvPr>
        </p:nvSpPr>
        <p:spPr>
          <a:xfrm>
            <a:off x="1981200" y="1767840"/>
            <a:ext cx="7162800" cy="1051560"/>
          </a:xfrm>
        </p:spPr>
        <p:txBody>
          <a:bodyPr>
            <a:normAutofit/>
          </a:bodyPr>
          <a:lstStyle/>
          <a:p>
            <a:r>
              <a:rPr lang="en-US" b="0" dirty="0" smtClean="0">
                <a:solidFill>
                  <a:schemeClr val="bg1">
                    <a:lumMod val="50000"/>
                    <a:lumOff val="50000"/>
                  </a:schemeClr>
                </a:solidFill>
              </a:rPr>
              <a:t>A community space for reading. Social engagement.</a:t>
            </a:r>
            <a:endParaRPr lang="en-US" dirty="0">
              <a:solidFill>
                <a:schemeClr val="bg1">
                  <a:lumMod val="50000"/>
                  <a:lumOff val="50000"/>
                </a:schemeClr>
              </a:solidFill>
            </a:endParaRPr>
          </a:p>
        </p:txBody>
      </p:sp>
      <p:sp>
        <p:nvSpPr>
          <p:cNvPr id="9" name="Text Placeholder 8"/>
          <p:cNvSpPr>
            <a:spLocks noGrp="1"/>
          </p:cNvSpPr>
          <p:nvPr>
            <p:ph type="body" sz="quarter" idx="18"/>
          </p:nvPr>
        </p:nvSpPr>
        <p:spPr>
          <a:xfrm>
            <a:off x="1981200" y="3672840"/>
            <a:ext cx="7162800" cy="1051560"/>
          </a:xfrm>
        </p:spPr>
        <p:txBody>
          <a:bodyPr>
            <a:normAutofit fontScale="85000" lnSpcReduction="10000"/>
          </a:bodyPr>
          <a:lstStyle/>
          <a:p>
            <a:r>
              <a:rPr lang="en-US" b="0" dirty="0" smtClean="0"/>
              <a:t>The University of Michigan Press, the Scholarly Publishing Office, Deep Blue (the University’s institutional repository service), the Copyright Office, and the Text Creation Partnership,</a:t>
            </a:r>
            <a:endParaRPr lang="en-US" dirty="0"/>
          </a:p>
        </p:txBody>
      </p:sp>
      <p:sp>
        <p:nvSpPr>
          <p:cNvPr id="10" name="Text Placeholder 9"/>
          <p:cNvSpPr>
            <a:spLocks noGrp="1"/>
          </p:cNvSpPr>
          <p:nvPr>
            <p:ph type="body" sz="quarter" idx="20"/>
          </p:nvPr>
        </p:nvSpPr>
        <p:spPr>
          <a:xfrm>
            <a:off x="1981200" y="4998720"/>
            <a:ext cx="7543800" cy="502920"/>
          </a:xfrm>
        </p:spPr>
        <p:txBody>
          <a:bodyPr>
            <a:normAutofit/>
          </a:bodyPr>
          <a:lstStyle/>
          <a:p>
            <a:r>
              <a:rPr lang="en-US" sz="2400" dirty="0" err="1" smtClean="0">
                <a:solidFill>
                  <a:schemeClr val="accent3">
                    <a:lumMod val="75000"/>
                  </a:schemeClr>
                </a:solidFill>
              </a:rPr>
              <a:t>Salman</a:t>
            </a:r>
            <a:r>
              <a:rPr lang="en-US" sz="2400" dirty="0" smtClean="0">
                <a:solidFill>
                  <a:schemeClr val="accent3">
                    <a:lumMod val="75000"/>
                  </a:schemeClr>
                </a:solidFill>
              </a:rPr>
              <a:t> Rushdie Archive, Emory U</a:t>
            </a:r>
            <a:endParaRPr lang="en-US" sz="2400" dirty="0">
              <a:solidFill>
                <a:schemeClr val="accent3">
                  <a:lumMod val="75000"/>
                </a:schemeClr>
              </a:solidFill>
            </a:endParaRPr>
          </a:p>
        </p:txBody>
      </p:sp>
      <p:sp>
        <p:nvSpPr>
          <p:cNvPr id="12" name="Text Placeholder 11"/>
          <p:cNvSpPr>
            <a:spLocks noGrp="1"/>
          </p:cNvSpPr>
          <p:nvPr>
            <p:ph type="body" sz="quarter" idx="21"/>
          </p:nvPr>
        </p:nvSpPr>
        <p:spPr>
          <a:xfrm>
            <a:off x="1981200" y="5410200"/>
            <a:ext cx="6934200" cy="838200"/>
          </a:xfrm>
        </p:spPr>
        <p:txBody>
          <a:bodyPr>
            <a:normAutofit/>
          </a:bodyPr>
          <a:lstStyle/>
          <a:p>
            <a:r>
              <a:rPr lang="en-US" sz="2000" b="0" dirty="0" smtClean="0"/>
              <a:t>Personal digital papers of </a:t>
            </a:r>
            <a:r>
              <a:rPr lang="en-US" sz="2000" b="0" dirty="0" err="1" smtClean="0"/>
              <a:t>Salman</a:t>
            </a:r>
            <a:r>
              <a:rPr lang="en-US" sz="2000" b="0" dirty="0" smtClean="0"/>
              <a:t> Rushdie. Have become </a:t>
            </a:r>
            <a:r>
              <a:rPr lang="en-US" sz="2000" dirty="0" smtClean="0">
                <a:solidFill>
                  <a:schemeClr val="accent3"/>
                </a:solidFill>
              </a:rPr>
              <a:t>his</a:t>
            </a:r>
            <a:r>
              <a:rPr lang="en-US" sz="2000" b="0" dirty="0" smtClean="0"/>
              <a:t> reference collection.</a:t>
            </a:r>
            <a:endParaRPr lang="en-US" sz="2000" dirty="0"/>
          </a:p>
        </p:txBody>
      </p:sp>
      <p:pic>
        <p:nvPicPr>
          <p:cNvPr id="19" name="Picture 2"/>
          <p:cNvPicPr>
            <a:picLocks noGrp="1" noChangeAspect="1" noChangeArrowheads="1"/>
          </p:cNvPicPr>
          <p:nvPr>
            <p:ph type="pic" sz="quarter" idx="19"/>
          </p:nvPr>
        </p:nvPicPr>
        <p:blipFill>
          <a:blip r:embed="rId3" cstate="print"/>
          <a:srcRect l="8602" r="8602"/>
          <a:stretch>
            <a:fillRect/>
          </a:stretch>
        </p:blipFill>
        <p:spPr bwMode="auto">
          <a:xfrm>
            <a:off x="45720" y="5181600"/>
            <a:ext cx="914400" cy="914400"/>
          </a:xfrm>
          <a:prstGeom prst="rect">
            <a:avLst/>
          </a:prstGeom>
          <a:noFill/>
          <a:ln w="9525">
            <a:noFill/>
            <a:miter lim="800000"/>
            <a:headEnd/>
            <a:tailEnd/>
          </a:ln>
        </p:spPr>
      </p:pic>
      <p:pic>
        <p:nvPicPr>
          <p:cNvPr id="99330" name="Picture 2"/>
          <p:cNvPicPr>
            <a:picLocks noChangeAspect="1" noChangeArrowheads="1"/>
          </p:cNvPicPr>
          <p:nvPr/>
        </p:nvPicPr>
        <p:blipFill>
          <a:blip r:embed="rId4" cstate="print"/>
          <a:srcRect/>
          <a:stretch>
            <a:fillRect/>
          </a:stretch>
        </p:blipFill>
        <p:spPr bwMode="auto">
          <a:xfrm>
            <a:off x="0" y="1530794"/>
            <a:ext cx="990600" cy="739966"/>
          </a:xfrm>
          <a:prstGeom prst="rect">
            <a:avLst/>
          </a:prstGeom>
          <a:noFill/>
          <a:ln w="9525">
            <a:noFill/>
            <a:miter lim="800000"/>
            <a:headEnd/>
            <a:tailEnd/>
          </a:ln>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9330"/>
                                        </p:tgtEl>
                                        <p:attrNameLst>
                                          <p:attrName>style.visibility</p:attrName>
                                        </p:attrNameLst>
                                      </p:cBhvr>
                                      <p:to>
                                        <p:strVal val="visible"/>
                                      </p:to>
                                    </p:set>
                                    <p:anim calcmode="lin" valueType="num">
                                      <p:cBhvr additive="base">
                                        <p:cTn id="7" dur="1000" fill="hold"/>
                                        <p:tgtEl>
                                          <p:spTgt spid="99330"/>
                                        </p:tgtEl>
                                        <p:attrNameLst>
                                          <p:attrName>ppt_x</p:attrName>
                                        </p:attrNameLst>
                                      </p:cBhvr>
                                      <p:tavLst>
                                        <p:tav tm="0">
                                          <p:val>
                                            <p:strVal val="1+#ppt_w/2"/>
                                          </p:val>
                                        </p:tav>
                                        <p:tav tm="100000">
                                          <p:val>
                                            <p:strVal val="#ppt_x"/>
                                          </p:val>
                                        </p:tav>
                                      </p:tavLst>
                                    </p:anim>
                                    <p:anim calcmode="lin" valueType="num">
                                      <p:cBhvr additive="base">
                                        <p:cTn id="8" dur="1000" fill="hold"/>
                                        <p:tgtEl>
                                          <p:spTgt spid="99330"/>
                                        </p:tgtEl>
                                        <p:attrNameLst>
                                          <p:attrName>ppt_y</p:attrName>
                                        </p:attrNameLst>
                                      </p:cBhvr>
                                      <p:tavLst>
                                        <p:tav tm="0">
                                          <p:val>
                                            <p:strVal val="#ppt_y"/>
                                          </p:val>
                                        </p:tav>
                                        <p:tav tm="100000">
                                          <p:val>
                                            <p:strVal val="#ppt_y"/>
                                          </p:val>
                                        </p:tav>
                                      </p:tavLst>
                                    </p:anim>
                                  </p:childTnLst>
                                </p:cTn>
                              </p:par>
                              <p:par>
                                <p:cTn id="9" presetID="2" presetClass="entr" presetSubtype="2" fill="hold" grpId="1" nodeType="with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 calcmode="lin" valueType="num">
                                      <p:cBhvr additive="base">
                                        <p:cTn id="11" dur="10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12" dur="10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5" name="Picture 3"/>
          <p:cNvPicPr>
            <a:picLocks noChangeAspect="1" noChangeArrowheads="1"/>
          </p:cNvPicPr>
          <p:nvPr/>
        </p:nvPicPr>
        <p:blipFill>
          <a:blip r:embed="rId2" cstate="print"/>
          <a:srcRect/>
          <a:stretch>
            <a:fillRect/>
          </a:stretch>
        </p:blipFill>
        <p:spPr bwMode="auto">
          <a:xfrm>
            <a:off x="1447800" y="228600"/>
            <a:ext cx="6353175" cy="6381750"/>
          </a:xfrm>
          <a:prstGeom prst="rect">
            <a:avLst/>
          </a:prstGeom>
          <a:noFill/>
          <a:ln w="9525">
            <a:noFill/>
            <a:miter lim="800000"/>
            <a:headEnd/>
            <a:tailEnd/>
          </a:ln>
          <a:effectLst/>
        </p:spPr>
      </p:pic>
    </p:spTree>
  </p:cSld>
  <p:clrMapOvr>
    <a:masterClrMapping/>
  </p:clrMapOvr>
  <p:transition>
    <p:pu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http://farm3.staticflickr.com/2443/3989975371_4cd6c8eae3_o.jpg"/>
          <p:cNvPicPr>
            <a:picLocks noChangeAspect="1" noChangeArrowheads="1"/>
          </p:cNvPicPr>
          <p:nvPr/>
        </p:nvPicPr>
        <p:blipFill>
          <a:blip r:embed="rId3" cstate="print"/>
          <a:srcRect/>
          <a:stretch>
            <a:fillRect/>
          </a:stretch>
        </p:blipFill>
        <p:spPr bwMode="auto">
          <a:xfrm>
            <a:off x="4572000" y="0"/>
            <a:ext cx="4572000" cy="6934200"/>
          </a:xfrm>
          <a:prstGeom prst="rect">
            <a:avLst/>
          </a:prstGeom>
          <a:noFill/>
        </p:spPr>
      </p:pic>
      <p:sp>
        <p:nvSpPr>
          <p:cNvPr id="5" name="TextBox 4"/>
          <p:cNvSpPr txBox="1"/>
          <p:nvPr/>
        </p:nvSpPr>
        <p:spPr>
          <a:xfrm rot="5400000">
            <a:off x="-2953435" y="3120481"/>
            <a:ext cx="7010400" cy="769441"/>
          </a:xfrm>
          <a:prstGeom prst="rect">
            <a:avLst/>
          </a:prstGeom>
          <a:solidFill>
            <a:schemeClr val="tx1"/>
          </a:solidFill>
        </p:spPr>
        <p:txBody>
          <a:bodyPr wrap="square" rtlCol="0">
            <a:spAutoFit/>
          </a:bodyPr>
          <a:lstStyle/>
          <a:p>
            <a:r>
              <a:rPr lang="en-US" sz="2400" dirty="0" smtClean="0">
                <a:solidFill>
                  <a:schemeClr val="tx1">
                    <a:lumMod val="65000"/>
                  </a:schemeClr>
                </a:solidFill>
              </a:rPr>
              <a:t>Tamara Dunn</a:t>
            </a:r>
            <a:br>
              <a:rPr lang="en-US" sz="2400" dirty="0" smtClean="0">
                <a:solidFill>
                  <a:schemeClr val="tx1">
                    <a:lumMod val="65000"/>
                  </a:schemeClr>
                </a:solidFill>
              </a:rPr>
            </a:br>
            <a:r>
              <a:rPr lang="en-US" sz="2000" dirty="0" smtClean="0">
                <a:solidFill>
                  <a:schemeClr val="tx1">
                    <a:lumMod val="65000"/>
                  </a:schemeClr>
                </a:solidFill>
              </a:rPr>
              <a:t>http://www.flickr.com/photos/palmdiscipline/3989975371</a:t>
            </a:r>
            <a:r>
              <a:rPr lang="en-US" dirty="0" smtClean="0">
                <a:solidFill>
                  <a:schemeClr val="tx1">
                    <a:lumMod val="65000"/>
                  </a:schemeClr>
                </a:solidFill>
              </a:rPr>
              <a:t>/</a:t>
            </a:r>
            <a:endParaRPr lang="en-US" dirty="0">
              <a:solidFill>
                <a:schemeClr val="tx1">
                  <a:lumMod val="65000"/>
                </a:schemeClr>
              </a:solidFill>
            </a:endParaRPr>
          </a:p>
        </p:txBody>
      </p:sp>
    </p:spTree>
  </p:cSld>
  <p:clrMapOvr>
    <a:masterClrMapping/>
  </p:clrMapOvr>
  <p:transition>
    <p:push/>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Systems</a:t>
            </a:r>
            <a:endParaRPr lang="en-US" dirty="0"/>
          </a:p>
        </p:txBody>
      </p:sp>
      <p:sp>
        <p:nvSpPr>
          <p:cNvPr id="4" name="Subtitle 3"/>
          <p:cNvSpPr>
            <a:spLocks noGrp="1"/>
          </p:cNvSpPr>
          <p:nvPr>
            <p:ph type="subTitle" idx="13"/>
          </p:nvPr>
        </p:nvSpPr>
        <p:spPr/>
        <p:txBody>
          <a:bodyPr>
            <a:normAutofit fontScale="92500"/>
          </a:bodyPr>
          <a:lstStyle/>
          <a:p>
            <a:r>
              <a:rPr lang="en-US" dirty="0" smtClean="0"/>
              <a:t>Engagement, cloud and collaboration</a:t>
            </a:r>
            <a:endParaRPr lang="en-US" dirty="0"/>
          </a:p>
        </p:txBody>
      </p:sp>
      <p:sp>
        <p:nvSpPr>
          <p:cNvPr id="6" name="Text Placeholder 5"/>
          <p:cNvSpPr>
            <a:spLocks noGrp="1"/>
          </p:cNvSpPr>
          <p:nvPr>
            <p:ph type="body" sz="quarter" idx="14"/>
          </p:nvPr>
        </p:nvSpPr>
        <p:spPr/>
        <p:txBody>
          <a:bodyPr/>
          <a:lstStyle/>
          <a:p>
            <a:r>
              <a:rPr lang="en-US" dirty="0" smtClean="0"/>
              <a:t>Focus on engagement</a:t>
            </a:r>
            <a:endParaRPr lang="en-US" dirty="0"/>
          </a:p>
        </p:txBody>
      </p:sp>
      <p:pic>
        <p:nvPicPr>
          <p:cNvPr id="148482" name="Picture 2" descr="http://upload.wikimedia.org/wikipedia/commons/thumb/6/6f/Moodle-icon.png/120px-Moodle-icon.png"/>
          <p:cNvPicPr>
            <a:picLocks noGrp="1" noChangeAspect="1" noChangeArrowheads="1"/>
          </p:cNvPicPr>
          <p:nvPr>
            <p:ph type="pic" sz="quarter" idx="16"/>
          </p:nvPr>
        </p:nvPicPr>
        <p:blipFill>
          <a:blip r:embed="rId2" cstate="print"/>
          <a:srcRect/>
          <a:stretch>
            <a:fillRect/>
          </a:stretch>
        </p:blipFill>
        <p:spPr bwMode="auto">
          <a:prstGeom prst="rect">
            <a:avLst/>
          </a:prstGeom>
          <a:noFill/>
        </p:spPr>
      </p:pic>
      <p:sp>
        <p:nvSpPr>
          <p:cNvPr id="9" name="Text Placeholder 8"/>
          <p:cNvSpPr>
            <a:spLocks noGrp="1"/>
          </p:cNvSpPr>
          <p:nvPr>
            <p:ph type="body" sz="quarter" idx="17"/>
          </p:nvPr>
        </p:nvSpPr>
        <p:spPr>
          <a:xfrm>
            <a:off x="914400" y="2377440"/>
            <a:ext cx="7543800" cy="822960"/>
          </a:xfrm>
        </p:spPr>
        <p:txBody>
          <a:bodyPr/>
          <a:lstStyle/>
          <a:p>
            <a:r>
              <a:rPr lang="en-US" dirty="0" smtClean="0"/>
              <a:t>Resource guides, integration with learning management, widgets, etc</a:t>
            </a:r>
          </a:p>
          <a:p>
            <a:r>
              <a:rPr lang="en-US" dirty="0" smtClean="0"/>
              <a:t>Recommendation (aggregation)</a:t>
            </a:r>
            <a:endParaRPr lang="en-US" dirty="0"/>
          </a:p>
        </p:txBody>
      </p:sp>
      <p:sp>
        <p:nvSpPr>
          <p:cNvPr id="10" name="Text Placeholder 9"/>
          <p:cNvSpPr>
            <a:spLocks noGrp="1"/>
          </p:cNvSpPr>
          <p:nvPr>
            <p:ph type="body" sz="quarter" idx="18"/>
          </p:nvPr>
        </p:nvSpPr>
        <p:spPr/>
        <p:txBody>
          <a:bodyPr/>
          <a:lstStyle/>
          <a:p>
            <a:r>
              <a:rPr lang="en-US" dirty="0" smtClean="0"/>
              <a:t>Move to cloud for infrastructure</a:t>
            </a:r>
            <a:endParaRPr lang="en-US" dirty="0"/>
          </a:p>
        </p:txBody>
      </p:sp>
      <p:pic>
        <p:nvPicPr>
          <p:cNvPr id="17" name="Picture 2" descr="Cumulus"/>
          <p:cNvPicPr>
            <a:picLocks noGrp="1" noChangeAspect="1" noChangeArrowheads="1"/>
          </p:cNvPicPr>
          <p:nvPr>
            <p:ph type="pic" sz="quarter" idx="19"/>
          </p:nvPr>
        </p:nvPicPr>
        <p:blipFill>
          <a:blip r:embed="rId3" cstate="print"/>
          <a:srcRect l="12500" r="12500"/>
          <a:stretch>
            <a:fillRect/>
          </a:stretch>
        </p:blipFill>
        <p:spPr bwMode="auto">
          <a:prstGeom prst="rect">
            <a:avLst/>
          </a:prstGeom>
          <a:noFill/>
        </p:spPr>
      </p:pic>
      <p:sp>
        <p:nvSpPr>
          <p:cNvPr id="12" name="Text Placeholder 11"/>
          <p:cNvSpPr>
            <a:spLocks noGrp="1"/>
          </p:cNvSpPr>
          <p:nvPr>
            <p:ph type="body" sz="quarter" idx="20"/>
          </p:nvPr>
        </p:nvSpPr>
        <p:spPr/>
        <p:txBody>
          <a:bodyPr/>
          <a:lstStyle/>
          <a:p>
            <a:r>
              <a:rPr lang="en-US" dirty="0" smtClean="0"/>
              <a:t>ILS, ERM, Discovery: move to cloud-based solutions</a:t>
            </a:r>
            <a:endParaRPr lang="en-US" dirty="0"/>
          </a:p>
        </p:txBody>
      </p:sp>
      <p:sp>
        <p:nvSpPr>
          <p:cNvPr id="13" name="Text Placeholder 12"/>
          <p:cNvSpPr>
            <a:spLocks noGrp="1"/>
          </p:cNvSpPr>
          <p:nvPr>
            <p:ph type="body" sz="quarter" idx="21"/>
          </p:nvPr>
        </p:nvSpPr>
        <p:spPr/>
        <p:txBody>
          <a:bodyPr/>
          <a:lstStyle/>
          <a:p>
            <a:r>
              <a:rPr lang="en-US" dirty="0" smtClean="0"/>
              <a:t>Deep collaboration </a:t>
            </a:r>
            <a:endParaRPr lang="en-US" dirty="0"/>
          </a:p>
        </p:txBody>
      </p:sp>
      <p:pic>
        <p:nvPicPr>
          <p:cNvPr id="148484" name="Picture 4" descr="http://www.orbiscascade.org/inc/html/default/pix/Alliance_logo.gif"/>
          <p:cNvPicPr>
            <a:picLocks noGrp="1" noChangeAspect="1" noChangeArrowheads="1"/>
          </p:cNvPicPr>
          <p:nvPr>
            <p:ph type="pic" sz="quarter" idx="22"/>
          </p:nvPr>
        </p:nvPicPr>
        <p:blipFill>
          <a:blip r:embed="rId4" cstate="print"/>
          <a:srcRect l="34793" r="34793"/>
          <a:stretch>
            <a:fillRect/>
          </a:stretch>
        </p:blipFill>
        <p:spPr bwMode="auto">
          <a:prstGeom prst="rect">
            <a:avLst/>
          </a:prstGeom>
          <a:noFill/>
        </p:spPr>
      </p:pic>
      <p:sp>
        <p:nvSpPr>
          <p:cNvPr id="15" name="Text Placeholder 14"/>
          <p:cNvSpPr>
            <a:spLocks noGrp="1"/>
          </p:cNvSpPr>
          <p:nvPr>
            <p:ph type="body" sz="quarter" idx="23"/>
          </p:nvPr>
        </p:nvSpPr>
        <p:spPr>
          <a:xfrm>
            <a:off x="914400" y="4953000"/>
            <a:ext cx="7543800" cy="914400"/>
          </a:xfrm>
        </p:spPr>
        <p:txBody>
          <a:bodyPr>
            <a:normAutofit/>
          </a:bodyPr>
          <a:lstStyle/>
          <a:p>
            <a:r>
              <a:rPr lang="en-US" dirty="0" smtClean="0"/>
              <a:t>Shared systems infrastructure:</a:t>
            </a:r>
            <a:br>
              <a:rPr lang="en-US" dirty="0" smtClean="0"/>
            </a:br>
            <a:r>
              <a:rPr lang="en-US" dirty="0" err="1" smtClean="0"/>
              <a:t>Orbis</a:t>
            </a:r>
            <a:r>
              <a:rPr lang="en-US" dirty="0" smtClean="0"/>
              <a:t> Cascade Alliance, 2CUL</a:t>
            </a:r>
          </a:p>
          <a:p>
            <a:r>
              <a:rPr lang="en-US" dirty="0" smtClean="0"/>
              <a:t>OCUL, </a:t>
            </a:r>
            <a:r>
              <a:rPr lang="en-US" dirty="0" err="1" smtClean="0"/>
              <a:t>TriUniversity</a:t>
            </a:r>
            <a:r>
              <a:rPr lang="en-US" dirty="0" smtClean="0"/>
              <a:t> Group</a:t>
            </a:r>
            <a:endParaRPr lang="en-US" dirty="0"/>
          </a:p>
        </p:txBody>
      </p:sp>
      <p:pic>
        <p:nvPicPr>
          <p:cNvPr id="14" name="Content Placeholder 3" descr="space.png"/>
          <p:cNvPicPr>
            <a:picLocks noChangeAspect="1"/>
          </p:cNvPicPr>
          <p:nvPr/>
        </p:nvPicPr>
        <p:blipFill>
          <a:blip r:embed="rId5" cstate="print"/>
          <a:stretch>
            <a:fillRect/>
          </a:stretch>
        </p:blipFill>
        <p:spPr>
          <a:xfrm>
            <a:off x="6201095" y="304800"/>
            <a:ext cx="2561905" cy="1257143"/>
          </a:xfrm>
          <a:prstGeom prst="rect">
            <a:avLst/>
          </a:prstGeom>
        </p:spPr>
      </p:pic>
    </p:spTree>
  </p:cSld>
  <p:clrMapOvr>
    <a:masterClrMapping/>
  </p:clrMapOvr>
  <p:transition>
    <p:push/>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9"/>
          <p:cNvGrpSpPr/>
          <p:nvPr/>
        </p:nvGrpSpPr>
        <p:grpSpPr>
          <a:xfrm>
            <a:off x="1676400" y="533400"/>
            <a:ext cx="5791200" cy="4800600"/>
            <a:chOff x="1676400" y="533400"/>
            <a:chExt cx="5791200" cy="4800600"/>
          </a:xfrm>
        </p:grpSpPr>
        <p:sp>
          <p:nvSpPr>
            <p:cNvPr id="14338" name="Text Box 3"/>
            <p:cNvSpPr txBox="1">
              <a:spLocks noChangeArrowheads="1"/>
            </p:cNvSpPr>
            <p:nvPr/>
          </p:nvSpPr>
          <p:spPr bwMode="auto">
            <a:xfrm>
              <a:off x="3382963" y="533400"/>
              <a:ext cx="519112" cy="304800"/>
            </a:xfrm>
            <a:prstGeom prst="rect">
              <a:avLst/>
            </a:prstGeom>
            <a:noFill/>
            <a:ln w="9525">
              <a:noFill/>
              <a:miter lim="800000"/>
              <a:headEnd/>
              <a:tailEnd/>
            </a:ln>
          </p:spPr>
          <p:txBody>
            <a:bodyPr wrap="none">
              <a:spAutoFit/>
            </a:bodyPr>
            <a:lstStyle/>
            <a:p>
              <a:r>
                <a:rPr lang="en-US" sz="1400">
                  <a:solidFill>
                    <a:srgbClr val="7F7F7F"/>
                  </a:solidFill>
                </a:rPr>
                <a:t>high</a:t>
              </a:r>
            </a:p>
          </p:txBody>
        </p:sp>
        <p:sp>
          <p:nvSpPr>
            <p:cNvPr id="14339" name="Text Box 4"/>
            <p:cNvSpPr txBox="1">
              <a:spLocks noChangeArrowheads="1"/>
            </p:cNvSpPr>
            <p:nvPr/>
          </p:nvSpPr>
          <p:spPr bwMode="auto">
            <a:xfrm>
              <a:off x="5230813" y="533400"/>
              <a:ext cx="530225" cy="304800"/>
            </a:xfrm>
            <a:prstGeom prst="rect">
              <a:avLst/>
            </a:prstGeom>
            <a:noFill/>
            <a:ln w="9525">
              <a:noFill/>
              <a:miter lim="800000"/>
              <a:headEnd/>
              <a:tailEnd/>
            </a:ln>
          </p:spPr>
          <p:txBody>
            <a:bodyPr>
              <a:spAutoFit/>
            </a:bodyPr>
            <a:lstStyle/>
            <a:p>
              <a:r>
                <a:rPr lang="en-US" sz="1400">
                  <a:solidFill>
                    <a:srgbClr val="7F7F7F"/>
                  </a:solidFill>
                </a:rPr>
                <a:t>low</a:t>
              </a:r>
            </a:p>
          </p:txBody>
        </p:sp>
        <p:sp>
          <p:nvSpPr>
            <p:cNvPr id="14340" name="Text Box 5"/>
            <p:cNvSpPr txBox="1">
              <a:spLocks noChangeArrowheads="1"/>
            </p:cNvSpPr>
            <p:nvPr/>
          </p:nvSpPr>
          <p:spPr bwMode="auto">
            <a:xfrm rot="-5400000">
              <a:off x="2549525" y="1703388"/>
              <a:ext cx="450850" cy="304800"/>
            </a:xfrm>
            <a:prstGeom prst="rect">
              <a:avLst/>
            </a:prstGeom>
            <a:noFill/>
            <a:ln w="9525">
              <a:noFill/>
              <a:miter lim="800000"/>
              <a:headEnd/>
              <a:tailEnd/>
            </a:ln>
          </p:spPr>
          <p:txBody>
            <a:bodyPr wrap="none">
              <a:spAutoFit/>
            </a:bodyPr>
            <a:lstStyle/>
            <a:p>
              <a:r>
                <a:rPr lang="en-US" sz="1400">
                  <a:solidFill>
                    <a:srgbClr val="7F7F7F"/>
                  </a:solidFill>
                </a:rPr>
                <a:t>low</a:t>
              </a:r>
            </a:p>
          </p:txBody>
        </p:sp>
        <p:sp>
          <p:nvSpPr>
            <p:cNvPr id="14341" name="Text Box 6"/>
            <p:cNvSpPr txBox="1">
              <a:spLocks noChangeArrowheads="1"/>
            </p:cNvSpPr>
            <p:nvPr/>
          </p:nvSpPr>
          <p:spPr bwMode="auto">
            <a:xfrm rot="-5400000">
              <a:off x="2515394" y="3779044"/>
              <a:ext cx="519112" cy="304800"/>
            </a:xfrm>
            <a:prstGeom prst="rect">
              <a:avLst/>
            </a:prstGeom>
            <a:noFill/>
            <a:ln w="9525">
              <a:noFill/>
              <a:miter lim="800000"/>
              <a:headEnd/>
              <a:tailEnd/>
            </a:ln>
          </p:spPr>
          <p:txBody>
            <a:bodyPr wrap="none">
              <a:spAutoFit/>
            </a:bodyPr>
            <a:lstStyle/>
            <a:p>
              <a:r>
                <a:rPr lang="en-US" sz="1400">
                  <a:solidFill>
                    <a:srgbClr val="7F7F7F"/>
                  </a:solidFill>
                </a:rPr>
                <a:t>high</a:t>
              </a:r>
            </a:p>
          </p:txBody>
        </p:sp>
        <p:sp>
          <p:nvSpPr>
            <p:cNvPr id="14343" name="Text Box 12"/>
            <p:cNvSpPr txBox="1">
              <a:spLocks noChangeArrowheads="1"/>
            </p:cNvSpPr>
            <p:nvPr/>
          </p:nvSpPr>
          <p:spPr bwMode="auto">
            <a:xfrm rot="-5400000">
              <a:off x="946944" y="2405857"/>
              <a:ext cx="1919288" cy="460375"/>
            </a:xfrm>
            <a:prstGeom prst="rect">
              <a:avLst/>
            </a:prstGeom>
            <a:noFill/>
            <a:ln w="9525">
              <a:noFill/>
              <a:miter lim="800000"/>
              <a:headEnd/>
              <a:tailEnd/>
            </a:ln>
          </p:spPr>
          <p:txBody>
            <a:bodyPr>
              <a:spAutoFit/>
            </a:bodyPr>
            <a:lstStyle/>
            <a:p>
              <a:r>
                <a:rPr lang="en-US" sz="2400" b="1" dirty="0">
                  <a:solidFill>
                    <a:srgbClr val="F79646"/>
                  </a:solidFill>
                </a:rPr>
                <a:t>Uniqueness</a:t>
              </a:r>
            </a:p>
          </p:txBody>
        </p:sp>
        <p:sp>
          <p:nvSpPr>
            <p:cNvPr id="14344" name="Rectangle 7"/>
            <p:cNvSpPr>
              <a:spLocks noChangeArrowheads="1"/>
            </p:cNvSpPr>
            <p:nvPr/>
          </p:nvSpPr>
          <p:spPr bwMode="auto">
            <a:xfrm>
              <a:off x="3095625" y="898525"/>
              <a:ext cx="3487738" cy="4206875"/>
            </a:xfrm>
            <a:prstGeom prst="rect">
              <a:avLst/>
            </a:prstGeom>
            <a:solidFill>
              <a:schemeClr val="tx1">
                <a:lumMod val="85000"/>
              </a:schemeClr>
            </a:solidFill>
            <a:ln w="57150">
              <a:solidFill>
                <a:schemeClr val="tx1"/>
              </a:solidFill>
              <a:miter lim="800000"/>
              <a:headEnd/>
              <a:tailEnd/>
            </a:ln>
          </p:spPr>
          <p:txBody>
            <a:bodyPr wrap="none" anchor="ctr"/>
            <a:lstStyle/>
            <a:p>
              <a:endParaRPr lang="en-US">
                <a:solidFill>
                  <a:srgbClr val="7F7F7F"/>
                </a:solidFill>
                <a:latin typeface="Verdana" pitchFamily="34" charset="0"/>
              </a:endParaRPr>
            </a:p>
          </p:txBody>
        </p:sp>
        <p:grpSp>
          <p:nvGrpSpPr>
            <p:cNvPr id="3" name="Group 8"/>
            <p:cNvGrpSpPr>
              <a:grpSpLocks/>
            </p:cNvGrpSpPr>
            <p:nvPr/>
          </p:nvGrpSpPr>
          <p:grpSpPr bwMode="auto">
            <a:xfrm>
              <a:off x="3108325" y="898525"/>
              <a:ext cx="3475038" cy="4206875"/>
              <a:chOff x="2208" y="1008"/>
              <a:chExt cx="3024" cy="2736"/>
            </a:xfrm>
          </p:grpSpPr>
          <p:sp>
            <p:nvSpPr>
              <p:cNvPr id="14355" name="Line 9"/>
              <p:cNvSpPr>
                <a:spLocks noChangeShapeType="1"/>
              </p:cNvSpPr>
              <p:nvPr/>
            </p:nvSpPr>
            <p:spPr bwMode="auto">
              <a:xfrm>
                <a:off x="3696" y="1008"/>
                <a:ext cx="0" cy="2736"/>
              </a:xfrm>
              <a:prstGeom prst="line">
                <a:avLst/>
              </a:prstGeom>
              <a:noFill/>
              <a:ln w="57150">
                <a:solidFill>
                  <a:schemeClr val="tx1"/>
                </a:solidFill>
                <a:round/>
                <a:headEnd/>
                <a:tailEnd/>
              </a:ln>
            </p:spPr>
            <p:txBody>
              <a:bodyPr/>
              <a:lstStyle/>
              <a:p>
                <a:endParaRPr lang="en-US">
                  <a:solidFill>
                    <a:prstClr val="black"/>
                  </a:solidFill>
                </a:endParaRPr>
              </a:p>
            </p:txBody>
          </p:sp>
          <p:sp>
            <p:nvSpPr>
              <p:cNvPr id="14356" name="Line 10"/>
              <p:cNvSpPr>
                <a:spLocks noChangeShapeType="1"/>
              </p:cNvSpPr>
              <p:nvPr/>
            </p:nvSpPr>
            <p:spPr bwMode="auto">
              <a:xfrm flipV="1">
                <a:off x="2208" y="2352"/>
                <a:ext cx="3024" cy="0"/>
              </a:xfrm>
              <a:prstGeom prst="line">
                <a:avLst/>
              </a:prstGeom>
              <a:noFill/>
              <a:ln w="57150">
                <a:solidFill>
                  <a:schemeClr val="tx1"/>
                </a:solidFill>
                <a:round/>
                <a:headEnd/>
                <a:tailEnd/>
              </a:ln>
            </p:spPr>
            <p:txBody>
              <a:bodyPr/>
              <a:lstStyle/>
              <a:p>
                <a:endParaRPr lang="en-US">
                  <a:solidFill>
                    <a:prstClr val="black"/>
                  </a:solidFill>
                </a:endParaRPr>
              </a:p>
            </p:txBody>
          </p:sp>
        </p:grpSp>
        <p:cxnSp>
          <p:nvCxnSpPr>
            <p:cNvPr id="32" name="Straight Connector 31"/>
            <p:cNvCxnSpPr/>
            <p:nvPr/>
          </p:nvCxnSpPr>
          <p:spPr>
            <a:xfrm rot="16200000" flipH="1">
              <a:off x="2933700" y="1104900"/>
              <a:ext cx="2057400" cy="1676400"/>
            </a:xfrm>
            <a:prstGeom prst="line">
              <a:avLst/>
            </a:prstGeom>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5791200" y="2743200"/>
              <a:ext cx="1676400" cy="457200"/>
            </a:xfrm>
            <a:prstGeom prst="ellipse">
              <a:avLst/>
            </a:prstGeom>
            <a:solidFill>
              <a:schemeClr val="accent3"/>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rgbClr val="FFFFFF"/>
                  </a:solidFill>
                </a:rPr>
                <a:t>Low Stewardship</a:t>
              </a:r>
            </a:p>
          </p:txBody>
        </p:sp>
        <p:sp>
          <p:nvSpPr>
            <p:cNvPr id="23" name="Oval 22"/>
            <p:cNvSpPr/>
            <p:nvPr/>
          </p:nvSpPr>
          <p:spPr>
            <a:xfrm>
              <a:off x="2209800" y="2743200"/>
              <a:ext cx="1676400" cy="457200"/>
            </a:xfrm>
            <a:prstGeom prst="ellipse">
              <a:avLst/>
            </a:prstGeom>
            <a:solidFill>
              <a:schemeClr val="accent3"/>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rgbClr val="FFFFFF"/>
                  </a:solidFill>
                </a:rPr>
                <a:t>High Stewardship</a:t>
              </a:r>
            </a:p>
          </p:txBody>
        </p:sp>
        <p:sp>
          <p:nvSpPr>
            <p:cNvPr id="24" name="Oval 23"/>
            <p:cNvSpPr/>
            <p:nvPr/>
          </p:nvSpPr>
          <p:spPr>
            <a:xfrm>
              <a:off x="4038600" y="4876800"/>
              <a:ext cx="1676400" cy="457200"/>
            </a:xfrm>
            <a:prstGeom prst="ellipse">
              <a:avLst/>
            </a:prstGeom>
            <a:solidFill>
              <a:schemeClr val="accent3"/>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rgbClr val="FFFFFF"/>
                  </a:solidFill>
                </a:rPr>
                <a:t>In few collections</a:t>
              </a:r>
            </a:p>
          </p:txBody>
        </p:sp>
        <p:sp>
          <p:nvSpPr>
            <p:cNvPr id="25" name="Oval 24"/>
            <p:cNvSpPr/>
            <p:nvPr/>
          </p:nvSpPr>
          <p:spPr>
            <a:xfrm>
              <a:off x="3962400" y="685801"/>
              <a:ext cx="1676400" cy="457200"/>
            </a:xfrm>
            <a:prstGeom prst="ellipse">
              <a:avLst/>
            </a:prstGeom>
            <a:solidFill>
              <a:schemeClr val="accent3"/>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rgbClr val="FFFFFF"/>
                  </a:solidFill>
                </a:rPr>
                <a:t>In many collections</a:t>
              </a:r>
            </a:p>
          </p:txBody>
        </p:sp>
      </p:grpSp>
      <p:sp>
        <p:nvSpPr>
          <p:cNvPr id="14337" name="Title 6"/>
          <p:cNvSpPr>
            <a:spLocks noGrp="1"/>
          </p:cNvSpPr>
          <p:nvPr>
            <p:ph type="title" idx="4294967295"/>
          </p:nvPr>
        </p:nvSpPr>
        <p:spPr>
          <a:xfrm>
            <a:off x="0" y="5638800"/>
            <a:ext cx="8229600" cy="990600"/>
          </a:xfrm>
        </p:spPr>
        <p:txBody>
          <a:bodyPr/>
          <a:lstStyle/>
          <a:p>
            <a:pPr algn="l" eaLnBrk="1" hangingPunct="1"/>
            <a:r>
              <a:rPr lang="en-US" sz="3200" b="1" dirty="0" smtClean="0"/>
              <a:t>COLLECTIONS GRID</a:t>
            </a:r>
            <a:br>
              <a:rPr lang="en-US" sz="3200" b="1" dirty="0" smtClean="0"/>
            </a:br>
            <a:r>
              <a:rPr lang="en-US" sz="1100" b="1" dirty="0" smtClean="0"/>
              <a:t>(</a:t>
            </a:r>
            <a:r>
              <a:rPr lang="en-US" sz="1100" b="1" dirty="0" err="1" smtClean="0"/>
              <a:t>Lorcan</a:t>
            </a:r>
            <a:r>
              <a:rPr lang="en-US" sz="1100" b="1" dirty="0" smtClean="0"/>
              <a:t> Dempsey and Eric Childress, OCLC Research)</a:t>
            </a:r>
            <a:endParaRPr lang="en-US" sz="3200" b="1" dirty="0" smtClean="0"/>
          </a:p>
        </p:txBody>
      </p:sp>
      <p:sp>
        <p:nvSpPr>
          <p:cNvPr id="14342" name="Text Box 11"/>
          <p:cNvSpPr txBox="1">
            <a:spLocks noChangeArrowheads="1"/>
          </p:cNvSpPr>
          <p:nvPr/>
        </p:nvSpPr>
        <p:spPr bwMode="auto">
          <a:xfrm>
            <a:off x="3352800" y="76200"/>
            <a:ext cx="3124200" cy="400110"/>
          </a:xfrm>
          <a:prstGeom prst="rect">
            <a:avLst/>
          </a:prstGeom>
          <a:noFill/>
          <a:ln w="9525">
            <a:noFill/>
            <a:miter lim="800000"/>
            <a:headEnd/>
            <a:tailEnd/>
          </a:ln>
        </p:spPr>
        <p:txBody>
          <a:bodyPr wrap="square">
            <a:spAutoFit/>
          </a:bodyPr>
          <a:lstStyle/>
          <a:p>
            <a:pPr algn="ctr"/>
            <a:r>
              <a:rPr lang="en-US" sz="2000" b="1" dirty="0" smtClean="0">
                <a:solidFill>
                  <a:srgbClr val="F79646"/>
                </a:solidFill>
              </a:rPr>
              <a:t>Stewardship/scarcity</a:t>
            </a:r>
            <a:endParaRPr lang="en-US" sz="2000" b="1" dirty="0">
              <a:solidFill>
                <a:srgbClr val="F79646"/>
              </a:solidFill>
            </a:endParaRPr>
          </a:p>
        </p:txBody>
      </p:sp>
      <p:grpSp>
        <p:nvGrpSpPr>
          <p:cNvPr id="4" name="Group 26"/>
          <p:cNvGrpSpPr/>
          <p:nvPr/>
        </p:nvGrpSpPr>
        <p:grpSpPr>
          <a:xfrm>
            <a:off x="4991100" y="914400"/>
            <a:ext cx="3970338" cy="1668463"/>
            <a:chOff x="4991100" y="914400"/>
            <a:chExt cx="3970338" cy="1668463"/>
          </a:xfrm>
        </p:grpSpPr>
        <p:sp>
          <p:nvSpPr>
            <p:cNvPr id="14346" name="Text Box 35"/>
            <p:cNvSpPr txBox="1">
              <a:spLocks noChangeArrowheads="1"/>
            </p:cNvSpPr>
            <p:nvPr/>
          </p:nvSpPr>
          <p:spPr bwMode="auto">
            <a:xfrm>
              <a:off x="6765925" y="914400"/>
              <a:ext cx="2195513" cy="1230313"/>
            </a:xfrm>
            <a:prstGeom prst="rect">
              <a:avLst/>
            </a:prstGeom>
            <a:noFill/>
            <a:ln w="9525">
              <a:noFill/>
              <a:miter lim="800000"/>
              <a:headEnd/>
              <a:tailEnd/>
            </a:ln>
          </p:spPr>
          <p:txBody>
            <a:bodyPr>
              <a:spAutoFit/>
            </a:bodyPr>
            <a:lstStyle/>
            <a:p>
              <a:pPr>
                <a:spcBef>
                  <a:spcPct val="50000"/>
                </a:spcBef>
              </a:pPr>
              <a:r>
                <a:rPr lang="en-US" sz="1400" b="1" dirty="0">
                  <a:solidFill>
                    <a:srgbClr val="FF6600"/>
                  </a:solidFill>
                </a:rPr>
                <a:t>Low-Low</a:t>
              </a:r>
            </a:p>
            <a:p>
              <a:r>
                <a:rPr lang="en-US" sz="1600" b="1" dirty="0">
                  <a:solidFill>
                    <a:schemeClr val="tx1">
                      <a:lumMod val="75000"/>
                    </a:schemeClr>
                  </a:solidFill>
                </a:rPr>
                <a:t>Freely-accessible web resources</a:t>
              </a:r>
            </a:p>
            <a:p>
              <a:r>
                <a:rPr lang="en-US" sz="1400" dirty="0">
                  <a:solidFill>
                    <a:schemeClr val="tx1">
                      <a:lumMod val="75000"/>
                    </a:schemeClr>
                  </a:solidFill>
                </a:rPr>
                <a:t>Open source software</a:t>
              </a:r>
            </a:p>
            <a:p>
              <a:r>
                <a:rPr lang="en-US" sz="1400" dirty="0">
                  <a:solidFill>
                    <a:schemeClr val="tx1">
                      <a:lumMod val="75000"/>
                    </a:schemeClr>
                  </a:solidFill>
                </a:rPr>
                <a:t>Newsgroup archives</a:t>
              </a:r>
            </a:p>
          </p:txBody>
        </p:sp>
        <p:pic>
          <p:nvPicPr>
            <p:cNvPr id="14347" name="Picture 44" descr="WebResources2"/>
            <p:cNvPicPr>
              <a:picLocks noChangeAspect="1" noChangeArrowheads="1"/>
            </p:cNvPicPr>
            <p:nvPr/>
          </p:nvPicPr>
          <p:blipFill>
            <a:blip r:embed="rId2" cstate="print"/>
            <a:srcRect/>
            <a:stretch>
              <a:fillRect/>
            </a:stretch>
          </p:blipFill>
          <p:spPr bwMode="auto">
            <a:xfrm>
              <a:off x="4991100" y="1355725"/>
              <a:ext cx="1227138" cy="1227138"/>
            </a:xfrm>
            <a:prstGeom prst="rect">
              <a:avLst/>
            </a:prstGeom>
            <a:noFill/>
            <a:ln w="9525">
              <a:noFill/>
              <a:miter lim="800000"/>
              <a:headEnd/>
              <a:tailEnd/>
            </a:ln>
          </p:spPr>
        </p:pic>
      </p:grpSp>
      <p:grpSp>
        <p:nvGrpSpPr>
          <p:cNvPr id="5" name="Group 25"/>
          <p:cNvGrpSpPr/>
          <p:nvPr/>
        </p:nvGrpSpPr>
        <p:grpSpPr>
          <a:xfrm>
            <a:off x="182563" y="838200"/>
            <a:ext cx="4664075" cy="1720850"/>
            <a:chOff x="182563" y="838200"/>
            <a:chExt cx="4664075" cy="1720850"/>
          </a:xfrm>
        </p:grpSpPr>
        <p:sp>
          <p:nvSpPr>
            <p:cNvPr id="14349" name="Text Box 32"/>
            <p:cNvSpPr txBox="1">
              <a:spLocks noChangeArrowheads="1"/>
            </p:cNvSpPr>
            <p:nvPr/>
          </p:nvSpPr>
          <p:spPr bwMode="auto">
            <a:xfrm>
              <a:off x="182563" y="838200"/>
              <a:ext cx="2103437" cy="1631950"/>
            </a:xfrm>
            <a:prstGeom prst="rect">
              <a:avLst/>
            </a:prstGeom>
            <a:noFill/>
            <a:ln w="9525">
              <a:noFill/>
              <a:miter lim="800000"/>
              <a:headEnd/>
              <a:tailEnd/>
            </a:ln>
          </p:spPr>
          <p:txBody>
            <a:bodyPr>
              <a:spAutoFit/>
            </a:bodyPr>
            <a:lstStyle/>
            <a:p>
              <a:pPr>
                <a:spcBef>
                  <a:spcPct val="50000"/>
                </a:spcBef>
              </a:pPr>
              <a:r>
                <a:rPr lang="en-US" sz="1400" b="1" dirty="0">
                  <a:solidFill>
                    <a:srgbClr val="FF6600"/>
                  </a:solidFill>
                </a:rPr>
                <a:t>Low-High</a:t>
              </a:r>
            </a:p>
            <a:p>
              <a:r>
                <a:rPr lang="en-US" sz="1600" b="1" dirty="0">
                  <a:solidFill>
                    <a:schemeClr val="tx1">
                      <a:lumMod val="75000"/>
                    </a:schemeClr>
                  </a:solidFill>
                </a:rPr>
                <a:t>Books &amp; Journals</a:t>
              </a:r>
            </a:p>
            <a:p>
              <a:r>
                <a:rPr lang="en-US" sz="1400" dirty="0">
                  <a:solidFill>
                    <a:schemeClr val="tx1">
                      <a:lumMod val="75000"/>
                    </a:schemeClr>
                  </a:solidFill>
                </a:rPr>
                <a:t>Newspapers</a:t>
              </a:r>
            </a:p>
            <a:p>
              <a:r>
                <a:rPr lang="en-US" sz="1400" dirty="0">
                  <a:solidFill>
                    <a:schemeClr val="tx1">
                      <a:lumMod val="75000"/>
                    </a:schemeClr>
                  </a:solidFill>
                </a:rPr>
                <a:t>Gov Documents</a:t>
              </a:r>
            </a:p>
            <a:p>
              <a:r>
                <a:rPr lang="en-US" sz="1400" dirty="0">
                  <a:solidFill>
                    <a:schemeClr val="tx1">
                      <a:lumMod val="75000"/>
                    </a:schemeClr>
                  </a:solidFill>
                </a:rPr>
                <a:t>CD &amp; DVD</a:t>
              </a:r>
            </a:p>
            <a:p>
              <a:r>
                <a:rPr lang="en-US" sz="1400" dirty="0">
                  <a:solidFill>
                    <a:schemeClr val="tx1">
                      <a:lumMod val="75000"/>
                    </a:schemeClr>
                  </a:solidFill>
                </a:rPr>
                <a:t>Maps</a:t>
              </a:r>
            </a:p>
            <a:p>
              <a:r>
                <a:rPr lang="en-US" sz="1400" dirty="0">
                  <a:solidFill>
                    <a:schemeClr val="tx1">
                      <a:lumMod val="75000"/>
                    </a:schemeClr>
                  </a:solidFill>
                </a:rPr>
                <a:t>Scores</a:t>
              </a:r>
              <a:endParaRPr lang="en-US" sz="1400" b="1" dirty="0">
                <a:solidFill>
                  <a:schemeClr val="tx1">
                    <a:lumMod val="75000"/>
                  </a:schemeClr>
                </a:solidFill>
              </a:endParaRPr>
            </a:p>
          </p:txBody>
        </p:sp>
        <p:pic>
          <p:nvPicPr>
            <p:cNvPr id="14350" name="Picture 48" descr="booksjournals"/>
            <p:cNvPicPr>
              <a:picLocks noChangeAspect="1" noChangeArrowheads="1"/>
            </p:cNvPicPr>
            <p:nvPr/>
          </p:nvPicPr>
          <p:blipFill>
            <a:blip r:embed="rId3" cstate="print"/>
            <a:srcRect/>
            <a:stretch>
              <a:fillRect/>
            </a:stretch>
          </p:blipFill>
          <p:spPr bwMode="auto">
            <a:xfrm>
              <a:off x="3108325" y="1400175"/>
              <a:ext cx="1738313" cy="1158875"/>
            </a:xfrm>
            <a:prstGeom prst="rect">
              <a:avLst/>
            </a:prstGeom>
            <a:noFill/>
            <a:ln w="9525">
              <a:noFill/>
              <a:miter lim="800000"/>
              <a:headEnd/>
              <a:tailEnd/>
            </a:ln>
          </p:spPr>
        </p:pic>
      </p:grpSp>
      <p:grpSp>
        <p:nvGrpSpPr>
          <p:cNvPr id="6" name="Group 28"/>
          <p:cNvGrpSpPr/>
          <p:nvPr/>
        </p:nvGrpSpPr>
        <p:grpSpPr>
          <a:xfrm>
            <a:off x="182563" y="3311525"/>
            <a:ext cx="8778875" cy="2554288"/>
            <a:chOff x="182563" y="3311525"/>
            <a:chExt cx="8778875" cy="2554288"/>
          </a:xfrm>
        </p:grpSpPr>
        <p:grpSp>
          <p:nvGrpSpPr>
            <p:cNvPr id="7" name="Group 27"/>
            <p:cNvGrpSpPr/>
            <p:nvPr/>
          </p:nvGrpSpPr>
          <p:grpSpPr>
            <a:xfrm>
              <a:off x="4937125" y="3311525"/>
              <a:ext cx="4024313" cy="2554288"/>
              <a:chOff x="4937125" y="3311525"/>
              <a:chExt cx="4024313" cy="2554288"/>
            </a:xfrm>
          </p:grpSpPr>
          <p:sp>
            <p:nvSpPr>
              <p:cNvPr id="14351" name="Text Box 34"/>
              <p:cNvSpPr txBox="1">
                <a:spLocks noChangeArrowheads="1"/>
              </p:cNvSpPr>
              <p:nvPr/>
            </p:nvSpPr>
            <p:spPr bwMode="auto">
              <a:xfrm>
                <a:off x="6675438" y="3311525"/>
                <a:ext cx="2286000" cy="2554288"/>
              </a:xfrm>
              <a:prstGeom prst="rect">
                <a:avLst/>
              </a:prstGeom>
              <a:noFill/>
              <a:ln w="9525">
                <a:noFill/>
                <a:miter lim="800000"/>
                <a:headEnd/>
                <a:tailEnd/>
              </a:ln>
            </p:spPr>
            <p:txBody>
              <a:bodyPr>
                <a:spAutoFit/>
              </a:bodyPr>
              <a:lstStyle/>
              <a:p>
                <a:pPr>
                  <a:spcBef>
                    <a:spcPct val="50000"/>
                  </a:spcBef>
                </a:pPr>
                <a:r>
                  <a:rPr lang="en-US" sz="1400" b="1" dirty="0">
                    <a:solidFill>
                      <a:srgbClr val="FF6600"/>
                    </a:solidFill>
                  </a:rPr>
                  <a:t>High-Low</a:t>
                </a:r>
              </a:p>
              <a:p>
                <a:r>
                  <a:rPr lang="en-US" sz="1600" b="1" dirty="0">
                    <a:solidFill>
                      <a:schemeClr val="tx1">
                        <a:lumMod val="75000"/>
                      </a:schemeClr>
                    </a:solidFill>
                  </a:rPr>
                  <a:t>Research &amp; Learning Materials</a:t>
                </a:r>
                <a:r>
                  <a:rPr lang="en-US" sz="1600" dirty="0">
                    <a:solidFill>
                      <a:schemeClr val="tx1">
                        <a:lumMod val="75000"/>
                      </a:schemeClr>
                    </a:solidFill>
                  </a:rPr>
                  <a:t> </a:t>
                </a:r>
              </a:p>
              <a:p>
                <a:r>
                  <a:rPr lang="en-US" sz="1600" b="1" dirty="0" smtClean="0">
                    <a:solidFill>
                      <a:schemeClr val="tx1">
                        <a:lumMod val="75000"/>
                      </a:schemeClr>
                    </a:solidFill>
                  </a:rPr>
                  <a:t>Institutional </a:t>
                </a:r>
                <a:r>
                  <a:rPr lang="en-US" sz="1600" b="1" dirty="0">
                    <a:solidFill>
                      <a:schemeClr val="tx1">
                        <a:lumMod val="75000"/>
                      </a:schemeClr>
                    </a:solidFill>
                  </a:rPr>
                  <a:t>records</a:t>
                </a:r>
              </a:p>
              <a:p>
                <a:r>
                  <a:rPr lang="en-US" sz="1400" dirty="0" err="1">
                    <a:solidFill>
                      <a:schemeClr val="tx1">
                        <a:lumMod val="75000"/>
                      </a:schemeClr>
                    </a:solidFill>
                  </a:rPr>
                  <a:t>ePrints</a:t>
                </a:r>
                <a:r>
                  <a:rPr lang="en-US" sz="1400" dirty="0">
                    <a:solidFill>
                      <a:schemeClr val="tx1">
                        <a:lumMod val="75000"/>
                      </a:schemeClr>
                    </a:solidFill>
                  </a:rPr>
                  <a:t>/tech reports</a:t>
                </a:r>
              </a:p>
              <a:p>
                <a:r>
                  <a:rPr lang="en-US" sz="1400" dirty="0">
                    <a:solidFill>
                      <a:schemeClr val="tx1">
                        <a:lumMod val="75000"/>
                      </a:schemeClr>
                    </a:solidFill>
                  </a:rPr>
                  <a:t>Learning objects</a:t>
                </a:r>
              </a:p>
              <a:p>
                <a:r>
                  <a:rPr lang="en-US" sz="1400" dirty="0">
                    <a:solidFill>
                      <a:schemeClr val="tx1">
                        <a:lumMod val="75000"/>
                      </a:schemeClr>
                    </a:solidFill>
                  </a:rPr>
                  <a:t>Courseware</a:t>
                </a:r>
              </a:p>
              <a:p>
                <a:r>
                  <a:rPr lang="en-US" sz="1400" dirty="0">
                    <a:solidFill>
                      <a:schemeClr val="tx1">
                        <a:lumMod val="75000"/>
                      </a:schemeClr>
                    </a:solidFill>
                  </a:rPr>
                  <a:t>E-portfolios</a:t>
                </a:r>
              </a:p>
              <a:p>
                <a:r>
                  <a:rPr lang="en-US" sz="1400" dirty="0">
                    <a:solidFill>
                      <a:schemeClr val="tx1">
                        <a:lumMod val="75000"/>
                      </a:schemeClr>
                    </a:solidFill>
                  </a:rPr>
                  <a:t>Research data</a:t>
                </a:r>
              </a:p>
              <a:p>
                <a:r>
                  <a:rPr lang="en-US" sz="1400" dirty="0">
                    <a:solidFill>
                      <a:srgbClr val="F79646"/>
                    </a:solidFill>
                  </a:rPr>
                  <a:t>Prospectus</a:t>
                </a:r>
              </a:p>
              <a:p>
                <a:r>
                  <a:rPr lang="en-US" sz="1400" dirty="0" err="1">
                    <a:solidFill>
                      <a:srgbClr val="F79646"/>
                    </a:solidFill>
                  </a:rPr>
                  <a:t>Insitutional</a:t>
                </a:r>
                <a:r>
                  <a:rPr lang="en-US" sz="1400" dirty="0">
                    <a:solidFill>
                      <a:srgbClr val="F79646"/>
                    </a:solidFill>
                  </a:rPr>
                  <a:t> website</a:t>
                </a:r>
              </a:p>
            </p:txBody>
          </p:sp>
          <p:pic>
            <p:nvPicPr>
              <p:cNvPr id="14352" name="Picture 50" descr="researchandlearning2"/>
              <p:cNvPicPr>
                <a:picLocks noChangeAspect="1" noChangeArrowheads="1"/>
              </p:cNvPicPr>
              <p:nvPr/>
            </p:nvPicPr>
            <p:blipFill>
              <a:blip r:embed="rId4" cstate="print"/>
              <a:srcRect/>
              <a:stretch>
                <a:fillRect/>
              </a:stretch>
            </p:blipFill>
            <p:spPr bwMode="auto">
              <a:xfrm>
                <a:off x="4937125" y="3551238"/>
                <a:ext cx="1555750" cy="1036637"/>
              </a:xfrm>
              <a:prstGeom prst="rect">
                <a:avLst/>
              </a:prstGeom>
              <a:noFill/>
              <a:ln w="9525">
                <a:noFill/>
                <a:miter lim="800000"/>
                <a:headEnd/>
                <a:tailEnd/>
              </a:ln>
            </p:spPr>
          </p:pic>
        </p:grpSp>
        <p:sp>
          <p:nvSpPr>
            <p:cNvPr id="14353" name="Text Box 33"/>
            <p:cNvSpPr txBox="1">
              <a:spLocks noChangeArrowheads="1"/>
            </p:cNvSpPr>
            <p:nvPr/>
          </p:nvSpPr>
          <p:spPr bwMode="auto">
            <a:xfrm>
              <a:off x="182563" y="3459163"/>
              <a:ext cx="2835275" cy="1631950"/>
            </a:xfrm>
            <a:prstGeom prst="rect">
              <a:avLst/>
            </a:prstGeom>
            <a:noFill/>
            <a:ln w="9525">
              <a:noFill/>
              <a:miter lim="800000"/>
              <a:headEnd/>
              <a:tailEnd/>
            </a:ln>
          </p:spPr>
          <p:txBody>
            <a:bodyPr>
              <a:spAutoFit/>
            </a:bodyPr>
            <a:lstStyle/>
            <a:p>
              <a:pPr>
                <a:spcBef>
                  <a:spcPct val="50000"/>
                </a:spcBef>
              </a:pPr>
              <a:r>
                <a:rPr lang="en-US" sz="1400" b="1" dirty="0">
                  <a:solidFill>
                    <a:srgbClr val="FF6600"/>
                  </a:solidFill>
                </a:rPr>
                <a:t>High-High</a:t>
              </a:r>
            </a:p>
            <a:p>
              <a:r>
                <a:rPr lang="en-US" sz="1600" b="1" dirty="0">
                  <a:solidFill>
                    <a:schemeClr val="tx1">
                      <a:lumMod val="75000"/>
                    </a:schemeClr>
                  </a:solidFill>
                </a:rPr>
                <a:t>Special  Collections</a:t>
              </a:r>
            </a:p>
            <a:p>
              <a:r>
                <a:rPr lang="en-US" sz="1400" dirty="0">
                  <a:solidFill>
                    <a:schemeClr val="tx1">
                      <a:lumMod val="75000"/>
                    </a:schemeClr>
                  </a:solidFill>
                </a:rPr>
                <a:t>Rare books</a:t>
              </a:r>
            </a:p>
            <a:p>
              <a:r>
                <a:rPr lang="en-US" sz="1400" dirty="0">
                  <a:solidFill>
                    <a:schemeClr val="tx1">
                      <a:lumMod val="75000"/>
                    </a:schemeClr>
                  </a:solidFill>
                </a:rPr>
                <a:t>Local/Historical Newspapers</a:t>
              </a:r>
            </a:p>
            <a:p>
              <a:r>
                <a:rPr lang="en-US" sz="1400" dirty="0">
                  <a:solidFill>
                    <a:schemeClr val="tx1">
                      <a:lumMod val="75000"/>
                    </a:schemeClr>
                  </a:solidFill>
                </a:rPr>
                <a:t>Local History Materials</a:t>
              </a:r>
            </a:p>
            <a:p>
              <a:r>
                <a:rPr lang="en-US" sz="1400" dirty="0">
                  <a:solidFill>
                    <a:schemeClr val="tx1">
                      <a:lumMod val="75000"/>
                    </a:schemeClr>
                  </a:solidFill>
                </a:rPr>
                <a:t>Archives &amp; Manuscripts</a:t>
              </a:r>
            </a:p>
            <a:p>
              <a:r>
                <a:rPr lang="en-US" sz="1400" dirty="0">
                  <a:solidFill>
                    <a:schemeClr val="tx1">
                      <a:lumMod val="75000"/>
                    </a:schemeClr>
                  </a:solidFill>
                </a:rPr>
                <a:t>Theses &amp; dissertations</a:t>
              </a:r>
            </a:p>
          </p:txBody>
        </p:sp>
        <p:pic>
          <p:nvPicPr>
            <p:cNvPr id="14354" name="Picture 51" descr="specialcollections2"/>
            <p:cNvPicPr>
              <a:picLocks noChangeAspect="1" noChangeArrowheads="1"/>
            </p:cNvPicPr>
            <p:nvPr/>
          </p:nvPicPr>
          <p:blipFill>
            <a:blip r:embed="rId5" cstate="print"/>
            <a:srcRect/>
            <a:stretch>
              <a:fillRect/>
            </a:stretch>
          </p:blipFill>
          <p:spPr bwMode="auto">
            <a:xfrm>
              <a:off x="3200400" y="3641725"/>
              <a:ext cx="1462088" cy="974725"/>
            </a:xfrm>
            <a:prstGeom prst="rect">
              <a:avLst/>
            </a:prstGeom>
            <a:noFill/>
            <a:ln w="9525">
              <a:noFill/>
              <a:miter lim="800000"/>
              <a:headEnd/>
              <a:tailEnd/>
            </a:ln>
          </p:spPr>
        </p:pic>
      </p:grpSp>
      <p:pic>
        <p:nvPicPr>
          <p:cNvPr id="31" name="Content Placeholder 3" descr="space.png"/>
          <p:cNvPicPr>
            <a:picLocks noChangeAspect="1"/>
          </p:cNvPicPr>
          <p:nvPr/>
        </p:nvPicPr>
        <p:blipFill>
          <a:blip r:embed="rId6" cstate="print"/>
          <a:stretch>
            <a:fillRect/>
          </a:stretch>
        </p:blipFill>
        <p:spPr>
          <a:xfrm>
            <a:off x="4267200" y="5638800"/>
            <a:ext cx="2209800" cy="1084363"/>
          </a:xfrm>
          <a:prstGeom prst="rect">
            <a:avLst/>
          </a:prstGeom>
        </p:spPr>
      </p:pic>
    </p:spTree>
  </p:cSld>
  <p:clrMapOvr>
    <a:masterClrMapping/>
  </p:clrMapOvr>
  <p:transition>
    <p:push/>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457200" y="-76200"/>
            <a:ext cx="4499950" cy="3600986"/>
          </a:xfrm>
          <a:prstGeom prst="rect">
            <a:avLst/>
          </a:prstGeom>
          <a:noFill/>
        </p:spPr>
        <p:txBody>
          <a:bodyPr wrap="none" rtlCol="0">
            <a:spAutoFit/>
          </a:bodyPr>
          <a:lstStyle/>
          <a:p>
            <a:r>
              <a:rPr lang="en-US" sz="3600" b="1" dirty="0" smtClean="0">
                <a:solidFill>
                  <a:srgbClr val="F79646"/>
                </a:solidFill>
              </a:rPr>
              <a:t>Outside in </a:t>
            </a:r>
            <a:r>
              <a:rPr lang="en-US" sz="2400" b="1" dirty="0" smtClean="0">
                <a:solidFill>
                  <a:srgbClr val="FFFFFF">
                    <a:lumMod val="65000"/>
                  </a:srgbClr>
                </a:solidFill>
              </a:rPr>
              <a:t>Bought, licensed</a:t>
            </a:r>
          </a:p>
          <a:p>
            <a:endParaRPr lang="en-US" sz="2400" b="1" dirty="0" smtClean="0">
              <a:solidFill>
                <a:srgbClr val="FFFFFF">
                  <a:lumMod val="65000"/>
                </a:srgbClr>
              </a:solidFill>
            </a:endParaRPr>
          </a:p>
          <a:p>
            <a:r>
              <a:rPr lang="en-US" sz="2400" b="1" dirty="0" smtClean="0">
                <a:solidFill>
                  <a:srgbClr val="FFFFFF">
                    <a:lumMod val="65000"/>
                  </a:srgbClr>
                </a:solidFill>
              </a:rPr>
              <a:t>Increased consolidation </a:t>
            </a:r>
          </a:p>
          <a:p>
            <a:r>
              <a:rPr lang="en-US" sz="2400" dirty="0" smtClean="0">
                <a:solidFill>
                  <a:srgbClr val="FFFFFF">
                    <a:lumMod val="65000"/>
                  </a:srgbClr>
                </a:solidFill>
              </a:rPr>
              <a:t>Move from print to licensed</a:t>
            </a:r>
          </a:p>
          <a:p>
            <a:r>
              <a:rPr lang="en-US" sz="2400" dirty="0" smtClean="0">
                <a:solidFill>
                  <a:srgbClr val="FFFFFF">
                    <a:lumMod val="65000"/>
                  </a:srgbClr>
                </a:solidFill>
              </a:rPr>
              <a:t>Manage down print and develop </a:t>
            </a:r>
            <a:br>
              <a:rPr lang="en-US" sz="2400" dirty="0" smtClean="0">
                <a:solidFill>
                  <a:srgbClr val="FFFFFF">
                    <a:lumMod val="65000"/>
                  </a:srgbClr>
                </a:solidFill>
              </a:rPr>
            </a:br>
            <a:r>
              <a:rPr lang="en-US" sz="2400" dirty="0" smtClean="0">
                <a:solidFill>
                  <a:srgbClr val="FFFFFF">
                    <a:lumMod val="65000"/>
                  </a:srgbClr>
                </a:solidFill>
              </a:rPr>
              <a:t>   collective ownership models</a:t>
            </a:r>
          </a:p>
          <a:p>
            <a:r>
              <a:rPr lang="en-US" sz="2400" dirty="0" smtClean="0">
                <a:solidFill>
                  <a:srgbClr val="FFFFFF">
                    <a:lumMod val="65000"/>
                  </a:srgbClr>
                </a:solidFill>
              </a:rPr>
              <a:t>Move to user-driven models</a:t>
            </a:r>
          </a:p>
          <a:p>
            <a:endParaRPr lang="en-US" sz="2400" b="1" dirty="0" smtClean="0">
              <a:solidFill>
                <a:srgbClr val="FFFFFF">
                  <a:lumMod val="65000"/>
                </a:srgbClr>
              </a:solidFill>
            </a:endParaRPr>
          </a:p>
          <a:p>
            <a:r>
              <a:rPr lang="en-US" sz="2400" dirty="0" smtClean="0">
                <a:solidFill>
                  <a:srgbClr val="F19720"/>
                </a:solidFill>
              </a:rPr>
              <a:t>Aim:</a:t>
            </a:r>
            <a:r>
              <a:rPr lang="en-US" sz="2400" b="1" dirty="0" smtClean="0">
                <a:solidFill>
                  <a:srgbClr val="F19720"/>
                </a:solidFill>
              </a:rPr>
              <a:t> </a:t>
            </a:r>
            <a:r>
              <a:rPr lang="en-US" sz="2400" b="1" dirty="0" smtClean="0">
                <a:solidFill>
                  <a:srgbClr val="FFFFFF">
                    <a:lumMod val="65000"/>
                  </a:srgbClr>
                </a:solidFill>
              </a:rPr>
              <a:t>to discover</a:t>
            </a:r>
            <a:endParaRPr lang="en-US" sz="2800" b="1" dirty="0" smtClean="0">
              <a:solidFill>
                <a:srgbClr val="FFFFFF">
                  <a:lumMod val="65000"/>
                </a:srgbClr>
              </a:solidFill>
            </a:endParaRPr>
          </a:p>
        </p:txBody>
      </p:sp>
      <p:pic>
        <p:nvPicPr>
          <p:cNvPr id="22" name="Picture 50" descr="researchandlearning2"/>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7013028" y="3795774"/>
            <a:ext cx="806999" cy="702517"/>
          </a:xfrm>
          <a:prstGeom prst="ellipse">
            <a:avLst/>
          </a:prstGeom>
          <a:ln>
            <a:solidFill>
              <a:schemeClr val="tx1"/>
            </a:solidFill>
          </a:ln>
          <a:effectLst>
            <a:softEdge rad="112500"/>
          </a:effectLst>
        </p:spPr>
      </p:pic>
      <p:pic>
        <p:nvPicPr>
          <p:cNvPr id="23" name="Picture 44" descr="WebResources2"/>
          <p:cNvPicPr>
            <a:picLocks noChangeAspect="1" noChangeArrowheads="1"/>
          </p:cNvPicPr>
          <p:nvPr/>
        </p:nvPicPr>
        <p:blipFill>
          <a:blip r:embed="rId4" cstate="print">
            <a:duotone>
              <a:schemeClr val="bg2">
                <a:shade val="45000"/>
                <a:satMod val="135000"/>
              </a:schemeClr>
              <a:prstClr val="white"/>
            </a:duotone>
          </a:blip>
          <a:srcRect/>
          <a:stretch>
            <a:fillRect/>
          </a:stretch>
        </p:blipFill>
        <p:spPr bwMode="auto">
          <a:xfrm>
            <a:off x="7099738" y="2776219"/>
            <a:ext cx="465466" cy="608114"/>
          </a:xfrm>
          <a:prstGeom prst="ellipse">
            <a:avLst/>
          </a:prstGeom>
          <a:ln>
            <a:solidFill>
              <a:schemeClr val="tx1"/>
            </a:solidFill>
          </a:ln>
          <a:effectLst>
            <a:softEdge rad="112500"/>
          </a:effectLst>
        </p:spPr>
      </p:pic>
      <p:pic>
        <p:nvPicPr>
          <p:cNvPr id="24" name="Picture 51" descr="specialcollections2"/>
          <p:cNvPicPr>
            <a:picLocks noChangeAspect="1" noChangeArrowheads="1"/>
          </p:cNvPicPr>
          <p:nvPr/>
        </p:nvPicPr>
        <p:blipFill>
          <a:blip r:embed="rId5" cstate="print">
            <a:duotone>
              <a:schemeClr val="bg2">
                <a:shade val="45000"/>
                <a:satMod val="135000"/>
              </a:schemeClr>
              <a:prstClr val="white"/>
            </a:duotone>
          </a:blip>
          <a:srcRect/>
          <a:stretch>
            <a:fillRect/>
          </a:stretch>
        </p:blipFill>
        <p:spPr bwMode="auto">
          <a:xfrm>
            <a:off x="5770179" y="3795774"/>
            <a:ext cx="728006" cy="634075"/>
          </a:xfrm>
          <a:prstGeom prst="ellipse">
            <a:avLst/>
          </a:prstGeom>
          <a:ln>
            <a:solidFill>
              <a:schemeClr val="tx1"/>
            </a:solidFill>
          </a:ln>
          <a:effectLst>
            <a:softEdge rad="112500"/>
          </a:effectLst>
        </p:spPr>
      </p:pic>
      <p:pic>
        <p:nvPicPr>
          <p:cNvPr id="25" name="Picture 48" descr="booksjournals"/>
          <p:cNvPicPr>
            <a:picLocks noChangeAspect="1" noChangeArrowheads="1"/>
          </p:cNvPicPr>
          <p:nvPr/>
        </p:nvPicPr>
        <p:blipFill>
          <a:blip r:embed="rId6" cstate="print">
            <a:duotone>
              <a:schemeClr val="bg2">
                <a:shade val="45000"/>
                <a:satMod val="135000"/>
              </a:schemeClr>
              <a:prstClr val="white"/>
            </a:duotone>
          </a:blip>
          <a:srcRect/>
          <a:stretch>
            <a:fillRect/>
          </a:stretch>
        </p:blipFill>
        <p:spPr bwMode="auto">
          <a:xfrm>
            <a:off x="5772588" y="2628321"/>
            <a:ext cx="910459" cy="792987"/>
          </a:xfrm>
          <a:prstGeom prst="ellipse">
            <a:avLst/>
          </a:prstGeom>
          <a:ln>
            <a:solidFill>
              <a:schemeClr val="tx1"/>
            </a:solidFill>
          </a:ln>
          <a:effectLst>
            <a:softEdge rad="112500"/>
          </a:effectLst>
        </p:spPr>
      </p:pic>
      <p:sp>
        <p:nvSpPr>
          <p:cNvPr id="4" name="Rectangle 3"/>
          <p:cNvSpPr/>
          <p:nvPr/>
        </p:nvSpPr>
        <p:spPr>
          <a:xfrm>
            <a:off x="5538952" y="2474129"/>
            <a:ext cx="2485697" cy="2227916"/>
          </a:xfrm>
          <a:prstGeom prst="rect">
            <a:avLst/>
          </a:prstGeom>
          <a:solidFill>
            <a:schemeClr val="bg1">
              <a:lumMod val="85000"/>
              <a:alpha val="27059"/>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500">
              <a:solidFill>
                <a:prstClr val="white"/>
              </a:solidFill>
            </a:endParaRPr>
          </a:p>
        </p:txBody>
      </p:sp>
      <p:cxnSp>
        <p:nvCxnSpPr>
          <p:cNvPr id="6" name="Straight Connector 5"/>
          <p:cNvCxnSpPr>
            <a:stCxn id="4" idx="0"/>
            <a:endCxn id="4" idx="2"/>
          </p:cNvCxnSpPr>
          <p:nvPr/>
        </p:nvCxnSpPr>
        <p:spPr>
          <a:xfrm rot="16200000" flipH="1">
            <a:off x="5667843" y="3588271"/>
            <a:ext cx="2227916" cy="12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4" idx="1"/>
            <a:endCxn id="4" idx="3"/>
          </p:cNvCxnSpPr>
          <p:nvPr/>
        </p:nvCxnSpPr>
        <p:spPr>
          <a:xfrm rot="10800000" flipH="1">
            <a:off x="5538952" y="3588087"/>
            <a:ext cx="2485697" cy="7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7735614" y="3418161"/>
            <a:ext cx="722586" cy="288717"/>
          </a:xfrm>
          <a:prstGeom prst="ellipse">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00" b="1" dirty="0">
                <a:solidFill>
                  <a:srgbClr val="FFFFFF"/>
                </a:solidFill>
              </a:rPr>
              <a:t>Low Stewardship</a:t>
            </a:r>
          </a:p>
        </p:txBody>
      </p:sp>
      <p:sp>
        <p:nvSpPr>
          <p:cNvPr id="18" name="Oval 17"/>
          <p:cNvSpPr/>
          <p:nvPr/>
        </p:nvSpPr>
        <p:spPr>
          <a:xfrm>
            <a:off x="5105400" y="3418161"/>
            <a:ext cx="722586" cy="288717"/>
          </a:xfrm>
          <a:prstGeom prst="ellipse">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00" b="1">
                <a:solidFill>
                  <a:srgbClr val="FFFFFF"/>
                </a:solidFill>
              </a:rPr>
              <a:t>High Stewardship</a:t>
            </a:r>
          </a:p>
        </p:txBody>
      </p:sp>
      <p:sp>
        <p:nvSpPr>
          <p:cNvPr id="19" name="Oval 18"/>
          <p:cNvSpPr/>
          <p:nvPr/>
        </p:nvSpPr>
        <p:spPr>
          <a:xfrm>
            <a:off x="6406055" y="4664283"/>
            <a:ext cx="722586" cy="288717"/>
          </a:xfrm>
          <a:prstGeom prst="ellipse">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00" b="1" dirty="0">
                <a:solidFill>
                  <a:srgbClr val="FFFFFF"/>
                </a:solidFill>
              </a:rPr>
              <a:t>In Few Collections</a:t>
            </a:r>
          </a:p>
        </p:txBody>
      </p:sp>
      <p:sp>
        <p:nvSpPr>
          <p:cNvPr id="20" name="Oval 19"/>
          <p:cNvSpPr/>
          <p:nvPr/>
        </p:nvSpPr>
        <p:spPr>
          <a:xfrm>
            <a:off x="6406055" y="2209800"/>
            <a:ext cx="722586" cy="288717"/>
          </a:xfrm>
          <a:prstGeom prst="ellipse">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00" b="1" dirty="0">
                <a:solidFill>
                  <a:srgbClr val="FFFFFF"/>
                </a:solidFill>
              </a:rPr>
              <a:t>In Many Collections</a:t>
            </a:r>
          </a:p>
        </p:txBody>
      </p:sp>
      <p:cxnSp>
        <p:nvCxnSpPr>
          <p:cNvPr id="11" name="Straight Connector 10"/>
          <p:cNvCxnSpPr/>
          <p:nvPr/>
        </p:nvCxnSpPr>
        <p:spPr>
          <a:xfrm flipV="1">
            <a:off x="5538952" y="2474129"/>
            <a:ext cx="2485697" cy="222791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538952" y="2474129"/>
            <a:ext cx="2485697" cy="222791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451" name="Text Box 21"/>
          <p:cNvSpPr txBox="1">
            <a:spLocks noChangeArrowheads="1"/>
          </p:cNvSpPr>
          <p:nvPr/>
        </p:nvSpPr>
        <p:spPr bwMode="auto">
          <a:xfrm>
            <a:off x="6261538" y="2587413"/>
            <a:ext cx="410690" cy="169277"/>
          </a:xfrm>
          <a:prstGeom prst="rect">
            <a:avLst/>
          </a:prstGeom>
          <a:noFill/>
          <a:ln w="9525">
            <a:solidFill>
              <a:schemeClr val="tx1"/>
            </a:solidFill>
            <a:miter lim="800000"/>
            <a:headEnd/>
            <a:tailEnd/>
          </a:ln>
        </p:spPr>
        <p:txBody>
          <a:bodyPr wrap="none">
            <a:spAutoFit/>
          </a:bodyPr>
          <a:lstStyle/>
          <a:p>
            <a:r>
              <a:rPr lang="en-US" sz="500">
                <a:solidFill>
                  <a:prstClr val="black"/>
                </a:solidFill>
              </a:rPr>
              <a:t>Licensed</a:t>
            </a:r>
          </a:p>
        </p:txBody>
      </p:sp>
      <p:sp>
        <p:nvSpPr>
          <p:cNvPr id="18452" name="Text Box 22"/>
          <p:cNvSpPr txBox="1">
            <a:spLocks noChangeArrowheads="1"/>
          </p:cNvSpPr>
          <p:nvPr/>
        </p:nvSpPr>
        <p:spPr bwMode="auto">
          <a:xfrm>
            <a:off x="5654566" y="3229355"/>
            <a:ext cx="457176" cy="169277"/>
          </a:xfrm>
          <a:prstGeom prst="rect">
            <a:avLst/>
          </a:prstGeom>
          <a:noFill/>
          <a:ln w="9525">
            <a:solidFill>
              <a:schemeClr val="tx1"/>
            </a:solidFill>
            <a:miter lim="800000"/>
            <a:headEnd/>
            <a:tailEnd/>
          </a:ln>
        </p:spPr>
        <p:txBody>
          <a:bodyPr wrap="none">
            <a:spAutoFit/>
          </a:bodyPr>
          <a:lstStyle/>
          <a:p>
            <a:r>
              <a:rPr lang="en-US" sz="500">
                <a:solidFill>
                  <a:prstClr val="black"/>
                </a:solidFill>
              </a:rPr>
              <a:t>Purchased</a:t>
            </a:r>
          </a:p>
        </p:txBody>
      </p:sp>
      <p:sp>
        <p:nvSpPr>
          <p:cNvPr id="29" name="TextBox 28"/>
          <p:cNvSpPr txBox="1"/>
          <p:nvPr/>
        </p:nvSpPr>
        <p:spPr>
          <a:xfrm>
            <a:off x="457200" y="3734812"/>
            <a:ext cx="7228261" cy="3046988"/>
          </a:xfrm>
          <a:prstGeom prst="rect">
            <a:avLst/>
          </a:prstGeom>
          <a:noFill/>
        </p:spPr>
        <p:txBody>
          <a:bodyPr wrap="none" rtlCol="0">
            <a:spAutoFit/>
          </a:bodyPr>
          <a:lstStyle/>
          <a:p>
            <a:r>
              <a:rPr lang="en-US" sz="3600" b="1" dirty="0" smtClean="0">
                <a:solidFill>
                  <a:srgbClr val="F79646"/>
                </a:solidFill>
              </a:rPr>
              <a:t>Inside out</a:t>
            </a:r>
          </a:p>
          <a:p>
            <a:pPr>
              <a:lnSpc>
                <a:spcPct val="120000"/>
              </a:lnSpc>
              <a:spcBef>
                <a:spcPct val="50000"/>
              </a:spcBef>
            </a:pPr>
            <a:r>
              <a:rPr lang="en-US" sz="2400" dirty="0" smtClean="0">
                <a:solidFill>
                  <a:srgbClr val="FFFFFF">
                    <a:lumMod val="65000"/>
                  </a:srgbClr>
                </a:solidFill>
              </a:rPr>
              <a:t>Institutional assets: special collections, </a:t>
            </a:r>
            <a:br>
              <a:rPr lang="en-US" sz="2400" dirty="0" smtClean="0">
                <a:solidFill>
                  <a:srgbClr val="FFFFFF">
                    <a:lumMod val="65000"/>
                  </a:srgbClr>
                </a:solidFill>
              </a:rPr>
            </a:br>
            <a:r>
              <a:rPr lang="en-US" sz="2400" dirty="0" smtClean="0">
                <a:solidFill>
                  <a:srgbClr val="FFFFFF">
                    <a:lumMod val="65000"/>
                  </a:srgbClr>
                </a:solidFill>
              </a:rPr>
              <a:t>research and learning materials, institutional records, …</a:t>
            </a:r>
            <a:br>
              <a:rPr lang="en-US" sz="2400" dirty="0" smtClean="0">
                <a:solidFill>
                  <a:srgbClr val="FFFFFF">
                    <a:lumMod val="65000"/>
                  </a:srgbClr>
                </a:solidFill>
              </a:rPr>
            </a:br>
            <a:r>
              <a:rPr lang="en-US" sz="2400" dirty="0" smtClean="0">
                <a:solidFill>
                  <a:srgbClr val="FFFFFF">
                    <a:lumMod val="65000"/>
                  </a:srgbClr>
                </a:solidFill>
              </a:rPr>
              <a:t>Reputation management</a:t>
            </a:r>
            <a:br>
              <a:rPr lang="en-US" sz="2400" dirty="0" smtClean="0">
                <a:solidFill>
                  <a:srgbClr val="FFFFFF">
                    <a:lumMod val="65000"/>
                  </a:srgbClr>
                </a:solidFill>
              </a:rPr>
            </a:br>
            <a:r>
              <a:rPr lang="en-US" sz="2400" dirty="0" smtClean="0">
                <a:solidFill>
                  <a:srgbClr val="FFFFFF">
                    <a:lumMod val="65000"/>
                  </a:srgbClr>
                </a:solidFill>
              </a:rPr>
              <a:t>Increasingly important?</a:t>
            </a:r>
            <a:r>
              <a:rPr lang="en-US" sz="2400" dirty="0" smtClean="0">
                <a:solidFill>
                  <a:srgbClr val="FFFFFF"/>
                </a:solidFill>
              </a:rPr>
              <a:t/>
            </a:r>
            <a:br>
              <a:rPr lang="en-US" sz="2400" dirty="0" smtClean="0">
                <a:solidFill>
                  <a:srgbClr val="FFFFFF"/>
                </a:solidFill>
              </a:rPr>
            </a:br>
            <a:r>
              <a:rPr lang="en-US" sz="2400" b="1" dirty="0" smtClean="0">
                <a:solidFill>
                  <a:srgbClr val="F19720"/>
                </a:solidFill>
              </a:rPr>
              <a:t>Aim:</a:t>
            </a:r>
            <a:r>
              <a:rPr lang="en-US" sz="2400" b="1" dirty="0" smtClean="0">
                <a:solidFill>
                  <a:srgbClr val="FFFFFF"/>
                </a:solidFill>
              </a:rPr>
              <a:t> </a:t>
            </a:r>
            <a:r>
              <a:rPr lang="en-US" sz="2400" b="1" dirty="0" smtClean="0">
                <a:solidFill>
                  <a:srgbClr val="FFFFFF">
                    <a:lumMod val="65000"/>
                  </a:srgbClr>
                </a:solidFill>
              </a:rPr>
              <a:t>to</a:t>
            </a:r>
            <a:r>
              <a:rPr lang="en-US" sz="2400" b="1" dirty="0" smtClean="0">
                <a:solidFill>
                  <a:srgbClr val="FFFFFF"/>
                </a:solidFill>
              </a:rPr>
              <a:t> </a:t>
            </a:r>
            <a:r>
              <a:rPr lang="en-US" sz="2400" b="1" dirty="0" smtClean="0">
                <a:solidFill>
                  <a:srgbClr val="F19720"/>
                </a:solidFill>
              </a:rPr>
              <a:t>*have*</a:t>
            </a:r>
            <a:r>
              <a:rPr lang="en-US" sz="2400" b="1" dirty="0" smtClean="0">
                <a:solidFill>
                  <a:srgbClr val="FFFFFF"/>
                </a:solidFill>
              </a:rPr>
              <a:t> </a:t>
            </a:r>
            <a:r>
              <a:rPr lang="en-US" sz="2400" b="1" dirty="0" smtClean="0">
                <a:solidFill>
                  <a:srgbClr val="FFFFFF">
                    <a:lumMod val="65000"/>
                  </a:srgbClr>
                </a:solidFill>
              </a:rPr>
              <a:t>discovered … to </a:t>
            </a:r>
            <a:r>
              <a:rPr lang="en-US" sz="2400" b="1" dirty="0" smtClean="0">
                <a:solidFill>
                  <a:srgbClr val="F19720"/>
                </a:solidFill>
              </a:rPr>
              <a:t>disclose</a:t>
            </a:r>
          </a:p>
        </p:txBody>
      </p:sp>
      <p:cxnSp>
        <p:nvCxnSpPr>
          <p:cNvPr id="32" name="Straight Connector 31"/>
          <p:cNvCxnSpPr/>
          <p:nvPr/>
        </p:nvCxnSpPr>
        <p:spPr>
          <a:xfrm>
            <a:off x="1600200" y="3581400"/>
            <a:ext cx="73152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push/>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lumMod val="65000"/>
            <a:lumOff val="3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solidFill>
                  <a:schemeClr val="tx1"/>
                </a:solidFill>
              </a:rPr>
              <a:t>Discovery: an example</a:t>
            </a:r>
            <a:endParaRPr lang="en-US" dirty="0">
              <a:solidFill>
                <a:schemeClr val="tx1"/>
              </a:solidFill>
            </a:endParaRPr>
          </a:p>
        </p:txBody>
      </p:sp>
    </p:spTree>
  </p:cSld>
  <p:clrMapOvr>
    <a:masterClrMapping/>
  </p:clrMapOvr>
  <p:transition>
    <p:push/>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Primo"/>
          <p:cNvPicPr>
            <a:picLocks noChangeAspect="1" noChangeArrowheads="1"/>
          </p:cNvPicPr>
          <p:nvPr/>
        </p:nvPicPr>
        <p:blipFill>
          <a:blip r:embed="rId2" cstate="print"/>
          <a:srcRect/>
          <a:stretch>
            <a:fillRect/>
          </a:stretch>
        </p:blipFill>
        <p:spPr bwMode="auto">
          <a:xfrm>
            <a:off x="174178" y="2133600"/>
            <a:ext cx="4016822" cy="685800"/>
          </a:xfrm>
          <a:prstGeom prst="rect">
            <a:avLst/>
          </a:prstGeom>
          <a:noFill/>
        </p:spPr>
      </p:pic>
      <p:pic>
        <p:nvPicPr>
          <p:cNvPr id="55300" name="Picture 4" descr="EBSCO Discovery Service"/>
          <p:cNvPicPr>
            <a:picLocks noChangeAspect="1" noChangeArrowheads="1"/>
          </p:cNvPicPr>
          <p:nvPr/>
        </p:nvPicPr>
        <p:blipFill>
          <a:blip r:embed="rId3" cstate="print"/>
          <a:srcRect/>
          <a:stretch>
            <a:fillRect/>
          </a:stretch>
        </p:blipFill>
        <p:spPr bwMode="auto">
          <a:xfrm>
            <a:off x="1600200" y="3429000"/>
            <a:ext cx="6934201" cy="864526"/>
          </a:xfrm>
          <a:prstGeom prst="rect">
            <a:avLst/>
          </a:prstGeom>
          <a:noFill/>
        </p:spPr>
      </p:pic>
      <p:pic>
        <p:nvPicPr>
          <p:cNvPr id="55302" name="Picture 6" descr="http://www.lib.umich.edu/files/news/Summon.png"/>
          <p:cNvPicPr>
            <a:picLocks noChangeAspect="1" noChangeArrowheads="1"/>
          </p:cNvPicPr>
          <p:nvPr/>
        </p:nvPicPr>
        <p:blipFill>
          <a:blip r:embed="rId4" cstate="print"/>
          <a:srcRect/>
          <a:stretch>
            <a:fillRect/>
          </a:stretch>
        </p:blipFill>
        <p:spPr bwMode="auto">
          <a:xfrm>
            <a:off x="5181600" y="1352549"/>
            <a:ext cx="2857500" cy="1924051"/>
          </a:xfrm>
          <a:prstGeom prst="rect">
            <a:avLst/>
          </a:prstGeom>
          <a:noFill/>
        </p:spPr>
      </p:pic>
      <p:pic>
        <p:nvPicPr>
          <p:cNvPr id="55310" name="Picture 14" descr="http://www.oclc.org/common/images/logos/worldcat_textside_450.gif"/>
          <p:cNvPicPr>
            <a:picLocks noChangeAspect="1" noChangeArrowheads="1"/>
          </p:cNvPicPr>
          <p:nvPr/>
        </p:nvPicPr>
        <p:blipFill>
          <a:blip r:embed="rId5" cstate="print"/>
          <a:srcRect/>
          <a:stretch>
            <a:fillRect/>
          </a:stretch>
        </p:blipFill>
        <p:spPr bwMode="auto">
          <a:xfrm>
            <a:off x="1143000" y="4953000"/>
            <a:ext cx="3664580" cy="1066800"/>
          </a:xfrm>
          <a:prstGeom prst="rect">
            <a:avLst/>
          </a:prstGeom>
          <a:solidFill>
            <a:schemeClr val="tx1"/>
          </a:solidFill>
        </p:spPr>
      </p:pic>
      <p:sp>
        <p:nvSpPr>
          <p:cNvPr id="6" name="TextBox 5"/>
          <p:cNvSpPr txBox="1"/>
          <p:nvPr/>
        </p:nvSpPr>
        <p:spPr>
          <a:xfrm>
            <a:off x="1143000" y="0"/>
            <a:ext cx="6579045" cy="2246769"/>
          </a:xfrm>
          <a:prstGeom prst="rect">
            <a:avLst/>
          </a:prstGeom>
          <a:solidFill>
            <a:schemeClr val="tx1">
              <a:lumMod val="75000"/>
            </a:schemeClr>
          </a:solidFill>
          <a:effectLst>
            <a:outerShdw blurRad="50800" dist="101600" dir="2400000" algn="l" rotWithShape="0">
              <a:prstClr val="black">
                <a:alpha val="40000"/>
              </a:prstClr>
            </a:outerShdw>
          </a:effectLst>
        </p:spPr>
        <p:txBody>
          <a:bodyPr wrap="none" rtlCol="0">
            <a:spAutoFit/>
          </a:bodyPr>
          <a:lstStyle/>
          <a:p>
            <a:r>
              <a:rPr lang="en-US" sz="2800" dirty="0" smtClean="0">
                <a:solidFill>
                  <a:schemeClr val="accent3"/>
                </a:solidFill>
              </a:rPr>
              <a:t>Direction?</a:t>
            </a:r>
            <a:r>
              <a:rPr lang="en-US" sz="2800" dirty="0" smtClean="0"/>
              <a:t/>
            </a:r>
            <a:br>
              <a:rPr lang="en-US" sz="2800" dirty="0" smtClean="0"/>
            </a:br>
            <a:r>
              <a:rPr lang="en-US" sz="2800" dirty="0" smtClean="0"/>
              <a:t>Commodity: How many data wells?</a:t>
            </a:r>
          </a:p>
          <a:p>
            <a:r>
              <a:rPr lang="en-US" sz="2800" dirty="0" smtClean="0"/>
              <a:t>The collection?</a:t>
            </a:r>
          </a:p>
          <a:p>
            <a:r>
              <a:rPr lang="en-US" sz="2800" dirty="0" smtClean="0"/>
              <a:t>Registration model? Library does A&amp;A?</a:t>
            </a:r>
          </a:p>
          <a:p>
            <a:r>
              <a:rPr lang="en-US" sz="2800" dirty="0" smtClean="0"/>
              <a:t>Other players (Elsevier, Thomson Reuters?)</a:t>
            </a:r>
            <a:endParaRPr lang="en-US" sz="2800" dirty="0"/>
          </a:p>
        </p:txBody>
      </p:sp>
      <p:pic>
        <p:nvPicPr>
          <p:cNvPr id="7" name="Picture 2"/>
          <p:cNvPicPr>
            <a:picLocks noChangeAspect="1" noChangeArrowheads="1"/>
          </p:cNvPicPr>
          <p:nvPr/>
        </p:nvPicPr>
        <p:blipFill>
          <a:blip r:embed="rId6" cstate="print"/>
          <a:srcRect/>
          <a:stretch>
            <a:fillRect/>
          </a:stretch>
        </p:blipFill>
        <p:spPr bwMode="auto">
          <a:xfrm>
            <a:off x="6629400" y="4724400"/>
            <a:ext cx="390525" cy="1362075"/>
          </a:xfrm>
          <a:prstGeom prst="rect">
            <a:avLst/>
          </a:prstGeom>
          <a:noFill/>
          <a:ln w="9525">
            <a:noFill/>
            <a:miter lim="800000"/>
            <a:headEnd/>
            <a:tailEnd/>
          </a:ln>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5302"/>
                                        </p:tgtEl>
                                        <p:attrNameLst>
                                          <p:attrName>style.visibility</p:attrName>
                                        </p:attrNameLst>
                                      </p:cBhvr>
                                      <p:to>
                                        <p:strVal val="visible"/>
                                      </p:to>
                                    </p:set>
                                    <p:anim calcmode="lin" valueType="num">
                                      <p:cBhvr additive="base">
                                        <p:cTn id="7" dur="1000" fill="hold"/>
                                        <p:tgtEl>
                                          <p:spTgt spid="55302"/>
                                        </p:tgtEl>
                                        <p:attrNameLst>
                                          <p:attrName>ppt_x</p:attrName>
                                        </p:attrNameLst>
                                      </p:cBhvr>
                                      <p:tavLst>
                                        <p:tav tm="0">
                                          <p:val>
                                            <p:strVal val="1+#ppt_w/2"/>
                                          </p:val>
                                        </p:tav>
                                        <p:tav tm="100000">
                                          <p:val>
                                            <p:strVal val="#ppt_x"/>
                                          </p:val>
                                        </p:tav>
                                      </p:tavLst>
                                    </p:anim>
                                    <p:anim calcmode="lin" valueType="num">
                                      <p:cBhvr additive="base">
                                        <p:cTn id="8" dur="1000" fill="hold"/>
                                        <p:tgtEl>
                                          <p:spTgt spid="5530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55300"/>
                                        </p:tgtEl>
                                        <p:attrNameLst>
                                          <p:attrName>style.visibility</p:attrName>
                                        </p:attrNameLst>
                                      </p:cBhvr>
                                      <p:to>
                                        <p:strVal val="visible"/>
                                      </p:to>
                                    </p:set>
                                    <p:anim calcmode="lin" valueType="num">
                                      <p:cBhvr additive="base">
                                        <p:cTn id="11" dur="1000" fill="hold"/>
                                        <p:tgtEl>
                                          <p:spTgt spid="55300"/>
                                        </p:tgtEl>
                                        <p:attrNameLst>
                                          <p:attrName>ppt_x</p:attrName>
                                        </p:attrNameLst>
                                      </p:cBhvr>
                                      <p:tavLst>
                                        <p:tav tm="0">
                                          <p:val>
                                            <p:strVal val="1+#ppt_w/2"/>
                                          </p:val>
                                        </p:tav>
                                        <p:tav tm="100000">
                                          <p:val>
                                            <p:strVal val="#ppt_x"/>
                                          </p:val>
                                        </p:tav>
                                      </p:tavLst>
                                    </p:anim>
                                    <p:anim calcmode="lin" valueType="num">
                                      <p:cBhvr additive="base">
                                        <p:cTn id="12" dur="1000" fill="hold"/>
                                        <p:tgtEl>
                                          <p:spTgt spid="55300"/>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55310"/>
                                        </p:tgtEl>
                                        <p:attrNameLst>
                                          <p:attrName>style.visibility</p:attrName>
                                        </p:attrNameLst>
                                      </p:cBhvr>
                                      <p:to>
                                        <p:strVal val="visible"/>
                                      </p:to>
                                    </p:set>
                                    <p:anim calcmode="lin" valueType="num">
                                      <p:cBhvr additive="base">
                                        <p:cTn id="15" dur="1000" fill="hold"/>
                                        <p:tgtEl>
                                          <p:spTgt spid="55310"/>
                                        </p:tgtEl>
                                        <p:attrNameLst>
                                          <p:attrName>ppt_x</p:attrName>
                                        </p:attrNameLst>
                                      </p:cBhvr>
                                      <p:tavLst>
                                        <p:tav tm="0">
                                          <p:val>
                                            <p:strVal val="1+#ppt_w/2"/>
                                          </p:val>
                                        </p:tav>
                                        <p:tav tm="100000">
                                          <p:val>
                                            <p:strVal val="#ppt_x"/>
                                          </p:val>
                                        </p:tav>
                                      </p:tavLst>
                                    </p:anim>
                                    <p:anim calcmode="lin" valueType="num">
                                      <p:cBhvr additive="base">
                                        <p:cTn id="16" dur="1000" fill="hold"/>
                                        <p:tgtEl>
                                          <p:spTgt spid="55310"/>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55298"/>
                                        </p:tgtEl>
                                        <p:attrNameLst>
                                          <p:attrName>style.visibility</p:attrName>
                                        </p:attrNameLst>
                                      </p:cBhvr>
                                      <p:to>
                                        <p:strVal val="visible"/>
                                      </p:to>
                                    </p:set>
                                    <p:anim calcmode="lin" valueType="num">
                                      <p:cBhvr additive="base">
                                        <p:cTn id="19" dur="1000" fill="hold"/>
                                        <p:tgtEl>
                                          <p:spTgt spid="55298"/>
                                        </p:tgtEl>
                                        <p:attrNameLst>
                                          <p:attrName>ppt_x</p:attrName>
                                        </p:attrNameLst>
                                      </p:cBhvr>
                                      <p:tavLst>
                                        <p:tav tm="0">
                                          <p:val>
                                            <p:strVal val="1+#ppt_w/2"/>
                                          </p:val>
                                        </p:tav>
                                        <p:tav tm="100000">
                                          <p:val>
                                            <p:strVal val="#ppt_x"/>
                                          </p:val>
                                        </p:tav>
                                      </p:tavLst>
                                    </p:anim>
                                    <p:anim calcmode="lin" valueType="num">
                                      <p:cBhvr additive="base">
                                        <p:cTn id="20" dur="1000" fill="hold"/>
                                        <p:tgtEl>
                                          <p:spTgt spid="5529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1000" fill="hold"/>
                                        <p:tgtEl>
                                          <p:spTgt spid="6"/>
                                        </p:tgtEl>
                                        <p:attrNameLst>
                                          <p:attrName>ppt_x</p:attrName>
                                        </p:attrNameLst>
                                      </p:cBhvr>
                                      <p:tavLst>
                                        <p:tav tm="0">
                                          <p:val>
                                            <p:strVal val="1+#ppt_w/2"/>
                                          </p:val>
                                        </p:tav>
                                        <p:tav tm="100000">
                                          <p:val>
                                            <p:strVal val="#ppt_x"/>
                                          </p:val>
                                        </p:tav>
                                      </p:tavLst>
                                    </p:anim>
                                    <p:anim calcmode="lin" valueType="num">
                                      <p:cBhvr additive="base">
                                        <p:cTn id="26"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
          <p:cNvPicPr>
            <a:picLocks noChangeAspect="1" noChangeArrowheads="1"/>
          </p:cNvPicPr>
          <p:nvPr/>
        </p:nvPicPr>
        <p:blipFill>
          <a:blip r:embed="rId2" cstate="print"/>
          <a:srcRect/>
          <a:stretch>
            <a:fillRect/>
          </a:stretch>
        </p:blipFill>
        <p:spPr bwMode="auto">
          <a:xfrm>
            <a:off x="6705600" y="2590800"/>
            <a:ext cx="1619250" cy="457200"/>
          </a:xfrm>
          <a:prstGeom prst="rect">
            <a:avLst/>
          </a:prstGeom>
          <a:noFill/>
          <a:ln w="9525">
            <a:noFill/>
            <a:miter lim="800000"/>
            <a:headEnd/>
            <a:tailEnd/>
          </a:ln>
        </p:spPr>
      </p:pic>
      <p:pic>
        <p:nvPicPr>
          <p:cNvPr id="3074" name="Picture 2"/>
          <p:cNvPicPr>
            <a:picLocks noChangeAspect="1" noChangeArrowheads="1"/>
          </p:cNvPicPr>
          <p:nvPr/>
        </p:nvPicPr>
        <p:blipFill>
          <a:blip r:embed="rId3" cstate="print"/>
          <a:srcRect/>
          <a:stretch>
            <a:fillRect/>
          </a:stretch>
        </p:blipFill>
        <p:spPr bwMode="auto">
          <a:xfrm>
            <a:off x="1600200" y="2667000"/>
            <a:ext cx="1609725" cy="552450"/>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1371600" y="4267200"/>
            <a:ext cx="2419350" cy="676275"/>
          </a:xfrm>
          <a:prstGeom prst="rect">
            <a:avLst/>
          </a:prstGeom>
          <a:noFill/>
          <a:ln w="9525">
            <a:noFill/>
            <a:miter lim="800000"/>
            <a:headEnd/>
            <a:tailEnd/>
          </a:ln>
        </p:spPr>
      </p:pic>
      <p:pic>
        <p:nvPicPr>
          <p:cNvPr id="3076" name="Picture 4"/>
          <p:cNvPicPr>
            <a:picLocks noChangeAspect="1" noChangeArrowheads="1"/>
          </p:cNvPicPr>
          <p:nvPr/>
        </p:nvPicPr>
        <p:blipFill>
          <a:blip r:embed="rId5" cstate="print"/>
          <a:srcRect/>
          <a:stretch>
            <a:fillRect/>
          </a:stretch>
        </p:blipFill>
        <p:spPr bwMode="auto">
          <a:xfrm>
            <a:off x="1981200" y="5638800"/>
            <a:ext cx="5133975" cy="476250"/>
          </a:xfrm>
          <a:prstGeom prst="rect">
            <a:avLst/>
          </a:prstGeom>
          <a:noFill/>
          <a:ln w="9525">
            <a:noFill/>
            <a:miter lim="800000"/>
            <a:headEnd/>
            <a:tailEnd/>
          </a:ln>
        </p:spPr>
      </p:pic>
      <p:pic>
        <p:nvPicPr>
          <p:cNvPr id="3077" name="Picture 5"/>
          <p:cNvPicPr>
            <a:picLocks noChangeAspect="1" noChangeArrowheads="1"/>
          </p:cNvPicPr>
          <p:nvPr/>
        </p:nvPicPr>
        <p:blipFill>
          <a:blip r:embed="rId6" cstate="print"/>
          <a:srcRect/>
          <a:stretch>
            <a:fillRect/>
          </a:stretch>
        </p:blipFill>
        <p:spPr bwMode="auto">
          <a:xfrm>
            <a:off x="990600" y="762000"/>
            <a:ext cx="3009900" cy="1057275"/>
          </a:xfrm>
          <a:prstGeom prst="rect">
            <a:avLst/>
          </a:prstGeom>
          <a:noFill/>
          <a:ln w="9525">
            <a:noFill/>
            <a:miter lim="800000"/>
            <a:headEnd/>
            <a:tailEnd/>
          </a:ln>
        </p:spPr>
      </p:pic>
      <p:pic>
        <p:nvPicPr>
          <p:cNvPr id="3078" name="Picture 6"/>
          <p:cNvPicPr>
            <a:picLocks noChangeAspect="1" noChangeArrowheads="1"/>
          </p:cNvPicPr>
          <p:nvPr/>
        </p:nvPicPr>
        <p:blipFill>
          <a:blip r:embed="rId7" cstate="print"/>
          <a:srcRect/>
          <a:stretch>
            <a:fillRect/>
          </a:stretch>
        </p:blipFill>
        <p:spPr bwMode="auto">
          <a:xfrm>
            <a:off x="3733800" y="1905000"/>
            <a:ext cx="2800350" cy="1009650"/>
          </a:xfrm>
          <a:prstGeom prst="rect">
            <a:avLst/>
          </a:prstGeom>
          <a:noFill/>
          <a:ln w="9525">
            <a:noFill/>
            <a:miter lim="800000"/>
            <a:headEnd/>
            <a:tailEnd/>
          </a:ln>
        </p:spPr>
      </p:pic>
      <p:sp>
        <p:nvSpPr>
          <p:cNvPr id="10" name="TextBox 9"/>
          <p:cNvSpPr txBox="1"/>
          <p:nvPr/>
        </p:nvSpPr>
        <p:spPr>
          <a:xfrm>
            <a:off x="0" y="3124200"/>
            <a:ext cx="6264857" cy="954107"/>
          </a:xfrm>
          <a:prstGeom prst="rect">
            <a:avLst/>
          </a:prstGeom>
          <a:solidFill>
            <a:schemeClr val="tx1">
              <a:lumMod val="75000"/>
            </a:schemeClr>
          </a:solidFill>
          <a:effectLst>
            <a:outerShdw blurRad="50800" dist="101600" dir="2400000" algn="l" rotWithShape="0">
              <a:prstClr val="black">
                <a:alpha val="40000"/>
              </a:prstClr>
            </a:outerShdw>
          </a:effectLst>
        </p:spPr>
        <p:txBody>
          <a:bodyPr wrap="none" rtlCol="0">
            <a:spAutoFit/>
          </a:bodyPr>
          <a:lstStyle/>
          <a:p>
            <a:r>
              <a:rPr lang="en-US" sz="2800" dirty="0" smtClean="0">
                <a:solidFill>
                  <a:schemeClr val="accent3"/>
                </a:solidFill>
              </a:rPr>
              <a:t>Direction?</a:t>
            </a:r>
            <a:r>
              <a:rPr lang="en-US" sz="2800" dirty="0" smtClean="0"/>
              <a:t/>
            </a:r>
            <a:br>
              <a:rPr lang="en-US" sz="2800" dirty="0" smtClean="0"/>
            </a:br>
            <a:r>
              <a:rPr lang="en-US" sz="2800" dirty="0" smtClean="0"/>
              <a:t>Discovery moves to the network level …..</a:t>
            </a:r>
          </a:p>
        </p:txBody>
      </p:sp>
      <p:sp>
        <p:nvSpPr>
          <p:cNvPr id="9" name="Rectangle 8"/>
          <p:cNvSpPr/>
          <p:nvPr/>
        </p:nvSpPr>
        <p:spPr>
          <a:xfrm>
            <a:off x="4191000" y="304800"/>
            <a:ext cx="4724400" cy="923330"/>
          </a:xfrm>
          <a:prstGeom prst="rect">
            <a:avLst/>
          </a:prstGeom>
          <a:ln>
            <a:solidFill>
              <a:schemeClr val="accent3"/>
            </a:solidFill>
          </a:ln>
        </p:spPr>
        <p:txBody>
          <a:bodyPr wrap="square">
            <a:spAutoFit/>
          </a:bodyPr>
          <a:lstStyle/>
          <a:p>
            <a:r>
              <a:rPr lang="en-US" dirty="0" smtClean="0">
                <a:solidFill>
                  <a:schemeClr val="bg1">
                    <a:lumMod val="65000"/>
                    <a:lumOff val="35000"/>
                  </a:schemeClr>
                </a:solidFill>
              </a:rPr>
              <a:t>More than 75% of requests to SFX originate externally (Google Scholar, </a:t>
            </a:r>
            <a:r>
              <a:rPr lang="en-US" dirty="0" err="1" smtClean="0">
                <a:solidFill>
                  <a:schemeClr val="bg1">
                    <a:lumMod val="65000"/>
                    <a:lumOff val="35000"/>
                  </a:schemeClr>
                </a:solidFill>
              </a:rPr>
              <a:t>PubMed</a:t>
            </a:r>
            <a:r>
              <a:rPr lang="en-US" dirty="0" smtClean="0">
                <a:solidFill>
                  <a:schemeClr val="bg1">
                    <a:lumMod val="65000"/>
                    <a:lumOff val="35000"/>
                  </a:schemeClr>
                </a:solidFill>
              </a:rPr>
              <a:t>, etc.). U Minnesota, Discoverability</a:t>
            </a:r>
            <a:endParaRPr lang="en-US" dirty="0">
              <a:solidFill>
                <a:schemeClr val="bg1">
                  <a:lumMod val="65000"/>
                  <a:lumOff val="35000"/>
                </a:schemeClr>
              </a:solidFill>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077"/>
                                        </p:tgtEl>
                                        <p:attrNameLst>
                                          <p:attrName>style.visibility</p:attrName>
                                        </p:attrNameLst>
                                      </p:cBhvr>
                                      <p:to>
                                        <p:strVal val="visible"/>
                                      </p:to>
                                    </p:set>
                                    <p:anim calcmode="lin" valueType="num">
                                      <p:cBhvr additive="base">
                                        <p:cTn id="7" dur="1000" fill="hold"/>
                                        <p:tgtEl>
                                          <p:spTgt spid="3077"/>
                                        </p:tgtEl>
                                        <p:attrNameLst>
                                          <p:attrName>ppt_x</p:attrName>
                                        </p:attrNameLst>
                                      </p:cBhvr>
                                      <p:tavLst>
                                        <p:tav tm="0">
                                          <p:val>
                                            <p:strVal val="1+#ppt_w/2"/>
                                          </p:val>
                                        </p:tav>
                                        <p:tav tm="100000">
                                          <p:val>
                                            <p:strVal val="#ppt_x"/>
                                          </p:val>
                                        </p:tav>
                                      </p:tavLst>
                                    </p:anim>
                                    <p:anim calcmode="lin" valueType="num">
                                      <p:cBhvr additive="base">
                                        <p:cTn id="8" dur="1000" fill="hold"/>
                                        <p:tgtEl>
                                          <p:spTgt spid="307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nodeType="afterEffect">
                                  <p:stCondLst>
                                    <p:cond delay="0"/>
                                  </p:stCondLst>
                                  <p:childTnLst>
                                    <p:set>
                                      <p:cBhvr>
                                        <p:cTn id="11" dur="1" fill="hold">
                                          <p:stCondLst>
                                            <p:cond delay="0"/>
                                          </p:stCondLst>
                                        </p:cTn>
                                        <p:tgtEl>
                                          <p:spTgt spid="3078"/>
                                        </p:tgtEl>
                                        <p:attrNameLst>
                                          <p:attrName>style.visibility</p:attrName>
                                        </p:attrNameLst>
                                      </p:cBhvr>
                                      <p:to>
                                        <p:strVal val="visible"/>
                                      </p:to>
                                    </p:set>
                                    <p:anim calcmode="lin" valueType="num">
                                      <p:cBhvr additive="base">
                                        <p:cTn id="12" dur="1000" fill="hold"/>
                                        <p:tgtEl>
                                          <p:spTgt spid="3078"/>
                                        </p:tgtEl>
                                        <p:attrNameLst>
                                          <p:attrName>ppt_x</p:attrName>
                                        </p:attrNameLst>
                                      </p:cBhvr>
                                      <p:tavLst>
                                        <p:tav tm="0">
                                          <p:val>
                                            <p:strVal val="1+#ppt_w/2"/>
                                          </p:val>
                                        </p:tav>
                                        <p:tav tm="100000">
                                          <p:val>
                                            <p:strVal val="#ppt_x"/>
                                          </p:val>
                                        </p:tav>
                                      </p:tavLst>
                                    </p:anim>
                                    <p:anim calcmode="lin" valueType="num">
                                      <p:cBhvr additive="base">
                                        <p:cTn id="13" dur="1000" fill="hold"/>
                                        <p:tgtEl>
                                          <p:spTgt spid="3078"/>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1000" fill="hold"/>
                                        <p:tgtEl>
                                          <p:spTgt spid="4"/>
                                        </p:tgtEl>
                                        <p:attrNameLst>
                                          <p:attrName>ppt_x</p:attrName>
                                        </p:attrNameLst>
                                      </p:cBhvr>
                                      <p:tavLst>
                                        <p:tav tm="0">
                                          <p:val>
                                            <p:strVal val="1+#ppt_w/2"/>
                                          </p:val>
                                        </p:tav>
                                        <p:tav tm="100000">
                                          <p:val>
                                            <p:strVal val="#ppt_x"/>
                                          </p:val>
                                        </p:tav>
                                      </p:tavLst>
                                    </p:anim>
                                    <p:anim calcmode="lin" valueType="num">
                                      <p:cBhvr additive="base">
                                        <p:cTn id="17" dur="1000" fill="hold"/>
                                        <p:tgtEl>
                                          <p:spTgt spid="4"/>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3076"/>
                                        </p:tgtEl>
                                        <p:attrNameLst>
                                          <p:attrName>style.visibility</p:attrName>
                                        </p:attrNameLst>
                                      </p:cBhvr>
                                      <p:to>
                                        <p:strVal val="visible"/>
                                      </p:to>
                                    </p:set>
                                    <p:anim calcmode="lin" valueType="num">
                                      <p:cBhvr additive="base">
                                        <p:cTn id="20" dur="1000" fill="hold"/>
                                        <p:tgtEl>
                                          <p:spTgt spid="3076"/>
                                        </p:tgtEl>
                                        <p:attrNameLst>
                                          <p:attrName>ppt_x</p:attrName>
                                        </p:attrNameLst>
                                      </p:cBhvr>
                                      <p:tavLst>
                                        <p:tav tm="0">
                                          <p:val>
                                            <p:strVal val="1+#ppt_w/2"/>
                                          </p:val>
                                        </p:tav>
                                        <p:tav tm="100000">
                                          <p:val>
                                            <p:strVal val="#ppt_x"/>
                                          </p:val>
                                        </p:tav>
                                      </p:tavLst>
                                    </p:anim>
                                    <p:anim calcmode="lin" valueType="num">
                                      <p:cBhvr additive="base">
                                        <p:cTn id="21" dur="1000" fill="hold"/>
                                        <p:tgtEl>
                                          <p:spTgt spid="3076"/>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3075"/>
                                        </p:tgtEl>
                                        <p:attrNameLst>
                                          <p:attrName>style.visibility</p:attrName>
                                        </p:attrNameLst>
                                      </p:cBhvr>
                                      <p:to>
                                        <p:strVal val="visible"/>
                                      </p:to>
                                    </p:set>
                                    <p:anim calcmode="lin" valueType="num">
                                      <p:cBhvr additive="base">
                                        <p:cTn id="24" dur="1000" fill="hold"/>
                                        <p:tgtEl>
                                          <p:spTgt spid="3075"/>
                                        </p:tgtEl>
                                        <p:attrNameLst>
                                          <p:attrName>ppt_x</p:attrName>
                                        </p:attrNameLst>
                                      </p:cBhvr>
                                      <p:tavLst>
                                        <p:tav tm="0">
                                          <p:val>
                                            <p:strVal val="1+#ppt_w/2"/>
                                          </p:val>
                                        </p:tav>
                                        <p:tav tm="100000">
                                          <p:val>
                                            <p:strVal val="#ppt_x"/>
                                          </p:val>
                                        </p:tav>
                                      </p:tavLst>
                                    </p:anim>
                                    <p:anim calcmode="lin" valueType="num">
                                      <p:cBhvr additive="base">
                                        <p:cTn id="25" dur="1000" fill="hold"/>
                                        <p:tgtEl>
                                          <p:spTgt spid="3075"/>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 presetClass="entr" presetSubtype="2" fill="hold" nodeType="afterEffect">
                                  <p:stCondLst>
                                    <p:cond delay="0"/>
                                  </p:stCondLst>
                                  <p:childTnLst>
                                    <p:set>
                                      <p:cBhvr>
                                        <p:cTn id="28" dur="1" fill="hold">
                                          <p:stCondLst>
                                            <p:cond delay="0"/>
                                          </p:stCondLst>
                                        </p:cTn>
                                        <p:tgtEl>
                                          <p:spTgt spid="3074"/>
                                        </p:tgtEl>
                                        <p:attrNameLst>
                                          <p:attrName>style.visibility</p:attrName>
                                        </p:attrNameLst>
                                      </p:cBhvr>
                                      <p:to>
                                        <p:strVal val="visible"/>
                                      </p:to>
                                    </p:set>
                                    <p:anim calcmode="lin" valueType="num">
                                      <p:cBhvr additive="base">
                                        <p:cTn id="29" dur="1000" fill="hold"/>
                                        <p:tgtEl>
                                          <p:spTgt spid="3074"/>
                                        </p:tgtEl>
                                        <p:attrNameLst>
                                          <p:attrName>ppt_x</p:attrName>
                                        </p:attrNameLst>
                                      </p:cBhvr>
                                      <p:tavLst>
                                        <p:tav tm="0">
                                          <p:val>
                                            <p:strVal val="1+#ppt_w/2"/>
                                          </p:val>
                                        </p:tav>
                                        <p:tav tm="100000">
                                          <p:val>
                                            <p:strVal val="#ppt_x"/>
                                          </p:val>
                                        </p:tav>
                                      </p:tavLst>
                                    </p:anim>
                                    <p:anim calcmode="lin" valueType="num">
                                      <p:cBhvr additive="base">
                                        <p:cTn id="30" dur="1000" fill="hold"/>
                                        <p:tgtEl>
                                          <p:spTgt spid="3074"/>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000" fill="hold"/>
                                        <p:tgtEl>
                                          <p:spTgt spid="10"/>
                                        </p:tgtEl>
                                        <p:attrNameLst>
                                          <p:attrName>ppt_x</p:attrName>
                                        </p:attrNameLst>
                                      </p:cBhvr>
                                      <p:tavLst>
                                        <p:tav tm="0">
                                          <p:val>
                                            <p:strVal val="1+#ppt_w/2"/>
                                          </p:val>
                                        </p:tav>
                                        <p:tav tm="100000">
                                          <p:val>
                                            <p:strVal val="#ppt_x"/>
                                          </p:val>
                                        </p:tav>
                                      </p:tavLst>
                                    </p:anim>
                                    <p:anim calcmode="lin" valueType="num">
                                      <p:cBhvr additive="base">
                                        <p:cTn id="36" dur="1000" fill="hold"/>
                                        <p:tgtEl>
                                          <p:spTgt spid="10"/>
                                        </p:tgtEl>
                                        <p:attrNameLst>
                                          <p:attrName>ppt_y</p:attrName>
                                        </p:attrNameLst>
                                      </p:cBhvr>
                                      <p:tavLst>
                                        <p:tav tm="0">
                                          <p:val>
                                            <p:strVal val="#ppt_y"/>
                                          </p:val>
                                        </p:tav>
                                        <p:tav tm="100000">
                                          <p:val>
                                            <p:strVal val="#ppt_y"/>
                                          </p:val>
                                        </p:tav>
                                      </p:tavLst>
                                    </p:anim>
                                  </p:childTnLst>
                                </p:cTn>
                              </p:par>
                            </p:childTnLst>
                          </p:cTn>
                        </p:par>
                        <p:par>
                          <p:cTn id="37" fill="hold">
                            <p:stCondLst>
                              <p:cond delay="10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000" fill="hold"/>
                                        <p:tgtEl>
                                          <p:spTgt spid="9"/>
                                        </p:tgtEl>
                                        <p:attrNameLst>
                                          <p:attrName>ppt_x</p:attrName>
                                        </p:attrNameLst>
                                      </p:cBhvr>
                                      <p:tavLst>
                                        <p:tav tm="0">
                                          <p:val>
                                            <p:strVal val="1+#ppt_w/2"/>
                                          </p:val>
                                        </p:tav>
                                        <p:tav tm="100000">
                                          <p:val>
                                            <p:strVal val="#ppt_x"/>
                                          </p:val>
                                        </p:tav>
                                      </p:tavLst>
                                    </p:anim>
                                    <p:anim calcmode="lin" valueType="num">
                                      <p:cBhvr additive="base">
                                        <p:cTn id="41"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Mendeley"/>
          <p:cNvPicPr>
            <a:picLocks noChangeAspect="1" noChangeArrowheads="1"/>
          </p:cNvPicPr>
          <p:nvPr/>
        </p:nvPicPr>
        <p:blipFill>
          <a:blip r:embed="rId2" cstate="print"/>
          <a:srcRect/>
          <a:stretch>
            <a:fillRect/>
          </a:stretch>
        </p:blipFill>
        <p:spPr bwMode="auto">
          <a:xfrm>
            <a:off x="5410200" y="4495800"/>
            <a:ext cx="3286125" cy="666751"/>
          </a:xfrm>
          <a:prstGeom prst="rect">
            <a:avLst/>
          </a:prstGeom>
          <a:noFill/>
        </p:spPr>
      </p:pic>
      <p:pic>
        <p:nvPicPr>
          <p:cNvPr id="60418" name="Picture 2"/>
          <p:cNvPicPr>
            <a:picLocks noChangeAspect="1" noChangeArrowheads="1"/>
          </p:cNvPicPr>
          <p:nvPr/>
        </p:nvPicPr>
        <p:blipFill>
          <a:blip r:embed="rId3" cstate="print"/>
          <a:srcRect/>
          <a:stretch>
            <a:fillRect/>
          </a:stretch>
        </p:blipFill>
        <p:spPr bwMode="auto">
          <a:xfrm>
            <a:off x="0" y="381001"/>
            <a:ext cx="5626631" cy="1524000"/>
          </a:xfrm>
          <a:prstGeom prst="rect">
            <a:avLst/>
          </a:prstGeom>
          <a:noFill/>
          <a:ln w="9525">
            <a:noFill/>
            <a:miter lim="800000"/>
            <a:headEnd/>
            <a:tailEnd/>
          </a:ln>
        </p:spPr>
      </p:pic>
      <p:pic>
        <p:nvPicPr>
          <p:cNvPr id="60419" name="Picture 3"/>
          <p:cNvPicPr>
            <a:picLocks noChangeAspect="1" noChangeArrowheads="1"/>
          </p:cNvPicPr>
          <p:nvPr/>
        </p:nvPicPr>
        <p:blipFill>
          <a:blip r:embed="rId4" cstate="print"/>
          <a:srcRect/>
          <a:stretch>
            <a:fillRect/>
          </a:stretch>
        </p:blipFill>
        <p:spPr bwMode="auto">
          <a:xfrm>
            <a:off x="304800" y="4267200"/>
            <a:ext cx="4422885" cy="2238375"/>
          </a:xfrm>
          <a:prstGeom prst="rect">
            <a:avLst/>
          </a:prstGeom>
          <a:noFill/>
          <a:ln w="9525">
            <a:noFill/>
            <a:miter lim="800000"/>
            <a:headEnd/>
            <a:tailEnd/>
          </a:ln>
        </p:spPr>
      </p:pic>
      <p:pic>
        <p:nvPicPr>
          <p:cNvPr id="101378" name="Picture 2"/>
          <p:cNvPicPr>
            <a:picLocks noChangeAspect="1" noChangeArrowheads="1"/>
          </p:cNvPicPr>
          <p:nvPr/>
        </p:nvPicPr>
        <p:blipFill>
          <a:blip r:embed="rId5" cstate="print"/>
          <a:srcRect/>
          <a:stretch>
            <a:fillRect/>
          </a:stretch>
        </p:blipFill>
        <p:spPr bwMode="auto">
          <a:xfrm>
            <a:off x="4648200" y="1219200"/>
            <a:ext cx="4152900" cy="2686050"/>
          </a:xfrm>
          <a:prstGeom prst="rect">
            <a:avLst/>
          </a:prstGeom>
          <a:noFill/>
          <a:ln w="9525">
            <a:noFill/>
            <a:miter lim="800000"/>
            <a:headEnd/>
            <a:tailEnd/>
          </a:ln>
        </p:spPr>
      </p:pic>
      <p:sp>
        <p:nvSpPr>
          <p:cNvPr id="5" name="TextBox 4"/>
          <p:cNvSpPr txBox="1"/>
          <p:nvPr/>
        </p:nvSpPr>
        <p:spPr>
          <a:xfrm>
            <a:off x="0" y="3124200"/>
            <a:ext cx="8356775" cy="954107"/>
          </a:xfrm>
          <a:prstGeom prst="rect">
            <a:avLst/>
          </a:prstGeom>
          <a:solidFill>
            <a:schemeClr val="tx1">
              <a:lumMod val="75000"/>
            </a:schemeClr>
          </a:solidFill>
          <a:effectLst>
            <a:outerShdw blurRad="50800" dist="101600" dir="2400000" algn="l" rotWithShape="0">
              <a:prstClr val="black">
                <a:alpha val="40000"/>
              </a:prstClr>
            </a:outerShdw>
          </a:effectLst>
        </p:spPr>
        <p:txBody>
          <a:bodyPr wrap="none" rtlCol="0">
            <a:spAutoFit/>
          </a:bodyPr>
          <a:lstStyle/>
          <a:p>
            <a:r>
              <a:rPr lang="en-US" sz="2800" dirty="0" smtClean="0">
                <a:solidFill>
                  <a:schemeClr val="accent3"/>
                </a:solidFill>
              </a:rPr>
              <a:t>Direction?</a:t>
            </a:r>
            <a:r>
              <a:rPr lang="en-US" sz="2800" dirty="0" smtClean="0"/>
              <a:t/>
            </a:r>
            <a:br>
              <a:rPr lang="en-US" sz="2800" dirty="0" smtClean="0"/>
            </a:br>
            <a:r>
              <a:rPr lang="en-US" sz="2800" dirty="0" smtClean="0"/>
              <a:t>….. and to personal/institutional </a:t>
            </a:r>
            <a:r>
              <a:rPr lang="en-US" sz="2800" dirty="0" err="1" smtClean="0"/>
              <a:t>curation</a:t>
            </a:r>
            <a:r>
              <a:rPr lang="en-US" sz="2800" dirty="0" smtClean="0"/>
              <a:t> environments.</a:t>
            </a:r>
          </a:p>
        </p:txBody>
      </p:sp>
      <p:sp>
        <p:nvSpPr>
          <p:cNvPr id="7" name="TextBox 6"/>
          <p:cNvSpPr txBox="1"/>
          <p:nvPr/>
        </p:nvSpPr>
        <p:spPr>
          <a:xfrm>
            <a:off x="5410200" y="5867400"/>
            <a:ext cx="2997937" cy="646331"/>
          </a:xfrm>
          <a:prstGeom prst="rect">
            <a:avLst/>
          </a:prstGeom>
          <a:noFill/>
          <a:ln>
            <a:solidFill>
              <a:schemeClr val="accent3"/>
            </a:solidFill>
          </a:ln>
        </p:spPr>
        <p:txBody>
          <a:bodyPr wrap="none" rtlCol="0">
            <a:spAutoFit/>
          </a:bodyPr>
          <a:lstStyle/>
          <a:p>
            <a:r>
              <a:rPr lang="en-US" dirty="0" smtClean="0">
                <a:solidFill>
                  <a:schemeClr val="tx1">
                    <a:lumMod val="50000"/>
                  </a:schemeClr>
                </a:solidFill>
              </a:rPr>
              <a:t>Framed by personal, </a:t>
            </a:r>
            <a:r>
              <a:rPr lang="en-US" dirty="0" err="1" smtClean="0">
                <a:solidFill>
                  <a:schemeClr val="tx1">
                    <a:lumMod val="50000"/>
                  </a:schemeClr>
                </a:solidFill>
              </a:rPr>
              <a:t>learing</a:t>
            </a:r>
            <a:r>
              <a:rPr lang="en-US" dirty="0" smtClean="0">
                <a:solidFill>
                  <a:schemeClr val="tx1">
                    <a:lumMod val="50000"/>
                  </a:schemeClr>
                </a:solidFill>
              </a:rPr>
              <a:t>, </a:t>
            </a:r>
          </a:p>
          <a:p>
            <a:r>
              <a:rPr lang="en-US" dirty="0" smtClean="0">
                <a:solidFill>
                  <a:schemeClr val="tx1">
                    <a:lumMod val="50000"/>
                  </a:schemeClr>
                </a:solidFill>
              </a:rPr>
              <a:t>professional interests ..</a:t>
            </a:r>
            <a:endParaRPr lang="en-US" dirty="0">
              <a:solidFill>
                <a:schemeClr val="tx1">
                  <a:lumMod val="50000"/>
                </a:schemeClr>
              </a:solidFill>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0419"/>
                                        </p:tgtEl>
                                        <p:attrNameLst>
                                          <p:attrName>style.visibility</p:attrName>
                                        </p:attrNameLst>
                                      </p:cBhvr>
                                      <p:to>
                                        <p:strVal val="visible"/>
                                      </p:to>
                                    </p:set>
                                    <p:anim calcmode="lin" valueType="num">
                                      <p:cBhvr additive="base">
                                        <p:cTn id="7" dur="1000" fill="hold"/>
                                        <p:tgtEl>
                                          <p:spTgt spid="60419"/>
                                        </p:tgtEl>
                                        <p:attrNameLst>
                                          <p:attrName>ppt_x</p:attrName>
                                        </p:attrNameLst>
                                      </p:cBhvr>
                                      <p:tavLst>
                                        <p:tav tm="0">
                                          <p:val>
                                            <p:strVal val="1+#ppt_w/2"/>
                                          </p:val>
                                        </p:tav>
                                        <p:tav tm="100000">
                                          <p:val>
                                            <p:strVal val="#ppt_x"/>
                                          </p:val>
                                        </p:tav>
                                      </p:tavLst>
                                    </p:anim>
                                    <p:anim calcmode="lin" valueType="num">
                                      <p:cBhvr additive="base">
                                        <p:cTn id="8" dur="1000" fill="hold"/>
                                        <p:tgtEl>
                                          <p:spTgt spid="60419"/>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nodeType="afterEffect">
                                  <p:stCondLst>
                                    <p:cond delay="0"/>
                                  </p:stCondLst>
                                  <p:childTnLst>
                                    <p:set>
                                      <p:cBhvr>
                                        <p:cTn id="11" dur="1" fill="hold">
                                          <p:stCondLst>
                                            <p:cond delay="0"/>
                                          </p:stCondLst>
                                        </p:cTn>
                                        <p:tgtEl>
                                          <p:spTgt spid="60418"/>
                                        </p:tgtEl>
                                        <p:attrNameLst>
                                          <p:attrName>style.visibility</p:attrName>
                                        </p:attrNameLst>
                                      </p:cBhvr>
                                      <p:to>
                                        <p:strVal val="visible"/>
                                      </p:to>
                                    </p:set>
                                    <p:anim calcmode="lin" valueType="num">
                                      <p:cBhvr additive="base">
                                        <p:cTn id="12" dur="1000" fill="hold"/>
                                        <p:tgtEl>
                                          <p:spTgt spid="60418"/>
                                        </p:tgtEl>
                                        <p:attrNameLst>
                                          <p:attrName>ppt_x</p:attrName>
                                        </p:attrNameLst>
                                      </p:cBhvr>
                                      <p:tavLst>
                                        <p:tav tm="0">
                                          <p:val>
                                            <p:strVal val="1+#ppt_w/2"/>
                                          </p:val>
                                        </p:tav>
                                        <p:tav tm="100000">
                                          <p:val>
                                            <p:strVal val="#ppt_x"/>
                                          </p:val>
                                        </p:tav>
                                      </p:tavLst>
                                    </p:anim>
                                    <p:anim calcmode="lin" valueType="num">
                                      <p:cBhvr additive="base">
                                        <p:cTn id="13" dur="1000" fill="hold"/>
                                        <p:tgtEl>
                                          <p:spTgt spid="60418"/>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000" fill="hold"/>
                                        <p:tgtEl>
                                          <p:spTgt spid="6"/>
                                        </p:tgtEl>
                                        <p:attrNameLst>
                                          <p:attrName>ppt_x</p:attrName>
                                        </p:attrNameLst>
                                      </p:cBhvr>
                                      <p:tavLst>
                                        <p:tav tm="0">
                                          <p:val>
                                            <p:strVal val="1+#ppt_w/2"/>
                                          </p:val>
                                        </p:tav>
                                        <p:tav tm="100000">
                                          <p:val>
                                            <p:strVal val="#ppt_x"/>
                                          </p:val>
                                        </p:tav>
                                      </p:tavLst>
                                    </p:anim>
                                    <p:anim calcmode="lin" valueType="num">
                                      <p:cBhvr additive="base">
                                        <p:cTn id="18" dur="1000" fill="hold"/>
                                        <p:tgtEl>
                                          <p:spTgt spid="6"/>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101378"/>
                                        </p:tgtEl>
                                        <p:attrNameLst>
                                          <p:attrName>style.visibility</p:attrName>
                                        </p:attrNameLst>
                                      </p:cBhvr>
                                      <p:to>
                                        <p:strVal val="visible"/>
                                      </p:to>
                                    </p:set>
                                    <p:anim calcmode="lin" valueType="num">
                                      <p:cBhvr additive="base">
                                        <p:cTn id="21" dur="1000" fill="hold"/>
                                        <p:tgtEl>
                                          <p:spTgt spid="101378"/>
                                        </p:tgtEl>
                                        <p:attrNameLst>
                                          <p:attrName>ppt_x</p:attrName>
                                        </p:attrNameLst>
                                      </p:cBhvr>
                                      <p:tavLst>
                                        <p:tav tm="0">
                                          <p:val>
                                            <p:strVal val="1+#ppt_w/2"/>
                                          </p:val>
                                        </p:tav>
                                        <p:tav tm="100000">
                                          <p:val>
                                            <p:strVal val="#ppt_x"/>
                                          </p:val>
                                        </p:tav>
                                      </p:tavLst>
                                    </p:anim>
                                    <p:anim calcmode="lin" valueType="num">
                                      <p:cBhvr additive="base">
                                        <p:cTn id="22" dur="1000" fill="hold"/>
                                        <p:tgtEl>
                                          <p:spTgt spid="101378"/>
                                        </p:tgtEl>
                                        <p:attrNameLst>
                                          <p:attrName>ppt_y</p:attrName>
                                        </p:attrNameLst>
                                      </p:cBhvr>
                                      <p:tavLst>
                                        <p:tav tm="0">
                                          <p:val>
                                            <p:strVal val="#ppt_y"/>
                                          </p:val>
                                        </p:tav>
                                        <p:tav tm="100000">
                                          <p:val>
                                            <p:strVal val="#ppt_y"/>
                                          </p:val>
                                        </p:tav>
                                      </p:tavLst>
                                    </p:anim>
                                  </p:childTnLst>
                                </p:cTn>
                              </p:par>
                            </p:childTnLst>
                          </p:cTn>
                        </p:par>
                        <p:par>
                          <p:cTn id="23" fill="hold">
                            <p:stCondLst>
                              <p:cond delay="3000"/>
                            </p:stCondLst>
                            <p:childTnLst>
                              <p:par>
                                <p:cTn id="24" presetID="2" presetClass="entr" presetSubtype="2"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1000" fill="hold"/>
                                        <p:tgtEl>
                                          <p:spTgt spid="5"/>
                                        </p:tgtEl>
                                        <p:attrNameLst>
                                          <p:attrName>ppt_x</p:attrName>
                                        </p:attrNameLst>
                                      </p:cBhvr>
                                      <p:tavLst>
                                        <p:tav tm="0">
                                          <p:val>
                                            <p:strVal val="1+#ppt_w/2"/>
                                          </p:val>
                                        </p:tav>
                                        <p:tav tm="100000">
                                          <p:val>
                                            <p:strVal val="#ppt_x"/>
                                          </p:val>
                                        </p:tav>
                                      </p:tavLst>
                                    </p:anim>
                                    <p:anim calcmode="lin" valueType="num">
                                      <p:cBhvr additive="base">
                                        <p:cTn id="27"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533400"/>
          <a:ext cx="9144000" cy="609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noChangeArrowheads="1"/>
          </p:cNvPicPr>
          <p:nvPr/>
        </p:nvPicPr>
        <p:blipFill>
          <a:blip r:embed="rId7" cstate="print"/>
          <a:srcRect/>
          <a:stretch>
            <a:fillRect/>
          </a:stretch>
        </p:blipFill>
        <p:spPr bwMode="auto">
          <a:xfrm>
            <a:off x="304800" y="3048000"/>
            <a:ext cx="990600" cy="312821"/>
          </a:xfrm>
          <a:prstGeom prst="rect">
            <a:avLst/>
          </a:prstGeom>
          <a:noFill/>
          <a:ln w="9525">
            <a:noFill/>
            <a:miter lim="800000"/>
            <a:headEnd/>
            <a:tailEnd/>
          </a:ln>
        </p:spPr>
      </p:pic>
      <p:pic>
        <p:nvPicPr>
          <p:cNvPr id="5" name="Picture 3"/>
          <p:cNvPicPr>
            <a:picLocks noChangeAspect="1" noChangeArrowheads="1"/>
          </p:cNvPicPr>
          <p:nvPr/>
        </p:nvPicPr>
        <p:blipFill>
          <a:blip r:embed="rId8" cstate="print"/>
          <a:srcRect/>
          <a:stretch>
            <a:fillRect/>
          </a:stretch>
        </p:blipFill>
        <p:spPr bwMode="auto">
          <a:xfrm>
            <a:off x="533400" y="4648200"/>
            <a:ext cx="1676400" cy="350520"/>
          </a:xfrm>
          <a:prstGeom prst="rect">
            <a:avLst/>
          </a:prstGeom>
          <a:noFill/>
          <a:ln w="9525">
            <a:noFill/>
            <a:miter lim="800000"/>
            <a:headEnd/>
            <a:tailEnd/>
          </a:ln>
        </p:spPr>
      </p:pic>
      <p:pic>
        <p:nvPicPr>
          <p:cNvPr id="6" name="Picture 4"/>
          <p:cNvPicPr>
            <a:picLocks noChangeAspect="1" noChangeArrowheads="1"/>
          </p:cNvPicPr>
          <p:nvPr/>
        </p:nvPicPr>
        <p:blipFill>
          <a:blip r:embed="rId9" cstate="print"/>
          <a:srcRect/>
          <a:stretch>
            <a:fillRect/>
          </a:stretch>
        </p:blipFill>
        <p:spPr bwMode="auto">
          <a:xfrm>
            <a:off x="304800" y="4191000"/>
            <a:ext cx="962526" cy="228600"/>
          </a:xfrm>
          <a:prstGeom prst="rect">
            <a:avLst/>
          </a:prstGeom>
          <a:noFill/>
          <a:ln w="9525">
            <a:noFill/>
            <a:miter lim="800000"/>
            <a:headEnd/>
            <a:tailEnd/>
          </a:ln>
        </p:spPr>
      </p:pic>
      <p:pic>
        <p:nvPicPr>
          <p:cNvPr id="7" name="Picture 5"/>
          <p:cNvPicPr>
            <a:picLocks noChangeAspect="1" noChangeArrowheads="1"/>
          </p:cNvPicPr>
          <p:nvPr/>
        </p:nvPicPr>
        <p:blipFill>
          <a:blip r:embed="rId10" cstate="print"/>
          <a:srcRect/>
          <a:stretch>
            <a:fillRect/>
          </a:stretch>
        </p:blipFill>
        <p:spPr bwMode="auto">
          <a:xfrm>
            <a:off x="1295400" y="1828800"/>
            <a:ext cx="1524000" cy="526273"/>
          </a:xfrm>
          <a:prstGeom prst="rect">
            <a:avLst/>
          </a:prstGeom>
          <a:noFill/>
          <a:ln w="9525">
            <a:noFill/>
            <a:miter lim="800000"/>
            <a:headEnd/>
            <a:tailEnd/>
          </a:ln>
        </p:spPr>
      </p:pic>
      <p:pic>
        <p:nvPicPr>
          <p:cNvPr id="8" name="Picture 6"/>
          <p:cNvPicPr>
            <a:picLocks noChangeAspect="1" noChangeArrowheads="1"/>
          </p:cNvPicPr>
          <p:nvPr/>
        </p:nvPicPr>
        <p:blipFill>
          <a:blip r:embed="rId11" cstate="print"/>
          <a:srcRect/>
          <a:stretch>
            <a:fillRect/>
          </a:stretch>
        </p:blipFill>
        <p:spPr bwMode="auto">
          <a:xfrm>
            <a:off x="533400" y="3657600"/>
            <a:ext cx="609600" cy="236561"/>
          </a:xfrm>
          <a:prstGeom prst="rect">
            <a:avLst/>
          </a:prstGeom>
          <a:noFill/>
          <a:ln w="9525">
            <a:noFill/>
            <a:miter lim="800000"/>
            <a:headEnd/>
            <a:tailEnd/>
          </a:ln>
        </p:spPr>
      </p:pic>
      <p:pic>
        <p:nvPicPr>
          <p:cNvPr id="9" name="Picture 7"/>
          <p:cNvPicPr>
            <a:picLocks noChangeAspect="1" noChangeArrowheads="1"/>
          </p:cNvPicPr>
          <p:nvPr/>
        </p:nvPicPr>
        <p:blipFill>
          <a:blip r:embed="rId12" cstate="print"/>
          <a:srcRect/>
          <a:stretch>
            <a:fillRect/>
          </a:stretch>
        </p:blipFill>
        <p:spPr bwMode="auto">
          <a:xfrm>
            <a:off x="304800" y="2438400"/>
            <a:ext cx="1600200" cy="301272"/>
          </a:xfrm>
          <a:prstGeom prst="rect">
            <a:avLst/>
          </a:prstGeom>
          <a:noFill/>
          <a:ln w="9525">
            <a:noFill/>
            <a:miter lim="800000"/>
            <a:headEnd/>
            <a:tailEnd/>
          </a:ln>
        </p:spPr>
      </p:pic>
      <p:pic>
        <p:nvPicPr>
          <p:cNvPr id="204802" name="Picture 2"/>
          <p:cNvPicPr>
            <a:picLocks noChangeAspect="1" noChangeArrowheads="1"/>
          </p:cNvPicPr>
          <p:nvPr/>
        </p:nvPicPr>
        <p:blipFill>
          <a:blip r:embed="rId13" cstate="print"/>
          <a:srcRect/>
          <a:stretch>
            <a:fillRect/>
          </a:stretch>
        </p:blipFill>
        <p:spPr bwMode="auto">
          <a:xfrm>
            <a:off x="5181600" y="381000"/>
            <a:ext cx="1581150" cy="475685"/>
          </a:xfrm>
          <a:prstGeom prst="rect">
            <a:avLst/>
          </a:prstGeom>
          <a:noFill/>
          <a:ln w="9525">
            <a:noFill/>
            <a:miter lim="800000"/>
            <a:headEnd/>
            <a:tailEnd/>
          </a:ln>
        </p:spPr>
      </p:pic>
      <p:pic>
        <p:nvPicPr>
          <p:cNvPr id="204803" name="Picture 3"/>
          <p:cNvPicPr>
            <a:picLocks noChangeAspect="1" noChangeArrowheads="1"/>
          </p:cNvPicPr>
          <p:nvPr/>
        </p:nvPicPr>
        <p:blipFill>
          <a:blip r:embed="rId14" cstate="print"/>
          <a:srcRect/>
          <a:stretch>
            <a:fillRect/>
          </a:stretch>
        </p:blipFill>
        <p:spPr bwMode="auto">
          <a:xfrm>
            <a:off x="2895600" y="228600"/>
            <a:ext cx="1433512" cy="335652"/>
          </a:xfrm>
          <a:prstGeom prst="rect">
            <a:avLst/>
          </a:prstGeom>
          <a:noFill/>
          <a:ln w="9525">
            <a:noFill/>
            <a:miter lim="800000"/>
            <a:headEnd/>
            <a:tailEnd/>
          </a:ln>
        </p:spPr>
      </p:pic>
      <p:pic>
        <p:nvPicPr>
          <p:cNvPr id="204804" name="Picture 4"/>
          <p:cNvPicPr>
            <a:picLocks noChangeAspect="1" noChangeArrowheads="1"/>
          </p:cNvPicPr>
          <p:nvPr/>
        </p:nvPicPr>
        <p:blipFill>
          <a:blip r:embed="rId15" cstate="print"/>
          <a:srcRect/>
          <a:stretch>
            <a:fillRect/>
          </a:stretch>
        </p:blipFill>
        <p:spPr bwMode="auto">
          <a:xfrm>
            <a:off x="5486400" y="1143000"/>
            <a:ext cx="1524000" cy="335683"/>
          </a:xfrm>
          <a:prstGeom prst="rect">
            <a:avLst/>
          </a:prstGeom>
          <a:noFill/>
          <a:ln w="9525">
            <a:noFill/>
            <a:miter lim="800000"/>
            <a:headEnd/>
            <a:tailEnd/>
          </a:ln>
        </p:spPr>
      </p:pic>
      <p:pic>
        <p:nvPicPr>
          <p:cNvPr id="204805" name="Picture 5"/>
          <p:cNvPicPr>
            <a:picLocks noChangeAspect="1" noChangeArrowheads="1"/>
          </p:cNvPicPr>
          <p:nvPr/>
        </p:nvPicPr>
        <p:blipFill>
          <a:blip r:embed="rId16" cstate="print"/>
          <a:srcRect/>
          <a:stretch>
            <a:fillRect/>
          </a:stretch>
        </p:blipFill>
        <p:spPr bwMode="auto">
          <a:xfrm>
            <a:off x="7086600" y="2286000"/>
            <a:ext cx="1634635" cy="461962"/>
          </a:xfrm>
          <a:prstGeom prst="rect">
            <a:avLst/>
          </a:prstGeom>
          <a:noFill/>
          <a:ln w="9525">
            <a:noFill/>
            <a:miter lim="800000"/>
            <a:headEnd/>
            <a:tailEnd/>
          </a:ln>
        </p:spPr>
      </p:pic>
      <p:pic>
        <p:nvPicPr>
          <p:cNvPr id="204806" name="Picture 6"/>
          <p:cNvPicPr>
            <a:picLocks noChangeAspect="1" noChangeArrowheads="1"/>
          </p:cNvPicPr>
          <p:nvPr/>
        </p:nvPicPr>
        <p:blipFill>
          <a:blip r:embed="rId17" cstate="print"/>
          <a:srcRect/>
          <a:stretch>
            <a:fillRect/>
          </a:stretch>
        </p:blipFill>
        <p:spPr bwMode="auto">
          <a:xfrm>
            <a:off x="7086600" y="4114800"/>
            <a:ext cx="1295400" cy="318422"/>
          </a:xfrm>
          <a:prstGeom prst="rect">
            <a:avLst/>
          </a:prstGeom>
          <a:noFill/>
          <a:ln w="9525">
            <a:noFill/>
            <a:miter lim="800000"/>
            <a:headEnd/>
            <a:tailEnd/>
          </a:ln>
        </p:spPr>
      </p:pic>
    </p:spTree>
  </p:cSld>
  <p:clrMapOvr>
    <a:masterClrMapping/>
  </p:clrMapOvr>
  <p:transition>
    <p:push/>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576263" y="219075"/>
            <a:ext cx="7991475" cy="6419850"/>
          </a:xfrm>
          <a:prstGeom prst="rect">
            <a:avLst/>
          </a:prstGeom>
          <a:noFill/>
          <a:ln w="9525">
            <a:noFill/>
            <a:miter lim="800000"/>
            <a:headEnd/>
            <a:tailEnd/>
          </a:ln>
        </p:spPr>
      </p:pic>
      <p:grpSp>
        <p:nvGrpSpPr>
          <p:cNvPr id="2" name="Group 7"/>
          <p:cNvGrpSpPr/>
          <p:nvPr/>
        </p:nvGrpSpPr>
        <p:grpSpPr>
          <a:xfrm>
            <a:off x="6477000" y="4419600"/>
            <a:ext cx="2123670" cy="2055035"/>
            <a:chOff x="3518796" y="4262897"/>
            <a:chExt cx="2123670" cy="2055035"/>
          </a:xfrm>
        </p:grpSpPr>
        <p:sp>
          <p:nvSpPr>
            <p:cNvPr id="9" name="Oval 8"/>
            <p:cNvSpPr/>
            <p:nvPr/>
          </p:nvSpPr>
          <p:spPr>
            <a:xfrm>
              <a:off x="3518796" y="4262897"/>
              <a:ext cx="2123670" cy="2055035"/>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p>
        <p:sp>
          <p:nvSpPr>
            <p:cNvPr id="10" name="Oval 4"/>
            <p:cNvSpPr/>
            <p:nvPr/>
          </p:nvSpPr>
          <p:spPr>
            <a:xfrm>
              <a:off x="3829800" y="4563850"/>
              <a:ext cx="1501662" cy="1453129"/>
            </a:xfrm>
            <a:prstGeom prst="rect">
              <a:avLst/>
            </a:prstGeom>
            <a:noFill/>
            <a:ln>
              <a:noFill/>
            </a:ln>
            <a:effectLst/>
          </p:spPr>
          <p:txBody>
            <a:bodyPr spcFirstLastPara="0" vert="horz" wrap="square" lIns="25400" tIns="25400" rIns="25400" bIns="254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en-US" sz="2000" b="0" i="0" u="none" strike="noStrike" kern="1200" cap="none" spc="0" normalizeH="0" baseline="0" noProof="0" dirty="0" smtClean="0">
                  <a:ln>
                    <a:noFill/>
                  </a:ln>
                  <a:solidFill>
                    <a:sysClr val="window" lastClr="FFFFFF"/>
                  </a:solidFill>
                  <a:effectLst/>
                  <a:uLnTx/>
                  <a:uFillTx/>
                  <a:latin typeface="Calibri"/>
                  <a:ea typeface="+mn-ea"/>
                  <a:cs typeface="+mn-cs"/>
                </a:rPr>
                <a:t>Book club/</a:t>
              </a:r>
              <a:br>
                <a:rPr kumimoji="0" lang="en-US" sz="2000" b="0" i="0" u="none" strike="noStrike" kern="1200" cap="none" spc="0" normalizeH="0" baseline="0" noProof="0" dirty="0" smtClean="0">
                  <a:ln>
                    <a:noFill/>
                  </a:ln>
                  <a:solidFill>
                    <a:sysClr val="window" lastClr="FFFFFF"/>
                  </a:solidFill>
                  <a:effectLst/>
                  <a:uLnTx/>
                  <a:uFillTx/>
                  <a:latin typeface="Calibri"/>
                  <a:ea typeface="+mn-ea"/>
                  <a:cs typeface="+mn-cs"/>
                </a:rPr>
              </a:br>
              <a:r>
                <a:rPr kumimoji="0" lang="en-US" sz="2000" b="0" i="0" u="none" strike="noStrike" kern="1200" cap="none" spc="0" normalizeH="0" baseline="0" noProof="0" dirty="0" smtClean="0">
                  <a:ln>
                    <a:noFill/>
                  </a:ln>
                  <a:solidFill>
                    <a:sysClr val="window" lastClr="FFFFFF"/>
                  </a:solidFill>
                  <a:effectLst/>
                  <a:uLnTx/>
                  <a:uFillTx/>
                  <a:latin typeface="Calibri"/>
                  <a:ea typeface="+mn-ea"/>
                  <a:cs typeface="+mn-cs"/>
                </a:rPr>
                <a:t>reading group</a:t>
              </a:r>
              <a:endParaRPr kumimoji="0" lang="en-US" sz="2000" b="0" i="0" u="none" strike="noStrike" kern="1200" cap="none" spc="0" normalizeH="0" baseline="0" noProof="0" dirty="0">
                <a:ln>
                  <a:noFill/>
                </a:ln>
                <a:solidFill>
                  <a:sysClr val="window" lastClr="FFFFFF"/>
                </a:solidFill>
                <a:effectLst/>
                <a:uLnTx/>
                <a:uFillTx/>
                <a:latin typeface="Calibri"/>
                <a:ea typeface="+mn-ea"/>
                <a:cs typeface="+mn-cs"/>
              </a:endParaRPr>
            </a:p>
          </p:txBody>
        </p:sp>
      </p:grpSp>
    </p:spTree>
  </p:cSld>
  <p:clrMapOvr>
    <a:masterClrMapping/>
  </p:clrMapOvr>
  <p:transition>
    <p:push/>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566738" y="223838"/>
            <a:ext cx="8010525" cy="6410325"/>
          </a:xfrm>
          <a:prstGeom prst="rect">
            <a:avLst/>
          </a:prstGeom>
          <a:noFill/>
          <a:ln w="9525">
            <a:noFill/>
            <a:miter lim="800000"/>
            <a:headEnd/>
            <a:tailEnd/>
          </a:ln>
        </p:spPr>
      </p:pic>
    </p:spTree>
  </p:cSld>
  <p:clrMapOvr>
    <a:masterClrMapping/>
  </p:clrMapOvr>
  <p:transition>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solidFill>
                  <a:schemeClr val="tx1"/>
                </a:solidFill>
              </a:rPr>
              <a:t>Preamble</a:t>
            </a:r>
            <a:endParaRPr lang="en-US" dirty="0">
              <a:solidFill>
                <a:schemeClr val="tx1"/>
              </a:solidFill>
            </a:endParaRPr>
          </a:p>
        </p:txBody>
      </p:sp>
      <p:pic>
        <p:nvPicPr>
          <p:cNvPr id="63492" name="Picture 4" descr="http://www.contemporist.com/wp-content/uploads/2010/11/al_171110_01-630x946.jpg"/>
          <p:cNvPicPr>
            <a:picLocks noChangeAspect="1" noChangeArrowheads="1"/>
          </p:cNvPicPr>
          <p:nvPr/>
        </p:nvPicPr>
        <p:blipFill>
          <a:blip r:embed="rId2" cstate="print"/>
          <a:srcRect/>
          <a:stretch>
            <a:fillRect/>
          </a:stretch>
        </p:blipFill>
        <p:spPr bwMode="auto">
          <a:xfrm>
            <a:off x="0" y="-552451"/>
            <a:ext cx="6000750" cy="9010651"/>
          </a:xfrm>
          <a:prstGeom prst="rect">
            <a:avLst/>
          </a:prstGeom>
          <a:noFill/>
        </p:spPr>
      </p:pic>
      <p:sp>
        <p:nvSpPr>
          <p:cNvPr id="5" name="TextBox 4"/>
          <p:cNvSpPr txBox="1"/>
          <p:nvPr/>
        </p:nvSpPr>
        <p:spPr>
          <a:xfrm rot="5400000">
            <a:off x="5414452" y="2738521"/>
            <a:ext cx="6248827" cy="923330"/>
          </a:xfrm>
          <a:prstGeom prst="rect">
            <a:avLst/>
          </a:prstGeom>
          <a:noFill/>
        </p:spPr>
        <p:txBody>
          <a:bodyPr wrap="none" rtlCol="0">
            <a:spAutoFit/>
          </a:bodyPr>
          <a:lstStyle/>
          <a:p>
            <a:r>
              <a:rPr lang="en-US" dirty="0" err="1" smtClean="0">
                <a:solidFill>
                  <a:schemeClr val="tx1">
                    <a:lumMod val="65000"/>
                  </a:schemeClr>
                </a:solidFill>
              </a:rPr>
              <a:t>Contemporist</a:t>
            </a:r>
            <a:endParaRPr lang="en-US" dirty="0" smtClean="0">
              <a:solidFill>
                <a:schemeClr val="tx1">
                  <a:lumMod val="65000"/>
                </a:schemeClr>
              </a:solidFill>
            </a:endParaRPr>
          </a:p>
          <a:p>
            <a:r>
              <a:rPr lang="en-US" sz="1200" dirty="0" smtClean="0">
                <a:solidFill>
                  <a:schemeClr val="tx1">
                    <a:lumMod val="65000"/>
                  </a:schemeClr>
                </a:solidFill>
              </a:rPr>
              <a:t>http://www.contemporist.com/2010/11/18/almere-library-by-concrete-architectural-associates</a:t>
            </a:r>
            <a:r>
              <a:rPr lang="en-US" dirty="0" smtClean="0">
                <a:solidFill>
                  <a:schemeClr val="tx1">
                    <a:lumMod val="65000"/>
                  </a:schemeClr>
                </a:solidFill>
              </a:rPr>
              <a:t>/</a:t>
            </a:r>
          </a:p>
          <a:p>
            <a:r>
              <a:rPr lang="en-US" dirty="0" smtClean="0">
                <a:solidFill>
                  <a:schemeClr val="tx1">
                    <a:lumMod val="65000"/>
                  </a:schemeClr>
                </a:solidFill>
              </a:rPr>
              <a:t>Photography </a:t>
            </a:r>
            <a:r>
              <a:rPr lang="en-US" dirty="0">
                <a:solidFill>
                  <a:schemeClr val="tx1">
                    <a:lumMod val="65000"/>
                  </a:schemeClr>
                </a:solidFill>
              </a:rPr>
              <a:t>by </a:t>
            </a:r>
            <a:r>
              <a:rPr lang="en-US" dirty="0" err="1">
                <a:solidFill>
                  <a:schemeClr val="tx1">
                    <a:lumMod val="65000"/>
                  </a:schemeClr>
                </a:solidFill>
              </a:rPr>
              <a:t>Wim</a:t>
            </a:r>
            <a:r>
              <a:rPr lang="en-US" dirty="0">
                <a:solidFill>
                  <a:schemeClr val="tx1">
                    <a:lumMod val="65000"/>
                  </a:schemeClr>
                </a:solidFill>
              </a:rPr>
              <a:t> </a:t>
            </a:r>
            <a:r>
              <a:rPr lang="en-US" dirty="0" err="1">
                <a:solidFill>
                  <a:schemeClr val="tx1">
                    <a:lumMod val="65000"/>
                  </a:schemeClr>
                </a:solidFill>
              </a:rPr>
              <a:t>Ruigrok</a:t>
            </a:r>
            <a:endParaRPr lang="en-US" dirty="0">
              <a:solidFill>
                <a:schemeClr val="tx1">
                  <a:lumMod val="65000"/>
                </a:schemeClr>
              </a:solidFill>
            </a:endParaRPr>
          </a:p>
        </p:txBody>
      </p:sp>
    </p:spTree>
  </p:cSld>
  <p:clrMapOvr>
    <a:masterClrMapping/>
  </p:clrMapOvr>
  <p:transition>
    <p:push/>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576263" y="338138"/>
            <a:ext cx="7991475" cy="6181725"/>
          </a:xfrm>
          <a:prstGeom prst="rect">
            <a:avLst/>
          </a:prstGeom>
          <a:noFill/>
          <a:ln w="9525">
            <a:noFill/>
            <a:miter lim="800000"/>
            <a:headEnd/>
            <a:tailEnd/>
          </a:ln>
        </p:spPr>
      </p:pic>
    </p:spTree>
  </p:cSld>
  <p:clrMapOvr>
    <a:masterClrMapping/>
  </p:clrMapOvr>
  <p:transition>
    <p:push/>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533400"/>
          <a:ext cx="9144000" cy="609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push/>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p:cNvPicPr>
            <a:picLocks noGrp="1" noChangeAspect="1" noChangeArrowheads="1"/>
          </p:cNvPicPr>
          <p:nvPr>
            <p:ph idx="1"/>
          </p:nvPr>
        </p:nvPicPr>
        <p:blipFill>
          <a:blip r:embed="rId2" cstate="print"/>
          <a:srcRect/>
          <a:stretch>
            <a:fillRect/>
          </a:stretch>
        </p:blipFill>
        <p:spPr bwMode="auto">
          <a:xfrm>
            <a:off x="1500187" y="1796256"/>
            <a:ext cx="6143625" cy="41338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So …</a:t>
            </a:r>
            <a:endParaRPr lang="en-US" dirty="0"/>
          </a:p>
        </p:txBody>
      </p:sp>
      <p:sp>
        <p:nvSpPr>
          <p:cNvPr id="6" name="Text Placeholder 5"/>
          <p:cNvSpPr>
            <a:spLocks noGrp="1"/>
          </p:cNvSpPr>
          <p:nvPr>
            <p:ph type="body" sz="quarter" idx="14"/>
          </p:nvPr>
        </p:nvSpPr>
        <p:spPr/>
        <p:txBody>
          <a:bodyPr/>
          <a:lstStyle/>
          <a:p>
            <a:r>
              <a:rPr lang="en-US" dirty="0" smtClean="0"/>
              <a:t>Institutional ..</a:t>
            </a:r>
            <a:endParaRPr lang="en-US" dirty="0"/>
          </a:p>
        </p:txBody>
      </p:sp>
      <p:sp>
        <p:nvSpPr>
          <p:cNvPr id="9" name="Text Placeholder 8"/>
          <p:cNvSpPr>
            <a:spLocks noGrp="1"/>
          </p:cNvSpPr>
          <p:nvPr>
            <p:ph type="body" sz="quarter" idx="17"/>
          </p:nvPr>
        </p:nvSpPr>
        <p:spPr/>
        <p:txBody>
          <a:bodyPr/>
          <a:lstStyle/>
          <a:p>
            <a:r>
              <a:rPr lang="en-US" dirty="0" smtClean="0"/>
              <a:t>Discovery layer in the cloud. </a:t>
            </a:r>
            <a:br>
              <a:rPr lang="en-US" dirty="0" smtClean="0"/>
            </a:br>
            <a:r>
              <a:rPr lang="en-US" dirty="0" smtClean="0"/>
              <a:t>Increasingly ‘group’ as collections are shared.</a:t>
            </a:r>
          </a:p>
        </p:txBody>
      </p:sp>
      <p:sp>
        <p:nvSpPr>
          <p:cNvPr id="10" name="Text Placeholder 9"/>
          <p:cNvSpPr>
            <a:spLocks noGrp="1"/>
          </p:cNvSpPr>
          <p:nvPr>
            <p:ph type="body" sz="quarter" idx="18"/>
          </p:nvPr>
        </p:nvSpPr>
        <p:spPr/>
        <p:txBody>
          <a:bodyPr/>
          <a:lstStyle/>
          <a:p>
            <a:r>
              <a:rPr lang="en-US" dirty="0" smtClean="0"/>
              <a:t>Syndication</a:t>
            </a:r>
            <a:endParaRPr lang="en-US" dirty="0"/>
          </a:p>
        </p:txBody>
      </p:sp>
      <p:sp>
        <p:nvSpPr>
          <p:cNvPr id="12" name="Text Placeholder 11"/>
          <p:cNvSpPr>
            <a:spLocks noGrp="1"/>
          </p:cNvSpPr>
          <p:nvPr>
            <p:ph type="body" sz="quarter" idx="20"/>
          </p:nvPr>
        </p:nvSpPr>
        <p:spPr/>
        <p:txBody>
          <a:bodyPr/>
          <a:lstStyle/>
          <a:p>
            <a:r>
              <a:rPr lang="en-US" dirty="0" smtClean="0"/>
              <a:t>Want your stuff in the </a:t>
            </a:r>
            <a:r>
              <a:rPr lang="en-US" dirty="0" err="1" smtClean="0"/>
              <a:t>webscale</a:t>
            </a:r>
            <a:r>
              <a:rPr lang="en-US" dirty="0" smtClean="0"/>
              <a:t> services:</a:t>
            </a:r>
            <a:br>
              <a:rPr lang="en-US" dirty="0" smtClean="0"/>
            </a:br>
            <a:r>
              <a:rPr lang="en-US" dirty="0" smtClean="0"/>
              <a:t>Google Books, Google Scholar, Wikipedia, Social reading sites, ….</a:t>
            </a:r>
            <a:endParaRPr lang="en-US" dirty="0"/>
          </a:p>
        </p:txBody>
      </p:sp>
      <p:sp>
        <p:nvSpPr>
          <p:cNvPr id="13" name="Text Placeholder 12"/>
          <p:cNvSpPr>
            <a:spLocks noGrp="1"/>
          </p:cNvSpPr>
          <p:nvPr>
            <p:ph type="body" sz="quarter" idx="21"/>
          </p:nvPr>
        </p:nvSpPr>
        <p:spPr/>
        <p:txBody>
          <a:bodyPr/>
          <a:lstStyle/>
          <a:p>
            <a:r>
              <a:rPr lang="en-US" dirty="0" smtClean="0"/>
              <a:t>Framing and engaging</a:t>
            </a:r>
            <a:endParaRPr lang="en-US" dirty="0"/>
          </a:p>
        </p:txBody>
      </p:sp>
      <p:sp>
        <p:nvSpPr>
          <p:cNvPr id="15" name="Text Placeholder 14"/>
          <p:cNvSpPr>
            <a:spLocks noGrp="1"/>
          </p:cNvSpPr>
          <p:nvPr>
            <p:ph type="body" sz="quarter" idx="23"/>
          </p:nvPr>
        </p:nvSpPr>
        <p:spPr/>
        <p:txBody>
          <a:bodyPr/>
          <a:lstStyle/>
          <a:p>
            <a:r>
              <a:rPr lang="en-US" dirty="0" smtClean="0"/>
              <a:t>Increased investment in </a:t>
            </a:r>
            <a:r>
              <a:rPr lang="en-US" dirty="0" err="1" smtClean="0"/>
              <a:t>curated</a:t>
            </a:r>
            <a:r>
              <a:rPr lang="en-US" dirty="0" smtClean="0"/>
              <a:t> environments that ‘frame’ data with </a:t>
            </a:r>
            <a:r>
              <a:rPr lang="en-US" dirty="0" err="1" smtClean="0"/>
              <a:t>learnng</a:t>
            </a:r>
            <a:r>
              <a:rPr lang="en-US" dirty="0" smtClean="0"/>
              <a:t>, personal or professional interests. </a:t>
            </a:r>
            <a:endParaRPr lang="en-US" dirty="0"/>
          </a:p>
        </p:txBody>
      </p:sp>
    </p:spTree>
  </p:cSld>
  <p:clrMapOvr>
    <a:masterClrMapping/>
  </p:clrMapOvr>
  <p:transition>
    <p:push/>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ctrTitle"/>
          </p:nvPr>
        </p:nvSpPr>
        <p:spPr/>
        <p:txBody>
          <a:bodyPr/>
          <a:lstStyle/>
          <a:p>
            <a:r>
              <a:rPr lang="en-US" dirty="0" smtClean="0"/>
              <a:t>Review …</a:t>
            </a:r>
            <a:endParaRPr lang="en-US" dirty="0"/>
          </a:p>
        </p:txBody>
      </p:sp>
      <p:sp>
        <p:nvSpPr>
          <p:cNvPr id="15" name="Subtitle 14"/>
          <p:cNvSpPr>
            <a:spLocks noGrp="1"/>
          </p:cNvSpPr>
          <p:nvPr>
            <p:ph type="subTitle" idx="1"/>
          </p:nvPr>
        </p:nvSpPr>
        <p:spPr/>
        <p:txBody>
          <a:bodyPr/>
          <a:lstStyle/>
          <a:p>
            <a:r>
              <a:rPr lang="en-US" dirty="0" smtClean="0"/>
              <a:t>… in conclusion</a:t>
            </a:r>
            <a:endParaRPr lang="en-US" dirty="0"/>
          </a:p>
        </p:txBody>
      </p:sp>
      <p:pic>
        <p:nvPicPr>
          <p:cNvPr id="103426" name="Picture 2"/>
          <p:cNvPicPr>
            <a:picLocks noChangeAspect="1" noChangeArrowheads="1"/>
          </p:cNvPicPr>
          <p:nvPr/>
        </p:nvPicPr>
        <p:blipFill>
          <a:blip r:embed="rId2" cstate="print"/>
          <a:srcRect/>
          <a:stretch>
            <a:fillRect/>
          </a:stretch>
        </p:blipFill>
        <p:spPr bwMode="auto">
          <a:xfrm>
            <a:off x="90268" y="2057400"/>
            <a:ext cx="8945561" cy="3500437"/>
          </a:xfrm>
          <a:prstGeom prst="rect">
            <a:avLst/>
          </a:prstGeom>
          <a:noFill/>
          <a:ln w="9525">
            <a:noFill/>
            <a:miter lim="800000"/>
            <a:headEnd/>
            <a:tailEnd/>
          </a:ln>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03426"/>
                                        </p:tgtEl>
                                        <p:attrNameLst>
                                          <p:attrName>style.visibility</p:attrName>
                                        </p:attrNameLst>
                                      </p:cBhvr>
                                      <p:to>
                                        <p:strVal val="visible"/>
                                      </p:to>
                                    </p:set>
                                    <p:anim calcmode="lin" valueType="num">
                                      <p:cBhvr additive="base">
                                        <p:cTn id="7" dur="1000" fill="hold"/>
                                        <p:tgtEl>
                                          <p:spTgt spid="103426"/>
                                        </p:tgtEl>
                                        <p:attrNameLst>
                                          <p:attrName>ppt_x</p:attrName>
                                        </p:attrNameLst>
                                      </p:cBhvr>
                                      <p:tavLst>
                                        <p:tav tm="0">
                                          <p:val>
                                            <p:strVal val="1+#ppt_w/2"/>
                                          </p:val>
                                        </p:tav>
                                        <p:tav tm="100000">
                                          <p:val>
                                            <p:strVal val="#ppt_x"/>
                                          </p:val>
                                        </p:tav>
                                      </p:tavLst>
                                    </p:anim>
                                    <p:anim calcmode="lin" valueType="num">
                                      <p:cBhvr additive="base">
                                        <p:cTn id="8" dur="1000" fill="hold"/>
                                        <p:tgtEl>
                                          <p:spTgt spid="1034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15240"/>
            <a:ext cx="9144000" cy="1280160"/>
          </a:xfrm>
          <a:noFill/>
        </p:spPr>
        <p:txBody>
          <a:bodyPr/>
          <a:lstStyle/>
          <a:p>
            <a:r>
              <a:rPr lang="en-US" sz="4800" dirty="0" smtClean="0"/>
              <a:t>The li</a:t>
            </a:r>
            <a:r>
              <a:rPr lang="en-US" sz="4800" dirty="0" smtClean="0">
                <a:solidFill>
                  <a:schemeClr val="accent3"/>
                </a:solidFill>
              </a:rPr>
              <a:t>b</a:t>
            </a:r>
            <a:r>
              <a:rPr lang="en-US" sz="4800" dirty="0" smtClean="0"/>
              <a:t>rary, the </a:t>
            </a:r>
            <a:r>
              <a:rPr lang="en-US" sz="4800" dirty="0" smtClean="0">
                <a:solidFill>
                  <a:schemeClr val="accent3"/>
                </a:solidFill>
              </a:rPr>
              <a:t>n</a:t>
            </a:r>
            <a:r>
              <a:rPr lang="en-US" sz="4800" dirty="0" smtClean="0"/>
              <a:t>etwork</a:t>
            </a:r>
            <a:endParaRPr lang="en-US" dirty="0"/>
          </a:p>
        </p:txBody>
      </p:sp>
      <p:grpSp>
        <p:nvGrpSpPr>
          <p:cNvPr id="2" name="Group 88"/>
          <p:cNvGrpSpPr/>
          <p:nvPr/>
        </p:nvGrpSpPr>
        <p:grpSpPr>
          <a:xfrm>
            <a:off x="0" y="1066800"/>
            <a:ext cx="9144000" cy="3400864"/>
            <a:chOff x="0" y="1399736"/>
            <a:chExt cx="9144000" cy="3400864"/>
          </a:xfrm>
        </p:grpSpPr>
        <p:grpSp>
          <p:nvGrpSpPr>
            <p:cNvPr id="3" name="Group 22"/>
            <p:cNvGrpSpPr/>
            <p:nvPr/>
          </p:nvGrpSpPr>
          <p:grpSpPr>
            <a:xfrm>
              <a:off x="0" y="1399736"/>
              <a:ext cx="9144000" cy="852268"/>
              <a:chOff x="0" y="4509177"/>
              <a:chExt cx="9144000" cy="852268"/>
            </a:xfrm>
          </p:grpSpPr>
          <p:pic>
            <p:nvPicPr>
              <p:cNvPr id="121"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0" y="4509177"/>
                <a:ext cx="1016668" cy="851577"/>
              </a:xfrm>
              <a:prstGeom prst="rect">
                <a:avLst/>
              </a:prstGeom>
              <a:solidFill>
                <a:schemeClr val="tx1">
                  <a:lumMod val="65000"/>
                </a:schemeClr>
              </a:solidFill>
              <a:ln>
                <a:noFill/>
              </a:ln>
            </p:spPr>
          </p:pic>
          <p:pic>
            <p:nvPicPr>
              <p:cNvPr id="122"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1010654" y="4509868"/>
                <a:ext cx="1016668" cy="851577"/>
              </a:xfrm>
              <a:prstGeom prst="rect">
                <a:avLst/>
              </a:prstGeom>
              <a:solidFill>
                <a:schemeClr val="tx1">
                  <a:lumMod val="65000"/>
                </a:schemeClr>
              </a:solidFill>
              <a:ln>
                <a:noFill/>
              </a:ln>
            </p:spPr>
          </p:pic>
          <p:pic>
            <p:nvPicPr>
              <p:cNvPr id="123"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2027322" y="4509177"/>
                <a:ext cx="1016668" cy="851577"/>
              </a:xfrm>
              <a:prstGeom prst="rect">
                <a:avLst/>
              </a:prstGeom>
              <a:solidFill>
                <a:schemeClr val="tx1">
                  <a:lumMod val="65000"/>
                </a:schemeClr>
              </a:solidFill>
              <a:ln>
                <a:noFill/>
              </a:ln>
            </p:spPr>
          </p:pic>
          <p:pic>
            <p:nvPicPr>
              <p:cNvPr id="124"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3043991" y="4509177"/>
                <a:ext cx="1016668" cy="851577"/>
              </a:xfrm>
              <a:prstGeom prst="rect">
                <a:avLst/>
              </a:prstGeom>
              <a:solidFill>
                <a:schemeClr val="tx1">
                  <a:lumMod val="65000"/>
                </a:schemeClr>
              </a:solidFill>
              <a:ln>
                <a:noFill/>
              </a:ln>
            </p:spPr>
          </p:pic>
          <p:pic>
            <p:nvPicPr>
              <p:cNvPr id="125"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4060659" y="4509177"/>
                <a:ext cx="1016668" cy="851577"/>
              </a:xfrm>
              <a:prstGeom prst="rect">
                <a:avLst/>
              </a:prstGeom>
              <a:solidFill>
                <a:schemeClr val="tx1">
                  <a:lumMod val="65000"/>
                </a:schemeClr>
              </a:solidFill>
              <a:ln>
                <a:noFill/>
              </a:ln>
            </p:spPr>
          </p:pic>
          <p:pic>
            <p:nvPicPr>
              <p:cNvPr id="126"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5077327" y="4509177"/>
                <a:ext cx="1016668" cy="851577"/>
              </a:xfrm>
              <a:prstGeom prst="rect">
                <a:avLst/>
              </a:prstGeom>
              <a:solidFill>
                <a:schemeClr val="tx1">
                  <a:lumMod val="65000"/>
                </a:schemeClr>
              </a:solidFill>
              <a:ln>
                <a:noFill/>
              </a:ln>
            </p:spPr>
          </p:pic>
          <p:pic>
            <p:nvPicPr>
              <p:cNvPr id="127"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6093995" y="4509177"/>
                <a:ext cx="1016668" cy="851577"/>
              </a:xfrm>
              <a:prstGeom prst="rect">
                <a:avLst/>
              </a:prstGeom>
              <a:solidFill>
                <a:schemeClr val="tx1">
                  <a:lumMod val="65000"/>
                </a:schemeClr>
              </a:solidFill>
              <a:ln>
                <a:noFill/>
              </a:ln>
            </p:spPr>
          </p:pic>
          <p:pic>
            <p:nvPicPr>
              <p:cNvPr id="128"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7110664" y="4509177"/>
                <a:ext cx="1016668" cy="851577"/>
              </a:xfrm>
              <a:prstGeom prst="rect">
                <a:avLst/>
              </a:prstGeom>
              <a:solidFill>
                <a:schemeClr val="tx1">
                  <a:lumMod val="65000"/>
                </a:schemeClr>
              </a:solidFill>
              <a:ln>
                <a:noFill/>
              </a:ln>
            </p:spPr>
          </p:pic>
          <p:pic>
            <p:nvPicPr>
              <p:cNvPr id="129"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8127332" y="4509177"/>
                <a:ext cx="1016668" cy="851577"/>
              </a:xfrm>
              <a:prstGeom prst="rect">
                <a:avLst/>
              </a:prstGeom>
              <a:solidFill>
                <a:schemeClr val="tx1">
                  <a:lumMod val="65000"/>
                </a:schemeClr>
              </a:solidFill>
              <a:ln>
                <a:noFill/>
              </a:ln>
            </p:spPr>
          </p:pic>
        </p:grpSp>
        <p:grpSp>
          <p:nvGrpSpPr>
            <p:cNvPr id="5" name="Group 23"/>
            <p:cNvGrpSpPr/>
            <p:nvPr/>
          </p:nvGrpSpPr>
          <p:grpSpPr>
            <a:xfrm>
              <a:off x="0" y="2252004"/>
              <a:ext cx="9144000" cy="852268"/>
              <a:chOff x="0" y="4509177"/>
              <a:chExt cx="9144000" cy="852268"/>
            </a:xfrm>
          </p:grpSpPr>
          <p:pic>
            <p:nvPicPr>
              <p:cNvPr id="112"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0" y="4509177"/>
                <a:ext cx="1016668" cy="851577"/>
              </a:xfrm>
              <a:prstGeom prst="rect">
                <a:avLst/>
              </a:prstGeom>
              <a:solidFill>
                <a:schemeClr val="tx1">
                  <a:lumMod val="65000"/>
                </a:schemeClr>
              </a:solidFill>
              <a:ln>
                <a:noFill/>
              </a:ln>
            </p:spPr>
          </p:pic>
          <p:pic>
            <p:nvPicPr>
              <p:cNvPr id="113"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1010654" y="4509868"/>
                <a:ext cx="1016668" cy="851577"/>
              </a:xfrm>
              <a:prstGeom prst="rect">
                <a:avLst/>
              </a:prstGeom>
              <a:solidFill>
                <a:schemeClr val="tx1">
                  <a:lumMod val="65000"/>
                </a:schemeClr>
              </a:solidFill>
              <a:ln>
                <a:noFill/>
              </a:ln>
            </p:spPr>
          </p:pic>
          <p:pic>
            <p:nvPicPr>
              <p:cNvPr id="114"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2027322" y="4509177"/>
                <a:ext cx="1016668" cy="851577"/>
              </a:xfrm>
              <a:prstGeom prst="rect">
                <a:avLst/>
              </a:prstGeom>
              <a:solidFill>
                <a:schemeClr val="tx1">
                  <a:lumMod val="65000"/>
                </a:schemeClr>
              </a:solidFill>
              <a:ln>
                <a:noFill/>
              </a:ln>
            </p:spPr>
          </p:pic>
          <p:pic>
            <p:nvPicPr>
              <p:cNvPr id="115"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3043991" y="4509177"/>
                <a:ext cx="1016668" cy="851577"/>
              </a:xfrm>
              <a:prstGeom prst="rect">
                <a:avLst/>
              </a:prstGeom>
              <a:solidFill>
                <a:schemeClr val="tx1">
                  <a:lumMod val="65000"/>
                </a:schemeClr>
              </a:solidFill>
              <a:ln>
                <a:noFill/>
              </a:ln>
            </p:spPr>
          </p:pic>
          <p:pic>
            <p:nvPicPr>
              <p:cNvPr id="116"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4060659" y="4509177"/>
                <a:ext cx="1016668" cy="851577"/>
              </a:xfrm>
              <a:prstGeom prst="rect">
                <a:avLst/>
              </a:prstGeom>
              <a:solidFill>
                <a:schemeClr val="tx1">
                  <a:lumMod val="65000"/>
                </a:schemeClr>
              </a:solidFill>
              <a:ln>
                <a:noFill/>
              </a:ln>
            </p:spPr>
          </p:pic>
          <p:pic>
            <p:nvPicPr>
              <p:cNvPr id="117"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5077327" y="4509177"/>
                <a:ext cx="1016668" cy="851577"/>
              </a:xfrm>
              <a:prstGeom prst="rect">
                <a:avLst/>
              </a:prstGeom>
              <a:solidFill>
                <a:schemeClr val="tx1">
                  <a:lumMod val="65000"/>
                </a:schemeClr>
              </a:solidFill>
              <a:ln>
                <a:noFill/>
              </a:ln>
            </p:spPr>
          </p:pic>
          <p:pic>
            <p:nvPicPr>
              <p:cNvPr id="118"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6093995" y="4509177"/>
                <a:ext cx="1016668" cy="851577"/>
              </a:xfrm>
              <a:prstGeom prst="rect">
                <a:avLst/>
              </a:prstGeom>
              <a:solidFill>
                <a:schemeClr val="tx1">
                  <a:lumMod val="65000"/>
                </a:schemeClr>
              </a:solidFill>
              <a:ln>
                <a:noFill/>
              </a:ln>
            </p:spPr>
          </p:pic>
          <p:pic>
            <p:nvPicPr>
              <p:cNvPr id="119"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7110664" y="4509177"/>
                <a:ext cx="1016668" cy="851577"/>
              </a:xfrm>
              <a:prstGeom prst="rect">
                <a:avLst/>
              </a:prstGeom>
              <a:solidFill>
                <a:schemeClr val="tx1">
                  <a:lumMod val="65000"/>
                </a:schemeClr>
              </a:solidFill>
              <a:ln>
                <a:noFill/>
              </a:ln>
            </p:spPr>
          </p:pic>
          <p:pic>
            <p:nvPicPr>
              <p:cNvPr id="120"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8127332" y="4509177"/>
                <a:ext cx="1016668" cy="851577"/>
              </a:xfrm>
              <a:prstGeom prst="rect">
                <a:avLst/>
              </a:prstGeom>
              <a:solidFill>
                <a:schemeClr val="tx1">
                  <a:lumMod val="65000"/>
                </a:schemeClr>
              </a:solidFill>
              <a:ln>
                <a:noFill/>
              </a:ln>
            </p:spPr>
          </p:pic>
        </p:grpSp>
        <p:grpSp>
          <p:nvGrpSpPr>
            <p:cNvPr id="6" name="Group 33"/>
            <p:cNvGrpSpPr/>
            <p:nvPr/>
          </p:nvGrpSpPr>
          <p:grpSpPr>
            <a:xfrm>
              <a:off x="0" y="3096064"/>
              <a:ext cx="9144000" cy="852268"/>
              <a:chOff x="0" y="4509177"/>
              <a:chExt cx="9144000" cy="852268"/>
            </a:xfrm>
          </p:grpSpPr>
          <p:pic>
            <p:nvPicPr>
              <p:cNvPr id="103"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0" y="4509177"/>
                <a:ext cx="1016668" cy="851577"/>
              </a:xfrm>
              <a:prstGeom prst="rect">
                <a:avLst/>
              </a:prstGeom>
              <a:solidFill>
                <a:schemeClr val="tx1">
                  <a:lumMod val="65000"/>
                </a:schemeClr>
              </a:solidFill>
              <a:ln>
                <a:noFill/>
              </a:ln>
            </p:spPr>
          </p:pic>
          <p:pic>
            <p:nvPicPr>
              <p:cNvPr id="104"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1010654" y="4509868"/>
                <a:ext cx="1016668" cy="851577"/>
              </a:xfrm>
              <a:prstGeom prst="rect">
                <a:avLst/>
              </a:prstGeom>
              <a:solidFill>
                <a:schemeClr val="tx1">
                  <a:lumMod val="65000"/>
                </a:schemeClr>
              </a:solidFill>
              <a:ln>
                <a:noFill/>
              </a:ln>
            </p:spPr>
          </p:pic>
          <p:pic>
            <p:nvPicPr>
              <p:cNvPr id="105"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2027322" y="4509177"/>
                <a:ext cx="1016668" cy="851577"/>
              </a:xfrm>
              <a:prstGeom prst="rect">
                <a:avLst/>
              </a:prstGeom>
              <a:solidFill>
                <a:schemeClr val="tx1">
                  <a:lumMod val="65000"/>
                </a:schemeClr>
              </a:solidFill>
              <a:ln>
                <a:noFill/>
              </a:ln>
            </p:spPr>
          </p:pic>
          <p:pic>
            <p:nvPicPr>
              <p:cNvPr id="106"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3043991" y="4509177"/>
                <a:ext cx="1016668" cy="851577"/>
              </a:xfrm>
              <a:prstGeom prst="rect">
                <a:avLst/>
              </a:prstGeom>
              <a:solidFill>
                <a:schemeClr val="tx1">
                  <a:lumMod val="65000"/>
                </a:schemeClr>
              </a:solidFill>
              <a:ln>
                <a:noFill/>
              </a:ln>
            </p:spPr>
          </p:pic>
          <p:pic>
            <p:nvPicPr>
              <p:cNvPr id="107"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4060659" y="4509177"/>
                <a:ext cx="1016668" cy="851577"/>
              </a:xfrm>
              <a:prstGeom prst="rect">
                <a:avLst/>
              </a:prstGeom>
              <a:solidFill>
                <a:schemeClr val="tx1">
                  <a:lumMod val="65000"/>
                </a:schemeClr>
              </a:solidFill>
              <a:ln>
                <a:noFill/>
              </a:ln>
            </p:spPr>
          </p:pic>
          <p:pic>
            <p:nvPicPr>
              <p:cNvPr id="108"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5077327" y="4509177"/>
                <a:ext cx="1016668" cy="851577"/>
              </a:xfrm>
              <a:prstGeom prst="rect">
                <a:avLst/>
              </a:prstGeom>
              <a:solidFill>
                <a:schemeClr val="tx1">
                  <a:lumMod val="65000"/>
                </a:schemeClr>
              </a:solidFill>
              <a:ln>
                <a:noFill/>
              </a:ln>
            </p:spPr>
          </p:pic>
          <p:pic>
            <p:nvPicPr>
              <p:cNvPr id="109"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6093995" y="4509177"/>
                <a:ext cx="1016668" cy="851577"/>
              </a:xfrm>
              <a:prstGeom prst="rect">
                <a:avLst/>
              </a:prstGeom>
              <a:solidFill>
                <a:schemeClr val="tx1">
                  <a:lumMod val="65000"/>
                </a:schemeClr>
              </a:solidFill>
              <a:ln>
                <a:noFill/>
              </a:ln>
            </p:spPr>
          </p:pic>
          <p:pic>
            <p:nvPicPr>
              <p:cNvPr id="110"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7110664" y="4509177"/>
                <a:ext cx="1016668" cy="851577"/>
              </a:xfrm>
              <a:prstGeom prst="rect">
                <a:avLst/>
              </a:prstGeom>
              <a:solidFill>
                <a:schemeClr val="tx1">
                  <a:lumMod val="65000"/>
                </a:schemeClr>
              </a:solidFill>
              <a:ln>
                <a:noFill/>
              </a:ln>
            </p:spPr>
          </p:pic>
          <p:pic>
            <p:nvPicPr>
              <p:cNvPr id="111"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8127332" y="4509177"/>
                <a:ext cx="1016668" cy="851577"/>
              </a:xfrm>
              <a:prstGeom prst="rect">
                <a:avLst/>
              </a:prstGeom>
              <a:solidFill>
                <a:schemeClr val="tx1">
                  <a:lumMod val="65000"/>
                </a:schemeClr>
              </a:solidFill>
              <a:ln>
                <a:noFill/>
              </a:ln>
            </p:spPr>
          </p:pic>
        </p:grpSp>
        <p:grpSp>
          <p:nvGrpSpPr>
            <p:cNvPr id="7" name="Group 43"/>
            <p:cNvGrpSpPr/>
            <p:nvPr/>
          </p:nvGrpSpPr>
          <p:grpSpPr>
            <a:xfrm>
              <a:off x="0" y="3948332"/>
              <a:ext cx="9144000" cy="852268"/>
              <a:chOff x="0" y="4509177"/>
              <a:chExt cx="9144000" cy="852268"/>
            </a:xfrm>
          </p:grpSpPr>
          <p:pic>
            <p:nvPicPr>
              <p:cNvPr id="94"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0" y="4509177"/>
                <a:ext cx="1016668" cy="851577"/>
              </a:xfrm>
              <a:prstGeom prst="rect">
                <a:avLst/>
              </a:prstGeom>
              <a:solidFill>
                <a:schemeClr val="tx1">
                  <a:lumMod val="65000"/>
                </a:schemeClr>
              </a:solidFill>
              <a:ln>
                <a:noFill/>
              </a:ln>
            </p:spPr>
          </p:pic>
          <p:pic>
            <p:nvPicPr>
              <p:cNvPr id="95"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1010654" y="4509868"/>
                <a:ext cx="1016668" cy="851577"/>
              </a:xfrm>
              <a:prstGeom prst="rect">
                <a:avLst/>
              </a:prstGeom>
              <a:solidFill>
                <a:schemeClr val="tx1">
                  <a:lumMod val="65000"/>
                </a:schemeClr>
              </a:solidFill>
              <a:ln>
                <a:noFill/>
              </a:ln>
            </p:spPr>
          </p:pic>
          <p:pic>
            <p:nvPicPr>
              <p:cNvPr id="96"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2027322" y="4509177"/>
                <a:ext cx="1016668" cy="851577"/>
              </a:xfrm>
              <a:prstGeom prst="rect">
                <a:avLst/>
              </a:prstGeom>
              <a:solidFill>
                <a:schemeClr val="tx1">
                  <a:lumMod val="65000"/>
                </a:schemeClr>
              </a:solidFill>
              <a:ln>
                <a:noFill/>
              </a:ln>
            </p:spPr>
          </p:pic>
          <p:pic>
            <p:nvPicPr>
              <p:cNvPr id="97"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3043991" y="4509177"/>
                <a:ext cx="1016668" cy="851577"/>
              </a:xfrm>
              <a:prstGeom prst="rect">
                <a:avLst/>
              </a:prstGeom>
              <a:solidFill>
                <a:schemeClr val="tx1">
                  <a:lumMod val="65000"/>
                </a:schemeClr>
              </a:solidFill>
              <a:ln>
                <a:noFill/>
              </a:ln>
            </p:spPr>
          </p:pic>
          <p:pic>
            <p:nvPicPr>
              <p:cNvPr id="98"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4060659" y="4509177"/>
                <a:ext cx="1016668" cy="851577"/>
              </a:xfrm>
              <a:prstGeom prst="rect">
                <a:avLst/>
              </a:prstGeom>
              <a:solidFill>
                <a:schemeClr val="tx1">
                  <a:lumMod val="65000"/>
                </a:schemeClr>
              </a:solidFill>
              <a:ln>
                <a:noFill/>
              </a:ln>
            </p:spPr>
          </p:pic>
          <p:pic>
            <p:nvPicPr>
              <p:cNvPr id="99"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5077327" y="4509177"/>
                <a:ext cx="1016668" cy="851577"/>
              </a:xfrm>
              <a:prstGeom prst="rect">
                <a:avLst/>
              </a:prstGeom>
              <a:solidFill>
                <a:schemeClr val="tx1">
                  <a:lumMod val="65000"/>
                </a:schemeClr>
              </a:solidFill>
              <a:ln>
                <a:noFill/>
              </a:ln>
            </p:spPr>
          </p:pic>
          <p:pic>
            <p:nvPicPr>
              <p:cNvPr id="100"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6093995" y="4509177"/>
                <a:ext cx="1016668" cy="851577"/>
              </a:xfrm>
              <a:prstGeom prst="rect">
                <a:avLst/>
              </a:prstGeom>
              <a:solidFill>
                <a:schemeClr val="tx1">
                  <a:lumMod val="65000"/>
                </a:schemeClr>
              </a:solidFill>
              <a:ln>
                <a:noFill/>
              </a:ln>
            </p:spPr>
          </p:pic>
          <p:pic>
            <p:nvPicPr>
              <p:cNvPr id="101"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7110664" y="4509177"/>
                <a:ext cx="1016668" cy="851577"/>
              </a:xfrm>
              <a:prstGeom prst="rect">
                <a:avLst/>
              </a:prstGeom>
              <a:solidFill>
                <a:schemeClr val="tx1">
                  <a:lumMod val="65000"/>
                </a:schemeClr>
              </a:solidFill>
              <a:ln>
                <a:noFill/>
              </a:ln>
            </p:spPr>
          </p:pic>
          <p:pic>
            <p:nvPicPr>
              <p:cNvPr id="102"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8127332" y="4509177"/>
                <a:ext cx="1016668" cy="851577"/>
              </a:xfrm>
              <a:prstGeom prst="rect">
                <a:avLst/>
              </a:prstGeom>
              <a:solidFill>
                <a:schemeClr val="tx1">
                  <a:lumMod val="65000"/>
                </a:schemeClr>
              </a:solidFill>
              <a:ln>
                <a:noFill/>
              </a:ln>
            </p:spPr>
          </p:pic>
        </p:grpSp>
      </p:grpSp>
      <p:sp>
        <p:nvSpPr>
          <p:cNvPr id="131" name="Subtitle 7"/>
          <p:cNvSpPr txBox="1">
            <a:spLocks/>
          </p:cNvSpPr>
          <p:nvPr/>
        </p:nvSpPr>
        <p:spPr>
          <a:xfrm>
            <a:off x="0" y="4648200"/>
            <a:ext cx="8991600" cy="838200"/>
          </a:xfrm>
          <a:prstGeom prst="rect">
            <a:avLst/>
          </a:prstGeom>
        </p:spPr>
        <p:txBody>
          <a:bodyPr vert="horz" lIns="91440" tIns="45720" rIns="91440" bIns="45720" rtlCol="0">
            <a:noAutofit/>
          </a:bodyPr>
          <a:lstStyle/>
          <a:p>
            <a:pPr algn="r">
              <a:spcBef>
                <a:spcPct val="20000"/>
              </a:spcBef>
              <a:defRPr/>
            </a:pPr>
            <a:r>
              <a:rPr kumimoji="0" lang="en-US" sz="1800" b="0" i="0" u="none" strike="noStrike" kern="1200" cap="none" spc="0" normalizeH="0" baseline="0" noProof="0" dirty="0" err="1" smtClean="0">
                <a:ln>
                  <a:noFill/>
                </a:ln>
                <a:solidFill>
                  <a:schemeClr val="accent3"/>
                </a:solidFill>
                <a:effectLst/>
                <a:uLnTx/>
                <a:uFillTx/>
                <a:latin typeface="Segoe UI Light" pitchFamily="34" charset="0"/>
                <a:ea typeface="+mn-ea"/>
                <a:cs typeface="+mn-cs"/>
              </a:rPr>
              <a:t>Congrès</a:t>
            </a:r>
            <a:r>
              <a:rPr kumimoji="0" lang="en-US" sz="1800" b="0" i="0" u="none" strike="noStrike" kern="1200" cap="none" spc="0" normalizeH="0" baseline="0" noProof="0" dirty="0" smtClean="0">
                <a:ln>
                  <a:noFill/>
                </a:ln>
                <a:solidFill>
                  <a:schemeClr val="accent3"/>
                </a:solidFill>
                <a:effectLst/>
                <a:uLnTx/>
                <a:uFillTx/>
                <a:latin typeface="Segoe UI Light" pitchFamily="34" charset="0"/>
                <a:ea typeface="+mn-ea"/>
                <a:cs typeface="+mn-cs"/>
              </a:rPr>
              <a:t> des </a:t>
            </a:r>
            <a:r>
              <a:rPr kumimoji="0" lang="en-US" sz="1800" b="0" i="0" u="none" strike="noStrike" kern="1200" cap="none" spc="0" normalizeH="0" baseline="0" noProof="0" dirty="0" err="1" smtClean="0">
                <a:ln>
                  <a:noFill/>
                </a:ln>
                <a:solidFill>
                  <a:schemeClr val="accent3"/>
                </a:solidFill>
                <a:effectLst/>
                <a:uLnTx/>
                <a:uFillTx/>
                <a:latin typeface="Segoe UI Light" pitchFamily="34" charset="0"/>
                <a:ea typeface="+mn-ea"/>
                <a:cs typeface="+mn-cs"/>
              </a:rPr>
              <a:t>milieux</a:t>
            </a:r>
            <a:r>
              <a:rPr kumimoji="0" lang="en-US" sz="1800" b="0" i="0" u="none" strike="noStrike" kern="1200" cap="none" spc="0" normalizeH="0" baseline="0" noProof="0" dirty="0" smtClean="0">
                <a:ln>
                  <a:noFill/>
                </a:ln>
                <a:solidFill>
                  <a:schemeClr val="accent3"/>
                </a:solidFill>
                <a:effectLst/>
                <a:uLnTx/>
                <a:uFillTx/>
                <a:latin typeface="Segoe UI Light" pitchFamily="34" charset="0"/>
                <a:ea typeface="+mn-ea"/>
                <a:cs typeface="+mn-cs"/>
              </a:rPr>
              <a:t> </a:t>
            </a:r>
            <a:r>
              <a:rPr kumimoji="0" lang="en-US" sz="1800" b="0" i="0" u="none" strike="noStrike" kern="1200" cap="none" spc="0" normalizeH="0" baseline="0" noProof="0" dirty="0" err="1" smtClean="0">
                <a:ln>
                  <a:noFill/>
                </a:ln>
                <a:solidFill>
                  <a:schemeClr val="accent3"/>
                </a:solidFill>
                <a:effectLst/>
                <a:uLnTx/>
                <a:uFillTx/>
                <a:latin typeface="Segoe UI Light" pitchFamily="34" charset="0"/>
                <a:ea typeface="+mn-ea"/>
                <a:cs typeface="+mn-cs"/>
              </a:rPr>
              <a:t>documentaire</a:t>
            </a:r>
            <a:r>
              <a:rPr kumimoji="0" lang="en-US" sz="1800" b="0" i="0" u="none" strike="noStrike" kern="1200" cap="none" spc="0" normalizeH="0" baseline="0" noProof="0" dirty="0" smtClean="0">
                <a:ln>
                  <a:noFill/>
                </a:ln>
                <a:solidFill>
                  <a:schemeClr val="accent3"/>
                </a:solidFill>
                <a:effectLst/>
                <a:uLnTx/>
                <a:uFillTx/>
                <a:latin typeface="Segoe UI Light" pitchFamily="34" charset="0"/>
                <a:ea typeface="+mn-ea"/>
                <a:cs typeface="+mn-cs"/>
              </a:rPr>
              <a:t> – </a:t>
            </a:r>
            <a:r>
              <a:rPr kumimoji="0" lang="en-US" sz="1800" b="0" i="0" u="none" strike="noStrike" kern="1200" cap="none" spc="0" normalizeH="0" baseline="0" noProof="0" dirty="0" err="1" smtClean="0">
                <a:ln>
                  <a:noFill/>
                </a:ln>
                <a:solidFill>
                  <a:schemeClr val="accent3"/>
                </a:solidFill>
                <a:effectLst/>
                <a:uLnTx/>
                <a:uFillTx/>
                <a:latin typeface="Segoe UI Light" pitchFamily="34" charset="0"/>
                <a:ea typeface="+mn-ea"/>
                <a:cs typeface="+mn-cs"/>
              </a:rPr>
              <a:t>Redéfinir</a:t>
            </a:r>
            <a:r>
              <a:rPr kumimoji="0" lang="en-US" sz="1800" b="0" i="0" u="none" strike="noStrike" kern="1200" cap="none" spc="0" normalizeH="0" noProof="0" dirty="0" smtClean="0">
                <a:ln>
                  <a:noFill/>
                </a:ln>
                <a:solidFill>
                  <a:schemeClr val="accent3"/>
                </a:solidFill>
                <a:effectLst/>
                <a:uLnTx/>
                <a:uFillTx/>
                <a:latin typeface="Segoe UI Light" pitchFamily="34" charset="0"/>
                <a:ea typeface="+mn-ea"/>
                <a:cs typeface="+mn-cs"/>
              </a:rPr>
              <a:t> </a:t>
            </a:r>
            <a:r>
              <a:rPr kumimoji="0" lang="en-US" sz="1800" b="0" i="0" u="none" strike="noStrike" kern="1200" cap="small" spc="0" normalizeH="0" noProof="0" dirty="0" err="1" smtClean="0">
                <a:ln>
                  <a:noFill/>
                </a:ln>
                <a:solidFill>
                  <a:schemeClr val="accent3"/>
                </a:solidFill>
                <a:effectLst/>
                <a:uLnTx/>
                <a:uFillTx/>
                <a:latin typeface="Segoe UI Light" pitchFamily="34" charset="0"/>
                <a:ea typeface="+mn-ea"/>
                <a:cs typeface="+mn-cs"/>
              </a:rPr>
              <a:t>l’espace</a:t>
            </a:r>
            <a:r>
              <a:rPr kumimoji="0" lang="en-US" sz="1800" b="0" i="0" u="none" strike="noStrike" kern="1200" cap="small" spc="0" normalizeH="0" noProof="0" dirty="0" smtClean="0">
                <a:ln>
                  <a:noFill/>
                </a:ln>
                <a:solidFill>
                  <a:schemeClr val="accent3"/>
                </a:solidFill>
                <a:effectLst/>
                <a:uLnTx/>
                <a:uFillTx/>
                <a:latin typeface="Segoe UI Light" pitchFamily="34" charset="0"/>
                <a:ea typeface="+mn-ea"/>
                <a:cs typeface="+mn-cs"/>
              </a:rPr>
              <a:t> </a:t>
            </a:r>
            <a:r>
              <a:rPr kumimoji="0" lang="en-US" sz="1800" b="0" i="0" u="none" strike="noStrike" kern="1200" cap="small" spc="0" normalizeH="0" noProof="0" dirty="0" err="1" smtClean="0">
                <a:ln>
                  <a:noFill/>
                </a:ln>
                <a:solidFill>
                  <a:schemeClr val="accent3"/>
                </a:solidFill>
                <a:effectLst/>
                <a:uLnTx/>
                <a:uFillTx/>
                <a:latin typeface="Segoe UI Light" pitchFamily="34" charset="0"/>
                <a:ea typeface="+mn-ea"/>
                <a:cs typeface="+mn-cs"/>
              </a:rPr>
              <a:t>documentaire</a:t>
            </a:r>
            <a:r>
              <a:rPr lang="en-US" cap="small" noProof="0" dirty="0" smtClean="0">
                <a:solidFill>
                  <a:schemeClr val="accent3"/>
                </a:solidFill>
                <a:latin typeface="Segoe UI" pitchFamily="34" charset="0"/>
                <a:ea typeface="Segoe UI" pitchFamily="34" charset="0"/>
                <a:cs typeface="Segoe UI" pitchFamily="34" charset="0"/>
              </a:rPr>
              <a:t>, </a:t>
            </a:r>
            <a:br>
              <a:rPr lang="en-US" cap="small" noProof="0" dirty="0" smtClean="0">
                <a:solidFill>
                  <a:schemeClr val="accent3"/>
                </a:solidFill>
                <a:latin typeface="Segoe UI" pitchFamily="34" charset="0"/>
                <a:ea typeface="Segoe UI" pitchFamily="34" charset="0"/>
                <a:cs typeface="Segoe UI" pitchFamily="34" charset="0"/>
              </a:rPr>
            </a:br>
            <a:r>
              <a:rPr lang="en-US" dirty="0" smtClean="0">
                <a:solidFill>
                  <a:schemeClr val="accent3"/>
                </a:solidFill>
                <a:latin typeface="Segoe UI Light" pitchFamily="34" charset="0"/>
                <a:ea typeface="Segoe UI" pitchFamily="34" charset="0"/>
                <a:cs typeface="Segoe UI" pitchFamily="34" charset="0"/>
              </a:rPr>
              <a:t>Montréal</a:t>
            </a:r>
            <a:r>
              <a:rPr lang="en-US" dirty="0">
                <a:solidFill>
                  <a:schemeClr val="accent3"/>
                </a:solidFill>
                <a:latin typeface="Segoe UI Light" pitchFamily="34" charset="0"/>
                <a:ea typeface="Segoe UI" pitchFamily="34" charset="0"/>
                <a:cs typeface="Segoe UI" pitchFamily="34" charset="0"/>
              </a:rPr>
              <a:t>, </a:t>
            </a:r>
            <a:r>
              <a:rPr kumimoji="0" lang="en-US" sz="1800" b="0" i="0" u="none" strike="noStrike" kern="1200" cap="none" spc="0" normalizeH="0" baseline="0" noProof="0" dirty="0" smtClean="0">
                <a:ln>
                  <a:noFill/>
                </a:ln>
                <a:solidFill>
                  <a:schemeClr val="accent3"/>
                </a:solidFill>
                <a:effectLst/>
                <a:uLnTx/>
                <a:uFillTx/>
                <a:latin typeface="Segoe UI Light" pitchFamily="34" charset="0"/>
                <a:ea typeface="+mn-ea"/>
                <a:cs typeface="+mn-cs"/>
              </a:rPr>
              <a:t>November </a:t>
            </a:r>
            <a:r>
              <a:rPr lang="en-US" dirty="0" smtClean="0">
                <a:solidFill>
                  <a:schemeClr val="accent3"/>
                </a:solidFill>
                <a:latin typeface="Segoe UI Light" pitchFamily="34" charset="0"/>
              </a:rPr>
              <a:t>30</a:t>
            </a:r>
            <a:r>
              <a:rPr kumimoji="0" lang="en-US" sz="1800" b="0" i="0" u="none" strike="noStrike" kern="1200" cap="none" spc="0" normalizeH="0" baseline="0" noProof="0" dirty="0" smtClean="0">
                <a:ln>
                  <a:noFill/>
                </a:ln>
                <a:solidFill>
                  <a:schemeClr val="accent3"/>
                </a:solidFill>
                <a:effectLst/>
                <a:uLnTx/>
                <a:uFillTx/>
                <a:latin typeface="Segoe UI Light" pitchFamily="34" charset="0"/>
                <a:ea typeface="+mn-ea"/>
                <a:cs typeface="+mn-cs"/>
              </a:rPr>
              <a:t> 2011</a:t>
            </a:r>
            <a:endParaRPr kumimoji="0" lang="en-US" sz="1800" b="0" i="0" u="none" strike="noStrike" kern="1200" cap="none" spc="0" normalizeH="0" baseline="0" noProof="0" dirty="0">
              <a:ln>
                <a:noFill/>
              </a:ln>
              <a:solidFill>
                <a:schemeClr val="accent3"/>
              </a:solidFill>
              <a:effectLst/>
              <a:uLnTx/>
              <a:uFillTx/>
              <a:latin typeface="Segoe UI Light" pitchFamily="34" charset="0"/>
              <a:ea typeface="+mn-ea"/>
              <a:cs typeface="+mn-cs"/>
            </a:endParaRPr>
          </a:p>
        </p:txBody>
      </p:sp>
      <p:sp>
        <p:nvSpPr>
          <p:cNvPr id="132" name="Text Placeholder 3"/>
          <p:cNvSpPr>
            <a:spLocks noGrp="1"/>
          </p:cNvSpPr>
          <p:nvPr>
            <p:ph type="body" sz="quarter" idx="10"/>
          </p:nvPr>
        </p:nvSpPr>
        <p:spPr>
          <a:xfrm>
            <a:off x="-45720" y="6463664"/>
            <a:ext cx="6400800" cy="440055"/>
          </a:xfrm>
        </p:spPr>
        <p:txBody>
          <a:bodyPr>
            <a:normAutofit fontScale="25000" lnSpcReduction="20000"/>
          </a:bodyPr>
          <a:lstStyle/>
          <a:p>
            <a:r>
              <a:rPr lang="en-US" sz="6200" b="1" dirty="0" smtClean="0"/>
              <a:t>Lor</a:t>
            </a:r>
            <a:r>
              <a:rPr lang="en-US" sz="6200" b="1" dirty="0" smtClean="0">
                <a:solidFill>
                  <a:schemeClr val="accent3"/>
                </a:solidFill>
              </a:rPr>
              <a:t>c</a:t>
            </a:r>
            <a:r>
              <a:rPr lang="en-US" sz="6200" b="1" dirty="0" smtClean="0"/>
              <a:t>an D</a:t>
            </a:r>
            <a:r>
              <a:rPr lang="en-US" sz="6200" b="1" dirty="0" smtClean="0">
                <a:solidFill>
                  <a:schemeClr val="accent3"/>
                </a:solidFill>
              </a:rPr>
              <a:t>e</a:t>
            </a:r>
            <a:r>
              <a:rPr lang="en-US" sz="6200" b="1" dirty="0" smtClean="0"/>
              <a:t>mpsey, O</a:t>
            </a:r>
            <a:r>
              <a:rPr lang="en-US" sz="6200" b="1" dirty="0" smtClean="0">
                <a:solidFill>
                  <a:schemeClr val="accent3"/>
                </a:solidFill>
              </a:rPr>
              <a:t>C</a:t>
            </a:r>
            <a:r>
              <a:rPr lang="en-US" sz="6200" b="1" dirty="0" smtClean="0"/>
              <a:t>LC                              </a:t>
            </a:r>
            <a:r>
              <a:rPr lang="en-US" sz="8600" b="1" dirty="0" smtClean="0"/>
              <a:t>@</a:t>
            </a:r>
            <a:r>
              <a:rPr lang="en-US" sz="8600" b="1" dirty="0" err="1" smtClean="0"/>
              <a:t>lorcanD</a:t>
            </a:r>
            <a:r>
              <a:rPr lang="en-US" dirty="0" smtClean="0"/>
              <a:t/>
            </a:r>
            <a:br>
              <a:rPr lang="en-US" dirty="0" smtClean="0"/>
            </a:br>
            <a:r>
              <a:rPr lang="en-US" dirty="0" smtClean="0"/>
              <a:t/>
            </a:r>
            <a:br>
              <a:rPr lang="en-US" dirty="0" smtClean="0"/>
            </a:br>
            <a:endParaRPr lang="en-US" dirty="0"/>
          </a:p>
        </p:txBody>
      </p:sp>
      <p:sp>
        <p:nvSpPr>
          <p:cNvPr id="46" name="TextBox 45"/>
          <p:cNvSpPr txBox="1"/>
          <p:nvPr/>
        </p:nvSpPr>
        <p:spPr>
          <a:xfrm rot="1791074">
            <a:off x="2499579" y="2563783"/>
            <a:ext cx="3749744" cy="1015663"/>
          </a:xfrm>
          <a:prstGeom prst="rect">
            <a:avLst/>
          </a:prstGeom>
          <a:solidFill>
            <a:schemeClr val="tx1"/>
          </a:solidFill>
        </p:spPr>
        <p:txBody>
          <a:bodyPr wrap="none" rtlCol="0">
            <a:spAutoFit/>
          </a:bodyPr>
          <a:lstStyle/>
          <a:p>
            <a:r>
              <a:rPr lang="en-US" sz="6000" dirty="0" smtClean="0">
                <a:solidFill>
                  <a:schemeClr val="accent3"/>
                </a:solidFill>
              </a:rPr>
              <a:t>Thank you!</a:t>
            </a:r>
            <a:endParaRPr lang="en-US" sz="6000" dirty="0">
              <a:solidFill>
                <a:schemeClr val="accent3"/>
              </a:solidFill>
            </a:endParaRPr>
          </a:p>
        </p:txBody>
      </p:sp>
    </p:spTree>
  </p:cSld>
  <p:clrMapOvr>
    <a:masterClrMapping/>
  </p:clrMapOvr>
  <p:transition>
    <p:pu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http://www.contemporist.com/wp-content/uploads/2010/11/al_171110_02.jpg"/>
          <p:cNvPicPr>
            <a:picLocks noChangeAspect="1" noChangeArrowheads="1"/>
          </p:cNvPicPr>
          <p:nvPr/>
        </p:nvPicPr>
        <p:blipFill>
          <a:blip r:embed="rId2" cstate="print"/>
          <a:srcRect/>
          <a:stretch>
            <a:fillRect/>
          </a:stretch>
        </p:blipFill>
        <p:spPr bwMode="auto">
          <a:xfrm>
            <a:off x="-914400" y="-514350"/>
            <a:ext cx="11430000" cy="7600950"/>
          </a:xfrm>
          <a:prstGeom prst="rect">
            <a:avLst/>
          </a:prstGeom>
          <a:noFill/>
        </p:spPr>
      </p:pic>
    </p:spTree>
  </p:cSld>
  <p:clrMapOvr>
    <a:masterClrMapping/>
  </p:clrMapOvr>
  <p:transition>
    <p:pu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sfk.com/wp-content/uploads/2010/05/bibliotheek-almere-4.jpg"/>
          <p:cNvPicPr>
            <a:picLocks noChangeAspect="1" noChangeArrowheads="1"/>
          </p:cNvPicPr>
          <p:nvPr/>
        </p:nvPicPr>
        <p:blipFill>
          <a:blip r:embed="rId2" cstate="print"/>
          <a:srcRect/>
          <a:stretch>
            <a:fillRect/>
          </a:stretch>
        </p:blipFill>
        <p:spPr bwMode="auto">
          <a:xfrm>
            <a:off x="-1153296" y="1"/>
            <a:ext cx="10297296" cy="6858000"/>
          </a:xfrm>
          <a:prstGeom prst="rect">
            <a:avLst/>
          </a:prstGeom>
          <a:noFill/>
        </p:spPr>
      </p:pic>
    </p:spTree>
  </p:cSld>
  <p:clrMapOvr>
    <a:masterClrMapping/>
  </p:clrMapOvr>
  <p:transition>
    <p:pu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http://www.contemporist.com/wp-content/uploads/2010/11/al_171110_06.jpg"/>
          <p:cNvPicPr>
            <a:picLocks noChangeAspect="1" noChangeArrowheads="1"/>
          </p:cNvPicPr>
          <p:nvPr/>
        </p:nvPicPr>
        <p:blipFill>
          <a:blip r:embed="rId2" cstate="print"/>
          <a:srcRect/>
          <a:stretch>
            <a:fillRect/>
          </a:stretch>
        </p:blipFill>
        <p:spPr bwMode="auto">
          <a:xfrm>
            <a:off x="-762000" y="-666750"/>
            <a:ext cx="11430000" cy="7600950"/>
          </a:xfrm>
          <a:prstGeom prst="rect">
            <a:avLst/>
          </a:prstGeom>
          <a:noFill/>
        </p:spPr>
      </p:pic>
    </p:spTree>
  </p:cSld>
  <p:clrMapOvr>
    <a:masterClrMapping/>
  </p:clrMapOvr>
  <p:transition>
    <p:pu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p:cNvPicPr>
            <a:picLocks noChangeAspect="1" noChangeArrowheads="1"/>
          </p:cNvPicPr>
          <p:nvPr/>
        </p:nvPicPr>
        <p:blipFill>
          <a:blip r:embed="rId2" cstate="print"/>
          <a:srcRect/>
          <a:stretch>
            <a:fillRect/>
          </a:stretch>
        </p:blipFill>
        <p:spPr bwMode="auto">
          <a:xfrm>
            <a:off x="276664" y="152400"/>
            <a:ext cx="8601075" cy="6553200"/>
          </a:xfrm>
          <a:prstGeom prst="rect">
            <a:avLst/>
          </a:prstGeom>
          <a:noFill/>
          <a:ln w="9525">
            <a:noFill/>
            <a:miter lim="800000"/>
            <a:headEnd/>
            <a:tailEnd/>
          </a:ln>
        </p:spPr>
      </p:pic>
      <p:sp>
        <p:nvSpPr>
          <p:cNvPr id="3" name="Rectangle 2"/>
          <p:cNvSpPr/>
          <p:nvPr/>
        </p:nvSpPr>
        <p:spPr>
          <a:xfrm>
            <a:off x="762000" y="3733800"/>
            <a:ext cx="5029200" cy="99060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p:nvPr/>
        </p:nvCxnSpPr>
        <p:spPr>
          <a:xfrm flipV="1">
            <a:off x="228600" y="4724400"/>
            <a:ext cx="533400" cy="609600"/>
          </a:xfrm>
          <a:prstGeom prst="straightConnector1">
            <a:avLst/>
          </a:prstGeom>
          <a:ln>
            <a:solidFill>
              <a:schemeClr val="accent3"/>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push/>
  </p:transition>
  <p:timing>
    <p:tnLst>
      <p:par>
        <p:cTn id="1" dur="indefinite" restart="never" nodeType="tmRoot"/>
      </p:par>
    </p:tnLst>
  </p:timing>
</p:sld>
</file>

<file path=ppt/theme/theme1.xml><?xml version="1.0" encoding="utf-8"?>
<a:theme xmlns:a="http://schemas.openxmlformats.org/drawingml/2006/main" name="TS102467440">
  <a:themeElements>
    <a:clrScheme name="WP7">
      <a:dk1>
        <a:srgbClr val="FFFFFF"/>
      </a:dk1>
      <a:lt1>
        <a:srgbClr val="000000"/>
      </a:lt1>
      <a:dk2>
        <a:srgbClr val="25A0DA"/>
      </a:dk2>
      <a:lt2>
        <a:srgbClr val="6C6C6C"/>
      </a:lt2>
      <a:accent1>
        <a:srgbClr val="6C6C6C"/>
      </a:accent1>
      <a:accent2>
        <a:srgbClr val="25A0DA"/>
      </a:accent2>
      <a:accent3>
        <a:srgbClr val="F19720"/>
      </a:accent3>
      <a:accent4>
        <a:srgbClr val="309B46"/>
      </a:accent4>
      <a:accent5>
        <a:srgbClr val="E61E26"/>
      </a:accent5>
      <a:accent6>
        <a:srgbClr val="7E51A1"/>
      </a:accent6>
      <a:hlink>
        <a:srgbClr val="0000FF"/>
      </a:hlink>
      <a:folHlink>
        <a:srgbClr val="800080"/>
      </a:folHlink>
    </a:clrScheme>
    <a:fontScheme name="WP7">
      <a:majorFont>
        <a:latin typeface="Segoe WP Light"/>
        <a:ea typeface=""/>
        <a:cs typeface=""/>
      </a:majorFont>
      <a:minorFont>
        <a:latin typeface="Segoe WP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orcan">
  <a:themeElements>
    <a:clrScheme name="research">
      <a:dk1>
        <a:srgbClr val="7F7F7F"/>
      </a:dk1>
      <a:lt1>
        <a:sysClr val="window" lastClr="FFFFFF"/>
      </a:lt1>
      <a:dk2>
        <a:srgbClr val="F79646"/>
      </a:dk2>
      <a:lt2>
        <a:srgbClr val="EEECE1"/>
      </a:lt2>
      <a:accent1>
        <a:srgbClr val="7F7F7F"/>
      </a:accent1>
      <a:accent2>
        <a:srgbClr val="A5A5A5"/>
      </a:accent2>
      <a:accent3>
        <a:srgbClr val="BFBFBF"/>
      </a:accent3>
      <a:accent4>
        <a:srgbClr val="D8D8D8"/>
      </a:accent4>
      <a:accent5>
        <a:srgbClr val="F2F2F2"/>
      </a:accent5>
      <a:accent6>
        <a:srgbClr val="F79646"/>
      </a:accent6>
      <a:hlink>
        <a:srgbClr val="7F7F7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S102467440">
  <a:themeElements>
    <a:clrScheme name="WP7">
      <a:dk1>
        <a:srgbClr val="FFFFFF"/>
      </a:dk1>
      <a:lt1>
        <a:srgbClr val="000000"/>
      </a:lt1>
      <a:dk2>
        <a:srgbClr val="25A0DA"/>
      </a:dk2>
      <a:lt2>
        <a:srgbClr val="6C6C6C"/>
      </a:lt2>
      <a:accent1>
        <a:srgbClr val="6C6C6C"/>
      </a:accent1>
      <a:accent2>
        <a:srgbClr val="25A0DA"/>
      </a:accent2>
      <a:accent3>
        <a:srgbClr val="F19720"/>
      </a:accent3>
      <a:accent4>
        <a:srgbClr val="309B46"/>
      </a:accent4>
      <a:accent5>
        <a:srgbClr val="E61E26"/>
      </a:accent5>
      <a:accent6>
        <a:srgbClr val="7E51A1"/>
      </a:accent6>
      <a:hlink>
        <a:srgbClr val="0000FF"/>
      </a:hlink>
      <a:folHlink>
        <a:srgbClr val="800080"/>
      </a:folHlink>
    </a:clrScheme>
    <a:fontScheme name="WP7">
      <a:majorFont>
        <a:latin typeface="Segoe WP Light"/>
        <a:ea typeface=""/>
        <a:cs typeface=""/>
      </a:majorFont>
      <a:minorFont>
        <a:latin typeface="Segoe WP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TS102467440">
  <a:themeElements>
    <a:clrScheme name="WP7">
      <a:dk1>
        <a:srgbClr val="FFFFFF"/>
      </a:dk1>
      <a:lt1>
        <a:srgbClr val="000000"/>
      </a:lt1>
      <a:dk2>
        <a:srgbClr val="25A0DA"/>
      </a:dk2>
      <a:lt2>
        <a:srgbClr val="6C6C6C"/>
      </a:lt2>
      <a:accent1>
        <a:srgbClr val="6C6C6C"/>
      </a:accent1>
      <a:accent2>
        <a:srgbClr val="25A0DA"/>
      </a:accent2>
      <a:accent3>
        <a:srgbClr val="F19720"/>
      </a:accent3>
      <a:accent4>
        <a:srgbClr val="309B46"/>
      </a:accent4>
      <a:accent5>
        <a:srgbClr val="E61E26"/>
      </a:accent5>
      <a:accent6>
        <a:srgbClr val="7E51A1"/>
      </a:accent6>
      <a:hlink>
        <a:srgbClr val="0000FF"/>
      </a:hlink>
      <a:folHlink>
        <a:srgbClr val="800080"/>
      </a:folHlink>
    </a:clrScheme>
    <a:fontScheme name="WP7">
      <a:majorFont>
        <a:latin typeface="Segoe WP Light"/>
        <a:ea typeface=""/>
        <a:cs typeface=""/>
      </a:majorFont>
      <a:minorFont>
        <a:latin typeface="Segoe WP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3C3C3C"/>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clc_light_blue">
  <a:themeElements>
    <a:clrScheme name="oclc_light_blue 15">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fontScheme name="oclc_light_blu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lang="en-US" sz="2400" b="1" i="0" u="none" strike="noStrike" cap="none" normalizeH="0" baseline="0" smtClean="0">
            <a:ln>
              <a:noFill/>
            </a:ln>
            <a:solidFill>
              <a:srgbClr val="000000"/>
            </a:solidFill>
            <a:effectLst/>
            <a:latin typeface="Trebuchet MS"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lang="en-US" sz="2400" b="1" i="0" u="none" strike="noStrike" cap="none" normalizeH="0" baseline="0" smtClean="0">
            <a:ln>
              <a:noFill/>
            </a:ln>
            <a:solidFill>
              <a:srgbClr val="000000"/>
            </a:solidFill>
            <a:effectLst/>
            <a:latin typeface="Trebuchet MS" pitchFamily="34" charset="0"/>
          </a:defRPr>
        </a:defPPr>
      </a:lstStyle>
    </a:lnDef>
  </a:objectDefaults>
  <a:extraClrSchemeLst>
    <a:extraClrScheme>
      <a:clrScheme name="oclc_light_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lc_light_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lc_light_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lc_light_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lc_light_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lc_light_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lc_light_blu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lc_light_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lc_light_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lc_light_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lc_light_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lc_light_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clc_light_blue 13">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2178B5"/>
        </a:hlink>
        <a:folHlink>
          <a:srgbClr val="A9316F"/>
        </a:folHlink>
      </a:clrScheme>
      <a:clrMap bg1="lt1" tx1="dk1" bg2="lt2" tx2="dk2" accent1="accent1" accent2="accent2" accent3="accent3" accent4="accent4" accent5="accent5" accent6="accent6" hlink="hlink" folHlink="folHlink"/>
    </a:extraClrScheme>
    <a:extraClrScheme>
      <a:clrScheme name="oclc_light_blue 14">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2178B5"/>
        </a:hlink>
        <a:folHlink>
          <a:srgbClr val="2178B5"/>
        </a:folHlink>
      </a:clrScheme>
      <a:clrMap bg1="lt1" tx1="dk1" bg2="lt2" tx2="dk2" accent1="accent1" accent2="accent2" accent3="accent3" accent4="accent4" accent5="accent5" accent6="accent6" hlink="hlink" folHlink="folHlink"/>
    </a:extraClrScheme>
    <a:extraClrScheme>
      <a:clrScheme name="oclc_light_blue 15">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3C3C3C"/>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maryland2011</Template>
  <TotalTime>1108</TotalTime>
  <Words>996</Words>
  <Application>Microsoft Office PowerPoint</Application>
  <PresentationFormat>On-screen Show (4:3)</PresentationFormat>
  <Paragraphs>250</Paragraphs>
  <Slides>55</Slides>
  <Notes>3</Notes>
  <HiddenSlides>0</HiddenSlides>
  <MMClips>0</MMClips>
  <ScaleCrop>false</ScaleCrop>
  <HeadingPairs>
    <vt:vector size="6" baseType="variant">
      <vt:variant>
        <vt:lpstr>Theme</vt:lpstr>
      </vt:variant>
      <vt:variant>
        <vt:i4>6</vt:i4>
      </vt:variant>
      <vt:variant>
        <vt:lpstr>Embedded OLE Servers</vt:lpstr>
      </vt:variant>
      <vt:variant>
        <vt:i4>1</vt:i4>
      </vt:variant>
      <vt:variant>
        <vt:lpstr>Slide Titles</vt:lpstr>
      </vt:variant>
      <vt:variant>
        <vt:i4>55</vt:i4>
      </vt:variant>
    </vt:vector>
  </HeadingPairs>
  <TitlesOfParts>
    <vt:vector size="62" baseType="lpstr">
      <vt:lpstr>TS102467440</vt:lpstr>
      <vt:lpstr>lorcan</vt:lpstr>
      <vt:lpstr>1_TS102467440</vt:lpstr>
      <vt:lpstr>2_TS102467440</vt:lpstr>
      <vt:lpstr>Office Theme</vt:lpstr>
      <vt:lpstr>oclc_light_blue</vt:lpstr>
      <vt:lpstr>Microsoft Office Excel 97-2003 Worksheet</vt:lpstr>
      <vt:lpstr>The library, the network</vt:lpstr>
      <vt:lpstr>Slide 2</vt:lpstr>
      <vt:lpstr>Preamble</vt:lpstr>
      <vt:lpstr>Slide 4</vt:lpstr>
      <vt:lpstr>Preamble</vt:lpstr>
      <vt:lpstr>Slide 6</vt:lpstr>
      <vt:lpstr>Slide 7</vt:lpstr>
      <vt:lpstr>Slide 8</vt:lpstr>
      <vt:lpstr>Slide 9</vt:lpstr>
      <vt:lpstr>Engagement </vt:lpstr>
      <vt:lpstr>The network</vt:lpstr>
      <vt:lpstr>Slide 12</vt:lpstr>
      <vt:lpstr>Slide 13</vt:lpstr>
      <vt:lpstr>Slide 14</vt:lpstr>
      <vt:lpstr>Slide 15</vt:lpstr>
      <vt:lpstr>Not just a site but an ecosystem</vt:lpstr>
      <vt:lpstr>Slide 17</vt:lpstr>
      <vt:lpstr>Scale</vt:lpstr>
      <vt:lpstr>Scaling</vt:lpstr>
      <vt:lpstr>Institution  scale</vt:lpstr>
      <vt:lpstr>Slide 21</vt:lpstr>
      <vt:lpstr>Consolidation  at scale</vt:lpstr>
      <vt:lpstr>Boundaries</vt:lpstr>
      <vt:lpstr>The network reconfigures industries</vt:lpstr>
      <vt:lpstr>Slide 25</vt:lpstr>
      <vt:lpstr>Core components  of a firm</vt:lpstr>
      <vt:lpstr>Slide 27</vt:lpstr>
      <vt:lpstr>What business are we in?</vt:lpstr>
      <vt:lpstr>Library directions?</vt:lpstr>
      <vt:lpstr>Slide 30</vt:lpstr>
      <vt:lpstr>Space</vt:lpstr>
      <vt:lpstr>Slide 32</vt:lpstr>
      <vt:lpstr>NCSU … Find members of a group in the library ….</vt:lpstr>
      <vt:lpstr>Expertise</vt:lpstr>
      <vt:lpstr>Slide 35</vt:lpstr>
      <vt:lpstr>Services</vt:lpstr>
      <vt:lpstr>Service</vt:lpstr>
      <vt:lpstr>Slide 38</vt:lpstr>
      <vt:lpstr>Slide 39</vt:lpstr>
      <vt:lpstr>Systems</vt:lpstr>
      <vt:lpstr>COLLECTIONS GRID (Lorcan Dempsey and Eric Childress, OCLC Research)</vt:lpstr>
      <vt:lpstr>Slide 42</vt:lpstr>
      <vt:lpstr>Discovery: an example</vt:lpstr>
      <vt:lpstr>Slide 44</vt:lpstr>
      <vt:lpstr>Slide 45</vt:lpstr>
      <vt:lpstr>Slide 46</vt:lpstr>
      <vt:lpstr>Slide 47</vt:lpstr>
      <vt:lpstr>Slide 48</vt:lpstr>
      <vt:lpstr>Slide 49</vt:lpstr>
      <vt:lpstr>Slide 50</vt:lpstr>
      <vt:lpstr>Slide 51</vt:lpstr>
      <vt:lpstr>Slide 52</vt:lpstr>
      <vt:lpstr>So …</vt:lpstr>
      <vt:lpstr>Review …</vt:lpstr>
      <vt:lpstr>The library, the network</vt:lpstr>
    </vt:vector>
  </TitlesOfParts>
  <Company>OCLC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library, the network</dc:title>
  <dc:creator>dempseyl</dc:creator>
  <cp:lastModifiedBy>dempseyl</cp:lastModifiedBy>
  <cp:revision>38</cp:revision>
  <dcterms:created xsi:type="dcterms:W3CDTF">2011-11-30T02:28:00Z</dcterms:created>
  <dcterms:modified xsi:type="dcterms:W3CDTF">2011-12-02T22:35:06Z</dcterms:modified>
</cp:coreProperties>
</file>