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4"/>
  </p:notesMasterIdLst>
  <p:handoutMasterIdLst>
    <p:handoutMasterId r:id="rId45"/>
  </p:handoutMasterIdLst>
  <p:sldIdLst>
    <p:sldId id="256" r:id="rId2"/>
    <p:sldId id="257" r:id="rId3"/>
    <p:sldId id="304" r:id="rId4"/>
    <p:sldId id="291" r:id="rId5"/>
    <p:sldId id="259" r:id="rId6"/>
    <p:sldId id="260" r:id="rId7"/>
    <p:sldId id="261" r:id="rId8"/>
    <p:sldId id="297" r:id="rId9"/>
    <p:sldId id="262" r:id="rId10"/>
    <p:sldId id="264" r:id="rId11"/>
    <p:sldId id="265" r:id="rId12"/>
    <p:sldId id="301" r:id="rId13"/>
    <p:sldId id="298" r:id="rId14"/>
    <p:sldId id="299" r:id="rId15"/>
    <p:sldId id="266" r:id="rId16"/>
    <p:sldId id="267" r:id="rId17"/>
    <p:sldId id="268" r:id="rId18"/>
    <p:sldId id="308" r:id="rId19"/>
    <p:sldId id="296" r:id="rId20"/>
    <p:sldId id="307" r:id="rId21"/>
    <p:sldId id="269" r:id="rId22"/>
    <p:sldId id="270" r:id="rId23"/>
    <p:sldId id="294" r:id="rId24"/>
    <p:sldId id="303" r:id="rId25"/>
    <p:sldId id="271" r:id="rId26"/>
    <p:sldId id="273" r:id="rId27"/>
    <p:sldId id="274" r:id="rId28"/>
    <p:sldId id="277" r:id="rId29"/>
    <p:sldId id="278" r:id="rId30"/>
    <p:sldId id="279" r:id="rId31"/>
    <p:sldId id="280" r:id="rId32"/>
    <p:sldId id="281" r:id="rId33"/>
    <p:sldId id="282" r:id="rId34"/>
    <p:sldId id="283" r:id="rId35"/>
    <p:sldId id="284" r:id="rId36"/>
    <p:sldId id="286" r:id="rId37"/>
    <p:sldId id="288" r:id="rId38"/>
    <p:sldId id="300" r:id="rId39"/>
    <p:sldId id="295" r:id="rId40"/>
    <p:sldId id="305" r:id="rId41"/>
    <p:sldId id="289" r:id="rId42"/>
    <p:sldId id="290" r:id="rId43"/>
  </p:sldIdLst>
  <p:sldSz cx="9144000" cy="6858000" type="screen4x3"/>
  <p:notesSz cx="9144000" cy="6858000"/>
  <p:embeddedFontLst>
    <p:embeddedFont>
      <p:font typeface="Segoe UI Light" pitchFamily="34" charset="0"/>
      <p:regular r:id="rId46"/>
    </p:embeddedFont>
    <p:embeddedFont>
      <p:font typeface="Segoe WP Light" pitchFamily="34" charset="0"/>
      <p:regular r:id="rId47"/>
    </p:embeddedFont>
    <p:embeddedFont>
      <p:font typeface="Segoe UI" pitchFamily="34" charset="0"/>
      <p:regular r:id="rId48"/>
      <p:bold r:id="rId49"/>
      <p:italic r:id="rId50"/>
      <p:boldItalic r:id="rId51"/>
    </p:embeddedFont>
    <p:embeddedFont>
      <p:font typeface="Calibri" pitchFamily="34" charset="0"/>
      <p:regular r:id="rId52"/>
      <p:bold r:id="rId53"/>
      <p:italic r:id="rId54"/>
      <p:boldItalic r:id="rId55"/>
    </p:embeddedFont>
    <p:embeddedFont>
      <p:font typeface="Lucida Console" pitchFamily="49" charset="0"/>
      <p:regular r:id="rId5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368" y="-78"/>
      </p:cViewPr>
      <p:guideLst>
        <p:guide orient="horz" pos="2160"/>
        <p:guide pos="2880"/>
      </p:guideLst>
    </p:cSldViewPr>
  </p:slideViewPr>
  <p:notesTextViewPr>
    <p:cViewPr>
      <p:scale>
        <a:sx n="100" d="100"/>
        <a:sy n="100" d="100"/>
      </p:scale>
      <p:origin x="0" y="0"/>
    </p:cViewPr>
  </p:notesTextViewPr>
  <p:sorterViewPr>
    <p:cViewPr>
      <p:scale>
        <a:sx n="46" d="100"/>
        <a:sy n="46" d="100"/>
      </p:scale>
      <p:origin x="0" y="0"/>
    </p:cViewPr>
  </p:sorterViewPr>
  <p:notesViewPr>
    <p:cSldViewPr>
      <p:cViewPr varScale="1">
        <p:scale>
          <a:sx n="78" d="100"/>
          <a:sy n="78" d="100"/>
        </p:scale>
        <p:origin x="-1578" y="-102"/>
      </p:cViewPr>
      <p:guideLst>
        <p:guide orient="horz" pos="2160"/>
        <p:guide pos="288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3" Type="http://schemas.openxmlformats.org/officeDocument/2006/relationships/font" Target="fonts/font8.fntdata"/><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font" Target="fonts/font7.fntdata"/><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font" Target="fonts/font11.fntdata"/><Relationship Id="rId8" Type="http://schemas.openxmlformats.org/officeDocument/2006/relationships/slide" Target="slides/slide7.xml"/><Relationship Id="rId51" Type="http://schemas.openxmlformats.org/officeDocument/2006/relationships/font" Target="fonts/font6.fntdata"/><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Data\Malpas\ARL%20Tables\Copy%20of%2008tables-1.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scatterChart>
        <c:scatterStyle val="lineMarker"/>
        <c:ser>
          <c:idx val="0"/>
          <c:order val="0"/>
          <c:spPr>
            <a:ln w="28575">
              <a:noFill/>
            </a:ln>
          </c:spPr>
          <c:marker>
            <c:spPr>
              <a:solidFill>
                <a:schemeClr val="accent4"/>
              </a:solidFill>
            </c:spPr>
          </c:marker>
          <c:dLbls>
            <c:dLbl>
              <c:idx val="1"/>
              <c:layout/>
              <c:tx>
                <c:rich>
                  <a:bodyPr/>
                  <a:lstStyle/>
                  <a:p>
                    <a:pPr>
                      <a:defRPr sz="1200">
                        <a:solidFill>
                          <a:schemeClr val="tx1">
                            <a:lumMod val="75000"/>
                          </a:schemeClr>
                        </a:solidFill>
                      </a:defRPr>
                    </a:pPr>
                    <a:r>
                      <a:rPr lang="en-US" sz="1200">
                        <a:solidFill>
                          <a:schemeClr val="tx1">
                            <a:lumMod val="75000"/>
                          </a:schemeClr>
                        </a:solidFill>
                      </a:rPr>
                      <a:t>Alberta</a:t>
                    </a:r>
                  </a:p>
                </c:rich>
              </c:tx>
              <c:spPr/>
            </c:dLbl>
            <c:dLbl>
              <c:idx val="4"/>
              <c:layout/>
              <c:tx>
                <c:rich>
                  <a:bodyPr/>
                  <a:lstStyle/>
                  <a:p>
                    <a:pPr>
                      <a:defRPr sz="1200">
                        <a:solidFill>
                          <a:schemeClr val="tx1">
                            <a:lumMod val="75000"/>
                          </a:schemeClr>
                        </a:solidFill>
                      </a:defRPr>
                    </a:pPr>
                    <a:r>
                      <a:rPr lang="en-US">
                        <a:solidFill>
                          <a:schemeClr val="tx1">
                            <a:lumMod val="75000"/>
                          </a:schemeClr>
                        </a:solidFill>
                      </a:rPr>
                      <a:t>Auburn</a:t>
                    </a:r>
                  </a:p>
                </c:rich>
              </c:tx>
              <c:spPr/>
            </c:dLbl>
            <c:dLbl>
              <c:idx val="22"/>
              <c:layout/>
              <c:tx>
                <c:rich>
                  <a:bodyPr/>
                  <a:lstStyle/>
                  <a:p>
                    <a:pPr>
                      <a:defRPr sz="1200">
                        <a:solidFill>
                          <a:schemeClr val="tx1">
                            <a:lumMod val="75000"/>
                          </a:schemeClr>
                        </a:solidFill>
                      </a:defRPr>
                    </a:pPr>
                    <a:r>
                      <a:rPr lang="en-US">
                        <a:solidFill>
                          <a:schemeClr val="tx1">
                            <a:lumMod val="75000"/>
                          </a:schemeClr>
                        </a:solidFill>
                      </a:rPr>
                      <a:t>Columbia</a:t>
                    </a:r>
                  </a:p>
                </c:rich>
              </c:tx>
              <c:spPr/>
            </c:dLbl>
            <c:dLbl>
              <c:idx val="31"/>
              <c:layout/>
              <c:tx>
                <c:rich>
                  <a:bodyPr/>
                  <a:lstStyle/>
                  <a:p>
                    <a:pPr>
                      <a:defRPr sz="1200">
                        <a:solidFill>
                          <a:schemeClr val="tx1">
                            <a:lumMod val="75000"/>
                          </a:schemeClr>
                        </a:solidFill>
                      </a:defRPr>
                    </a:pPr>
                    <a:r>
                      <a:rPr lang="en-US" sz="1200">
                        <a:solidFill>
                          <a:schemeClr val="tx1">
                            <a:lumMod val="75000"/>
                          </a:schemeClr>
                        </a:solidFill>
                      </a:rPr>
                      <a:t>George Washington </a:t>
                    </a:r>
                  </a:p>
                </c:rich>
              </c:tx>
              <c:spPr/>
            </c:dLbl>
            <c:dLbl>
              <c:idx val="36"/>
              <c:layout/>
              <c:tx>
                <c:rich>
                  <a:bodyPr/>
                  <a:lstStyle/>
                  <a:p>
                    <a:pPr>
                      <a:defRPr sz="1200">
                        <a:solidFill>
                          <a:schemeClr val="tx1">
                            <a:lumMod val="75000"/>
                          </a:schemeClr>
                        </a:solidFill>
                      </a:defRPr>
                    </a:pPr>
                    <a:r>
                      <a:rPr lang="en-US" sz="1200">
                        <a:solidFill>
                          <a:schemeClr val="tx1">
                            <a:lumMod val="75000"/>
                          </a:schemeClr>
                        </a:solidFill>
                      </a:rPr>
                      <a:t>Harvard</a:t>
                    </a:r>
                  </a:p>
                </c:rich>
              </c:tx>
              <c:spPr/>
            </c:dLbl>
            <c:dLbl>
              <c:idx val="96"/>
              <c:layout/>
              <c:tx>
                <c:rich>
                  <a:bodyPr/>
                  <a:lstStyle/>
                  <a:p>
                    <a:pPr>
                      <a:defRPr sz="1200">
                        <a:solidFill>
                          <a:schemeClr val="tx1">
                            <a:lumMod val="75000"/>
                          </a:schemeClr>
                        </a:solidFill>
                      </a:defRPr>
                    </a:pPr>
                    <a:r>
                      <a:rPr lang="en-US">
                        <a:solidFill>
                          <a:schemeClr val="tx1">
                            <a:lumMod val="75000"/>
                          </a:schemeClr>
                        </a:solidFill>
                      </a:rPr>
                      <a:t>Toronto</a:t>
                    </a:r>
                  </a:p>
                </c:rich>
              </c:tx>
              <c:spPr/>
            </c:dLbl>
            <c:dLbl>
              <c:idx val="98"/>
              <c:layout/>
              <c:tx>
                <c:rich>
                  <a:bodyPr/>
                  <a:lstStyle/>
                  <a:p>
                    <a:pPr>
                      <a:defRPr sz="1200">
                        <a:solidFill>
                          <a:schemeClr val="tx1">
                            <a:lumMod val="75000"/>
                          </a:schemeClr>
                        </a:solidFill>
                      </a:defRPr>
                    </a:pPr>
                    <a:r>
                      <a:rPr lang="en-US">
                        <a:solidFill>
                          <a:schemeClr val="tx1">
                            <a:lumMod val="75000"/>
                          </a:schemeClr>
                        </a:solidFill>
                      </a:rPr>
                      <a:t>Utah</a:t>
                    </a:r>
                  </a:p>
                </c:rich>
              </c:tx>
              <c:spPr/>
            </c:dLbl>
            <c:dLbl>
              <c:idx val="106"/>
              <c:layout/>
              <c:tx>
                <c:rich>
                  <a:bodyPr/>
                  <a:lstStyle/>
                  <a:p>
                    <a:pPr>
                      <a:defRPr sz="1200">
                        <a:solidFill>
                          <a:schemeClr val="tx1">
                            <a:lumMod val="75000"/>
                          </a:schemeClr>
                        </a:solidFill>
                      </a:defRPr>
                    </a:pPr>
                    <a:r>
                      <a:rPr lang="en-US" sz="1200">
                        <a:solidFill>
                          <a:schemeClr val="tx1">
                            <a:lumMod val="75000"/>
                          </a:schemeClr>
                        </a:solidFill>
                      </a:rPr>
                      <a:t>Wayne State</a:t>
                    </a:r>
                  </a:p>
                </c:rich>
              </c:tx>
              <c:spPr/>
            </c:dLbl>
            <c:dLbl>
              <c:idx val="109"/>
              <c:layout/>
              <c:tx>
                <c:rich>
                  <a:bodyPr/>
                  <a:lstStyle/>
                  <a:p>
                    <a:pPr>
                      <a:defRPr sz="1200">
                        <a:solidFill>
                          <a:schemeClr val="tx1">
                            <a:lumMod val="75000"/>
                          </a:schemeClr>
                        </a:solidFill>
                      </a:defRPr>
                    </a:pPr>
                    <a:r>
                      <a:rPr lang="en-US" sz="1200">
                        <a:solidFill>
                          <a:schemeClr val="tx1">
                            <a:lumMod val="75000"/>
                          </a:schemeClr>
                        </a:solidFill>
                      </a:rPr>
                      <a:t>Yale</a:t>
                    </a:r>
                  </a:p>
                </c:rich>
              </c:tx>
              <c:spPr/>
            </c:dLbl>
            <c:delete val="1"/>
            <c:txPr>
              <a:bodyPr/>
              <a:lstStyle/>
              <a:p>
                <a:pPr>
                  <a:defRPr>
                    <a:solidFill>
                      <a:schemeClr val="tx1">
                        <a:lumMod val="75000"/>
                      </a:schemeClr>
                    </a:solidFill>
                  </a:defRPr>
                </a:pPr>
                <a:endParaRPr lang="en-US"/>
              </a:p>
            </c:txPr>
          </c:dLbls>
          <c:xVal>
            <c:numRef>
              <c:f>eexp1!$F$3:$F$113</c:f>
              <c:numCache>
                <c:formatCode>#,##0</c:formatCode>
                <c:ptCount val="111"/>
                <c:pt idx="0">
                  <c:v>7688246</c:v>
                </c:pt>
                <c:pt idx="1">
                  <c:v>16880130.680130679</c:v>
                </c:pt>
                <c:pt idx="2">
                  <c:v>12627388</c:v>
                </c:pt>
                <c:pt idx="3">
                  <c:v>11433551</c:v>
                </c:pt>
                <c:pt idx="4">
                  <c:v>5629762</c:v>
                </c:pt>
                <c:pt idx="5">
                  <c:v>9468057</c:v>
                </c:pt>
                <c:pt idx="6">
                  <c:v>8979309</c:v>
                </c:pt>
                <c:pt idx="7">
                  <c:v>11307847</c:v>
                </c:pt>
                <c:pt idx="8">
                  <c:v>14917230.967230963</c:v>
                </c:pt>
                <c:pt idx="9">
                  <c:v>8494260</c:v>
                </c:pt>
                <c:pt idx="10">
                  <c:v>20118847</c:v>
                </c:pt>
                <c:pt idx="11">
                  <c:v>8113229</c:v>
                </c:pt>
                <c:pt idx="12">
                  <c:v>9508339</c:v>
                </c:pt>
                <c:pt idx="13">
                  <c:v>15000546</c:v>
                </c:pt>
                <c:pt idx="14">
                  <c:v>5745878</c:v>
                </c:pt>
                <c:pt idx="15">
                  <c:v>9583762</c:v>
                </c:pt>
                <c:pt idx="16">
                  <c:v>5798983</c:v>
                </c:pt>
                <c:pt idx="17">
                  <c:v>6702608</c:v>
                </c:pt>
                <c:pt idx="18">
                  <c:v>17704138</c:v>
                </c:pt>
                <c:pt idx="19">
                  <c:v>10283685</c:v>
                </c:pt>
                <c:pt idx="20">
                  <c:v>11014761</c:v>
                </c:pt>
                <c:pt idx="21">
                  <c:v>6545964</c:v>
                </c:pt>
                <c:pt idx="22">
                  <c:v>23685056</c:v>
                </c:pt>
                <c:pt idx="23">
                  <c:v>8984063</c:v>
                </c:pt>
                <c:pt idx="24">
                  <c:v>15843247</c:v>
                </c:pt>
                <c:pt idx="25">
                  <c:v>8871179</c:v>
                </c:pt>
                <c:pt idx="26">
                  <c:v>8809088</c:v>
                </c:pt>
                <c:pt idx="27">
                  <c:v>16507634</c:v>
                </c:pt>
                <c:pt idx="28">
                  <c:v>14902358</c:v>
                </c:pt>
                <c:pt idx="29">
                  <c:v>12427750</c:v>
                </c:pt>
                <c:pt idx="30">
                  <c:v>8183466</c:v>
                </c:pt>
                <c:pt idx="31">
                  <c:v>10388129</c:v>
                </c:pt>
                <c:pt idx="32">
                  <c:v>11242786</c:v>
                </c:pt>
                <c:pt idx="33">
                  <c:v>11605489</c:v>
                </c:pt>
                <c:pt idx="34">
                  <c:v>6205541</c:v>
                </c:pt>
                <c:pt idx="35">
                  <c:v>5684408.4744084748</c:v>
                </c:pt>
                <c:pt idx="36">
                  <c:v>34291329</c:v>
                </c:pt>
                <c:pt idx="37">
                  <c:v>7165800</c:v>
                </c:pt>
                <c:pt idx="38">
                  <c:v>8911877</c:v>
                </c:pt>
                <c:pt idx="39">
                  <c:v>3823732</c:v>
                </c:pt>
                <c:pt idx="40">
                  <c:v>9128496</c:v>
                </c:pt>
                <c:pt idx="41">
                  <c:v>14065662</c:v>
                </c:pt>
                <c:pt idx="42">
                  <c:v>16504866</c:v>
                </c:pt>
                <c:pt idx="43">
                  <c:v>13590872</c:v>
                </c:pt>
                <c:pt idx="44">
                  <c:v>9359327</c:v>
                </c:pt>
                <c:pt idx="45">
                  <c:v>14824216</c:v>
                </c:pt>
                <c:pt idx="46">
                  <c:v>9581850</c:v>
                </c:pt>
                <c:pt idx="47">
                  <c:v>10416077</c:v>
                </c:pt>
                <c:pt idx="48">
                  <c:v>10374865.854865856</c:v>
                </c:pt>
                <c:pt idx="49">
                  <c:v>7386879</c:v>
                </c:pt>
                <c:pt idx="50">
                  <c:v>9206025</c:v>
                </c:pt>
                <c:pt idx="51">
                  <c:v>16085628.155628202</c:v>
                </c:pt>
                <c:pt idx="52">
                  <c:v>8261937.4319374319</c:v>
                </c:pt>
                <c:pt idx="53">
                  <c:v>8330789.0307890307</c:v>
                </c:pt>
                <c:pt idx="54">
                  <c:v>10097607</c:v>
                </c:pt>
                <c:pt idx="55">
                  <c:v>6545019</c:v>
                </c:pt>
                <c:pt idx="56">
                  <c:v>8886555</c:v>
                </c:pt>
                <c:pt idx="57">
                  <c:v>13213588</c:v>
                </c:pt>
                <c:pt idx="58">
                  <c:v>20525876</c:v>
                </c:pt>
                <c:pt idx="59">
                  <c:v>11267304</c:v>
                </c:pt>
                <c:pt idx="60">
                  <c:v>16578284</c:v>
                </c:pt>
                <c:pt idx="61">
                  <c:v>8515580</c:v>
                </c:pt>
                <c:pt idx="62">
                  <c:v>11294805.464805502</c:v>
                </c:pt>
                <c:pt idx="63">
                  <c:v>7039988</c:v>
                </c:pt>
                <c:pt idx="64">
                  <c:v>8676839</c:v>
                </c:pt>
                <c:pt idx="65">
                  <c:v>16498536</c:v>
                </c:pt>
                <c:pt idx="66">
                  <c:v>16322573</c:v>
                </c:pt>
                <c:pt idx="67">
                  <c:v>9809078</c:v>
                </c:pt>
                <c:pt idx="68">
                  <c:v>13596926</c:v>
                </c:pt>
                <c:pt idx="69">
                  <c:v>11606437</c:v>
                </c:pt>
                <c:pt idx="70">
                  <c:v>5641009</c:v>
                </c:pt>
                <c:pt idx="71">
                  <c:v>13178838</c:v>
                </c:pt>
                <c:pt idx="72">
                  <c:v>14081833</c:v>
                </c:pt>
                <c:pt idx="73">
                  <c:v>6718280</c:v>
                </c:pt>
                <c:pt idx="74">
                  <c:v>14759587</c:v>
                </c:pt>
                <c:pt idx="75">
                  <c:v>17826123</c:v>
                </c:pt>
                <c:pt idx="76">
                  <c:v>14857024</c:v>
                </c:pt>
                <c:pt idx="77">
                  <c:v>21197104</c:v>
                </c:pt>
                <c:pt idx="78">
                  <c:v>10580220</c:v>
                </c:pt>
                <c:pt idx="79">
                  <c:v>9543293.733293727</c:v>
                </c:pt>
                <c:pt idx="80">
                  <c:v>11128043</c:v>
                </c:pt>
                <c:pt idx="81">
                  <c:v>7809582</c:v>
                </c:pt>
                <c:pt idx="82">
                  <c:v>10454644</c:v>
                </c:pt>
                <c:pt idx="83">
                  <c:v>8942165.1321650334</c:v>
                </c:pt>
                <c:pt idx="84">
                  <c:v>8051804</c:v>
                </c:pt>
                <c:pt idx="85">
                  <c:v>11132454</c:v>
                </c:pt>
                <c:pt idx="86">
                  <c:v>7031254</c:v>
                </c:pt>
                <c:pt idx="87">
                  <c:v>5404801</c:v>
                </c:pt>
                <c:pt idx="88">
                  <c:v>8653954</c:v>
                </c:pt>
                <c:pt idx="89">
                  <c:v>7111135</c:v>
                </c:pt>
                <c:pt idx="90">
                  <c:v>7037903</c:v>
                </c:pt>
                <c:pt idx="91">
                  <c:v>11602950</c:v>
                </c:pt>
                <c:pt idx="92">
                  <c:v>12210020</c:v>
                </c:pt>
                <c:pt idx="93">
                  <c:v>17615691</c:v>
                </c:pt>
                <c:pt idx="94">
                  <c:v>17002600</c:v>
                </c:pt>
                <c:pt idx="95">
                  <c:v>11079689</c:v>
                </c:pt>
                <c:pt idx="96">
                  <c:v>25822408.672408674</c:v>
                </c:pt>
                <c:pt idx="97">
                  <c:v>8188561</c:v>
                </c:pt>
                <c:pt idx="98">
                  <c:v>7980542</c:v>
                </c:pt>
                <c:pt idx="99">
                  <c:v>11435792</c:v>
                </c:pt>
                <c:pt idx="100">
                  <c:v>13467652</c:v>
                </c:pt>
                <c:pt idx="101">
                  <c:v>7043044</c:v>
                </c:pt>
                <c:pt idx="102">
                  <c:v>14862427</c:v>
                </c:pt>
                <c:pt idx="103">
                  <c:v>6424476</c:v>
                </c:pt>
                <c:pt idx="104">
                  <c:v>12462732</c:v>
                </c:pt>
                <c:pt idx="105">
                  <c:v>6533760.0237600198</c:v>
                </c:pt>
                <c:pt idx="106">
                  <c:v>9007142</c:v>
                </c:pt>
                <c:pt idx="107">
                  <c:v>11637880.407880412</c:v>
                </c:pt>
                <c:pt idx="108">
                  <c:v>10974532</c:v>
                </c:pt>
                <c:pt idx="109">
                  <c:v>33345261</c:v>
                </c:pt>
                <c:pt idx="110">
                  <c:v>10771539.451539462</c:v>
                </c:pt>
              </c:numCache>
            </c:numRef>
          </c:xVal>
          <c:yVal>
            <c:numRef>
              <c:f>eexp1!$G$3:$G$113</c:f>
              <c:numCache>
                <c:formatCode>0.00</c:formatCode>
                <c:ptCount val="111"/>
                <c:pt idx="0">
                  <c:v>52.510975845466</c:v>
                </c:pt>
                <c:pt idx="1">
                  <c:v>86.027792537748269</c:v>
                </c:pt>
                <c:pt idx="2">
                  <c:v>58.175522918912463</c:v>
                </c:pt>
                <c:pt idx="3">
                  <c:v>53.059884894902204</c:v>
                </c:pt>
                <c:pt idx="4">
                  <c:v>83.569785010448697</c:v>
                </c:pt>
                <c:pt idx="5">
                  <c:v>35.509196871121503</c:v>
                </c:pt>
                <c:pt idx="6">
                  <c:v>53.554978451013817</c:v>
                </c:pt>
                <c:pt idx="7">
                  <c:v>45.748620404927657</c:v>
                </c:pt>
                <c:pt idx="8">
                  <c:v>51.273512325378519</c:v>
                </c:pt>
                <c:pt idx="9">
                  <c:v>53.486248360657271</c:v>
                </c:pt>
                <c:pt idx="10">
                  <c:v>32.419372740396106</c:v>
                </c:pt>
                <c:pt idx="11">
                  <c:v>54.074240971134927</c:v>
                </c:pt>
                <c:pt idx="12">
                  <c:v>49.688973016212394</c:v>
                </c:pt>
                <c:pt idx="13">
                  <c:v>32.412366856513074</c:v>
                </c:pt>
                <c:pt idx="14">
                  <c:v>39.659456744469693</c:v>
                </c:pt>
                <c:pt idx="15">
                  <c:v>55.134121652854056</c:v>
                </c:pt>
                <c:pt idx="16">
                  <c:v>46.507051322619851</c:v>
                </c:pt>
                <c:pt idx="17">
                  <c:v>52.481645950351997</c:v>
                </c:pt>
                <c:pt idx="18">
                  <c:v>32.578225497338494</c:v>
                </c:pt>
                <c:pt idx="19">
                  <c:v>54.465388622852608</c:v>
                </c:pt>
                <c:pt idx="20">
                  <c:v>60.178300736620663</c:v>
                </c:pt>
                <c:pt idx="21">
                  <c:v>64.047953823149697</c:v>
                </c:pt>
                <c:pt idx="22">
                  <c:v>45.306407550819792</c:v>
                </c:pt>
                <c:pt idx="23">
                  <c:v>60.222429428644922</c:v>
                </c:pt>
                <c:pt idx="24">
                  <c:v>44.443705258145634</c:v>
                </c:pt>
                <c:pt idx="25">
                  <c:v>59.117113970984263</c:v>
                </c:pt>
                <c:pt idx="26">
                  <c:v>62.999086852123604</c:v>
                </c:pt>
                <c:pt idx="27">
                  <c:v>48.468987136496956</c:v>
                </c:pt>
                <c:pt idx="28">
                  <c:v>30.284046323407289</c:v>
                </c:pt>
                <c:pt idx="29">
                  <c:v>45.714051216028643</c:v>
                </c:pt>
                <c:pt idx="30">
                  <c:v>64.840496679524279</c:v>
                </c:pt>
                <c:pt idx="31">
                  <c:v>23.023385635661629</c:v>
                </c:pt>
                <c:pt idx="32">
                  <c:v>37.12253350726413</c:v>
                </c:pt>
                <c:pt idx="33">
                  <c:v>54.415837195657794</c:v>
                </c:pt>
                <c:pt idx="34">
                  <c:v>67.015075720231309</c:v>
                </c:pt>
                <c:pt idx="35">
                  <c:v>64.459585208246637</c:v>
                </c:pt>
                <c:pt idx="36">
                  <c:v>24.204646603227008</c:v>
                </c:pt>
                <c:pt idx="37">
                  <c:v>48.824764855284208</c:v>
                </c:pt>
                <c:pt idx="38">
                  <c:v>52.265824584428181</c:v>
                </c:pt>
                <c:pt idx="39">
                  <c:v>54.292220270667499</c:v>
                </c:pt>
                <c:pt idx="40">
                  <c:v>50.896336044842435</c:v>
                </c:pt>
                <c:pt idx="41">
                  <c:v>42.096923699716044</c:v>
                </c:pt>
                <c:pt idx="42">
                  <c:v>39.909557581381975</c:v>
                </c:pt>
                <c:pt idx="43">
                  <c:v>46.309773206605136</c:v>
                </c:pt>
                <c:pt idx="44">
                  <c:v>67.920449835762753</c:v>
                </c:pt>
                <c:pt idx="45">
                  <c:v>32.670179657392794</c:v>
                </c:pt>
                <c:pt idx="46">
                  <c:v>51.465875587699394</c:v>
                </c:pt>
                <c:pt idx="47">
                  <c:v>58.932552053906676</c:v>
                </c:pt>
                <c:pt idx="48">
                  <c:v>54.635449726765813</c:v>
                </c:pt>
                <c:pt idx="49">
                  <c:v>57.840056673460801</c:v>
                </c:pt>
                <c:pt idx="50">
                  <c:v>34.887272194025108</c:v>
                </c:pt>
                <c:pt idx="51">
                  <c:v>55.248212821037249</c:v>
                </c:pt>
                <c:pt idx="52">
                  <c:v>64.181643910171644</c:v>
                </c:pt>
                <c:pt idx="53">
                  <c:v>52.679867806386945</c:v>
                </c:pt>
                <c:pt idx="54">
                  <c:v>63.231020973583149</c:v>
                </c:pt>
                <c:pt idx="55">
                  <c:v>67.066252978028032</c:v>
                </c:pt>
                <c:pt idx="56">
                  <c:v>59.811287951291554</c:v>
                </c:pt>
                <c:pt idx="57">
                  <c:v>52.557950194905423</c:v>
                </c:pt>
                <c:pt idx="58">
                  <c:v>37.679327303740898</c:v>
                </c:pt>
                <c:pt idx="59">
                  <c:v>56.123594428622859</c:v>
                </c:pt>
                <c:pt idx="60">
                  <c:v>48.705451058746107</c:v>
                </c:pt>
                <c:pt idx="61">
                  <c:v>73.447105188373797</c:v>
                </c:pt>
                <c:pt idx="62">
                  <c:v>59.025024623357076</c:v>
                </c:pt>
                <c:pt idx="63">
                  <c:v>34.434959264135109</c:v>
                </c:pt>
                <c:pt idx="64">
                  <c:v>61.242901936984644</c:v>
                </c:pt>
                <c:pt idx="65">
                  <c:v>55.920476822913258</c:v>
                </c:pt>
                <c:pt idx="66">
                  <c:v>31.545633154772617</c:v>
                </c:pt>
                <c:pt idx="67">
                  <c:v>39.050061585807967</c:v>
                </c:pt>
                <c:pt idx="68">
                  <c:v>52.938267075955245</c:v>
                </c:pt>
                <c:pt idx="69">
                  <c:v>55.927585700934763</c:v>
                </c:pt>
                <c:pt idx="70">
                  <c:v>50.913515649416595</c:v>
                </c:pt>
                <c:pt idx="71">
                  <c:v>50.005713705563416</c:v>
                </c:pt>
                <c:pt idx="72">
                  <c:v>32.517457066845807</c:v>
                </c:pt>
                <c:pt idx="73">
                  <c:v>42.270387658745975</c:v>
                </c:pt>
                <c:pt idx="74">
                  <c:v>46.019255145825063</c:v>
                </c:pt>
                <c:pt idx="75">
                  <c:v>57.919038256383594</c:v>
                </c:pt>
                <c:pt idx="76">
                  <c:v>64.464962835087292</c:v>
                </c:pt>
                <c:pt idx="77">
                  <c:v>39.597706365926214</c:v>
                </c:pt>
                <c:pt idx="78">
                  <c:v>60.424735969573412</c:v>
                </c:pt>
                <c:pt idx="79">
                  <c:v>59.432640976397444</c:v>
                </c:pt>
                <c:pt idx="80">
                  <c:v>42.753249605523344</c:v>
                </c:pt>
                <c:pt idx="81">
                  <c:v>45.2217929205434</c:v>
                </c:pt>
                <c:pt idx="82">
                  <c:v>47.900588484887344</c:v>
                </c:pt>
                <c:pt idx="83">
                  <c:v>61.972253249135328</c:v>
                </c:pt>
                <c:pt idx="84">
                  <c:v>61.015158838939115</c:v>
                </c:pt>
                <c:pt idx="85">
                  <c:v>53.353501393313039</c:v>
                </c:pt>
                <c:pt idx="86">
                  <c:v>55.869493549799195</c:v>
                </c:pt>
                <c:pt idx="87">
                  <c:v>36.26851386387829</c:v>
                </c:pt>
                <c:pt idx="88">
                  <c:v>63.29775961369797</c:v>
                </c:pt>
                <c:pt idx="89">
                  <c:v>55.461540246388232</c:v>
                </c:pt>
                <c:pt idx="90">
                  <c:v>53.843538338053413</c:v>
                </c:pt>
                <c:pt idx="91">
                  <c:v>56.898952421582436</c:v>
                </c:pt>
                <c:pt idx="92">
                  <c:v>46.220661391217995</c:v>
                </c:pt>
                <c:pt idx="93">
                  <c:v>47.985469318234394</c:v>
                </c:pt>
                <c:pt idx="94">
                  <c:v>53.58635738063591</c:v>
                </c:pt>
                <c:pt idx="95">
                  <c:v>44.482006670042317</c:v>
                </c:pt>
                <c:pt idx="96">
                  <c:v>35.950234662405997</c:v>
                </c:pt>
                <c:pt idx="97">
                  <c:v>54.461950030048015</c:v>
                </c:pt>
                <c:pt idx="98">
                  <c:v>26.028319881030406</c:v>
                </c:pt>
                <c:pt idx="99">
                  <c:v>66.606493017711358</c:v>
                </c:pt>
                <c:pt idx="100">
                  <c:v>42.782684019455999</c:v>
                </c:pt>
                <c:pt idx="101">
                  <c:v>63.06540183477528</c:v>
                </c:pt>
                <c:pt idx="102">
                  <c:v>50.553863107283163</c:v>
                </c:pt>
                <c:pt idx="103">
                  <c:v>64.521293254111427</c:v>
                </c:pt>
                <c:pt idx="104">
                  <c:v>54.398730551214243</c:v>
                </c:pt>
                <c:pt idx="105">
                  <c:v>56.969649309496191</c:v>
                </c:pt>
                <c:pt idx="106">
                  <c:v>88.501857747995984</c:v>
                </c:pt>
                <c:pt idx="107">
                  <c:v>59.960862318608186</c:v>
                </c:pt>
                <c:pt idx="108">
                  <c:v>48.884289553302871</c:v>
                </c:pt>
                <c:pt idx="109">
                  <c:v>22.057203270953529</c:v>
                </c:pt>
                <c:pt idx="110">
                  <c:v>56.771153674354863</c:v>
                </c:pt>
              </c:numCache>
            </c:numRef>
          </c:yVal>
        </c:ser>
        <c:axId val="68430080"/>
        <c:axId val="68456832"/>
      </c:scatterChart>
      <c:valAx>
        <c:axId val="68430080"/>
        <c:scaling>
          <c:orientation val="minMax"/>
        </c:scaling>
        <c:axPos val="b"/>
        <c:title>
          <c:tx>
            <c:rich>
              <a:bodyPr/>
              <a:lstStyle/>
              <a:p>
                <a:pPr>
                  <a:defRPr sz="1100">
                    <a:solidFill>
                      <a:schemeClr val="tx1">
                        <a:lumMod val="75000"/>
                      </a:schemeClr>
                    </a:solidFill>
                  </a:defRPr>
                </a:pPr>
                <a:r>
                  <a:rPr lang="en-US" sz="1100" dirty="0">
                    <a:solidFill>
                      <a:schemeClr val="tx1">
                        <a:lumMod val="75000"/>
                      </a:schemeClr>
                    </a:solidFill>
                  </a:rPr>
                  <a:t>Library Materials Expenditures (2007-2008</a:t>
                </a:r>
                <a:r>
                  <a:rPr lang="en-US" sz="1100" dirty="0" smtClean="0">
                    <a:solidFill>
                      <a:schemeClr val="tx1">
                        <a:lumMod val="75000"/>
                      </a:schemeClr>
                    </a:solidFill>
                  </a:rPr>
                  <a:t>): derived</a:t>
                </a:r>
                <a:r>
                  <a:rPr lang="en-US" sz="1100" baseline="0" dirty="0" smtClean="0">
                    <a:solidFill>
                      <a:schemeClr val="tx1">
                        <a:lumMod val="75000"/>
                      </a:schemeClr>
                    </a:solidFill>
                  </a:rPr>
                  <a:t> from ARL annual stats </a:t>
                </a:r>
                <a:endParaRPr lang="en-US" sz="1100" dirty="0">
                  <a:solidFill>
                    <a:schemeClr val="tx1">
                      <a:lumMod val="75000"/>
                    </a:schemeClr>
                  </a:solidFill>
                </a:endParaRPr>
              </a:p>
            </c:rich>
          </c:tx>
          <c:layout/>
        </c:title>
        <c:numFmt formatCode="_(\$* #,##0_);_(\$* \(#,##0\);_(\$* &quot;-&quot;_);_(@_)" sourceLinked="0"/>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68456832"/>
        <c:crosses val="autoZero"/>
        <c:crossBetween val="midCat"/>
      </c:valAx>
      <c:valAx>
        <c:axId val="68456832"/>
        <c:scaling>
          <c:orientation val="minMax"/>
        </c:scaling>
        <c:axPos val="l"/>
        <c:majorGridlines/>
        <c:title>
          <c:tx>
            <c:rich>
              <a:bodyPr rot="-5400000" vert="horz"/>
              <a:lstStyle/>
              <a:p>
                <a:pPr>
                  <a:defRPr sz="1400">
                    <a:solidFill>
                      <a:schemeClr val="tx1">
                        <a:lumMod val="75000"/>
                      </a:schemeClr>
                    </a:solidFill>
                  </a:defRPr>
                </a:pPr>
                <a:r>
                  <a:rPr lang="en-US" sz="1400">
                    <a:solidFill>
                      <a:schemeClr val="tx1">
                        <a:lumMod val="75000"/>
                      </a:schemeClr>
                    </a:solidFill>
                  </a:rPr>
                  <a:t> Licensed</a:t>
                </a:r>
                <a:r>
                  <a:rPr lang="en-US" sz="1400" baseline="0">
                    <a:solidFill>
                      <a:schemeClr val="tx1">
                        <a:lumMod val="75000"/>
                      </a:schemeClr>
                    </a:solidFill>
                  </a:rPr>
                  <a:t> Content </a:t>
                </a:r>
                <a:r>
                  <a:rPr lang="en-US" sz="1400">
                    <a:solidFill>
                      <a:schemeClr val="tx1">
                        <a:lumMod val="75000"/>
                      </a:schemeClr>
                    </a:solidFill>
                  </a:rPr>
                  <a:t>as % of Library Materials $</a:t>
                </a:r>
              </a:p>
            </c:rich>
          </c:tx>
          <c:layout/>
        </c:title>
        <c:numFmt formatCode="0" sourceLinked="0"/>
        <c:tickLblPos val="nextTo"/>
        <c:txPr>
          <a:bodyPr/>
          <a:lstStyle/>
          <a:p>
            <a:pPr>
              <a:defRPr>
                <a:solidFill>
                  <a:schemeClr val="tx1">
                    <a:lumMod val="75000"/>
                  </a:schemeClr>
                </a:solidFill>
              </a:defRPr>
            </a:pPr>
            <a:endParaRPr lang="en-US"/>
          </a:p>
        </c:txPr>
        <c:crossAx val="68430080"/>
        <c:crosses val="autoZero"/>
        <c:crossBetween val="midCat"/>
      </c:valAx>
      <c:spPr>
        <a:noFill/>
        <a:ln w="25400">
          <a:noFill/>
        </a:ln>
      </c:spPr>
    </c:plotArea>
    <c:plotVisOnly val="1"/>
    <c:dispBlanksAs val="gap"/>
  </c:chart>
  <c:externalData r:id="rId1"/>
  <c:userShapes r:id="rId2"/>
</c:chartSpace>
</file>

<file path=ppt/drawings/_rels/vmlDrawing2.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png"/></Relationships>
</file>

<file path=ppt/drawings/drawing1.xml><?xml version="1.0" encoding="utf-8"?>
<c:userShapes xmlns:c="http://schemas.openxmlformats.org/drawingml/2006/chart">
  <cdr:relSizeAnchor xmlns:cdr="http://schemas.openxmlformats.org/drawingml/2006/chartDrawing">
    <cdr:from>
      <cdr:x>0.08102</cdr:x>
      <cdr:y>0.45713</cdr:y>
    </cdr:from>
    <cdr:to>
      <cdr:x>0.97669</cdr:x>
      <cdr:y>0.45713</cdr:y>
    </cdr:to>
    <cdr:sp macro="" textlink="">
      <cdr:nvSpPr>
        <cdr:cNvPr id="3" name="Straight Connector 2"/>
        <cdr:cNvSpPr/>
      </cdr:nvSpPr>
      <cdr:spPr>
        <a:xfrm xmlns:a="http://schemas.openxmlformats.org/drawingml/2006/main">
          <a:off x="702261" y="2873765"/>
          <a:ext cx="7763444" cy="0"/>
        </a:xfrm>
        <a:prstGeom xmlns:a="http://schemas.openxmlformats.org/drawingml/2006/main" prst="line">
          <a:avLst/>
        </a:prstGeom>
        <a:ln xmlns:a="http://schemas.openxmlformats.org/drawingml/2006/main" w="22225">
          <a:solidFill>
            <a:schemeClr val="tx1">
              <a:lumMod val="65000"/>
            </a:schemeClr>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cdr:x>
      <cdr:y>1.84836E-7</cdr:y>
    </cdr:from>
    <cdr:to>
      <cdr:x>1</cdr:x>
      <cdr:y>0.10809</cdr:y>
    </cdr:to>
    <cdr:sp macro="" textlink="">
      <cdr:nvSpPr>
        <cdr:cNvPr id="4" name="TextBox 6"/>
        <cdr:cNvSpPr txBox="1"/>
      </cdr:nvSpPr>
      <cdr:spPr>
        <a:xfrm xmlns:a="http://schemas.openxmlformats.org/drawingml/2006/main">
          <a:off x="0" y="1"/>
          <a:ext cx="5516563" cy="584775"/>
        </a:xfrm>
        <a:prstGeom xmlns:a="http://schemas.openxmlformats.org/drawingml/2006/main" prst="rect">
          <a:avLst/>
        </a:prstGeom>
        <a:solidFill xmlns:a="http://schemas.openxmlformats.org/drawingml/2006/main">
          <a:schemeClr val="bg1"/>
        </a:solidFill>
        <a:ln xmlns:a="http://schemas.openxmlformats.org/drawingml/2006/main">
          <a:solidFill>
            <a:srgbClr val="F19720"/>
          </a:solidFill>
        </a:l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Segoe WP Light"/>
            </a:defRPr>
          </a:lvl1pPr>
          <a:lvl2pPr marL="457200" algn="l" defTabSz="914400" rtl="0" eaLnBrk="1" latinLnBrk="0" hangingPunct="1">
            <a:defRPr sz="1800" kern="1200">
              <a:solidFill>
                <a:srgbClr val="FFFFFF"/>
              </a:solidFill>
              <a:latin typeface="Segoe WP Light"/>
            </a:defRPr>
          </a:lvl2pPr>
          <a:lvl3pPr marL="914400" algn="l" defTabSz="914400" rtl="0" eaLnBrk="1" latinLnBrk="0" hangingPunct="1">
            <a:defRPr sz="1800" kern="1200">
              <a:solidFill>
                <a:srgbClr val="FFFFFF"/>
              </a:solidFill>
              <a:latin typeface="Segoe WP Light"/>
            </a:defRPr>
          </a:lvl3pPr>
          <a:lvl4pPr marL="1371600" algn="l" defTabSz="914400" rtl="0" eaLnBrk="1" latinLnBrk="0" hangingPunct="1">
            <a:defRPr sz="1800" kern="1200">
              <a:solidFill>
                <a:srgbClr val="FFFFFF"/>
              </a:solidFill>
              <a:latin typeface="Segoe WP Light"/>
            </a:defRPr>
          </a:lvl4pPr>
          <a:lvl5pPr marL="1828800" algn="l" defTabSz="914400" rtl="0" eaLnBrk="1" latinLnBrk="0" hangingPunct="1">
            <a:defRPr sz="1800" kern="1200">
              <a:solidFill>
                <a:srgbClr val="FFFFFF"/>
              </a:solidFill>
              <a:latin typeface="Segoe WP Light"/>
            </a:defRPr>
          </a:lvl5pPr>
          <a:lvl6pPr marL="2286000" algn="l" defTabSz="914400" rtl="0" eaLnBrk="1" latinLnBrk="0" hangingPunct="1">
            <a:defRPr sz="1800" kern="1200">
              <a:solidFill>
                <a:srgbClr val="FFFFFF"/>
              </a:solidFill>
              <a:latin typeface="Segoe WP Light"/>
            </a:defRPr>
          </a:lvl6pPr>
          <a:lvl7pPr marL="2743200" algn="l" defTabSz="914400" rtl="0" eaLnBrk="1" latinLnBrk="0" hangingPunct="1">
            <a:defRPr sz="1800" kern="1200">
              <a:solidFill>
                <a:srgbClr val="FFFFFF"/>
              </a:solidFill>
              <a:latin typeface="Segoe WP Light"/>
            </a:defRPr>
          </a:lvl7pPr>
          <a:lvl8pPr marL="3200400" algn="l" defTabSz="914400" rtl="0" eaLnBrk="1" latinLnBrk="0" hangingPunct="1">
            <a:defRPr sz="1800" kern="1200">
              <a:solidFill>
                <a:srgbClr val="FFFFFF"/>
              </a:solidFill>
              <a:latin typeface="Segoe WP Light"/>
            </a:defRPr>
          </a:lvl8pPr>
          <a:lvl9pPr marL="3657600" algn="l" defTabSz="914400" rtl="0" eaLnBrk="1" latinLnBrk="0" hangingPunct="1">
            <a:defRPr sz="1800" kern="1200">
              <a:solidFill>
                <a:srgbClr val="FFFFFF"/>
              </a:solidFill>
              <a:latin typeface="Segoe WP Light"/>
            </a:defRPr>
          </a:lvl9pPr>
        </a:lstStyle>
        <a:p xmlns:a="http://schemas.openxmlformats.org/drawingml/2006/main">
          <a:pPr algn="ctr">
            <a:lnSpc>
              <a:spcPct val="100000"/>
            </a:lnSpc>
            <a:spcBef>
              <a:spcPts val="0"/>
            </a:spcBef>
          </a:pPr>
          <a:r>
            <a:rPr lang="en-US" sz="1600" b="1" dirty="0" smtClean="0">
              <a:solidFill>
                <a:schemeClr val="accent3"/>
              </a:solidFill>
              <a:latin typeface="Segoe UI" pitchFamily="34" charset="0"/>
              <a:cs typeface="Segoe UI" pitchFamily="34" charset="0"/>
            </a:rPr>
            <a:t>Majority of research libraries shifting toward</a:t>
          </a:r>
        </a:p>
        <a:p xmlns:a="http://schemas.openxmlformats.org/drawingml/2006/main">
          <a:pPr algn="ctr">
            <a:lnSpc>
              <a:spcPct val="100000"/>
            </a:lnSpc>
            <a:spcBef>
              <a:spcPts val="0"/>
            </a:spcBef>
          </a:pPr>
          <a:r>
            <a:rPr lang="en-US" sz="1600" b="1" dirty="0" smtClean="0">
              <a:solidFill>
                <a:schemeClr val="accent3"/>
              </a:solidFill>
              <a:latin typeface="Segoe UI" pitchFamily="34" charset="0"/>
              <a:cs typeface="Segoe UI" pitchFamily="34" charset="0"/>
            </a:rPr>
            <a:t> e-centric acquisitions, service model</a:t>
          </a:r>
          <a:endParaRPr lang="en-US" sz="1600" b="1" dirty="0">
            <a:solidFill>
              <a:schemeClr val="accent3"/>
            </a:solidFill>
            <a:latin typeface="Segoe UI" pitchFamily="34" charset="0"/>
            <a:cs typeface="Segoe UI" pitchFamily="34" charset="0"/>
          </a:endParaRPr>
        </a:p>
      </cdr:txBody>
    </cdr:sp>
  </cdr:relSizeAnchor>
  <cdr:relSizeAnchor xmlns:cdr="http://schemas.openxmlformats.org/drawingml/2006/chartDrawing">
    <cdr:from>
      <cdr:x>0.01381</cdr:x>
      <cdr:y>0.75806</cdr:y>
    </cdr:from>
    <cdr:to>
      <cdr:x>0.98251</cdr:x>
      <cdr:y>0.88184</cdr:y>
    </cdr:to>
    <cdr:sp macro="" textlink="">
      <cdr:nvSpPr>
        <cdr:cNvPr id="5" name="TextBox 7"/>
        <cdr:cNvSpPr txBox="1"/>
      </cdr:nvSpPr>
      <cdr:spPr>
        <a:xfrm xmlns:a="http://schemas.openxmlformats.org/drawingml/2006/main">
          <a:off x="76200" y="3581400"/>
          <a:ext cx="5343899" cy="584775"/>
        </a:xfrm>
        <a:prstGeom xmlns:a="http://schemas.openxmlformats.org/drawingml/2006/main" prst="rect">
          <a:avLst/>
        </a:prstGeom>
        <a:solidFill xmlns:a="http://schemas.openxmlformats.org/drawingml/2006/main">
          <a:schemeClr val="bg1"/>
        </a:solidFill>
        <a:ln xmlns:a="http://schemas.openxmlformats.org/drawingml/2006/main">
          <a:solidFill>
            <a:srgbClr val="F19720"/>
          </a:solidFill>
        </a:l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Segoe WP Light"/>
            </a:defRPr>
          </a:lvl1pPr>
          <a:lvl2pPr marL="457200" algn="l" defTabSz="914400" rtl="0" eaLnBrk="1" latinLnBrk="0" hangingPunct="1">
            <a:defRPr sz="1800" kern="1200">
              <a:solidFill>
                <a:srgbClr val="FFFFFF"/>
              </a:solidFill>
              <a:latin typeface="Segoe WP Light"/>
            </a:defRPr>
          </a:lvl2pPr>
          <a:lvl3pPr marL="914400" algn="l" defTabSz="914400" rtl="0" eaLnBrk="1" latinLnBrk="0" hangingPunct="1">
            <a:defRPr sz="1800" kern="1200">
              <a:solidFill>
                <a:srgbClr val="FFFFFF"/>
              </a:solidFill>
              <a:latin typeface="Segoe WP Light"/>
            </a:defRPr>
          </a:lvl3pPr>
          <a:lvl4pPr marL="1371600" algn="l" defTabSz="914400" rtl="0" eaLnBrk="1" latinLnBrk="0" hangingPunct="1">
            <a:defRPr sz="1800" kern="1200">
              <a:solidFill>
                <a:srgbClr val="FFFFFF"/>
              </a:solidFill>
              <a:latin typeface="Segoe WP Light"/>
            </a:defRPr>
          </a:lvl4pPr>
          <a:lvl5pPr marL="1828800" algn="l" defTabSz="914400" rtl="0" eaLnBrk="1" latinLnBrk="0" hangingPunct="1">
            <a:defRPr sz="1800" kern="1200">
              <a:solidFill>
                <a:srgbClr val="FFFFFF"/>
              </a:solidFill>
              <a:latin typeface="Segoe WP Light"/>
            </a:defRPr>
          </a:lvl5pPr>
          <a:lvl6pPr marL="2286000" algn="l" defTabSz="914400" rtl="0" eaLnBrk="1" latinLnBrk="0" hangingPunct="1">
            <a:defRPr sz="1800" kern="1200">
              <a:solidFill>
                <a:srgbClr val="FFFFFF"/>
              </a:solidFill>
              <a:latin typeface="Segoe WP Light"/>
            </a:defRPr>
          </a:lvl6pPr>
          <a:lvl7pPr marL="2743200" algn="l" defTabSz="914400" rtl="0" eaLnBrk="1" latinLnBrk="0" hangingPunct="1">
            <a:defRPr sz="1800" kern="1200">
              <a:solidFill>
                <a:srgbClr val="FFFFFF"/>
              </a:solidFill>
              <a:latin typeface="Segoe WP Light"/>
            </a:defRPr>
          </a:lvl7pPr>
          <a:lvl8pPr marL="3200400" algn="l" defTabSz="914400" rtl="0" eaLnBrk="1" latinLnBrk="0" hangingPunct="1">
            <a:defRPr sz="1800" kern="1200">
              <a:solidFill>
                <a:srgbClr val="FFFFFF"/>
              </a:solidFill>
              <a:latin typeface="Segoe WP Light"/>
            </a:defRPr>
          </a:lvl8pPr>
          <a:lvl9pPr marL="3657600" algn="l" defTabSz="914400" rtl="0" eaLnBrk="1" latinLnBrk="0" hangingPunct="1">
            <a:defRPr sz="1800" kern="1200">
              <a:solidFill>
                <a:srgbClr val="FFFFFF"/>
              </a:solidFill>
              <a:latin typeface="Segoe WP Light"/>
            </a:defRPr>
          </a:lvl9pPr>
        </a:lstStyle>
        <a:p xmlns:a="http://schemas.openxmlformats.org/drawingml/2006/main">
          <a:pPr>
            <a:lnSpc>
              <a:spcPct val="100000"/>
            </a:lnSpc>
            <a:spcBef>
              <a:spcPts val="0"/>
            </a:spcBef>
          </a:pPr>
          <a:r>
            <a:rPr lang="en-US" sz="1600" b="1" dirty="0" smtClean="0">
              <a:solidFill>
                <a:schemeClr val="accent3"/>
              </a:solidFill>
              <a:latin typeface="Segoe UI" pitchFamily="34" charset="0"/>
              <a:cs typeface="Segoe UI" pitchFamily="34" charset="0"/>
            </a:rPr>
            <a:t>Shrinking pool of libraries with mission and resources</a:t>
          </a:r>
        </a:p>
        <a:p xmlns:a="http://schemas.openxmlformats.org/drawingml/2006/main">
          <a:pPr>
            <a:lnSpc>
              <a:spcPct val="100000"/>
            </a:lnSpc>
            <a:spcBef>
              <a:spcPts val="0"/>
            </a:spcBef>
          </a:pPr>
          <a:r>
            <a:rPr lang="en-US" sz="1600" b="1" dirty="0" smtClean="0">
              <a:solidFill>
                <a:schemeClr val="accent3"/>
              </a:solidFill>
              <a:latin typeface="Segoe UI" pitchFamily="34" charset="0"/>
              <a:cs typeface="Segoe UI" pitchFamily="34" charset="0"/>
            </a:rPr>
            <a:t> to sustain print preservation as ‘core’ operation – 25?</a:t>
          </a:r>
          <a:endParaRPr lang="en-US" sz="1600" b="1" dirty="0">
            <a:solidFill>
              <a:schemeClr val="accent3"/>
            </a:solidFill>
            <a:latin typeface="Segoe UI" pitchFamily="34" charset="0"/>
            <a:cs typeface="Segoe UI"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80013" y="0"/>
            <a:ext cx="3962400" cy="342900"/>
          </a:xfrm>
          <a:prstGeom prst="rect">
            <a:avLst/>
          </a:prstGeom>
        </p:spPr>
        <p:txBody>
          <a:bodyPr vert="horz" lIns="91440" tIns="45720" rIns="91440" bIns="45720" rtlCol="0"/>
          <a:lstStyle>
            <a:lvl1pPr algn="r">
              <a:defRPr sz="1200"/>
            </a:lvl1pPr>
          </a:lstStyle>
          <a:p>
            <a:fld id="{F2848CA9-2E34-4D1F-9839-CD08DAC03591}" type="datetimeFigureOut">
              <a:rPr lang="en-US" smtClean="0"/>
              <a:pPr/>
              <a:t>7/19/2011</a:t>
            </a:fld>
            <a:endParaRPr lang="en-US"/>
          </a:p>
        </p:txBody>
      </p:sp>
      <p:sp>
        <p:nvSpPr>
          <p:cNvPr id="4" name="Footer Placeholder 3"/>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80013" y="6513513"/>
            <a:ext cx="3962400" cy="342900"/>
          </a:xfrm>
          <a:prstGeom prst="rect">
            <a:avLst/>
          </a:prstGeom>
        </p:spPr>
        <p:txBody>
          <a:bodyPr vert="horz" lIns="91440" tIns="45720" rIns="91440" bIns="45720" rtlCol="0" anchor="b"/>
          <a:lstStyle>
            <a:lvl1pPr algn="r">
              <a:defRPr sz="1200"/>
            </a:lvl1pPr>
          </a:lstStyle>
          <a:p>
            <a:fld id="{AF9036C3-399E-46E7-AA6F-59363EE075F2}"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C18BA51F-28C8-49FA-97F6-C882D5F87115}" type="datetimeFigureOut">
              <a:rPr lang="en-US" smtClean="0"/>
              <a:pPr/>
              <a:t>7/19/2011</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509CEE1A-3678-4603-BBA8-494A4A6E8DA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D70B7A4-CB9E-4BB1-A245-3D7BF1310490}" type="slidenum">
              <a:rPr lang="en-US" smtClean="0"/>
              <a:pPr/>
              <a:t>24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 y="-274320"/>
            <a:ext cx="9144000" cy="1280160"/>
          </a:xfrm>
        </p:spPr>
        <p:txBody>
          <a:bodyPr/>
          <a:lstStyle>
            <a:lvl1pPr>
              <a:defRPr>
                <a:latin typeface="Segoe UI Light" pitchFamily="34" charset="0"/>
              </a:defRPr>
            </a:lvl1pPr>
          </a:lstStyle>
          <a:p>
            <a:r>
              <a:rPr lang="en-US" dirty="0" smtClean="0"/>
              <a:t>title</a:t>
            </a:r>
            <a:endParaRPr lang="en-US" dirty="0"/>
          </a:p>
        </p:txBody>
      </p:sp>
      <p:sp>
        <p:nvSpPr>
          <p:cNvPr id="3" name="Subtitle 2"/>
          <p:cNvSpPr>
            <a:spLocks noGrp="1"/>
          </p:cNvSpPr>
          <p:nvPr>
            <p:ph type="subTitle" idx="1" hasCustomPrompt="1"/>
          </p:nvPr>
        </p:nvSpPr>
        <p:spPr>
          <a:xfrm>
            <a:off x="-45720" y="1097280"/>
            <a:ext cx="6400800" cy="640080"/>
          </a:xfrm>
        </p:spPr>
        <p:txBody>
          <a:bodyPr/>
          <a:lstStyle>
            <a:lvl1pPr marL="0" indent="0" algn="l">
              <a:buNone/>
              <a:defRPr b="1">
                <a:solidFill>
                  <a:schemeClr val="tx1">
                    <a:tint val="75000"/>
                  </a:schemeClr>
                </a:solidFill>
                <a:latin typeface="Segoe UI Ligh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11" name="Text Placeholder 10"/>
          <p:cNvSpPr>
            <a:spLocks noGrp="1"/>
          </p:cNvSpPr>
          <p:nvPr>
            <p:ph type="body" sz="quarter" idx="10" hasCustomPrompt="1"/>
          </p:nvPr>
        </p:nvSpPr>
        <p:spPr>
          <a:xfrm>
            <a:off x="-45720" y="6263640"/>
            <a:ext cx="6400800" cy="640080"/>
          </a:xfrm>
        </p:spPr>
        <p:txBody>
          <a:bodyPr/>
          <a:lstStyle>
            <a:lvl1pPr>
              <a:defRPr>
                <a:latin typeface="Segoe UI Light" pitchFamily="34" charset="0"/>
              </a:defRPr>
            </a:lvl1pPr>
          </a:lstStyle>
          <a:p>
            <a:pPr lvl="0"/>
            <a:r>
              <a:rPr lang="en-US" dirty="0" smtClean="0"/>
              <a:t>author</a:t>
            </a:r>
            <a:endParaRPr lang="en-US" dirty="0"/>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 calcmode="lin" valueType="num">
                                      <p:cBhvr additive="base">
                                        <p:cTn id="11"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tmplLst>
          <p:tmpl lvl="1">
            <p:tnLst>
              <p:par>
                <p:cT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11" grpId="0" build="allAtOnce">
        <p:tmplLst>
          <p:tmpl lvl="1">
            <p:tnLst>
              <p:par>
                <p:cTn presetID="2" presetClass="entr" presetSubtype="2"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1+#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8A1C93C-B721-4AA4-9956-AFD6A472A8B6}" type="datetimeFigureOut">
              <a:rPr lang="en-US" smtClean="0"/>
              <a:pPr/>
              <a:t>7/19/2011</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E68443D-9A9F-4CD3-8C19-FD73068F57D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91CF6C-15D1-4EB0-8B32-48FE1102FB61}" type="datetimeFigureOut">
              <a:rPr lang="en-US" smtClean="0"/>
              <a:pPr/>
              <a:t>7/19/2011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3C66158-905D-4A16-BB09-7C1AF0FDCAB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40" y="4800824"/>
            <a:ext cx="5486177" cy="567035"/>
          </a:xfrm>
        </p:spPr>
        <p:txBody>
          <a:bodyPr/>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40" y="612800"/>
            <a:ext cx="5486177" cy="4114354"/>
          </a:xfrm>
        </p:spPr>
        <p:txBody>
          <a:bodyPr/>
          <a:lstStyle>
            <a:lvl1pPr marL="0" indent="0">
              <a:buNone/>
              <a:defRPr sz="2200"/>
            </a:lvl1pPr>
            <a:lvl2pPr marL="321374" indent="0">
              <a:buNone/>
              <a:defRPr sz="2000"/>
            </a:lvl2pPr>
            <a:lvl3pPr marL="642750" indent="0">
              <a:buNone/>
              <a:defRPr sz="1700"/>
            </a:lvl3pPr>
            <a:lvl4pPr marL="964124" indent="0">
              <a:buNone/>
              <a:defRPr sz="1400"/>
            </a:lvl4pPr>
            <a:lvl5pPr marL="1285500" indent="0">
              <a:buNone/>
              <a:defRPr sz="1400"/>
            </a:lvl5pPr>
            <a:lvl6pPr marL="1606877" indent="0">
              <a:buNone/>
              <a:defRPr sz="1400"/>
            </a:lvl6pPr>
            <a:lvl7pPr marL="1928250" indent="0">
              <a:buNone/>
              <a:defRPr sz="1400"/>
            </a:lvl7pPr>
            <a:lvl8pPr marL="2249626" indent="0">
              <a:buNone/>
              <a:defRPr sz="1400"/>
            </a:lvl8pPr>
            <a:lvl9pPr marL="2571001" indent="0">
              <a:buNone/>
              <a:defRPr sz="1400"/>
            </a:lvl9pPr>
          </a:lstStyle>
          <a:p>
            <a:pPr lvl="0"/>
            <a:endParaRPr lang="en-US" noProof="0">
              <a:sym typeface="Gill Sans" charset="0"/>
            </a:endParaRPr>
          </a:p>
        </p:txBody>
      </p:sp>
      <p:sp>
        <p:nvSpPr>
          <p:cNvPr id="4" name="Text Placeholder 3"/>
          <p:cNvSpPr>
            <a:spLocks noGrp="1"/>
          </p:cNvSpPr>
          <p:nvPr>
            <p:ph type="body" sz="half" idx="2"/>
          </p:nvPr>
        </p:nvSpPr>
        <p:spPr>
          <a:xfrm>
            <a:off x="1792640" y="5367860"/>
            <a:ext cx="5486177" cy="804788"/>
          </a:xfrm>
        </p:spPr>
        <p:txBody>
          <a:bodyPr/>
          <a:lstStyle>
            <a:lvl1pPr marL="0" indent="0">
              <a:buNone/>
              <a:defRPr sz="1000"/>
            </a:lvl1pPr>
            <a:lvl2pPr marL="321374" indent="0">
              <a:buNone/>
              <a:defRPr sz="800"/>
            </a:lvl2pPr>
            <a:lvl3pPr marL="642750" indent="0">
              <a:buNone/>
              <a:defRPr sz="700"/>
            </a:lvl3pPr>
            <a:lvl4pPr marL="964124" indent="0">
              <a:buNone/>
              <a:defRPr sz="600"/>
            </a:lvl4pPr>
            <a:lvl5pPr marL="1285500" indent="0">
              <a:buNone/>
              <a:defRPr sz="600"/>
            </a:lvl5pPr>
            <a:lvl6pPr marL="1606877" indent="0">
              <a:buNone/>
              <a:defRPr sz="600"/>
            </a:lvl6pPr>
            <a:lvl7pPr marL="1928250" indent="0">
              <a:buNone/>
              <a:defRPr sz="600"/>
            </a:lvl7pPr>
            <a:lvl8pPr marL="2249626" indent="0">
              <a:buNone/>
              <a:defRPr sz="600"/>
            </a:lvl8pPr>
            <a:lvl9pPr marL="2571001" indent="0">
              <a:buNone/>
              <a:defRPr sz="600"/>
            </a:lvl9pPr>
          </a:lstStyle>
          <a:p>
            <a:pPr lvl="0"/>
            <a:r>
              <a:rPr lang="en-US" smtClean="0"/>
              <a:t>Click to edit Master text styles</a:t>
            </a:r>
          </a:p>
        </p:txBody>
      </p:sp>
      <p:sp>
        <p:nvSpPr>
          <p:cNvPr id="5" name="Text Box 3"/>
          <p:cNvSpPr txBox="1">
            <a:spLocks noGrp="1" noChangeArrowheads="1"/>
          </p:cNvSpPr>
          <p:nvPr>
            <p:ph type="sldNum" sz="quarter" idx="10"/>
          </p:nvPr>
        </p:nvSpPr>
        <p:spPr>
          <a:xfrm>
            <a:off x="4446984" y="6509742"/>
            <a:ext cx="241102" cy="258961"/>
          </a:xfrm>
          <a:prstGeom prst="rect">
            <a:avLst/>
          </a:prstGeom>
          <a:ln/>
        </p:spPr>
        <p:txBody>
          <a:bodyPr lIns="64291" tIns="32146" rIns="64291" bIns="32146"/>
          <a:lstStyle>
            <a:lvl1pPr>
              <a:defRPr/>
            </a:lvl1pPr>
          </a:lstStyle>
          <a:p>
            <a:pPr>
              <a:defRPr/>
            </a:pPr>
            <a:fld id="{4144E573-F037-4BA6-8F08-032059722BAD}"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0" y="-274320"/>
            <a:ext cx="9144000" cy="1280160"/>
          </a:xfrm>
        </p:spPr>
        <p:txBody>
          <a:bodyPr/>
          <a:lstStyle>
            <a:lvl1pPr>
              <a:defRPr>
                <a:latin typeface="Segoe UI Light" pitchFamily="34" charset="0"/>
              </a:defRPr>
            </a:lvl1pPr>
          </a:lstStyle>
          <a:p>
            <a:r>
              <a:rPr lang="en-US" dirty="0" smtClean="0"/>
              <a:t>title</a:t>
            </a:r>
            <a:endParaRPr lang="en-US" dirty="0"/>
          </a:p>
        </p:txBody>
      </p:sp>
      <p:sp>
        <p:nvSpPr>
          <p:cNvPr id="21" name="Text Placeholder 20"/>
          <p:cNvSpPr>
            <a:spLocks noGrp="1"/>
          </p:cNvSpPr>
          <p:nvPr>
            <p:ph type="body" sz="quarter" idx="26" hasCustomPrompt="1"/>
          </p:nvPr>
        </p:nvSpPr>
        <p:spPr>
          <a:xfrm>
            <a:off x="4572000" y="-274320"/>
            <a:ext cx="5943600" cy="1280160"/>
          </a:xfrm>
        </p:spPr>
        <p:txBody>
          <a:bodyPr>
            <a:noAutofit/>
          </a:bodyPr>
          <a:lstStyle>
            <a:lvl1pPr>
              <a:defRPr sz="8000" baseline="0">
                <a:solidFill>
                  <a:schemeClr val="accent1"/>
                </a:solidFill>
                <a:latin typeface="Segoe UI Light" pitchFamily="34" charset="0"/>
              </a:defRPr>
            </a:lvl1pPr>
          </a:lstStyle>
          <a:p>
            <a:pPr lvl="0"/>
            <a:r>
              <a:rPr lang="en-US" dirty="0" smtClean="0"/>
              <a:t>title 2</a:t>
            </a:r>
            <a:endParaRPr lang="en-US" dirty="0"/>
          </a:p>
        </p:txBody>
      </p:sp>
      <p:sp>
        <p:nvSpPr>
          <p:cNvPr id="8" name="Subtitle 2"/>
          <p:cNvSpPr>
            <a:spLocks noGrp="1"/>
          </p:cNvSpPr>
          <p:nvPr>
            <p:ph type="subTitle" idx="13" hasCustomPrompt="1"/>
          </p:nvPr>
        </p:nvSpPr>
        <p:spPr>
          <a:xfrm>
            <a:off x="-45720" y="1097280"/>
            <a:ext cx="6400800" cy="640080"/>
          </a:xfrm>
        </p:spPr>
        <p:txBody>
          <a:bodyPr/>
          <a:lstStyle>
            <a:lvl1pPr marL="0" indent="0" algn="l">
              <a:buNone/>
              <a:defRPr b="1">
                <a:solidFill>
                  <a:schemeClr val="tx1">
                    <a:tint val="75000"/>
                  </a:schemeClr>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9" name="Text Placeholder 7"/>
          <p:cNvSpPr>
            <a:spLocks noGrp="1"/>
          </p:cNvSpPr>
          <p:nvPr>
            <p:ph type="body" sz="quarter" idx="14" hasCustomPrompt="1"/>
          </p:nvPr>
        </p:nvSpPr>
        <p:spPr>
          <a:xfrm>
            <a:off x="-45720" y="2057400"/>
            <a:ext cx="9189720" cy="457200"/>
          </a:xfrm>
        </p:spPr>
        <p:txBody>
          <a:bodyPr anchor="ctr">
            <a:normAutofit/>
          </a:bodyPr>
          <a:lstStyle>
            <a:lvl1pPr>
              <a:defRPr sz="2400" b="1" baseline="0">
                <a:latin typeface="+mj-lt"/>
              </a:defRPr>
            </a:lvl1pPr>
          </a:lstStyle>
          <a:p>
            <a:pPr lvl="0"/>
            <a:r>
              <a:rPr lang="en-US" dirty="0" smtClean="0"/>
              <a:t>Topic</a:t>
            </a:r>
          </a:p>
        </p:txBody>
      </p:sp>
      <p:sp>
        <p:nvSpPr>
          <p:cNvPr id="10" name="Text Placeholder 7"/>
          <p:cNvSpPr>
            <a:spLocks noGrp="1"/>
          </p:cNvSpPr>
          <p:nvPr>
            <p:ph type="body" sz="quarter" idx="15" hasCustomPrompt="1"/>
          </p:nvPr>
        </p:nvSpPr>
        <p:spPr>
          <a:xfrm>
            <a:off x="-45720" y="2438400"/>
            <a:ext cx="9189720" cy="381000"/>
          </a:xfrm>
        </p:spPr>
        <p:txBody>
          <a:bodyPr anchor="ctr">
            <a:normAutofit/>
          </a:bodyPr>
          <a:lstStyle>
            <a:lvl1pPr>
              <a:defRPr sz="2000" baseline="0">
                <a:latin typeface="+mj-lt"/>
              </a:defRPr>
            </a:lvl1pPr>
          </a:lstStyle>
          <a:p>
            <a:pPr lvl="0"/>
            <a:r>
              <a:rPr lang="en-US" dirty="0" smtClean="0"/>
              <a:t>Description</a:t>
            </a:r>
          </a:p>
        </p:txBody>
      </p:sp>
      <p:sp>
        <p:nvSpPr>
          <p:cNvPr id="11" name="Text Placeholder 7"/>
          <p:cNvSpPr>
            <a:spLocks noGrp="1"/>
          </p:cNvSpPr>
          <p:nvPr>
            <p:ph type="body" sz="quarter" idx="16" hasCustomPrompt="1"/>
          </p:nvPr>
        </p:nvSpPr>
        <p:spPr>
          <a:xfrm>
            <a:off x="-45720" y="2743200"/>
            <a:ext cx="9189720" cy="381000"/>
          </a:xfrm>
        </p:spPr>
        <p:txBody>
          <a:bodyPr anchor="ctr">
            <a:normAutofit/>
          </a:bodyPr>
          <a:lstStyle>
            <a:lvl1pPr>
              <a:defRPr sz="2000" baseline="0">
                <a:solidFill>
                  <a:schemeClr val="accent3"/>
                </a:solidFill>
                <a:latin typeface="+mj-lt"/>
              </a:defRPr>
            </a:lvl1pPr>
          </a:lstStyle>
          <a:p>
            <a:pPr lvl="0"/>
            <a:r>
              <a:rPr lang="en-US" dirty="0" smtClean="0"/>
              <a:t>Further Description </a:t>
            </a:r>
          </a:p>
        </p:txBody>
      </p:sp>
      <p:sp>
        <p:nvSpPr>
          <p:cNvPr id="12" name="Text Placeholder 7"/>
          <p:cNvSpPr>
            <a:spLocks noGrp="1"/>
          </p:cNvSpPr>
          <p:nvPr>
            <p:ph type="body" sz="quarter" idx="17" hasCustomPrompt="1"/>
          </p:nvPr>
        </p:nvSpPr>
        <p:spPr>
          <a:xfrm>
            <a:off x="-45720" y="3048000"/>
            <a:ext cx="9189720" cy="381000"/>
          </a:xfrm>
        </p:spPr>
        <p:txBody>
          <a:bodyPr anchor="ctr">
            <a:normAutofit/>
          </a:bodyPr>
          <a:lstStyle>
            <a:lvl1pPr>
              <a:defRPr sz="2000" baseline="0">
                <a:solidFill>
                  <a:schemeClr val="accent1"/>
                </a:solidFill>
                <a:latin typeface="+mj-lt"/>
              </a:defRPr>
            </a:lvl1pPr>
          </a:lstStyle>
          <a:p>
            <a:pPr lvl="0"/>
            <a:r>
              <a:rPr lang="en-US" dirty="0" smtClean="0"/>
              <a:t>Even Further Description</a:t>
            </a:r>
          </a:p>
        </p:txBody>
      </p:sp>
      <p:sp>
        <p:nvSpPr>
          <p:cNvPr id="13" name="Text Placeholder 7"/>
          <p:cNvSpPr>
            <a:spLocks noGrp="1"/>
          </p:cNvSpPr>
          <p:nvPr>
            <p:ph type="body" sz="quarter" idx="18" hasCustomPrompt="1"/>
          </p:nvPr>
        </p:nvSpPr>
        <p:spPr>
          <a:xfrm>
            <a:off x="-45720" y="3505200"/>
            <a:ext cx="9189720" cy="457200"/>
          </a:xfrm>
        </p:spPr>
        <p:txBody>
          <a:bodyPr anchor="ctr">
            <a:normAutofit/>
          </a:bodyPr>
          <a:lstStyle>
            <a:lvl1pPr>
              <a:defRPr sz="2400" b="1" baseline="0">
                <a:latin typeface="+mj-lt"/>
              </a:defRPr>
            </a:lvl1pPr>
          </a:lstStyle>
          <a:p>
            <a:pPr lvl="0"/>
            <a:r>
              <a:rPr lang="en-US" dirty="0" smtClean="0"/>
              <a:t>Topic</a:t>
            </a:r>
          </a:p>
        </p:txBody>
      </p:sp>
      <p:sp>
        <p:nvSpPr>
          <p:cNvPr id="14" name="Text Placeholder 7"/>
          <p:cNvSpPr>
            <a:spLocks noGrp="1"/>
          </p:cNvSpPr>
          <p:nvPr>
            <p:ph type="body" sz="quarter" idx="19" hasCustomPrompt="1"/>
          </p:nvPr>
        </p:nvSpPr>
        <p:spPr>
          <a:xfrm>
            <a:off x="-45720" y="3886200"/>
            <a:ext cx="9189720" cy="381000"/>
          </a:xfrm>
        </p:spPr>
        <p:txBody>
          <a:bodyPr anchor="ctr">
            <a:normAutofit/>
          </a:bodyPr>
          <a:lstStyle>
            <a:lvl1pPr>
              <a:defRPr sz="2000" baseline="0">
                <a:latin typeface="+mj-lt"/>
              </a:defRPr>
            </a:lvl1pPr>
          </a:lstStyle>
          <a:p>
            <a:pPr lvl="0"/>
            <a:r>
              <a:rPr lang="en-US" dirty="0" smtClean="0"/>
              <a:t>Description</a:t>
            </a:r>
          </a:p>
        </p:txBody>
      </p:sp>
      <p:sp>
        <p:nvSpPr>
          <p:cNvPr id="15" name="Text Placeholder 7"/>
          <p:cNvSpPr>
            <a:spLocks noGrp="1"/>
          </p:cNvSpPr>
          <p:nvPr>
            <p:ph type="body" sz="quarter" idx="20" hasCustomPrompt="1"/>
          </p:nvPr>
        </p:nvSpPr>
        <p:spPr>
          <a:xfrm>
            <a:off x="-45720" y="4191000"/>
            <a:ext cx="9189720" cy="381000"/>
          </a:xfrm>
        </p:spPr>
        <p:txBody>
          <a:bodyPr anchor="ctr">
            <a:normAutofit/>
          </a:bodyPr>
          <a:lstStyle>
            <a:lvl1pPr>
              <a:defRPr sz="2000" baseline="0">
                <a:solidFill>
                  <a:schemeClr val="accent3"/>
                </a:solidFill>
                <a:latin typeface="+mj-lt"/>
              </a:defRPr>
            </a:lvl1pPr>
          </a:lstStyle>
          <a:p>
            <a:pPr lvl="0"/>
            <a:r>
              <a:rPr lang="en-US" dirty="0" smtClean="0"/>
              <a:t>Further Description </a:t>
            </a:r>
          </a:p>
        </p:txBody>
      </p:sp>
      <p:sp>
        <p:nvSpPr>
          <p:cNvPr id="16" name="Text Placeholder 7"/>
          <p:cNvSpPr>
            <a:spLocks noGrp="1"/>
          </p:cNvSpPr>
          <p:nvPr>
            <p:ph type="body" sz="quarter" idx="21" hasCustomPrompt="1"/>
          </p:nvPr>
        </p:nvSpPr>
        <p:spPr>
          <a:xfrm>
            <a:off x="-45720" y="4495800"/>
            <a:ext cx="9189720" cy="381000"/>
          </a:xfrm>
        </p:spPr>
        <p:txBody>
          <a:bodyPr anchor="ctr">
            <a:normAutofit/>
          </a:bodyPr>
          <a:lstStyle>
            <a:lvl1pPr>
              <a:defRPr sz="2000" baseline="0">
                <a:solidFill>
                  <a:schemeClr val="accent1"/>
                </a:solidFill>
                <a:latin typeface="+mj-lt"/>
              </a:defRPr>
            </a:lvl1pPr>
          </a:lstStyle>
          <a:p>
            <a:pPr lvl="0"/>
            <a:r>
              <a:rPr lang="en-US" dirty="0" smtClean="0"/>
              <a:t>Even Further Description</a:t>
            </a:r>
          </a:p>
        </p:txBody>
      </p:sp>
      <p:sp>
        <p:nvSpPr>
          <p:cNvPr id="17" name="Text Placeholder 7"/>
          <p:cNvSpPr>
            <a:spLocks noGrp="1"/>
          </p:cNvSpPr>
          <p:nvPr>
            <p:ph type="body" sz="quarter" idx="22" hasCustomPrompt="1"/>
          </p:nvPr>
        </p:nvSpPr>
        <p:spPr>
          <a:xfrm>
            <a:off x="-45720" y="4953000"/>
            <a:ext cx="9189720" cy="457200"/>
          </a:xfrm>
        </p:spPr>
        <p:txBody>
          <a:bodyPr anchor="ctr">
            <a:normAutofit/>
          </a:bodyPr>
          <a:lstStyle>
            <a:lvl1pPr>
              <a:defRPr sz="2400" b="1" baseline="0">
                <a:latin typeface="+mj-lt"/>
              </a:defRPr>
            </a:lvl1pPr>
          </a:lstStyle>
          <a:p>
            <a:pPr lvl="0"/>
            <a:r>
              <a:rPr lang="en-US" dirty="0" smtClean="0"/>
              <a:t>Topic</a:t>
            </a:r>
          </a:p>
        </p:txBody>
      </p:sp>
      <p:sp>
        <p:nvSpPr>
          <p:cNvPr id="18" name="Text Placeholder 7"/>
          <p:cNvSpPr>
            <a:spLocks noGrp="1"/>
          </p:cNvSpPr>
          <p:nvPr>
            <p:ph type="body" sz="quarter" idx="23" hasCustomPrompt="1"/>
          </p:nvPr>
        </p:nvSpPr>
        <p:spPr>
          <a:xfrm>
            <a:off x="-45720" y="5334000"/>
            <a:ext cx="9189720" cy="381000"/>
          </a:xfrm>
        </p:spPr>
        <p:txBody>
          <a:bodyPr anchor="ctr">
            <a:normAutofit/>
          </a:bodyPr>
          <a:lstStyle>
            <a:lvl1pPr>
              <a:defRPr sz="2000" baseline="0">
                <a:latin typeface="+mj-lt"/>
              </a:defRPr>
            </a:lvl1pPr>
          </a:lstStyle>
          <a:p>
            <a:pPr lvl="0"/>
            <a:r>
              <a:rPr lang="en-US" dirty="0" smtClean="0"/>
              <a:t>Description</a:t>
            </a:r>
          </a:p>
        </p:txBody>
      </p:sp>
      <p:sp>
        <p:nvSpPr>
          <p:cNvPr id="19" name="Text Placeholder 7"/>
          <p:cNvSpPr>
            <a:spLocks noGrp="1"/>
          </p:cNvSpPr>
          <p:nvPr>
            <p:ph type="body" sz="quarter" idx="24" hasCustomPrompt="1"/>
          </p:nvPr>
        </p:nvSpPr>
        <p:spPr>
          <a:xfrm>
            <a:off x="-45720" y="5638800"/>
            <a:ext cx="9189720" cy="381000"/>
          </a:xfrm>
        </p:spPr>
        <p:txBody>
          <a:bodyPr anchor="ctr">
            <a:normAutofit/>
          </a:bodyPr>
          <a:lstStyle>
            <a:lvl1pPr>
              <a:defRPr sz="2000" baseline="0">
                <a:solidFill>
                  <a:schemeClr val="accent3"/>
                </a:solidFill>
                <a:latin typeface="+mj-lt"/>
              </a:defRPr>
            </a:lvl1pPr>
          </a:lstStyle>
          <a:p>
            <a:pPr lvl="0"/>
            <a:r>
              <a:rPr lang="en-US" dirty="0" smtClean="0"/>
              <a:t>Further Description </a:t>
            </a:r>
          </a:p>
        </p:txBody>
      </p:sp>
      <p:sp>
        <p:nvSpPr>
          <p:cNvPr id="20" name="Text Placeholder 7"/>
          <p:cNvSpPr>
            <a:spLocks noGrp="1"/>
          </p:cNvSpPr>
          <p:nvPr>
            <p:ph type="body" sz="quarter" idx="25" hasCustomPrompt="1"/>
          </p:nvPr>
        </p:nvSpPr>
        <p:spPr>
          <a:xfrm>
            <a:off x="-45720" y="5943600"/>
            <a:ext cx="9189720" cy="381000"/>
          </a:xfrm>
        </p:spPr>
        <p:txBody>
          <a:bodyPr anchor="ctr">
            <a:normAutofit/>
          </a:bodyPr>
          <a:lstStyle>
            <a:lvl1pPr>
              <a:defRPr sz="2000" baseline="0">
                <a:solidFill>
                  <a:schemeClr val="accent1"/>
                </a:solidFill>
                <a:latin typeface="+mj-lt"/>
              </a:defRPr>
            </a:lvl1pPr>
          </a:lstStyle>
          <a:p>
            <a:pPr lvl="0"/>
            <a:r>
              <a:rPr lang="en-US" dirty="0" smtClean="0"/>
              <a:t>Even Further Description</a:t>
            </a:r>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 calcmode="lin" valueType="num">
                                      <p:cBhvr additive="base">
                                        <p:cTn id="11"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9">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 calcmode="lin" valueType="num">
                                      <p:cBhvr additive="base">
                                        <p:cTn id="15" dur="5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0">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 calcmode="lin" valueType="num">
                                      <p:cBhvr additive="base">
                                        <p:cTn id="19"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1">
                                            <p:txEl>
                                              <p:pRg st="0" end="0"/>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anim calcmode="lin" valueType="num">
                                      <p:cBhvr additive="base">
                                        <p:cTn id="23"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12">
                                            <p:txEl>
                                              <p:pRg st="0" end="0"/>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 calcmode="lin" valueType="num">
                                      <p:cBhvr additive="base">
                                        <p:cTn id="27"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3">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4">
                                            <p:txEl>
                                              <p:pRg st="0" end="0"/>
                                            </p:txEl>
                                          </p:spTgt>
                                        </p:tgtEl>
                                        <p:attrNameLst>
                                          <p:attrName>style.visibility</p:attrName>
                                        </p:attrNameLst>
                                      </p:cBhvr>
                                      <p:to>
                                        <p:strVal val="visible"/>
                                      </p:to>
                                    </p:set>
                                    <p:anim calcmode="lin" valueType="num">
                                      <p:cBhvr additive="base">
                                        <p:cTn id="31" dur="5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4">
                                            <p:txEl>
                                              <p:pRg st="0" end="0"/>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5">
                                            <p:txEl>
                                              <p:pRg st="0" end="0"/>
                                            </p:txEl>
                                          </p:spTgt>
                                        </p:tgtEl>
                                        <p:attrNameLst>
                                          <p:attrName>style.visibility</p:attrName>
                                        </p:attrNameLst>
                                      </p:cBhvr>
                                      <p:to>
                                        <p:strVal val="visible"/>
                                      </p:to>
                                    </p:set>
                                    <p:anim calcmode="lin" valueType="num">
                                      <p:cBhvr additive="base">
                                        <p:cTn id="3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15">
                                            <p:txEl>
                                              <p:pRg st="0" end="0"/>
                                            </p:txEl>
                                          </p:spTgt>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6">
                                            <p:txEl>
                                              <p:pRg st="0" end="0"/>
                                            </p:txEl>
                                          </p:spTgt>
                                        </p:tgtEl>
                                        <p:attrNameLst>
                                          <p:attrName>style.visibility</p:attrName>
                                        </p:attrNameLst>
                                      </p:cBhvr>
                                      <p:to>
                                        <p:strVal val="visible"/>
                                      </p:to>
                                    </p:set>
                                    <p:anim calcmode="lin" valueType="num">
                                      <p:cBhvr additive="base">
                                        <p:cTn id="39" dur="50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16">
                                            <p:txEl>
                                              <p:pRg st="0" end="0"/>
                                            </p:txEl>
                                          </p:spTgt>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7">
                                            <p:txEl>
                                              <p:pRg st="0" end="0"/>
                                            </p:txEl>
                                          </p:spTgt>
                                        </p:tgtEl>
                                        <p:attrNameLst>
                                          <p:attrName>style.visibility</p:attrName>
                                        </p:attrNameLst>
                                      </p:cBhvr>
                                      <p:to>
                                        <p:strVal val="visible"/>
                                      </p:to>
                                    </p:set>
                                    <p:anim calcmode="lin" valueType="num">
                                      <p:cBhvr additive="base">
                                        <p:cTn id="43" dur="500" fill="hold"/>
                                        <p:tgtEl>
                                          <p:spTgt spid="17">
                                            <p:txEl>
                                              <p:pRg st="0" end="0"/>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7">
                                            <p:txEl>
                                              <p:pRg st="0" end="0"/>
                                            </p:txEl>
                                          </p:spTgt>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8">
                                            <p:txEl>
                                              <p:pRg st="0" end="0"/>
                                            </p:txEl>
                                          </p:spTgt>
                                        </p:tgtEl>
                                        <p:attrNameLst>
                                          <p:attrName>style.visibility</p:attrName>
                                        </p:attrNameLst>
                                      </p:cBhvr>
                                      <p:to>
                                        <p:strVal val="visible"/>
                                      </p:to>
                                    </p:set>
                                    <p:anim calcmode="lin" valueType="num">
                                      <p:cBhvr additive="base">
                                        <p:cTn id="47" dur="5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18">
                                            <p:txEl>
                                              <p:pRg st="0" end="0"/>
                                            </p:txEl>
                                          </p:spTgt>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
                                            <p:txEl>
                                              <p:pRg st="0" end="0"/>
                                            </p:txEl>
                                          </p:spTgt>
                                        </p:tgtEl>
                                        <p:attrNameLst>
                                          <p:attrName>style.visibility</p:attrName>
                                        </p:attrNameLst>
                                      </p:cBhvr>
                                      <p:to>
                                        <p:strVal val="visible"/>
                                      </p:to>
                                    </p:set>
                                    <p:anim calcmode="lin" valueType="num">
                                      <p:cBhvr additive="base">
                                        <p:cTn id="51" dur="50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19">
                                            <p:txEl>
                                              <p:pRg st="0" end="0"/>
                                            </p:txEl>
                                          </p:spTgt>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20">
                                            <p:txEl>
                                              <p:pRg st="0" end="0"/>
                                            </p:txEl>
                                          </p:spTgt>
                                        </p:tgtEl>
                                        <p:attrNameLst>
                                          <p:attrName>style.visibility</p:attrName>
                                        </p:attrNameLst>
                                      </p:cBhvr>
                                      <p:to>
                                        <p:strVal val="visible"/>
                                      </p:to>
                                    </p:set>
                                    <p:anim calcmode="lin" valueType="num">
                                      <p:cBhvr additive="base">
                                        <p:cTn id="55" dur="500" fill="hold"/>
                                        <p:tgtEl>
                                          <p:spTgt spid="20">
                                            <p:txEl>
                                              <p:pRg st="0" end="0"/>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2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tmplLst>
          <p:tmpl lvl="1">
            <p:tnLst>
              <p:par>
                <p:cTn presetID="2" presetClass="entr" presetSubtype="2" fill="hold" nodeType="with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1+#ppt_w/2"/>
                          </p:val>
                        </p:tav>
                        <p:tav tm="100000">
                          <p:val>
                            <p:strVal val="#ppt_x"/>
                          </p:val>
                        </p:tav>
                      </p:tavLst>
                    </p:anim>
                    <p:anim calcmode="lin" valueType="num">
                      <p:cBhvr additive="base">
                        <p:cTn dur="500" fill="hold"/>
                        <p:tgtEl>
                          <p:spTgt spid="8"/>
                        </p:tgtEl>
                        <p:attrNameLst>
                          <p:attrName>ppt_y</p:attrName>
                        </p:attrNameLst>
                      </p:cBhvr>
                      <p:tavLst>
                        <p:tav tm="0">
                          <p:val>
                            <p:strVal val="#ppt_y"/>
                          </p:val>
                        </p:tav>
                        <p:tav tm="100000">
                          <p:val>
                            <p:strVal val="#ppt_y"/>
                          </p:val>
                        </p:tav>
                      </p:tavLst>
                    </p:anim>
                  </p:childTnLst>
                </p:cTn>
              </p:par>
            </p:tnLst>
          </p:tmpl>
        </p:tmplLst>
      </p:bldP>
      <p:bldP spid="9" grpId="0" build="allAtOnce">
        <p:tmplLst>
          <p:tmpl lvl="1">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1+#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10" grpId="0" build="allAtOnce">
        <p:tmplLst>
          <p:tmpl lvl="1">
            <p:tnLst>
              <p:par>
                <p:cTn presetID="2" presetClass="entr" presetSubtype="2"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1+#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Lst>
      </p:bldP>
      <p:bldP spid="11" grpId="0" build="allAtOnce">
        <p:tmplLst>
          <p:tmpl lvl="1">
            <p:tnLst>
              <p:par>
                <p:cTn presetID="2" presetClass="entr" presetSubtype="2"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1+#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P spid="12" grpId="0" build="allAtOnce">
        <p:tmplLst>
          <p:tmpl lvl="1">
            <p:tnLst>
              <p:par>
                <p:cTn presetID="2" presetClass="entr" presetSubtype="2" fill="hold" nodeType="with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3" grpId="0" build="allAtOnce">
        <p:tmplLst>
          <p:tmpl lvl="1">
            <p:tnLst>
              <p:par>
                <p:cTn presetID="2" presetClass="entr" presetSubtype="2"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1+#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P spid="14" grpId="0" build="allAtOnce">
        <p:tmplLst>
          <p:tmpl lvl="1">
            <p:tnLst>
              <p:par>
                <p:cTn presetID="2" presetClass="entr" presetSubtype="2"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1+#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15" grpId="0" build="allAtOnce">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P spid="16" grpId="0" build="allAtOnce">
        <p:tmplLst>
          <p:tmpl lvl="1">
            <p:tnLst>
              <p:par>
                <p:cTn presetID="2" presetClass="entr" presetSubtype="2" fill="hold" nodeType="with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1+#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Lst>
      </p:bldP>
      <p:bldP spid="17" grpId="0" build="allAtOnce">
        <p:tmplLst>
          <p:tmpl lvl="1">
            <p:tnLst>
              <p:par>
                <p:cTn presetID="2" presetClass="entr" presetSubtype="2"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1+#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Lst>
      </p:bldP>
      <p:bldP spid="18" grpId="0" build="allAtOnce">
        <p:tmplLst>
          <p:tmpl lvl="1">
            <p:tnLst>
              <p:par>
                <p:cTn presetID="2" presetClass="entr" presetSubtype="2"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1+#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Lst>
      </p:bldP>
      <p:bldP spid="19" grpId="0" build="allAtOnce">
        <p:tmplLst>
          <p:tmpl lvl="1">
            <p:tnLst>
              <p:par>
                <p:cTn presetID="2" presetClass="entr" presetSubtype="2"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1+#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P spid="20" grpId="0" build="allAtOnce">
        <p:tmplLst>
          <p:tmpl lvl="1">
            <p:tnLst>
              <p:par>
                <p:cTn presetID="2" presetClass="entr" presetSubtype="2"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1+#ppt_w/2"/>
                          </p:val>
                        </p:tav>
                        <p:tav tm="100000">
                          <p:val>
                            <p:strVal val="#ppt_x"/>
                          </p:val>
                        </p:tav>
                      </p:tavLst>
                    </p:anim>
                    <p:anim calcmode="lin" valueType="num">
                      <p:cBhvr additive="base">
                        <p:cTn dur="500" fill="hold"/>
                        <p:tgtEl>
                          <p:spTgt spid="20"/>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ock of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title</a:t>
            </a:r>
            <a:endParaRPr lang="en-US" dirty="0"/>
          </a:p>
        </p:txBody>
      </p:sp>
      <p:sp>
        <p:nvSpPr>
          <p:cNvPr id="9" name="Text Placeholder 20"/>
          <p:cNvSpPr>
            <a:spLocks noGrp="1"/>
          </p:cNvSpPr>
          <p:nvPr>
            <p:ph type="body" sz="quarter" idx="15" hasCustomPrompt="1"/>
          </p:nvPr>
        </p:nvSpPr>
        <p:spPr>
          <a:xfrm>
            <a:off x="4572000" y="-274320"/>
            <a:ext cx="5943600" cy="1280160"/>
          </a:xfrm>
        </p:spPr>
        <p:txBody>
          <a:bodyPr>
            <a:noAutofit/>
          </a:bodyPr>
          <a:lstStyle>
            <a:lvl1pPr>
              <a:defRPr sz="8000" baseline="0">
                <a:solidFill>
                  <a:schemeClr val="accent1"/>
                </a:solidFill>
                <a:latin typeface="Segoe UI Light" pitchFamily="34" charset="0"/>
              </a:defRPr>
            </a:lvl1pPr>
          </a:lstStyle>
          <a:p>
            <a:pPr lvl="0"/>
            <a:r>
              <a:rPr lang="en-US" dirty="0" smtClean="0"/>
              <a:t>title 2</a:t>
            </a:r>
            <a:endParaRPr lang="en-US" dirty="0"/>
          </a:p>
        </p:txBody>
      </p:sp>
      <p:sp>
        <p:nvSpPr>
          <p:cNvPr id="7" name="Subtitle 2"/>
          <p:cNvSpPr>
            <a:spLocks noGrp="1"/>
          </p:cNvSpPr>
          <p:nvPr>
            <p:ph type="subTitle" idx="13" hasCustomPrompt="1"/>
          </p:nvPr>
        </p:nvSpPr>
        <p:spPr>
          <a:xfrm>
            <a:off x="-45720" y="1097280"/>
            <a:ext cx="6400800" cy="640080"/>
          </a:xfrm>
        </p:spPr>
        <p:txBody>
          <a:bodyPr/>
          <a:lstStyle>
            <a:lvl1pPr marL="0" indent="0" algn="l">
              <a:buNone/>
              <a:defRPr b="1">
                <a:solidFill>
                  <a:schemeClr val="tx1">
                    <a:tint val="75000"/>
                  </a:schemeClr>
                </a:solidFill>
                <a:latin typeface="Segoe UI Ligh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8" name="Text Placeholder 7"/>
          <p:cNvSpPr>
            <a:spLocks noGrp="1"/>
          </p:cNvSpPr>
          <p:nvPr>
            <p:ph type="body" sz="quarter" idx="14" hasCustomPrompt="1"/>
          </p:nvPr>
        </p:nvSpPr>
        <p:spPr>
          <a:xfrm>
            <a:off x="-45720" y="2057400"/>
            <a:ext cx="6400800" cy="4495800"/>
          </a:xfrm>
        </p:spPr>
        <p:txBody>
          <a:bodyPr>
            <a:normAutofit/>
          </a:bodyPr>
          <a:lstStyle>
            <a:lvl1pPr marL="0" indent="0">
              <a:defRPr sz="2400" baseline="0">
                <a:latin typeface="+mj-lt"/>
              </a:defRPr>
            </a:lvl1pPr>
          </a:lstStyle>
          <a:p>
            <a:pPr lvl="0"/>
            <a:r>
              <a:rPr lang="en-US" dirty="0" smtClean="0"/>
              <a:t>Insert some text here.</a:t>
            </a:r>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 calcmode="lin" valueType="num">
                                      <p:cBhvr additive="base">
                                        <p:cTn id="11"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tmplLst>
          <p:tmpl lvl="1">
            <p:tnLst>
              <p:par>
                <p:cTn presetID="2" presetClass="entr" presetSubtype="2"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1+#ppt_w/2"/>
                          </p:val>
                        </p:tav>
                        <p:tav tm="100000">
                          <p:val>
                            <p:strVal val="#ppt_x"/>
                          </p:val>
                        </p:tav>
                      </p:tavLst>
                    </p:anim>
                    <p:anim calcmode="lin" valueType="num">
                      <p:cBhvr additive="base">
                        <p:cTn dur="500" fill="hold"/>
                        <p:tgtEl>
                          <p:spTgt spid="7"/>
                        </p:tgtEl>
                        <p:attrNameLst>
                          <p:attrName>ppt_y</p:attrName>
                        </p:attrNameLst>
                      </p:cBhvr>
                      <p:tavLst>
                        <p:tav tm="0">
                          <p:val>
                            <p:strVal val="#ppt_y"/>
                          </p:val>
                        </p:tav>
                        <p:tav tm="100000">
                          <p:val>
                            <p:strVal val="#ppt_y"/>
                          </p:val>
                        </p:tav>
                      </p:tavLst>
                    </p:anim>
                  </p:childTnLst>
                </p:cTn>
              </p:par>
            </p:tnLst>
          </p:tmpl>
        </p:tmplLst>
      </p:bldP>
      <p:bldP spid="8" grpId="0" build="allAtOnce">
        <p:tmplLst>
          <p:tmpl lvl="1">
            <p:tnLst>
              <p:par>
                <p:cTn presetID="2" presetClass="entr" presetSubtype="2" fill="hold" nodeType="with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1+#ppt_w/2"/>
                          </p:val>
                        </p:tav>
                        <p:tav tm="100000">
                          <p:val>
                            <p:strVal val="#ppt_x"/>
                          </p:val>
                        </p:tav>
                      </p:tavLst>
                    </p:anim>
                    <p:anim calcmode="lin" valueType="num">
                      <p:cBhvr additive="base">
                        <p:cTn dur="500" fill="hold"/>
                        <p:tgtEl>
                          <p:spTgt spid="8"/>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umbnails and Overview">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 y="-274320"/>
            <a:ext cx="9189720" cy="1280160"/>
          </a:xfrm>
        </p:spPr>
        <p:txBody>
          <a:bodyPr/>
          <a:lstStyle>
            <a:lvl1pPr>
              <a:defRPr/>
            </a:lvl1pPr>
          </a:lstStyle>
          <a:p>
            <a:r>
              <a:rPr lang="en-US" dirty="0" smtClean="0"/>
              <a:t>title</a:t>
            </a:r>
            <a:endParaRPr lang="en-US" dirty="0"/>
          </a:p>
        </p:txBody>
      </p:sp>
      <p:sp>
        <p:nvSpPr>
          <p:cNvPr id="9" name="Subtitle 2"/>
          <p:cNvSpPr>
            <a:spLocks noGrp="1"/>
          </p:cNvSpPr>
          <p:nvPr>
            <p:ph type="subTitle" idx="13" hasCustomPrompt="1"/>
          </p:nvPr>
        </p:nvSpPr>
        <p:spPr>
          <a:xfrm>
            <a:off x="-45720" y="1097280"/>
            <a:ext cx="6400800" cy="640080"/>
          </a:xfrm>
        </p:spPr>
        <p:txBody>
          <a:bodyPr/>
          <a:lstStyle>
            <a:lvl1pPr marL="0" indent="0" algn="l">
              <a:buNone/>
              <a:defRPr b="1">
                <a:solidFill>
                  <a:schemeClr val="tx1">
                    <a:tint val="75000"/>
                  </a:schemeClr>
                </a:solidFill>
                <a:latin typeface="Segoe UI Ligh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21" name="Text Placeholder 20"/>
          <p:cNvSpPr>
            <a:spLocks noGrp="1"/>
          </p:cNvSpPr>
          <p:nvPr>
            <p:ph type="body" sz="quarter" idx="15" hasCustomPrompt="1"/>
          </p:nvPr>
        </p:nvSpPr>
        <p:spPr>
          <a:xfrm>
            <a:off x="4572000" y="-274320"/>
            <a:ext cx="5943600" cy="1280160"/>
          </a:xfrm>
        </p:spPr>
        <p:txBody>
          <a:bodyPr>
            <a:noAutofit/>
          </a:bodyPr>
          <a:lstStyle>
            <a:lvl1pPr>
              <a:defRPr sz="8000" baseline="0">
                <a:solidFill>
                  <a:schemeClr val="accent1"/>
                </a:solidFill>
                <a:latin typeface="Segoe UI Light" pitchFamily="34" charset="0"/>
              </a:defRPr>
            </a:lvl1pPr>
          </a:lstStyle>
          <a:p>
            <a:pPr lvl="0"/>
            <a:r>
              <a:rPr lang="en-US" dirty="0" smtClean="0"/>
              <a:t>title 2</a:t>
            </a:r>
            <a:endParaRPr lang="en-US" dirty="0"/>
          </a:p>
        </p:txBody>
      </p:sp>
      <p:sp>
        <p:nvSpPr>
          <p:cNvPr id="22" name="Text Placeholder 7"/>
          <p:cNvSpPr>
            <a:spLocks noGrp="1"/>
          </p:cNvSpPr>
          <p:nvPr>
            <p:ph type="body" sz="quarter" idx="14" hasCustomPrompt="1"/>
          </p:nvPr>
        </p:nvSpPr>
        <p:spPr>
          <a:xfrm>
            <a:off x="502920" y="2057400"/>
            <a:ext cx="7955280" cy="457200"/>
          </a:xfrm>
        </p:spPr>
        <p:txBody>
          <a:bodyPr anchor="ctr">
            <a:normAutofit/>
          </a:bodyPr>
          <a:lstStyle>
            <a:lvl1pPr>
              <a:defRPr sz="2400" b="1" baseline="0">
                <a:latin typeface="+mj-lt"/>
              </a:defRPr>
            </a:lvl1pPr>
          </a:lstStyle>
          <a:p>
            <a:pPr lvl="0"/>
            <a:r>
              <a:rPr lang="en-US" dirty="0" smtClean="0"/>
              <a:t>Topic</a:t>
            </a:r>
          </a:p>
        </p:txBody>
      </p:sp>
      <p:sp>
        <p:nvSpPr>
          <p:cNvPr id="24" name="Picture Placeholder 23"/>
          <p:cNvSpPr>
            <a:spLocks noGrp="1"/>
          </p:cNvSpPr>
          <p:nvPr>
            <p:ph type="pic" sz="quarter" idx="16" hasCustomPrompt="1"/>
          </p:nvPr>
        </p:nvSpPr>
        <p:spPr>
          <a:xfrm>
            <a:off x="45720" y="2057400"/>
            <a:ext cx="457200" cy="457200"/>
          </a:xfrm>
        </p:spPr>
        <p:txBody>
          <a:bodyPr lIns="0" tIns="0" rIns="0" bIns="0" anchor="ctr">
            <a:noAutofit/>
          </a:bodyPr>
          <a:lstStyle>
            <a:lvl1pPr indent="-457200" algn="ctr">
              <a:lnSpc>
                <a:spcPct val="75000"/>
              </a:lnSpc>
              <a:spcBef>
                <a:spcPts val="0"/>
              </a:spcBef>
              <a:defRPr sz="1000" b="0" baseline="0">
                <a:latin typeface="Lucida Console" pitchFamily="49" charset="0"/>
                <a:ea typeface="Zepto" pitchFamily="2" charset="0"/>
                <a:cs typeface="Courier New" pitchFamily="49" charset="0"/>
              </a:defRPr>
            </a:lvl1pPr>
          </a:lstStyle>
          <a:p>
            <a:r>
              <a:rPr lang="en-US" dirty="0" smtClean="0"/>
              <a:t>Zoom</a:t>
            </a:r>
          </a:p>
          <a:p>
            <a:r>
              <a:rPr lang="en-US" dirty="0" smtClean="0"/>
              <a:t>In</a:t>
            </a:r>
            <a:endParaRPr lang="en-US" dirty="0"/>
          </a:p>
        </p:txBody>
      </p:sp>
      <p:sp>
        <p:nvSpPr>
          <p:cNvPr id="25" name="Text Placeholder 7"/>
          <p:cNvSpPr>
            <a:spLocks noGrp="1"/>
          </p:cNvSpPr>
          <p:nvPr>
            <p:ph type="body" sz="quarter" idx="17" hasCustomPrompt="1"/>
          </p:nvPr>
        </p:nvSpPr>
        <p:spPr>
          <a:xfrm>
            <a:off x="502920" y="2590800"/>
            <a:ext cx="7955280" cy="457200"/>
          </a:xfrm>
        </p:spPr>
        <p:txBody>
          <a:bodyPr anchor="ctr">
            <a:normAutofit/>
          </a:bodyPr>
          <a:lstStyle>
            <a:lvl1pPr>
              <a:defRPr sz="2400" b="1" baseline="0">
                <a:latin typeface="+mj-lt"/>
              </a:defRPr>
            </a:lvl1pPr>
          </a:lstStyle>
          <a:p>
            <a:pPr lvl="0"/>
            <a:r>
              <a:rPr lang="en-US" dirty="0" smtClean="0"/>
              <a:t>Topic</a:t>
            </a:r>
          </a:p>
        </p:txBody>
      </p:sp>
      <p:sp>
        <p:nvSpPr>
          <p:cNvPr id="26" name="Picture Placeholder 23"/>
          <p:cNvSpPr>
            <a:spLocks noGrp="1"/>
          </p:cNvSpPr>
          <p:nvPr>
            <p:ph type="pic" sz="quarter" idx="18" hasCustomPrompt="1"/>
          </p:nvPr>
        </p:nvSpPr>
        <p:spPr>
          <a:xfrm>
            <a:off x="45720" y="2590800"/>
            <a:ext cx="457200" cy="457200"/>
          </a:xfrm>
        </p:spPr>
        <p:txBody>
          <a:bodyPr lIns="0" tIns="0" rIns="0" bIns="0" anchor="ctr">
            <a:noAutofit/>
          </a:bodyPr>
          <a:lstStyle>
            <a:lvl1pPr indent="-457200" algn="ctr">
              <a:lnSpc>
                <a:spcPct val="75000"/>
              </a:lnSpc>
              <a:spcBef>
                <a:spcPts val="0"/>
              </a:spcBef>
              <a:defRPr sz="1000" b="0" baseline="0">
                <a:latin typeface="Lucida Console" pitchFamily="49" charset="0"/>
                <a:ea typeface="Zepto" pitchFamily="2" charset="0"/>
                <a:cs typeface="Courier New" pitchFamily="49" charset="0"/>
              </a:defRPr>
            </a:lvl1pPr>
          </a:lstStyle>
          <a:p>
            <a:r>
              <a:rPr lang="en-US" dirty="0" smtClean="0"/>
              <a:t>Zoom</a:t>
            </a:r>
          </a:p>
          <a:p>
            <a:r>
              <a:rPr lang="en-US" dirty="0" smtClean="0"/>
              <a:t>In</a:t>
            </a:r>
            <a:endParaRPr lang="en-US" dirty="0"/>
          </a:p>
        </p:txBody>
      </p:sp>
      <p:sp>
        <p:nvSpPr>
          <p:cNvPr id="27" name="Text Placeholder 7"/>
          <p:cNvSpPr>
            <a:spLocks noGrp="1"/>
          </p:cNvSpPr>
          <p:nvPr>
            <p:ph type="body" sz="quarter" idx="19" hasCustomPrompt="1"/>
          </p:nvPr>
        </p:nvSpPr>
        <p:spPr>
          <a:xfrm>
            <a:off x="502920" y="3124200"/>
            <a:ext cx="7955280" cy="457200"/>
          </a:xfrm>
        </p:spPr>
        <p:txBody>
          <a:bodyPr anchor="ctr">
            <a:normAutofit/>
          </a:bodyPr>
          <a:lstStyle>
            <a:lvl1pPr>
              <a:defRPr sz="2400" b="1" baseline="0">
                <a:latin typeface="+mj-lt"/>
              </a:defRPr>
            </a:lvl1pPr>
          </a:lstStyle>
          <a:p>
            <a:pPr lvl="0"/>
            <a:r>
              <a:rPr lang="en-US" dirty="0" smtClean="0"/>
              <a:t>Topic</a:t>
            </a:r>
          </a:p>
        </p:txBody>
      </p:sp>
      <p:sp>
        <p:nvSpPr>
          <p:cNvPr id="28" name="Picture Placeholder 23"/>
          <p:cNvSpPr>
            <a:spLocks noGrp="1"/>
          </p:cNvSpPr>
          <p:nvPr>
            <p:ph type="pic" sz="quarter" idx="20" hasCustomPrompt="1"/>
          </p:nvPr>
        </p:nvSpPr>
        <p:spPr>
          <a:xfrm>
            <a:off x="45720" y="3124200"/>
            <a:ext cx="457200" cy="457200"/>
          </a:xfrm>
        </p:spPr>
        <p:txBody>
          <a:bodyPr lIns="0" tIns="0" rIns="0" bIns="0" anchor="ctr">
            <a:noAutofit/>
          </a:bodyPr>
          <a:lstStyle>
            <a:lvl1pPr indent="-457200" algn="ctr">
              <a:lnSpc>
                <a:spcPct val="75000"/>
              </a:lnSpc>
              <a:spcBef>
                <a:spcPts val="0"/>
              </a:spcBef>
              <a:defRPr sz="1000" b="0" baseline="0">
                <a:latin typeface="Lucida Console" pitchFamily="49" charset="0"/>
                <a:ea typeface="Zepto" pitchFamily="2" charset="0"/>
                <a:cs typeface="Courier New" pitchFamily="49" charset="0"/>
              </a:defRPr>
            </a:lvl1pPr>
          </a:lstStyle>
          <a:p>
            <a:r>
              <a:rPr lang="en-US" dirty="0" smtClean="0"/>
              <a:t>Zoom</a:t>
            </a:r>
          </a:p>
          <a:p>
            <a:r>
              <a:rPr lang="en-US" dirty="0" smtClean="0"/>
              <a:t>In</a:t>
            </a:r>
            <a:endParaRPr lang="en-US" dirty="0"/>
          </a:p>
        </p:txBody>
      </p:sp>
      <p:sp>
        <p:nvSpPr>
          <p:cNvPr id="29" name="Text Placeholder 7"/>
          <p:cNvSpPr>
            <a:spLocks noGrp="1"/>
          </p:cNvSpPr>
          <p:nvPr>
            <p:ph type="body" sz="quarter" idx="21" hasCustomPrompt="1"/>
          </p:nvPr>
        </p:nvSpPr>
        <p:spPr>
          <a:xfrm>
            <a:off x="502920" y="3657600"/>
            <a:ext cx="7955280" cy="457200"/>
          </a:xfrm>
        </p:spPr>
        <p:txBody>
          <a:bodyPr anchor="ctr">
            <a:normAutofit/>
          </a:bodyPr>
          <a:lstStyle>
            <a:lvl1pPr>
              <a:defRPr sz="2400" b="1" baseline="0">
                <a:latin typeface="+mj-lt"/>
              </a:defRPr>
            </a:lvl1pPr>
          </a:lstStyle>
          <a:p>
            <a:pPr lvl="0"/>
            <a:r>
              <a:rPr lang="en-US" dirty="0" smtClean="0"/>
              <a:t>Topic</a:t>
            </a:r>
          </a:p>
        </p:txBody>
      </p:sp>
      <p:sp>
        <p:nvSpPr>
          <p:cNvPr id="30" name="Picture Placeholder 23"/>
          <p:cNvSpPr>
            <a:spLocks noGrp="1"/>
          </p:cNvSpPr>
          <p:nvPr>
            <p:ph type="pic" sz="quarter" idx="22" hasCustomPrompt="1"/>
          </p:nvPr>
        </p:nvSpPr>
        <p:spPr>
          <a:xfrm>
            <a:off x="45720" y="3657600"/>
            <a:ext cx="457200" cy="457200"/>
          </a:xfrm>
        </p:spPr>
        <p:txBody>
          <a:bodyPr lIns="0" tIns="0" rIns="0" bIns="0" anchor="ctr">
            <a:noAutofit/>
          </a:bodyPr>
          <a:lstStyle>
            <a:lvl1pPr indent="-457200" algn="ctr">
              <a:lnSpc>
                <a:spcPct val="75000"/>
              </a:lnSpc>
              <a:spcBef>
                <a:spcPts val="0"/>
              </a:spcBef>
              <a:defRPr sz="1000" b="0" baseline="0">
                <a:latin typeface="Lucida Console" pitchFamily="49" charset="0"/>
                <a:ea typeface="Zepto" pitchFamily="2" charset="0"/>
                <a:cs typeface="Courier New" pitchFamily="49" charset="0"/>
              </a:defRPr>
            </a:lvl1pPr>
          </a:lstStyle>
          <a:p>
            <a:r>
              <a:rPr lang="en-US" dirty="0" smtClean="0"/>
              <a:t>Zoom</a:t>
            </a:r>
          </a:p>
          <a:p>
            <a:r>
              <a:rPr lang="en-US" dirty="0" smtClean="0"/>
              <a:t>In</a:t>
            </a:r>
            <a:endParaRPr lang="en-US" dirty="0"/>
          </a:p>
        </p:txBody>
      </p:sp>
      <p:sp>
        <p:nvSpPr>
          <p:cNvPr id="31" name="Text Placeholder 7"/>
          <p:cNvSpPr>
            <a:spLocks noGrp="1"/>
          </p:cNvSpPr>
          <p:nvPr>
            <p:ph type="body" sz="quarter" idx="23" hasCustomPrompt="1"/>
          </p:nvPr>
        </p:nvSpPr>
        <p:spPr>
          <a:xfrm>
            <a:off x="502920" y="4191000"/>
            <a:ext cx="7955280" cy="457200"/>
          </a:xfrm>
        </p:spPr>
        <p:txBody>
          <a:bodyPr anchor="ctr">
            <a:normAutofit/>
          </a:bodyPr>
          <a:lstStyle>
            <a:lvl1pPr>
              <a:defRPr sz="2400" b="1" baseline="0">
                <a:latin typeface="+mj-lt"/>
              </a:defRPr>
            </a:lvl1pPr>
          </a:lstStyle>
          <a:p>
            <a:pPr lvl="0"/>
            <a:r>
              <a:rPr lang="en-US" dirty="0" smtClean="0"/>
              <a:t>Topic</a:t>
            </a:r>
          </a:p>
        </p:txBody>
      </p:sp>
      <p:sp>
        <p:nvSpPr>
          <p:cNvPr id="32" name="Picture Placeholder 23"/>
          <p:cNvSpPr>
            <a:spLocks noGrp="1"/>
          </p:cNvSpPr>
          <p:nvPr>
            <p:ph type="pic" sz="quarter" idx="24" hasCustomPrompt="1"/>
          </p:nvPr>
        </p:nvSpPr>
        <p:spPr>
          <a:xfrm>
            <a:off x="45720" y="4191000"/>
            <a:ext cx="457200" cy="457200"/>
          </a:xfrm>
        </p:spPr>
        <p:txBody>
          <a:bodyPr lIns="0" tIns="0" rIns="0" bIns="0" anchor="ctr">
            <a:noAutofit/>
          </a:bodyPr>
          <a:lstStyle>
            <a:lvl1pPr indent="-457200" algn="ctr">
              <a:lnSpc>
                <a:spcPct val="75000"/>
              </a:lnSpc>
              <a:spcBef>
                <a:spcPts val="0"/>
              </a:spcBef>
              <a:defRPr sz="1000" b="0" baseline="0">
                <a:latin typeface="Lucida Console" pitchFamily="49" charset="0"/>
                <a:ea typeface="Zepto" pitchFamily="2" charset="0"/>
                <a:cs typeface="Courier New" pitchFamily="49" charset="0"/>
              </a:defRPr>
            </a:lvl1pPr>
          </a:lstStyle>
          <a:p>
            <a:r>
              <a:rPr lang="en-US" dirty="0" smtClean="0"/>
              <a:t>Zoom</a:t>
            </a:r>
          </a:p>
          <a:p>
            <a:r>
              <a:rPr lang="en-US" dirty="0" smtClean="0"/>
              <a:t>In</a:t>
            </a:r>
            <a:endParaRPr lang="en-US" dirty="0"/>
          </a:p>
        </p:txBody>
      </p:sp>
      <p:sp>
        <p:nvSpPr>
          <p:cNvPr id="33" name="Text Placeholder 7"/>
          <p:cNvSpPr>
            <a:spLocks noGrp="1"/>
          </p:cNvSpPr>
          <p:nvPr>
            <p:ph type="body" sz="quarter" idx="25" hasCustomPrompt="1"/>
          </p:nvPr>
        </p:nvSpPr>
        <p:spPr>
          <a:xfrm>
            <a:off x="502920" y="4724400"/>
            <a:ext cx="7955280" cy="457200"/>
          </a:xfrm>
        </p:spPr>
        <p:txBody>
          <a:bodyPr anchor="ctr">
            <a:normAutofit/>
          </a:bodyPr>
          <a:lstStyle>
            <a:lvl1pPr>
              <a:defRPr sz="2400" b="1" baseline="0">
                <a:latin typeface="+mj-lt"/>
              </a:defRPr>
            </a:lvl1pPr>
          </a:lstStyle>
          <a:p>
            <a:pPr lvl="0"/>
            <a:r>
              <a:rPr lang="en-US" dirty="0" smtClean="0"/>
              <a:t>Topic</a:t>
            </a:r>
          </a:p>
        </p:txBody>
      </p:sp>
      <p:sp>
        <p:nvSpPr>
          <p:cNvPr id="34" name="Picture Placeholder 23"/>
          <p:cNvSpPr>
            <a:spLocks noGrp="1"/>
          </p:cNvSpPr>
          <p:nvPr>
            <p:ph type="pic" sz="quarter" idx="26" hasCustomPrompt="1"/>
          </p:nvPr>
        </p:nvSpPr>
        <p:spPr>
          <a:xfrm>
            <a:off x="45720" y="4724400"/>
            <a:ext cx="457200" cy="457200"/>
          </a:xfrm>
        </p:spPr>
        <p:txBody>
          <a:bodyPr lIns="0" tIns="0" rIns="0" bIns="0" anchor="ctr">
            <a:noAutofit/>
          </a:bodyPr>
          <a:lstStyle>
            <a:lvl1pPr indent="-457200" algn="ctr">
              <a:lnSpc>
                <a:spcPct val="75000"/>
              </a:lnSpc>
              <a:spcBef>
                <a:spcPts val="0"/>
              </a:spcBef>
              <a:defRPr sz="1000" b="0" baseline="0">
                <a:latin typeface="Lucida Console" pitchFamily="49" charset="0"/>
                <a:ea typeface="Zepto" pitchFamily="2" charset="0"/>
                <a:cs typeface="Courier New" pitchFamily="49" charset="0"/>
              </a:defRPr>
            </a:lvl1pPr>
          </a:lstStyle>
          <a:p>
            <a:r>
              <a:rPr lang="en-US" dirty="0" smtClean="0"/>
              <a:t>Zoom</a:t>
            </a:r>
          </a:p>
          <a:p>
            <a:r>
              <a:rPr lang="en-US" dirty="0" smtClean="0"/>
              <a:t>In</a:t>
            </a:r>
            <a:endParaRPr lang="en-US" dirty="0"/>
          </a:p>
        </p:txBody>
      </p:sp>
      <p:sp>
        <p:nvSpPr>
          <p:cNvPr id="35" name="Text Placeholder 7"/>
          <p:cNvSpPr>
            <a:spLocks noGrp="1"/>
          </p:cNvSpPr>
          <p:nvPr>
            <p:ph type="body" sz="quarter" idx="27" hasCustomPrompt="1"/>
          </p:nvPr>
        </p:nvSpPr>
        <p:spPr>
          <a:xfrm>
            <a:off x="502920" y="5257800"/>
            <a:ext cx="7955280" cy="457200"/>
          </a:xfrm>
        </p:spPr>
        <p:txBody>
          <a:bodyPr anchor="ctr">
            <a:normAutofit/>
          </a:bodyPr>
          <a:lstStyle>
            <a:lvl1pPr>
              <a:defRPr sz="2400" b="1" baseline="0">
                <a:latin typeface="+mj-lt"/>
              </a:defRPr>
            </a:lvl1pPr>
          </a:lstStyle>
          <a:p>
            <a:pPr lvl="0"/>
            <a:r>
              <a:rPr lang="en-US" dirty="0" smtClean="0"/>
              <a:t>Topic</a:t>
            </a:r>
          </a:p>
        </p:txBody>
      </p:sp>
      <p:sp>
        <p:nvSpPr>
          <p:cNvPr id="36" name="Picture Placeholder 23"/>
          <p:cNvSpPr>
            <a:spLocks noGrp="1"/>
          </p:cNvSpPr>
          <p:nvPr>
            <p:ph type="pic" sz="quarter" idx="28" hasCustomPrompt="1"/>
          </p:nvPr>
        </p:nvSpPr>
        <p:spPr>
          <a:xfrm>
            <a:off x="45720" y="5257800"/>
            <a:ext cx="457200" cy="457200"/>
          </a:xfrm>
        </p:spPr>
        <p:txBody>
          <a:bodyPr lIns="0" tIns="0" rIns="0" bIns="0" anchor="ctr">
            <a:noAutofit/>
          </a:bodyPr>
          <a:lstStyle>
            <a:lvl1pPr indent="-457200" algn="ctr">
              <a:lnSpc>
                <a:spcPct val="75000"/>
              </a:lnSpc>
              <a:spcBef>
                <a:spcPts val="0"/>
              </a:spcBef>
              <a:defRPr sz="1000" b="0" baseline="0">
                <a:latin typeface="Lucida Console" pitchFamily="49" charset="0"/>
                <a:ea typeface="Zepto" pitchFamily="2" charset="0"/>
                <a:cs typeface="Courier New" pitchFamily="49" charset="0"/>
              </a:defRPr>
            </a:lvl1pPr>
          </a:lstStyle>
          <a:p>
            <a:r>
              <a:rPr lang="en-US" dirty="0" smtClean="0"/>
              <a:t>Zoom</a:t>
            </a:r>
          </a:p>
          <a:p>
            <a:r>
              <a:rPr lang="en-US" dirty="0" smtClean="0"/>
              <a:t>In</a:t>
            </a:r>
            <a:endParaRPr lang="en-US" dirty="0"/>
          </a:p>
        </p:txBody>
      </p:sp>
      <p:sp>
        <p:nvSpPr>
          <p:cNvPr id="37" name="Text Placeholder 7"/>
          <p:cNvSpPr>
            <a:spLocks noGrp="1"/>
          </p:cNvSpPr>
          <p:nvPr>
            <p:ph type="body" sz="quarter" idx="29" hasCustomPrompt="1"/>
          </p:nvPr>
        </p:nvSpPr>
        <p:spPr>
          <a:xfrm>
            <a:off x="502920" y="5791200"/>
            <a:ext cx="7955280" cy="457200"/>
          </a:xfrm>
        </p:spPr>
        <p:txBody>
          <a:bodyPr anchor="ctr">
            <a:normAutofit/>
          </a:bodyPr>
          <a:lstStyle>
            <a:lvl1pPr>
              <a:defRPr sz="2400" b="1" baseline="0">
                <a:latin typeface="+mj-lt"/>
              </a:defRPr>
            </a:lvl1pPr>
          </a:lstStyle>
          <a:p>
            <a:pPr lvl="0"/>
            <a:r>
              <a:rPr lang="en-US" dirty="0" smtClean="0"/>
              <a:t>Topic</a:t>
            </a:r>
          </a:p>
        </p:txBody>
      </p:sp>
      <p:sp>
        <p:nvSpPr>
          <p:cNvPr id="38" name="Picture Placeholder 23"/>
          <p:cNvSpPr>
            <a:spLocks noGrp="1"/>
          </p:cNvSpPr>
          <p:nvPr>
            <p:ph type="pic" sz="quarter" idx="30" hasCustomPrompt="1"/>
          </p:nvPr>
        </p:nvSpPr>
        <p:spPr>
          <a:xfrm>
            <a:off x="45720" y="5791200"/>
            <a:ext cx="457200" cy="457200"/>
          </a:xfrm>
        </p:spPr>
        <p:txBody>
          <a:bodyPr lIns="0" tIns="0" rIns="0" bIns="0" anchor="ctr">
            <a:noAutofit/>
          </a:bodyPr>
          <a:lstStyle>
            <a:lvl1pPr indent="-457200" algn="ctr">
              <a:lnSpc>
                <a:spcPct val="75000"/>
              </a:lnSpc>
              <a:spcBef>
                <a:spcPts val="0"/>
              </a:spcBef>
              <a:defRPr sz="1000" b="0" baseline="0">
                <a:latin typeface="Lucida Console" pitchFamily="49" charset="0"/>
                <a:ea typeface="Zepto" pitchFamily="2" charset="0"/>
                <a:cs typeface="Courier New" pitchFamily="49" charset="0"/>
              </a:defRPr>
            </a:lvl1pPr>
          </a:lstStyle>
          <a:p>
            <a:r>
              <a:rPr lang="en-US" dirty="0" smtClean="0"/>
              <a:t>Zoom</a:t>
            </a:r>
          </a:p>
          <a:p>
            <a:r>
              <a:rPr lang="en-US" dirty="0" smtClean="0"/>
              <a:t>In</a:t>
            </a:r>
            <a:endParaRPr lang="en-US" dirty="0"/>
          </a:p>
        </p:txBody>
      </p:sp>
      <p:sp>
        <p:nvSpPr>
          <p:cNvPr id="39" name="Text Placeholder 7"/>
          <p:cNvSpPr>
            <a:spLocks noGrp="1"/>
          </p:cNvSpPr>
          <p:nvPr>
            <p:ph type="body" sz="quarter" idx="31" hasCustomPrompt="1"/>
          </p:nvPr>
        </p:nvSpPr>
        <p:spPr>
          <a:xfrm>
            <a:off x="502920" y="6324600"/>
            <a:ext cx="7955280" cy="457200"/>
          </a:xfrm>
        </p:spPr>
        <p:txBody>
          <a:bodyPr anchor="ctr">
            <a:normAutofit/>
          </a:bodyPr>
          <a:lstStyle>
            <a:lvl1pPr>
              <a:defRPr sz="2400" b="1" baseline="0">
                <a:latin typeface="+mj-lt"/>
              </a:defRPr>
            </a:lvl1pPr>
          </a:lstStyle>
          <a:p>
            <a:pPr lvl="0"/>
            <a:r>
              <a:rPr lang="en-US" dirty="0" smtClean="0"/>
              <a:t>Topic</a:t>
            </a:r>
          </a:p>
        </p:txBody>
      </p:sp>
      <p:sp>
        <p:nvSpPr>
          <p:cNvPr id="40" name="Picture Placeholder 23"/>
          <p:cNvSpPr>
            <a:spLocks noGrp="1"/>
          </p:cNvSpPr>
          <p:nvPr>
            <p:ph type="pic" sz="quarter" idx="32" hasCustomPrompt="1"/>
          </p:nvPr>
        </p:nvSpPr>
        <p:spPr>
          <a:xfrm>
            <a:off x="45720" y="6324600"/>
            <a:ext cx="457200" cy="457200"/>
          </a:xfrm>
        </p:spPr>
        <p:txBody>
          <a:bodyPr lIns="0" tIns="0" rIns="0" bIns="0" anchor="ctr">
            <a:noAutofit/>
          </a:bodyPr>
          <a:lstStyle>
            <a:lvl1pPr indent="-457200" algn="ctr">
              <a:lnSpc>
                <a:spcPct val="75000"/>
              </a:lnSpc>
              <a:spcBef>
                <a:spcPts val="0"/>
              </a:spcBef>
              <a:defRPr sz="1000" b="0" baseline="0">
                <a:latin typeface="Lucida Console" pitchFamily="49" charset="0"/>
                <a:ea typeface="Zepto" pitchFamily="2" charset="0"/>
                <a:cs typeface="Courier New" pitchFamily="49" charset="0"/>
              </a:defRPr>
            </a:lvl1pPr>
          </a:lstStyle>
          <a:p>
            <a:r>
              <a:rPr lang="en-US" dirty="0" smtClean="0"/>
              <a:t>Zoom</a:t>
            </a:r>
          </a:p>
          <a:p>
            <a:r>
              <a:rPr lang="en-US" dirty="0" smtClean="0"/>
              <a:t>In</a:t>
            </a:r>
            <a:endParaRPr lang="en-US" dirty="0"/>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anim calcmode="lin" valueType="num">
                                      <p:cBhvr additive="base">
                                        <p:cTn id="11"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2">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 calcmode="lin" valueType="num">
                                      <p:cBhvr additive="base">
                                        <p:cTn id="15" dur="500" fill="hold"/>
                                        <p:tgtEl>
                                          <p:spTgt spid="24">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24">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24">
                                            <p:txEl>
                                              <p:pRg st="1" end="1"/>
                                            </p:txEl>
                                          </p:spTgt>
                                        </p:tgtEl>
                                        <p:attrNameLst>
                                          <p:attrName>style.visibility</p:attrName>
                                        </p:attrNameLst>
                                      </p:cBhvr>
                                      <p:to>
                                        <p:strVal val="visible"/>
                                      </p:to>
                                    </p:set>
                                    <p:anim calcmode="lin" valueType="num">
                                      <p:cBhvr additive="base">
                                        <p:cTn id="19" dur="500" fill="hold"/>
                                        <p:tgtEl>
                                          <p:spTgt spid="24">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4">
                                            <p:txEl>
                                              <p:pRg st="1" end="1"/>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25">
                                            <p:txEl>
                                              <p:pRg st="0" end="0"/>
                                            </p:txEl>
                                          </p:spTgt>
                                        </p:tgtEl>
                                        <p:attrNameLst>
                                          <p:attrName>style.visibility</p:attrName>
                                        </p:attrNameLst>
                                      </p:cBhvr>
                                      <p:to>
                                        <p:strVal val="visible"/>
                                      </p:to>
                                    </p:set>
                                    <p:anim calcmode="lin" valueType="num">
                                      <p:cBhvr additive="base">
                                        <p:cTn id="23" dur="500" fill="hold"/>
                                        <p:tgtEl>
                                          <p:spTgt spid="25">
                                            <p:txEl>
                                              <p:pRg st="0" end="0"/>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25">
                                            <p:txEl>
                                              <p:pRg st="0" end="0"/>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6">
                                            <p:txEl>
                                              <p:pRg st="0" end="0"/>
                                            </p:txEl>
                                          </p:spTgt>
                                        </p:tgtEl>
                                        <p:attrNameLst>
                                          <p:attrName>style.visibility</p:attrName>
                                        </p:attrNameLst>
                                      </p:cBhvr>
                                      <p:to>
                                        <p:strVal val="visible"/>
                                      </p:to>
                                    </p:set>
                                    <p:anim calcmode="lin" valueType="num">
                                      <p:cBhvr additive="base">
                                        <p:cTn id="27" dur="500" fill="hold"/>
                                        <p:tgtEl>
                                          <p:spTgt spid="26">
                                            <p:txEl>
                                              <p:pRg st="0" end="0"/>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26">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6">
                                            <p:txEl>
                                              <p:pRg st="1" end="1"/>
                                            </p:txEl>
                                          </p:spTgt>
                                        </p:tgtEl>
                                        <p:attrNameLst>
                                          <p:attrName>style.visibility</p:attrName>
                                        </p:attrNameLst>
                                      </p:cBhvr>
                                      <p:to>
                                        <p:strVal val="visible"/>
                                      </p:to>
                                    </p:set>
                                    <p:anim calcmode="lin" valueType="num">
                                      <p:cBhvr additive="base">
                                        <p:cTn id="31" dur="500" fill="hold"/>
                                        <p:tgtEl>
                                          <p:spTgt spid="26">
                                            <p:txEl>
                                              <p:pRg st="1" end="1"/>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6">
                                            <p:txEl>
                                              <p:pRg st="1" end="1"/>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27">
                                            <p:txEl>
                                              <p:pRg st="0" end="0"/>
                                            </p:txEl>
                                          </p:spTgt>
                                        </p:tgtEl>
                                        <p:attrNameLst>
                                          <p:attrName>style.visibility</p:attrName>
                                        </p:attrNameLst>
                                      </p:cBhvr>
                                      <p:to>
                                        <p:strVal val="visible"/>
                                      </p:to>
                                    </p:set>
                                    <p:anim calcmode="lin" valueType="num">
                                      <p:cBhvr additive="base">
                                        <p:cTn id="35" dur="500" fill="hold"/>
                                        <p:tgtEl>
                                          <p:spTgt spid="27">
                                            <p:txEl>
                                              <p:pRg st="0" end="0"/>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27">
                                            <p:txEl>
                                              <p:pRg st="0" end="0"/>
                                            </p:txEl>
                                          </p:spTgt>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28">
                                            <p:txEl>
                                              <p:pRg st="0" end="0"/>
                                            </p:txEl>
                                          </p:spTgt>
                                        </p:tgtEl>
                                        <p:attrNameLst>
                                          <p:attrName>style.visibility</p:attrName>
                                        </p:attrNameLst>
                                      </p:cBhvr>
                                      <p:to>
                                        <p:strVal val="visible"/>
                                      </p:to>
                                    </p:set>
                                    <p:anim calcmode="lin" valueType="num">
                                      <p:cBhvr additive="base">
                                        <p:cTn id="39" dur="500" fill="hold"/>
                                        <p:tgtEl>
                                          <p:spTgt spid="28">
                                            <p:txEl>
                                              <p:pRg st="0" end="0"/>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28">
                                            <p:txEl>
                                              <p:pRg st="0" end="0"/>
                                            </p:txEl>
                                          </p:spTgt>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28">
                                            <p:txEl>
                                              <p:pRg st="1" end="1"/>
                                            </p:txEl>
                                          </p:spTgt>
                                        </p:tgtEl>
                                        <p:attrNameLst>
                                          <p:attrName>style.visibility</p:attrName>
                                        </p:attrNameLst>
                                      </p:cBhvr>
                                      <p:to>
                                        <p:strVal val="visible"/>
                                      </p:to>
                                    </p:set>
                                    <p:anim calcmode="lin" valueType="num">
                                      <p:cBhvr additive="base">
                                        <p:cTn id="43" dur="500" fill="hold"/>
                                        <p:tgtEl>
                                          <p:spTgt spid="28">
                                            <p:txEl>
                                              <p:pRg st="1" end="1"/>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28">
                                            <p:txEl>
                                              <p:pRg st="1" end="1"/>
                                            </p:txEl>
                                          </p:spTgt>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29">
                                            <p:txEl>
                                              <p:pRg st="0" end="0"/>
                                            </p:txEl>
                                          </p:spTgt>
                                        </p:tgtEl>
                                        <p:attrNameLst>
                                          <p:attrName>style.visibility</p:attrName>
                                        </p:attrNameLst>
                                      </p:cBhvr>
                                      <p:to>
                                        <p:strVal val="visible"/>
                                      </p:to>
                                    </p:set>
                                    <p:anim calcmode="lin" valueType="num">
                                      <p:cBhvr additive="base">
                                        <p:cTn id="47" dur="500" fill="hold"/>
                                        <p:tgtEl>
                                          <p:spTgt spid="29">
                                            <p:txEl>
                                              <p:pRg st="0" end="0"/>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29">
                                            <p:txEl>
                                              <p:pRg st="0" end="0"/>
                                            </p:txEl>
                                          </p:spTgt>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30">
                                            <p:txEl>
                                              <p:pRg st="0" end="0"/>
                                            </p:txEl>
                                          </p:spTgt>
                                        </p:tgtEl>
                                        <p:attrNameLst>
                                          <p:attrName>style.visibility</p:attrName>
                                        </p:attrNameLst>
                                      </p:cBhvr>
                                      <p:to>
                                        <p:strVal val="visible"/>
                                      </p:to>
                                    </p:set>
                                    <p:anim calcmode="lin" valueType="num">
                                      <p:cBhvr additive="base">
                                        <p:cTn id="51" dur="500" fill="hold"/>
                                        <p:tgtEl>
                                          <p:spTgt spid="30">
                                            <p:txEl>
                                              <p:pRg st="0" end="0"/>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30">
                                            <p:txEl>
                                              <p:pRg st="0" end="0"/>
                                            </p:txEl>
                                          </p:spTgt>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30">
                                            <p:txEl>
                                              <p:pRg st="1" end="1"/>
                                            </p:txEl>
                                          </p:spTgt>
                                        </p:tgtEl>
                                        <p:attrNameLst>
                                          <p:attrName>style.visibility</p:attrName>
                                        </p:attrNameLst>
                                      </p:cBhvr>
                                      <p:to>
                                        <p:strVal val="visible"/>
                                      </p:to>
                                    </p:set>
                                    <p:anim calcmode="lin" valueType="num">
                                      <p:cBhvr additive="base">
                                        <p:cTn id="55" dur="500" fill="hold"/>
                                        <p:tgtEl>
                                          <p:spTgt spid="30">
                                            <p:txEl>
                                              <p:pRg st="1" end="1"/>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30">
                                            <p:txEl>
                                              <p:pRg st="1" end="1"/>
                                            </p:txEl>
                                          </p:spTgt>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31">
                                            <p:txEl>
                                              <p:pRg st="0" end="0"/>
                                            </p:txEl>
                                          </p:spTgt>
                                        </p:tgtEl>
                                        <p:attrNameLst>
                                          <p:attrName>style.visibility</p:attrName>
                                        </p:attrNameLst>
                                      </p:cBhvr>
                                      <p:to>
                                        <p:strVal val="visible"/>
                                      </p:to>
                                    </p:set>
                                    <p:anim calcmode="lin" valueType="num">
                                      <p:cBhvr additive="base">
                                        <p:cTn id="59" dur="500" fill="hold"/>
                                        <p:tgtEl>
                                          <p:spTgt spid="31">
                                            <p:txEl>
                                              <p:pRg st="0" end="0"/>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31">
                                            <p:txEl>
                                              <p:pRg st="0" end="0"/>
                                            </p:txEl>
                                          </p:spTgt>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32">
                                            <p:txEl>
                                              <p:pRg st="0" end="0"/>
                                            </p:txEl>
                                          </p:spTgt>
                                        </p:tgtEl>
                                        <p:attrNameLst>
                                          <p:attrName>style.visibility</p:attrName>
                                        </p:attrNameLst>
                                      </p:cBhvr>
                                      <p:to>
                                        <p:strVal val="visible"/>
                                      </p:to>
                                    </p:set>
                                    <p:anim calcmode="lin" valueType="num">
                                      <p:cBhvr additive="base">
                                        <p:cTn id="63" dur="500" fill="hold"/>
                                        <p:tgtEl>
                                          <p:spTgt spid="32">
                                            <p:txEl>
                                              <p:pRg st="0" end="0"/>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32">
                                            <p:txEl>
                                              <p:pRg st="0" end="0"/>
                                            </p:txEl>
                                          </p:spTgt>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32">
                                            <p:txEl>
                                              <p:pRg st="1" end="1"/>
                                            </p:txEl>
                                          </p:spTgt>
                                        </p:tgtEl>
                                        <p:attrNameLst>
                                          <p:attrName>style.visibility</p:attrName>
                                        </p:attrNameLst>
                                      </p:cBhvr>
                                      <p:to>
                                        <p:strVal val="visible"/>
                                      </p:to>
                                    </p:set>
                                    <p:anim calcmode="lin" valueType="num">
                                      <p:cBhvr additive="base">
                                        <p:cTn id="67" dur="500" fill="hold"/>
                                        <p:tgtEl>
                                          <p:spTgt spid="32">
                                            <p:txEl>
                                              <p:pRg st="1" end="1"/>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32">
                                            <p:txEl>
                                              <p:pRg st="1" end="1"/>
                                            </p:txEl>
                                          </p:spTgt>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33">
                                            <p:txEl>
                                              <p:pRg st="0" end="0"/>
                                            </p:txEl>
                                          </p:spTgt>
                                        </p:tgtEl>
                                        <p:attrNameLst>
                                          <p:attrName>style.visibility</p:attrName>
                                        </p:attrNameLst>
                                      </p:cBhvr>
                                      <p:to>
                                        <p:strVal val="visible"/>
                                      </p:to>
                                    </p:set>
                                    <p:anim calcmode="lin" valueType="num">
                                      <p:cBhvr additive="base">
                                        <p:cTn id="71" dur="500" fill="hold"/>
                                        <p:tgtEl>
                                          <p:spTgt spid="33">
                                            <p:txEl>
                                              <p:pRg st="0" end="0"/>
                                            </p:txEl>
                                          </p:spTgt>
                                        </p:tgtEl>
                                        <p:attrNameLst>
                                          <p:attrName>ppt_x</p:attrName>
                                        </p:attrNameLst>
                                      </p:cBhvr>
                                      <p:tavLst>
                                        <p:tav tm="0">
                                          <p:val>
                                            <p:strVal val="1+#ppt_w/2"/>
                                          </p:val>
                                        </p:tav>
                                        <p:tav tm="100000">
                                          <p:val>
                                            <p:strVal val="#ppt_x"/>
                                          </p:val>
                                        </p:tav>
                                      </p:tavLst>
                                    </p:anim>
                                    <p:anim calcmode="lin" valueType="num">
                                      <p:cBhvr additive="base">
                                        <p:cTn id="72" dur="500" fill="hold"/>
                                        <p:tgtEl>
                                          <p:spTgt spid="33">
                                            <p:txEl>
                                              <p:pRg st="0" end="0"/>
                                            </p:txEl>
                                          </p:spTgt>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34">
                                            <p:txEl>
                                              <p:pRg st="0" end="0"/>
                                            </p:txEl>
                                          </p:spTgt>
                                        </p:tgtEl>
                                        <p:attrNameLst>
                                          <p:attrName>style.visibility</p:attrName>
                                        </p:attrNameLst>
                                      </p:cBhvr>
                                      <p:to>
                                        <p:strVal val="visible"/>
                                      </p:to>
                                    </p:set>
                                    <p:anim calcmode="lin" valueType="num">
                                      <p:cBhvr additive="base">
                                        <p:cTn id="75" dur="500" fill="hold"/>
                                        <p:tgtEl>
                                          <p:spTgt spid="34">
                                            <p:txEl>
                                              <p:pRg st="0" end="0"/>
                                            </p:txEl>
                                          </p:spTgt>
                                        </p:tgtEl>
                                        <p:attrNameLst>
                                          <p:attrName>ppt_x</p:attrName>
                                        </p:attrNameLst>
                                      </p:cBhvr>
                                      <p:tavLst>
                                        <p:tav tm="0">
                                          <p:val>
                                            <p:strVal val="1+#ppt_w/2"/>
                                          </p:val>
                                        </p:tav>
                                        <p:tav tm="100000">
                                          <p:val>
                                            <p:strVal val="#ppt_x"/>
                                          </p:val>
                                        </p:tav>
                                      </p:tavLst>
                                    </p:anim>
                                    <p:anim calcmode="lin" valueType="num">
                                      <p:cBhvr additive="base">
                                        <p:cTn id="76" dur="500" fill="hold"/>
                                        <p:tgtEl>
                                          <p:spTgt spid="34">
                                            <p:txEl>
                                              <p:pRg st="0" end="0"/>
                                            </p:txEl>
                                          </p:spTgt>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34">
                                            <p:txEl>
                                              <p:pRg st="1" end="1"/>
                                            </p:txEl>
                                          </p:spTgt>
                                        </p:tgtEl>
                                        <p:attrNameLst>
                                          <p:attrName>style.visibility</p:attrName>
                                        </p:attrNameLst>
                                      </p:cBhvr>
                                      <p:to>
                                        <p:strVal val="visible"/>
                                      </p:to>
                                    </p:set>
                                    <p:anim calcmode="lin" valueType="num">
                                      <p:cBhvr additive="base">
                                        <p:cTn id="79" dur="500" fill="hold"/>
                                        <p:tgtEl>
                                          <p:spTgt spid="34">
                                            <p:txEl>
                                              <p:pRg st="1" end="1"/>
                                            </p:txEl>
                                          </p:spTgt>
                                        </p:tgtEl>
                                        <p:attrNameLst>
                                          <p:attrName>ppt_x</p:attrName>
                                        </p:attrNameLst>
                                      </p:cBhvr>
                                      <p:tavLst>
                                        <p:tav tm="0">
                                          <p:val>
                                            <p:strVal val="1+#ppt_w/2"/>
                                          </p:val>
                                        </p:tav>
                                        <p:tav tm="100000">
                                          <p:val>
                                            <p:strVal val="#ppt_x"/>
                                          </p:val>
                                        </p:tav>
                                      </p:tavLst>
                                    </p:anim>
                                    <p:anim calcmode="lin" valueType="num">
                                      <p:cBhvr additive="base">
                                        <p:cTn id="80" dur="500" fill="hold"/>
                                        <p:tgtEl>
                                          <p:spTgt spid="34">
                                            <p:txEl>
                                              <p:pRg st="1" end="1"/>
                                            </p:txEl>
                                          </p:spTgt>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35">
                                            <p:txEl>
                                              <p:pRg st="0" end="0"/>
                                            </p:txEl>
                                          </p:spTgt>
                                        </p:tgtEl>
                                        <p:attrNameLst>
                                          <p:attrName>style.visibility</p:attrName>
                                        </p:attrNameLst>
                                      </p:cBhvr>
                                      <p:to>
                                        <p:strVal val="visible"/>
                                      </p:to>
                                    </p:set>
                                    <p:anim calcmode="lin" valueType="num">
                                      <p:cBhvr additive="base">
                                        <p:cTn id="83" dur="500" fill="hold"/>
                                        <p:tgtEl>
                                          <p:spTgt spid="35">
                                            <p:txEl>
                                              <p:pRg st="0" end="0"/>
                                            </p:txEl>
                                          </p:spTgt>
                                        </p:tgtEl>
                                        <p:attrNameLst>
                                          <p:attrName>ppt_x</p:attrName>
                                        </p:attrNameLst>
                                      </p:cBhvr>
                                      <p:tavLst>
                                        <p:tav tm="0">
                                          <p:val>
                                            <p:strVal val="1+#ppt_w/2"/>
                                          </p:val>
                                        </p:tav>
                                        <p:tav tm="100000">
                                          <p:val>
                                            <p:strVal val="#ppt_x"/>
                                          </p:val>
                                        </p:tav>
                                      </p:tavLst>
                                    </p:anim>
                                    <p:anim calcmode="lin" valueType="num">
                                      <p:cBhvr additive="base">
                                        <p:cTn id="84" dur="500" fill="hold"/>
                                        <p:tgtEl>
                                          <p:spTgt spid="35">
                                            <p:txEl>
                                              <p:pRg st="0" end="0"/>
                                            </p:txEl>
                                          </p:spTgt>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36">
                                            <p:txEl>
                                              <p:pRg st="0" end="0"/>
                                            </p:txEl>
                                          </p:spTgt>
                                        </p:tgtEl>
                                        <p:attrNameLst>
                                          <p:attrName>style.visibility</p:attrName>
                                        </p:attrNameLst>
                                      </p:cBhvr>
                                      <p:to>
                                        <p:strVal val="visible"/>
                                      </p:to>
                                    </p:set>
                                    <p:anim calcmode="lin" valueType="num">
                                      <p:cBhvr additive="base">
                                        <p:cTn id="87" dur="500" fill="hold"/>
                                        <p:tgtEl>
                                          <p:spTgt spid="36">
                                            <p:txEl>
                                              <p:pRg st="0" end="0"/>
                                            </p:txEl>
                                          </p:spTgt>
                                        </p:tgtEl>
                                        <p:attrNameLst>
                                          <p:attrName>ppt_x</p:attrName>
                                        </p:attrNameLst>
                                      </p:cBhvr>
                                      <p:tavLst>
                                        <p:tav tm="0">
                                          <p:val>
                                            <p:strVal val="1+#ppt_w/2"/>
                                          </p:val>
                                        </p:tav>
                                        <p:tav tm="100000">
                                          <p:val>
                                            <p:strVal val="#ppt_x"/>
                                          </p:val>
                                        </p:tav>
                                      </p:tavLst>
                                    </p:anim>
                                    <p:anim calcmode="lin" valueType="num">
                                      <p:cBhvr additive="base">
                                        <p:cTn id="88" dur="500" fill="hold"/>
                                        <p:tgtEl>
                                          <p:spTgt spid="36">
                                            <p:txEl>
                                              <p:pRg st="0" end="0"/>
                                            </p:txEl>
                                          </p:spTgt>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36">
                                            <p:txEl>
                                              <p:pRg st="1" end="1"/>
                                            </p:txEl>
                                          </p:spTgt>
                                        </p:tgtEl>
                                        <p:attrNameLst>
                                          <p:attrName>style.visibility</p:attrName>
                                        </p:attrNameLst>
                                      </p:cBhvr>
                                      <p:to>
                                        <p:strVal val="visible"/>
                                      </p:to>
                                    </p:set>
                                    <p:anim calcmode="lin" valueType="num">
                                      <p:cBhvr additive="base">
                                        <p:cTn id="91" dur="500" fill="hold"/>
                                        <p:tgtEl>
                                          <p:spTgt spid="36">
                                            <p:txEl>
                                              <p:pRg st="1" end="1"/>
                                            </p:txEl>
                                          </p:spTgt>
                                        </p:tgtEl>
                                        <p:attrNameLst>
                                          <p:attrName>ppt_x</p:attrName>
                                        </p:attrNameLst>
                                      </p:cBhvr>
                                      <p:tavLst>
                                        <p:tav tm="0">
                                          <p:val>
                                            <p:strVal val="1+#ppt_w/2"/>
                                          </p:val>
                                        </p:tav>
                                        <p:tav tm="100000">
                                          <p:val>
                                            <p:strVal val="#ppt_x"/>
                                          </p:val>
                                        </p:tav>
                                      </p:tavLst>
                                    </p:anim>
                                    <p:anim calcmode="lin" valueType="num">
                                      <p:cBhvr additive="base">
                                        <p:cTn id="92" dur="500" fill="hold"/>
                                        <p:tgtEl>
                                          <p:spTgt spid="36">
                                            <p:txEl>
                                              <p:pRg st="1" end="1"/>
                                            </p:txEl>
                                          </p:spTgt>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37">
                                            <p:txEl>
                                              <p:pRg st="0" end="0"/>
                                            </p:txEl>
                                          </p:spTgt>
                                        </p:tgtEl>
                                        <p:attrNameLst>
                                          <p:attrName>style.visibility</p:attrName>
                                        </p:attrNameLst>
                                      </p:cBhvr>
                                      <p:to>
                                        <p:strVal val="visible"/>
                                      </p:to>
                                    </p:set>
                                    <p:anim calcmode="lin" valueType="num">
                                      <p:cBhvr additive="base">
                                        <p:cTn id="95" dur="500" fill="hold"/>
                                        <p:tgtEl>
                                          <p:spTgt spid="37">
                                            <p:txEl>
                                              <p:pRg st="0" end="0"/>
                                            </p:txEl>
                                          </p:spTgt>
                                        </p:tgtEl>
                                        <p:attrNameLst>
                                          <p:attrName>ppt_x</p:attrName>
                                        </p:attrNameLst>
                                      </p:cBhvr>
                                      <p:tavLst>
                                        <p:tav tm="0">
                                          <p:val>
                                            <p:strVal val="1+#ppt_w/2"/>
                                          </p:val>
                                        </p:tav>
                                        <p:tav tm="100000">
                                          <p:val>
                                            <p:strVal val="#ppt_x"/>
                                          </p:val>
                                        </p:tav>
                                      </p:tavLst>
                                    </p:anim>
                                    <p:anim calcmode="lin" valueType="num">
                                      <p:cBhvr additive="base">
                                        <p:cTn id="96" dur="500" fill="hold"/>
                                        <p:tgtEl>
                                          <p:spTgt spid="37">
                                            <p:txEl>
                                              <p:pRg st="0" end="0"/>
                                            </p:txEl>
                                          </p:spTgt>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38">
                                            <p:txEl>
                                              <p:pRg st="0" end="0"/>
                                            </p:txEl>
                                          </p:spTgt>
                                        </p:tgtEl>
                                        <p:attrNameLst>
                                          <p:attrName>style.visibility</p:attrName>
                                        </p:attrNameLst>
                                      </p:cBhvr>
                                      <p:to>
                                        <p:strVal val="visible"/>
                                      </p:to>
                                    </p:set>
                                    <p:anim calcmode="lin" valueType="num">
                                      <p:cBhvr additive="base">
                                        <p:cTn id="99" dur="500" fill="hold"/>
                                        <p:tgtEl>
                                          <p:spTgt spid="38">
                                            <p:txEl>
                                              <p:pRg st="0" end="0"/>
                                            </p:txEl>
                                          </p:spTgt>
                                        </p:tgtEl>
                                        <p:attrNameLst>
                                          <p:attrName>ppt_x</p:attrName>
                                        </p:attrNameLst>
                                      </p:cBhvr>
                                      <p:tavLst>
                                        <p:tav tm="0">
                                          <p:val>
                                            <p:strVal val="1+#ppt_w/2"/>
                                          </p:val>
                                        </p:tav>
                                        <p:tav tm="100000">
                                          <p:val>
                                            <p:strVal val="#ppt_x"/>
                                          </p:val>
                                        </p:tav>
                                      </p:tavLst>
                                    </p:anim>
                                    <p:anim calcmode="lin" valueType="num">
                                      <p:cBhvr additive="base">
                                        <p:cTn id="100" dur="500" fill="hold"/>
                                        <p:tgtEl>
                                          <p:spTgt spid="38">
                                            <p:txEl>
                                              <p:pRg st="0" end="0"/>
                                            </p:txEl>
                                          </p:spTgt>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38">
                                            <p:txEl>
                                              <p:pRg st="1" end="1"/>
                                            </p:txEl>
                                          </p:spTgt>
                                        </p:tgtEl>
                                        <p:attrNameLst>
                                          <p:attrName>style.visibility</p:attrName>
                                        </p:attrNameLst>
                                      </p:cBhvr>
                                      <p:to>
                                        <p:strVal val="visible"/>
                                      </p:to>
                                    </p:set>
                                    <p:anim calcmode="lin" valueType="num">
                                      <p:cBhvr additive="base">
                                        <p:cTn id="103" dur="500" fill="hold"/>
                                        <p:tgtEl>
                                          <p:spTgt spid="38">
                                            <p:txEl>
                                              <p:pRg st="1" end="1"/>
                                            </p:txEl>
                                          </p:spTgt>
                                        </p:tgtEl>
                                        <p:attrNameLst>
                                          <p:attrName>ppt_x</p:attrName>
                                        </p:attrNameLst>
                                      </p:cBhvr>
                                      <p:tavLst>
                                        <p:tav tm="0">
                                          <p:val>
                                            <p:strVal val="1+#ppt_w/2"/>
                                          </p:val>
                                        </p:tav>
                                        <p:tav tm="100000">
                                          <p:val>
                                            <p:strVal val="#ppt_x"/>
                                          </p:val>
                                        </p:tav>
                                      </p:tavLst>
                                    </p:anim>
                                    <p:anim calcmode="lin" valueType="num">
                                      <p:cBhvr additive="base">
                                        <p:cTn id="104" dur="500" fill="hold"/>
                                        <p:tgtEl>
                                          <p:spTgt spid="38">
                                            <p:txEl>
                                              <p:pRg st="1" end="1"/>
                                            </p:txEl>
                                          </p:spTgt>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39">
                                            <p:txEl>
                                              <p:pRg st="0" end="0"/>
                                            </p:txEl>
                                          </p:spTgt>
                                        </p:tgtEl>
                                        <p:attrNameLst>
                                          <p:attrName>style.visibility</p:attrName>
                                        </p:attrNameLst>
                                      </p:cBhvr>
                                      <p:to>
                                        <p:strVal val="visible"/>
                                      </p:to>
                                    </p:set>
                                    <p:anim calcmode="lin" valueType="num">
                                      <p:cBhvr additive="base">
                                        <p:cTn id="107" dur="500" fill="hold"/>
                                        <p:tgtEl>
                                          <p:spTgt spid="39">
                                            <p:txEl>
                                              <p:pRg st="0" end="0"/>
                                            </p:txEl>
                                          </p:spTgt>
                                        </p:tgtEl>
                                        <p:attrNameLst>
                                          <p:attrName>ppt_x</p:attrName>
                                        </p:attrNameLst>
                                      </p:cBhvr>
                                      <p:tavLst>
                                        <p:tav tm="0">
                                          <p:val>
                                            <p:strVal val="1+#ppt_w/2"/>
                                          </p:val>
                                        </p:tav>
                                        <p:tav tm="100000">
                                          <p:val>
                                            <p:strVal val="#ppt_x"/>
                                          </p:val>
                                        </p:tav>
                                      </p:tavLst>
                                    </p:anim>
                                    <p:anim calcmode="lin" valueType="num">
                                      <p:cBhvr additive="base">
                                        <p:cTn id="108" dur="500" fill="hold"/>
                                        <p:tgtEl>
                                          <p:spTgt spid="39">
                                            <p:txEl>
                                              <p:pRg st="0" end="0"/>
                                            </p:txEl>
                                          </p:spTgt>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40">
                                            <p:txEl>
                                              <p:pRg st="0" end="0"/>
                                            </p:txEl>
                                          </p:spTgt>
                                        </p:tgtEl>
                                        <p:attrNameLst>
                                          <p:attrName>style.visibility</p:attrName>
                                        </p:attrNameLst>
                                      </p:cBhvr>
                                      <p:to>
                                        <p:strVal val="visible"/>
                                      </p:to>
                                    </p:set>
                                    <p:anim calcmode="lin" valueType="num">
                                      <p:cBhvr additive="base">
                                        <p:cTn id="111" dur="500" fill="hold"/>
                                        <p:tgtEl>
                                          <p:spTgt spid="40">
                                            <p:txEl>
                                              <p:pRg st="0" end="0"/>
                                            </p:txEl>
                                          </p:spTgt>
                                        </p:tgtEl>
                                        <p:attrNameLst>
                                          <p:attrName>ppt_x</p:attrName>
                                        </p:attrNameLst>
                                      </p:cBhvr>
                                      <p:tavLst>
                                        <p:tav tm="0">
                                          <p:val>
                                            <p:strVal val="1+#ppt_w/2"/>
                                          </p:val>
                                        </p:tav>
                                        <p:tav tm="100000">
                                          <p:val>
                                            <p:strVal val="#ppt_x"/>
                                          </p:val>
                                        </p:tav>
                                      </p:tavLst>
                                    </p:anim>
                                    <p:anim calcmode="lin" valueType="num">
                                      <p:cBhvr additive="base">
                                        <p:cTn id="112" dur="500" fill="hold"/>
                                        <p:tgtEl>
                                          <p:spTgt spid="40">
                                            <p:txEl>
                                              <p:pRg st="0" end="0"/>
                                            </p:txEl>
                                          </p:spTgt>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40">
                                            <p:txEl>
                                              <p:pRg st="1" end="1"/>
                                            </p:txEl>
                                          </p:spTgt>
                                        </p:tgtEl>
                                        <p:attrNameLst>
                                          <p:attrName>style.visibility</p:attrName>
                                        </p:attrNameLst>
                                      </p:cBhvr>
                                      <p:to>
                                        <p:strVal val="visible"/>
                                      </p:to>
                                    </p:set>
                                    <p:anim calcmode="lin" valueType="num">
                                      <p:cBhvr additive="base">
                                        <p:cTn id="115" dur="500" fill="hold"/>
                                        <p:tgtEl>
                                          <p:spTgt spid="40">
                                            <p:txEl>
                                              <p:pRg st="1" end="1"/>
                                            </p:txEl>
                                          </p:spTgt>
                                        </p:tgtEl>
                                        <p:attrNameLst>
                                          <p:attrName>ppt_x</p:attrName>
                                        </p:attrNameLst>
                                      </p:cBhvr>
                                      <p:tavLst>
                                        <p:tav tm="0">
                                          <p:val>
                                            <p:strVal val="1+#ppt_w/2"/>
                                          </p:val>
                                        </p:tav>
                                        <p:tav tm="100000">
                                          <p:val>
                                            <p:strVal val="#ppt_x"/>
                                          </p:val>
                                        </p:tav>
                                      </p:tavLst>
                                    </p:anim>
                                    <p:anim calcmode="lin" valueType="num">
                                      <p:cBhvr additive="base">
                                        <p:cTn id="116" dur="500" fill="hold"/>
                                        <p:tgtEl>
                                          <p:spTgt spid="40">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tmplLst>
          <p:tmpl lvl="1">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1+#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22" grpId="0" build="allAtOnce">
        <p:tmplLst>
          <p:tmpl lvl="1">
            <p:tnLst>
              <p:par>
                <p:cTn presetID="2" presetClass="entr" presetSubtype="2"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1+#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4" grpId="0" build="allAtOnce"/>
      <p:bldP spid="25" grpId="0" build="allAtOnce">
        <p:tmplLst>
          <p:tmpl lvl="1">
            <p:tnLst>
              <p:par>
                <p:cTn presetID="2" presetClass="entr" presetSubtype="2" fill="hold" nodeType="with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1+#ppt_w/2"/>
                          </p:val>
                        </p:tav>
                        <p:tav tm="100000">
                          <p:val>
                            <p:strVal val="#ppt_x"/>
                          </p:val>
                        </p:tav>
                      </p:tavLst>
                    </p:anim>
                    <p:anim calcmode="lin" valueType="num">
                      <p:cBhvr additive="base">
                        <p:cTn dur="500" fill="hold"/>
                        <p:tgtEl>
                          <p:spTgt spid="25"/>
                        </p:tgtEl>
                        <p:attrNameLst>
                          <p:attrName>ppt_y</p:attrName>
                        </p:attrNameLst>
                      </p:cBhvr>
                      <p:tavLst>
                        <p:tav tm="0">
                          <p:val>
                            <p:strVal val="#ppt_y"/>
                          </p:val>
                        </p:tav>
                        <p:tav tm="100000">
                          <p:val>
                            <p:strVal val="#ppt_y"/>
                          </p:val>
                        </p:tav>
                      </p:tavLst>
                    </p:anim>
                  </p:childTnLst>
                </p:cTn>
              </p:par>
            </p:tnLst>
          </p:tmpl>
        </p:tmplLst>
      </p:bldP>
      <p:bldP spid="26" grpId="0" build="allAtOnce"/>
      <p:bldP spid="27" grpId="0" build="allAtOnce">
        <p:tmplLst>
          <p:tmpl lvl="1">
            <p:tnLst>
              <p:par>
                <p:cTn presetID="2" presetClass="entr" presetSubtype="2" fill="hold" nodeType="with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1+#ppt_w/2"/>
                          </p:val>
                        </p:tav>
                        <p:tav tm="100000">
                          <p:val>
                            <p:strVal val="#ppt_x"/>
                          </p:val>
                        </p:tav>
                      </p:tavLst>
                    </p:anim>
                    <p:anim calcmode="lin" valueType="num">
                      <p:cBhvr additive="base">
                        <p:cTn dur="500" fill="hold"/>
                        <p:tgtEl>
                          <p:spTgt spid="27"/>
                        </p:tgtEl>
                        <p:attrNameLst>
                          <p:attrName>ppt_y</p:attrName>
                        </p:attrNameLst>
                      </p:cBhvr>
                      <p:tavLst>
                        <p:tav tm="0">
                          <p:val>
                            <p:strVal val="#ppt_y"/>
                          </p:val>
                        </p:tav>
                        <p:tav tm="100000">
                          <p:val>
                            <p:strVal val="#ppt_y"/>
                          </p:val>
                        </p:tav>
                      </p:tavLst>
                    </p:anim>
                  </p:childTnLst>
                </p:cTn>
              </p:par>
            </p:tnLst>
          </p:tmpl>
        </p:tmplLst>
      </p:bldP>
      <p:bldP spid="28" grpId="0" build="allAtOnce"/>
      <p:bldP spid="29" grpId="0" build="allAtOnce">
        <p:tmplLst>
          <p:tmpl lvl="1">
            <p:tnLst>
              <p:par>
                <p:cTn presetID="2" presetClass="entr" presetSubtype="2" fill="hold" nodeType="with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1+#ppt_w/2"/>
                          </p:val>
                        </p:tav>
                        <p:tav tm="100000">
                          <p:val>
                            <p:strVal val="#ppt_x"/>
                          </p:val>
                        </p:tav>
                      </p:tavLst>
                    </p:anim>
                    <p:anim calcmode="lin" valueType="num">
                      <p:cBhvr additive="base">
                        <p:cTn dur="500" fill="hold"/>
                        <p:tgtEl>
                          <p:spTgt spid="29"/>
                        </p:tgtEl>
                        <p:attrNameLst>
                          <p:attrName>ppt_y</p:attrName>
                        </p:attrNameLst>
                      </p:cBhvr>
                      <p:tavLst>
                        <p:tav tm="0">
                          <p:val>
                            <p:strVal val="#ppt_y"/>
                          </p:val>
                        </p:tav>
                        <p:tav tm="100000">
                          <p:val>
                            <p:strVal val="#ppt_y"/>
                          </p:val>
                        </p:tav>
                      </p:tavLst>
                    </p:anim>
                  </p:childTnLst>
                </p:cTn>
              </p:par>
            </p:tnLst>
          </p:tmpl>
        </p:tmplLst>
      </p:bldP>
      <p:bldP spid="30" grpId="0" build="allAtOnce"/>
      <p:bldP spid="31" grpId="0" build="allAtOnce">
        <p:tmplLst>
          <p:tmpl lvl="1">
            <p:tnLst>
              <p:par>
                <p:cTn presetID="2" presetClass="entr" presetSubtype="2" fill="hold" nodeType="with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1+#ppt_w/2"/>
                          </p:val>
                        </p:tav>
                        <p:tav tm="100000">
                          <p:val>
                            <p:strVal val="#ppt_x"/>
                          </p:val>
                        </p:tav>
                      </p:tavLst>
                    </p:anim>
                    <p:anim calcmode="lin" valueType="num">
                      <p:cBhvr additive="base">
                        <p:cTn dur="500" fill="hold"/>
                        <p:tgtEl>
                          <p:spTgt spid="31"/>
                        </p:tgtEl>
                        <p:attrNameLst>
                          <p:attrName>ppt_y</p:attrName>
                        </p:attrNameLst>
                      </p:cBhvr>
                      <p:tavLst>
                        <p:tav tm="0">
                          <p:val>
                            <p:strVal val="#ppt_y"/>
                          </p:val>
                        </p:tav>
                        <p:tav tm="100000">
                          <p:val>
                            <p:strVal val="#ppt_y"/>
                          </p:val>
                        </p:tav>
                      </p:tavLst>
                    </p:anim>
                  </p:childTnLst>
                </p:cTn>
              </p:par>
            </p:tnLst>
          </p:tmpl>
        </p:tmplLst>
      </p:bldP>
      <p:bldP spid="32" grpId="0" build="allAtOnce"/>
      <p:bldP spid="33" grpId="0" build="allAtOnce">
        <p:tmplLst>
          <p:tmpl lvl="1">
            <p:tnLst>
              <p:par>
                <p:cTn presetID="2" presetClass="entr" presetSubtype="2" fill="hold" nodeType="with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1+#ppt_w/2"/>
                          </p:val>
                        </p:tav>
                        <p:tav tm="100000">
                          <p:val>
                            <p:strVal val="#ppt_x"/>
                          </p:val>
                        </p:tav>
                      </p:tavLst>
                    </p:anim>
                    <p:anim calcmode="lin" valueType="num">
                      <p:cBhvr additive="base">
                        <p:cTn dur="500" fill="hold"/>
                        <p:tgtEl>
                          <p:spTgt spid="33"/>
                        </p:tgtEl>
                        <p:attrNameLst>
                          <p:attrName>ppt_y</p:attrName>
                        </p:attrNameLst>
                      </p:cBhvr>
                      <p:tavLst>
                        <p:tav tm="0">
                          <p:val>
                            <p:strVal val="#ppt_y"/>
                          </p:val>
                        </p:tav>
                        <p:tav tm="100000">
                          <p:val>
                            <p:strVal val="#ppt_y"/>
                          </p:val>
                        </p:tav>
                      </p:tavLst>
                    </p:anim>
                  </p:childTnLst>
                </p:cTn>
              </p:par>
            </p:tnLst>
          </p:tmpl>
        </p:tmplLst>
      </p:bldP>
      <p:bldP spid="34" grpId="0" build="allAtOnce"/>
      <p:bldP spid="35" grpId="0" build="allAtOnce">
        <p:tmplLst>
          <p:tmpl lvl="1">
            <p:tnLst>
              <p:par>
                <p:cTn presetID="2" presetClass="entr" presetSubtype="2" fill="hold" nodeType="with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1+#ppt_w/2"/>
                          </p:val>
                        </p:tav>
                        <p:tav tm="100000">
                          <p:val>
                            <p:strVal val="#ppt_x"/>
                          </p:val>
                        </p:tav>
                      </p:tavLst>
                    </p:anim>
                    <p:anim calcmode="lin" valueType="num">
                      <p:cBhvr additive="base">
                        <p:cTn dur="500" fill="hold"/>
                        <p:tgtEl>
                          <p:spTgt spid="35"/>
                        </p:tgtEl>
                        <p:attrNameLst>
                          <p:attrName>ppt_y</p:attrName>
                        </p:attrNameLst>
                      </p:cBhvr>
                      <p:tavLst>
                        <p:tav tm="0">
                          <p:val>
                            <p:strVal val="#ppt_y"/>
                          </p:val>
                        </p:tav>
                        <p:tav tm="100000">
                          <p:val>
                            <p:strVal val="#ppt_y"/>
                          </p:val>
                        </p:tav>
                      </p:tavLst>
                    </p:anim>
                  </p:childTnLst>
                </p:cTn>
              </p:par>
            </p:tnLst>
          </p:tmpl>
        </p:tmplLst>
      </p:bldP>
      <p:bldP spid="36" grpId="0" build="allAtOnce"/>
      <p:bldP spid="37" grpId="0" build="allAtOnce">
        <p:tmplLst>
          <p:tmpl lvl="1">
            <p:tnLst>
              <p:par>
                <p:cTn presetID="2" presetClass="entr" presetSubtype="2" fill="hold" nodeType="with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1+#ppt_w/2"/>
                          </p:val>
                        </p:tav>
                        <p:tav tm="100000">
                          <p:val>
                            <p:strVal val="#ppt_x"/>
                          </p:val>
                        </p:tav>
                      </p:tavLst>
                    </p:anim>
                    <p:anim calcmode="lin" valueType="num">
                      <p:cBhvr additive="base">
                        <p:cTn dur="500" fill="hold"/>
                        <p:tgtEl>
                          <p:spTgt spid="37"/>
                        </p:tgtEl>
                        <p:attrNameLst>
                          <p:attrName>ppt_y</p:attrName>
                        </p:attrNameLst>
                      </p:cBhvr>
                      <p:tavLst>
                        <p:tav tm="0">
                          <p:val>
                            <p:strVal val="#ppt_y"/>
                          </p:val>
                        </p:tav>
                        <p:tav tm="100000">
                          <p:val>
                            <p:strVal val="#ppt_y"/>
                          </p:val>
                        </p:tav>
                      </p:tavLst>
                    </p:anim>
                  </p:childTnLst>
                </p:cTn>
              </p:par>
            </p:tnLst>
          </p:tmpl>
        </p:tmplLst>
      </p:bldP>
      <p:bldP spid="38" grpId="0" build="allAtOnce"/>
      <p:bldP spid="39" grpId="0" build="allAtOnce">
        <p:tmplLst>
          <p:tmpl lvl="1">
            <p:tnLst>
              <p:par>
                <p:cTn presetID="2" presetClass="entr" presetSubtype="2" fill="hold" nodeType="with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1+#ppt_w/2"/>
                          </p:val>
                        </p:tav>
                        <p:tav tm="100000">
                          <p:val>
                            <p:strVal val="#ppt_x"/>
                          </p:val>
                        </p:tav>
                      </p:tavLst>
                    </p:anim>
                    <p:anim calcmode="lin" valueType="num">
                      <p:cBhvr additive="base">
                        <p:cTn dur="500" fill="hold"/>
                        <p:tgtEl>
                          <p:spTgt spid="39"/>
                        </p:tgtEl>
                        <p:attrNameLst>
                          <p:attrName>ppt_y</p:attrName>
                        </p:attrNameLst>
                      </p:cBhvr>
                      <p:tavLst>
                        <p:tav tm="0">
                          <p:val>
                            <p:strVal val="#ppt_y"/>
                          </p:val>
                        </p:tav>
                        <p:tav tm="100000">
                          <p:val>
                            <p:strVal val="#ppt_y"/>
                          </p:val>
                        </p:tav>
                      </p:tavLst>
                    </p:anim>
                  </p:childTnLst>
                </p:cTn>
              </p:par>
            </p:tnLst>
          </p:tmpl>
        </p:tmplLst>
      </p:bldP>
      <p:bldP spid="40" grpId="0" build="allAtOnce"/>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s and Description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 y="-274320"/>
            <a:ext cx="9189720" cy="1280160"/>
          </a:xfrm>
        </p:spPr>
        <p:txBody>
          <a:bodyPr/>
          <a:lstStyle>
            <a:lvl1pPr>
              <a:defRPr/>
            </a:lvl1pPr>
          </a:lstStyle>
          <a:p>
            <a:r>
              <a:rPr lang="en-US" dirty="0" smtClean="0"/>
              <a:t>title</a:t>
            </a:r>
            <a:endParaRPr lang="en-US" dirty="0"/>
          </a:p>
        </p:txBody>
      </p:sp>
      <p:sp>
        <p:nvSpPr>
          <p:cNvPr id="9" name="Subtitle 2"/>
          <p:cNvSpPr>
            <a:spLocks noGrp="1"/>
          </p:cNvSpPr>
          <p:nvPr>
            <p:ph type="subTitle" idx="13" hasCustomPrompt="1"/>
          </p:nvPr>
        </p:nvSpPr>
        <p:spPr>
          <a:xfrm>
            <a:off x="-45720" y="1097280"/>
            <a:ext cx="6400800" cy="640080"/>
          </a:xfrm>
        </p:spPr>
        <p:txBody>
          <a:bodyPr/>
          <a:lstStyle>
            <a:lvl1pPr marL="0" indent="0" algn="l">
              <a:buNone/>
              <a:defRPr b="1">
                <a:solidFill>
                  <a:schemeClr val="tx1">
                    <a:tint val="75000"/>
                  </a:schemeClr>
                </a:solidFill>
                <a:latin typeface="Segoe UI Ligh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21" name="Text Placeholder 20"/>
          <p:cNvSpPr>
            <a:spLocks noGrp="1"/>
          </p:cNvSpPr>
          <p:nvPr>
            <p:ph type="body" sz="quarter" idx="15" hasCustomPrompt="1"/>
          </p:nvPr>
        </p:nvSpPr>
        <p:spPr>
          <a:xfrm>
            <a:off x="4572000" y="-274320"/>
            <a:ext cx="5943600" cy="1280160"/>
          </a:xfrm>
        </p:spPr>
        <p:txBody>
          <a:bodyPr>
            <a:noAutofit/>
          </a:bodyPr>
          <a:lstStyle>
            <a:lvl1pPr>
              <a:defRPr sz="8000" baseline="0">
                <a:solidFill>
                  <a:schemeClr val="accent1"/>
                </a:solidFill>
                <a:latin typeface="Segoe UI Light" pitchFamily="34" charset="0"/>
              </a:defRPr>
            </a:lvl1pPr>
          </a:lstStyle>
          <a:p>
            <a:pPr lvl="0"/>
            <a:r>
              <a:rPr lang="en-US" dirty="0" smtClean="0"/>
              <a:t>title 2</a:t>
            </a:r>
            <a:endParaRPr lang="en-US" dirty="0"/>
          </a:p>
        </p:txBody>
      </p:sp>
      <p:sp>
        <p:nvSpPr>
          <p:cNvPr id="22" name="Text Placeholder 7"/>
          <p:cNvSpPr>
            <a:spLocks noGrp="1"/>
          </p:cNvSpPr>
          <p:nvPr>
            <p:ph type="body" sz="quarter" idx="14" hasCustomPrompt="1"/>
          </p:nvPr>
        </p:nvSpPr>
        <p:spPr>
          <a:xfrm>
            <a:off x="914400" y="1965960"/>
            <a:ext cx="7543800" cy="457200"/>
          </a:xfrm>
        </p:spPr>
        <p:txBody>
          <a:bodyPr anchor="ctr">
            <a:normAutofit/>
          </a:bodyPr>
          <a:lstStyle>
            <a:lvl1pPr>
              <a:defRPr sz="2400" b="1" baseline="0">
                <a:latin typeface="+mj-lt"/>
              </a:defRPr>
            </a:lvl1pPr>
          </a:lstStyle>
          <a:p>
            <a:pPr lvl="0"/>
            <a:r>
              <a:rPr lang="en-US" dirty="0" smtClean="0"/>
              <a:t>Topic</a:t>
            </a:r>
          </a:p>
        </p:txBody>
      </p:sp>
      <p:sp>
        <p:nvSpPr>
          <p:cNvPr id="24" name="Picture Placeholder 23"/>
          <p:cNvSpPr>
            <a:spLocks noGrp="1"/>
          </p:cNvSpPr>
          <p:nvPr>
            <p:ph type="pic" sz="quarter" idx="16" hasCustomPrompt="1"/>
          </p:nvPr>
        </p:nvSpPr>
        <p:spPr>
          <a:xfrm>
            <a:off x="45720" y="2057400"/>
            <a:ext cx="914400" cy="914400"/>
          </a:xfrm>
        </p:spPr>
        <p:txBody>
          <a:bodyPr lIns="0" tIns="0" rIns="0" bIns="0" anchor="t" anchorCtr="0">
            <a:noAutofit/>
          </a:bodyPr>
          <a:lstStyle>
            <a:lvl1pPr indent="-457200" algn="ctr">
              <a:lnSpc>
                <a:spcPct val="75000"/>
              </a:lnSpc>
              <a:spcBef>
                <a:spcPts val="0"/>
              </a:spcBef>
              <a:defRPr sz="1000" b="0" baseline="0">
                <a:latin typeface="Lucida Console" pitchFamily="49" charset="0"/>
                <a:ea typeface="Zepto" pitchFamily="2" charset="0"/>
                <a:cs typeface="Courier New" pitchFamily="49" charset="0"/>
              </a:defRPr>
            </a:lvl1pPr>
          </a:lstStyle>
          <a:p>
            <a:r>
              <a:rPr lang="en-US" dirty="0" smtClean="0"/>
              <a:t>Square</a:t>
            </a:r>
          </a:p>
          <a:p>
            <a:r>
              <a:rPr lang="en-US" dirty="0" smtClean="0"/>
              <a:t>picture</a:t>
            </a:r>
          </a:p>
        </p:txBody>
      </p:sp>
      <p:sp>
        <p:nvSpPr>
          <p:cNvPr id="23" name="Text Placeholder 7"/>
          <p:cNvSpPr>
            <a:spLocks noGrp="1"/>
          </p:cNvSpPr>
          <p:nvPr>
            <p:ph type="body" sz="quarter" idx="17" hasCustomPrompt="1"/>
          </p:nvPr>
        </p:nvSpPr>
        <p:spPr>
          <a:xfrm>
            <a:off x="914400" y="2377440"/>
            <a:ext cx="7543800" cy="762000"/>
          </a:xfrm>
        </p:spPr>
        <p:txBody>
          <a:bodyPr anchor="ctr">
            <a:normAutofit/>
          </a:bodyPr>
          <a:lstStyle>
            <a:lvl1pPr marL="0" indent="0">
              <a:lnSpc>
                <a:spcPct val="80000"/>
              </a:lnSpc>
              <a:defRPr sz="2000" b="1" baseline="0">
                <a:solidFill>
                  <a:schemeClr val="accent3"/>
                </a:solidFill>
                <a:latin typeface="+mj-lt"/>
              </a:defRPr>
            </a:lvl1pPr>
          </a:lstStyle>
          <a:p>
            <a:pPr lvl="0"/>
            <a:r>
              <a:rPr lang="en-US" dirty="0" smtClean="0"/>
              <a:t>Up to two lines of text can fit here.</a:t>
            </a:r>
          </a:p>
        </p:txBody>
      </p:sp>
      <p:sp>
        <p:nvSpPr>
          <p:cNvPr id="44" name="Text Placeholder 7"/>
          <p:cNvSpPr>
            <a:spLocks noGrp="1"/>
          </p:cNvSpPr>
          <p:nvPr>
            <p:ph type="body" sz="quarter" idx="18" hasCustomPrompt="1"/>
          </p:nvPr>
        </p:nvSpPr>
        <p:spPr>
          <a:xfrm>
            <a:off x="914400" y="3246120"/>
            <a:ext cx="7543800" cy="457200"/>
          </a:xfrm>
        </p:spPr>
        <p:txBody>
          <a:bodyPr anchor="ctr">
            <a:normAutofit/>
          </a:bodyPr>
          <a:lstStyle>
            <a:lvl1pPr>
              <a:defRPr sz="2400" b="1" baseline="0">
                <a:latin typeface="+mj-lt"/>
              </a:defRPr>
            </a:lvl1pPr>
          </a:lstStyle>
          <a:p>
            <a:pPr lvl="0"/>
            <a:r>
              <a:rPr lang="en-US" dirty="0" smtClean="0"/>
              <a:t>Topic</a:t>
            </a:r>
          </a:p>
        </p:txBody>
      </p:sp>
      <p:sp>
        <p:nvSpPr>
          <p:cNvPr id="45" name="Picture Placeholder 23"/>
          <p:cNvSpPr>
            <a:spLocks noGrp="1"/>
          </p:cNvSpPr>
          <p:nvPr>
            <p:ph type="pic" sz="quarter" idx="19" hasCustomPrompt="1"/>
          </p:nvPr>
        </p:nvSpPr>
        <p:spPr>
          <a:xfrm>
            <a:off x="45720" y="3337560"/>
            <a:ext cx="914400" cy="914400"/>
          </a:xfrm>
        </p:spPr>
        <p:txBody>
          <a:bodyPr lIns="0" tIns="0" rIns="0" bIns="0" anchor="t" anchorCtr="0">
            <a:noAutofit/>
          </a:bodyPr>
          <a:lstStyle>
            <a:lvl1pPr indent="-457200" algn="ctr">
              <a:lnSpc>
                <a:spcPct val="75000"/>
              </a:lnSpc>
              <a:spcBef>
                <a:spcPts val="0"/>
              </a:spcBef>
              <a:defRPr sz="1000" b="0" baseline="0">
                <a:latin typeface="Lucida Console" pitchFamily="49" charset="0"/>
                <a:ea typeface="Zepto" pitchFamily="2" charset="0"/>
                <a:cs typeface="Courier New" pitchFamily="49" charset="0"/>
              </a:defRPr>
            </a:lvl1pPr>
          </a:lstStyle>
          <a:p>
            <a:r>
              <a:rPr lang="en-US" dirty="0" smtClean="0"/>
              <a:t>Square</a:t>
            </a:r>
          </a:p>
          <a:p>
            <a:r>
              <a:rPr lang="en-US" dirty="0" smtClean="0"/>
              <a:t>picture</a:t>
            </a:r>
          </a:p>
        </p:txBody>
      </p:sp>
      <p:sp>
        <p:nvSpPr>
          <p:cNvPr id="46" name="Text Placeholder 7"/>
          <p:cNvSpPr>
            <a:spLocks noGrp="1"/>
          </p:cNvSpPr>
          <p:nvPr>
            <p:ph type="body" sz="quarter" idx="20" hasCustomPrompt="1"/>
          </p:nvPr>
        </p:nvSpPr>
        <p:spPr>
          <a:xfrm>
            <a:off x="914400" y="3657600"/>
            <a:ext cx="7543800" cy="762000"/>
          </a:xfrm>
        </p:spPr>
        <p:txBody>
          <a:bodyPr anchor="ctr">
            <a:normAutofit/>
          </a:bodyPr>
          <a:lstStyle>
            <a:lvl1pPr marL="0" indent="0">
              <a:lnSpc>
                <a:spcPct val="80000"/>
              </a:lnSpc>
              <a:defRPr sz="2000" b="1" baseline="0">
                <a:solidFill>
                  <a:schemeClr val="accent3"/>
                </a:solidFill>
                <a:latin typeface="+mj-lt"/>
              </a:defRPr>
            </a:lvl1pPr>
          </a:lstStyle>
          <a:p>
            <a:pPr lvl="0"/>
            <a:r>
              <a:rPr lang="en-US" dirty="0" smtClean="0"/>
              <a:t>Up to two lines of text can fit here.</a:t>
            </a:r>
          </a:p>
        </p:txBody>
      </p:sp>
      <p:sp>
        <p:nvSpPr>
          <p:cNvPr id="47" name="Text Placeholder 7"/>
          <p:cNvSpPr>
            <a:spLocks noGrp="1"/>
          </p:cNvSpPr>
          <p:nvPr>
            <p:ph type="body" sz="quarter" idx="21" hasCustomPrompt="1"/>
          </p:nvPr>
        </p:nvSpPr>
        <p:spPr>
          <a:xfrm>
            <a:off x="914400" y="4541520"/>
            <a:ext cx="7543800" cy="457200"/>
          </a:xfrm>
        </p:spPr>
        <p:txBody>
          <a:bodyPr anchor="ctr">
            <a:normAutofit/>
          </a:bodyPr>
          <a:lstStyle>
            <a:lvl1pPr>
              <a:defRPr sz="2400" b="1" baseline="0">
                <a:latin typeface="+mj-lt"/>
              </a:defRPr>
            </a:lvl1pPr>
          </a:lstStyle>
          <a:p>
            <a:pPr lvl="0"/>
            <a:r>
              <a:rPr lang="en-US" dirty="0" smtClean="0"/>
              <a:t>Topic</a:t>
            </a:r>
          </a:p>
        </p:txBody>
      </p:sp>
      <p:sp>
        <p:nvSpPr>
          <p:cNvPr id="48" name="Picture Placeholder 23"/>
          <p:cNvSpPr>
            <a:spLocks noGrp="1"/>
          </p:cNvSpPr>
          <p:nvPr>
            <p:ph type="pic" sz="quarter" idx="22" hasCustomPrompt="1"/>
          </p:nvPr>
        </p:nvSpPr>
        <p:spPr>
          <a:xfrm>
            <a:off x="45720" y="4632960"/>
            <a:ext cx="914400" cy="914400"/>
          </a:xfrm>
        </p:spPr>
        <p:txBody>
          <a:bodyPr lIns="0" tIns="0" rIns="0" bIns="0" anchor="t" anchorCtr="0">
            <a:noAutofit/>
          </a:bodyPr>
          <a:lstStyle>
            <a:lvl1pPr indent="-457200" algn="ctr">
              <a:lnSpc>
                <a:spcPct val="75000"/>
              </a:lnSpc>
              <a:spcBef>
                <a:spcPts val="0"/>
              </a:spcBef>
              <a:defRPr sz="1000" b="0" baseline="0">
                <a:latin typeface="Lucida Console" pitchFamily="49" charset="0"/>
                <a:ea typeface="Zepto" pitchFamily="2" charset="0"/>
                <a:cs typeface="Courier New" pitchFamily="49" charset="0"/>
              </a:defRPr>
            </a:lvl1pPr>
          </a:lstStyle>
          <a:p>
            <a:r>
              <a:rPr lang="en-US" dirty="0" smtClean="0"/>
              <a:t>Square</a:t>
            </a:r>
          </a:p>
          <a:p>
            <a:r>
              <a:rPr lang="en-US" dirty="0" smtClean="0"/>
              <a:t>picture</a:t>
            </a:r>
          </a:p>
        </p:txBody>
      </p:sp>
      <p:sp>
        <p:nvSpPr>
          <p:cNvPr id="49" name="Text Placeholder 7"/>
          <p:cNvSpPr>
            <a:spLocks noGrp="1"/>
          </p:cNvSpPr>
          <p:nvPr>
            <p:ph type="body" sz="quarter" idx="23" hasCustomPrompt="1"/>
          </p:nvPr>
        </p:nvSpPr>
        <p:spPr>
          <a:xfrm>
            <a:off x="914400" y="4953000"/>
            <a:ext cx="7543800" cy="762000"/>
          </a:xfrm>
        </p:spPr>
        <p:txBody>
          <a:bodyPr anchor="ctr">
            <a:normAutofit/>
          </a:bodyPr>
          <a:lstStyle>
            <a:lvl1pPr marL="0" indent="0">
              <a:lnSpc>
                <a:spcPct val="80000"/>
              </a:lnSpc>
              <a:defRPr sz="2000" b="1" baseline="0">
                <a:solidFill>
                  <a:schemeClr val="accent3"/>
                </a:solidFill>
                <a:latin typeface="+mj-lt"/>
              </a:defRPr>
            </a:lvl1pPr>
          </a:lstStyle>
          <a:p>
            <a:pPr lvl="0"/>
            <a:r>
              <a:rPr lang="en-US" dirty="0" smtClean="0"/>
              <a:t>Up to two lines of text can fit here.</a:t>
            </a:r>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anim calcmode="lin" valueType="num">
                                      <p:cBhvr additive="base">
                                        <p:cTn id="11"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2">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 calcmode="lin" valueType="num">
                                      <p:cBhvr additive="base">
                                        <p:cTn id="15" dur="500" fill="hold"/>
                                        <p:tgtEl>
                                          <p:spTgt spid="24">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24">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24">
                                            <p:txEl>
                                              <p:pRg st="1" end="1"/>
                                            </p:txEl>
                                          </p:spTgt>
                                        </p:tgtEl>
                                        <p:attrNameLst>
                                          <p:attrName>style.visibility</p:attrName>
                                        </p:attrNameLst>
                                      </p:cBhvr>
                                      <p:to>
                                        <p:strVal val="visible"/>
                                      </p:to>
                                    </p:set>
                                    <p:anim calcmode="lin" valueType="num">
                                      <p:cBhvr additive="base">
                                        <p:cTn id="19" dur="500" fill="hold"/>
                                        <p:tgtEl>
                                          <p:spTgt spid="24">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4">
                                            <p:txEl>
                                              <p:pRg st="1" end="1"/>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23">
                                            <p:txEl>
                                              <p:pRg st="0" end="0"/>
                                            </p:txEl>
                                          </p:spTgt>
                                        </p:tgtEl>
                                        <p:attrNameLst>
                                          <p:attrName>style.visibility</p:attrName>
                                        </p:attrNameLst>
                                      </p:cBhvr>
                                      <p:to>
                                        <p:strVal val="visible"/>
                                      </p:to>
                                    </p:set>
                                    <p:anim calcmode="lin" valueType="num">
                                      <p:cBhvr additive="base">
                                        <p:cTn id="23" dur="5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23">
                                            <p:txEl>
                                              <p:pRg st="0" end="0"/>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44">
                                            <p:txEl>
                                              <p:pRg st="0" end="0"/>
                                            </p:txEl>
                                          </p:spTgt>
                                        </p:tgtEl>
                                        <p:attrNameLst>
                                          <p:attrName>style.visibility</p:attrName>
                                        </p:attrNameLst>
                                      </p:cBhvr>
                                      <p:to>
                                        <p:strVal val="visible"/>
                                      </p:to>
                                    </p:set>
                                    <p:anim calcmode="lin" valueType="num">
                                      <p:cBhvr additive="base">
                                        <p:cTn id="27" dur="500" fill="hold"/>
                                        <p:tgtEl>
                                          <p:spTgt spid="44">
                                            <p:txEl>
                                              <p:pRg st="0" end="0"/>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44">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45">
                                            <p:txEl>
                                              <p:pRg st="0" end="0"/>
                                            </p:txEl>
                                          </p:spTgt>
                                        </p:tgtEl>
                                        <p:attrNameLst>
                                          <p:attrName>style.visibility</p:attrName>
                                        </p:attrNameLst>
                                      </p:cBhvr>
                                      <p:to>
                                        <p:strVal val="visible"/>
                                      </p:to>
                                    </p:set>
                                    <p:anim calcmode="lin" valueType="num">
                                      <p:cBhvr additive="base">
                                        <p:cTn id="31" dur="500" fill="hold"/>
                                        <p:tgtEl>
                                          <p:spTgt spid="45">
                                            <p:txEl>
                                              <p:pRg st="0" end="0"/>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5">
                                            <p:txEl>
                                              <p:pRg st="0" end="0"/>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45">
                                            <p:txEl>
                                              <p:pRg st="1" end="1"/>
                                            </p:txEl>
                                          </p:spTgt>
                                        </p:tgtEl>
                                        <p:attrNameLst>
                                          <p:attrName>style.visibility</p:attrName>
                                        </p:attrNameLst>
                                      </p:cBhvr>
                                      <p:to>
                                        <p:strVal val="visible"/>
                                      </p:to>
                                    </p:set>
                                    <p:anim calcmode="lin" valueType="num">
                                      <p:cBhvr additive="base">
                                        <p:cTn id="35" dur="500" fill="hold"/>
                                        <p:tgtEl>
                                          <p:spTgt spid="45">
                                            <p:txEl>
                                              <p:pRg st="1" end="1"/>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45">
                                            <p:txEl>
                                              <p:pRg st="1" end="1"/>
                                            </p:txEl>
                                          </p:spTgt>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46">
                                            <p:txEl>
                                              <p:pRg st="0" end="0"/>
                                            </p:txEl>
                                          </p:spTgt>
                                        </p:tgtEl>
                                        <p:attrNameLst>
                                          <p:attrName>style.visibility</p:attrName>
                                        </p:attrNameLst>
                                      </p:cBhvr>
                                      <p:to>
                                        <p:strVal val="visible"/>
                                      </p:to>
                                    </p:set>
                                    <p:anim calcmode="lin" valueType="num">
                                      <p:cBhvr additive="base">
                                        <p:cTn id="39" dur="500" fill="hold"/>
                                        <p:tgtEl>
                                          <p:spTgt spid="46">
                                            <p:txEl>
                                              <p:pRg st="0" end="0"/>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46">
                                            <p:txEl>
                                              <p:pRg st="0" end="0"/>
                                            </p:txEl>
                                          </p:spTgt>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47">
                                            <p:txEl>
                                              <p:pRg st="0" end="0"/>
                                            </p:txEl>
                                          </p:spTgt>
                                        </p:tgtEl>
                                        <p:attrNameLst>
                                          <p:attrName>style.visibility</p:attrName>
                                        </p:attrNameLst>
                                      </p:cBhvr>
                                      <p:to>
                                        <p:strVal val="visible"/>
                                      </p:to>
                                    </p:set>
                                    <p:anim calcmode="lin" valueType="num">
                                      <p:cBhvr additive="base">
                                        <p:cTn id="43" dur="500" fill="hold"/>
                                        <p:tgtEl>
                                          <p:spTgt spid="47">
                                            <p:txEl>
                                              <p:pRg st="0" end="0"/>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47">
                                            <p:txEl>
                                              <p:pRg st="0" end="0"/>
                                            </p:txEl>
                                          </p:spTgt>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8">
                                            <p:txEl>
                                              <p:pRg st="0" end="0"/>
                                            </p:txEl>
                                          </p:spTgt>
                                        </p:tgtEl>
                                        <p:attrNameLst>
                                          <p:attrName>style.visibility</p:attrName>
                                        </p:attrNameLst>
                                      </p:cBhvr>
                                      <p:to>
                                        <p:strVal val="visible"/>
                                      </p:to>
                                    </p:set>
                                    <p:anim calcmode="lin" valueType="num">
                                      <p:cBhvr additive="base">
                                        <p:cTn id="47" dur="500" fill="hold"/>
                                        <p:tgtEl>
                                          <p:spTgt spid="48">
                                            <p:txEl>
                                              <p:pRg st="0" end="0"/>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48">
                                            <p:txEl>
                                              <p:pRg st="0" end="0"/>
                                            </p:txEl>
                                          </p:spTgt>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48">
                                            <p:txEl>
                                              <p:pRg st="1" end="1"/>
                                            </p:txEl>
                                          </p:spTgt>
                                        </p:tgtEl>
                                        <p:attrNameLst>
                                          <p:attrName>style.visibility</p:attrName>
                                        </p:attrNameLst>
                                      </p:cBhvr>
                                      <p:to>
                                        <p:strVal val="visible"/>
                                      </p:to>
                                    </p:set>
                                    <p:anim calcmode="lin" valueType="num">
                                      <p:cBhvr additive="base">
                                        <p:cTn id="51" dur="500" fill="hold"/>
                                        <p:tgtEl>
                                          <p:spTgt spid="48">
                                            <p:txEl>
                                              <p:pRg st="1" end="1"/>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48">
                                            <p:txEl>
                                              <p:pRg st="1" end="1"/>
                                            </p:txEl>
                                          </p:spTgt>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49">
                                            <p:txEl>
                                              <p:pRg st="0" end="0"/>
                                            </p:txEl>
                                          </p:spTgt>
                                        </p:tgtEl>
                                        <p:attrNameLst>
                                          <p:attrName>style.visibility</p:attrName>
                                        </p:attrNameLst>
                                      </p:cBhvr>
                                      <p:to>
                                        <p:strVal val="visible"/>
                                      </p:to>
                                    </p:set>
                                    <p:anim calcmode="lin" valueType="num">
                                      <p:cBhvr additive="base">
                                        <p:cTn id="55" dur="500" fill="hold"/>
                                        <p:tgtEl>
                                          <p:spTgt spid="49">
                                            <p:txEl>
                                              <p:pRg st="0" end="0"/>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4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tmplLst>
          <p:tmpl lvl="1">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1+#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22" grpId="0" build="allAtOnce">
        <p:tmplLst>
          <p:tmpl lvl="1">
            <p:tnLst>
              <p:par>
                <p:cTn presetID="2" presetClass="entr" presetSubtype="2"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1+#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4" grpId="0" build="allAtOnce"/>
      <p:bldP spid="23" grpId="0" build="allAtOnce">
        <p:tmplLst>
          <p:tmpl lvl="1">
            <p:tnLst>
              <p:par>
                <p:cTn presetID="2" presetClass="entr" presetSubtype="2" fill="hold" nodeType="with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P spid="44" grpId="0" build="allAtOnce">
        <p:tmplLst>
          <p:tmpl lvl="1">
            <p:tnLst>
              <p:par>
                <p:cTn presetID="2" presetClass="entr" presetSubtype="2" fill="hold" nodeType="withEffect">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1+#ppt_w/2"/>
                          </p:val>
                        </p:tav>
                        <p:tav tm="100000">
                          <p:val>
                            <p:strVal val="#ppt_x"/>
                          </p:val>
                        </p:tav>
                      </p:tavLst>
                    </p:anim>
                    <p:anim calcmode="lin" valueType="num">
                      <p:cBhvr additive="base">
                        <p:cTn dur="500" fill="hold"/>
                        <p:tgtEl>
                          <p:spTgt spid="44"/>
                        </p:tgtEl>
                        <p:attrNameLst>
                          <p:attrName>ppt_y</p:attrName>
                        </p:attrNameLst>
                      </p:cBhvr>
                      <p:tavLst>
                        <p:tav tm="0">
                          <p:val>
                            <p:strVal val="#ppt_y"/>
                          </p:val>
                        </p:tav>
                        <p:tav tm="100000">
                          <p:val>
                            <p:strVal val="#ppt_y"/>
                          </p:val>
                        </p:tav>
                      </p:tavLst>
                    </p:anim>
                  </p:childTnLst>
                </p:cTn>
              </p:par>
            </p:tnLst>
          </p:tmpl>
        </p:tmplLst>
      </p:bldP>
      <p:bldP spid="45" grpId="0" build="allAtOnce"/>
      <p:bldP spid="46" grpId="0" build="allAtOnce">
        <p:tmplLst>
          <p:tmpl lvl="1">
            <p:tnLst>
              <p:par>
                <p:cTn presetID="2" presetClass="entr" presetSubtype="2" fill="hold" nodeType="withEffect">
                  <p:stCondLst>
                    <p:cond delay="0"/>
                  </p:stCondLst>
                  <p:childTnLst>
                    <p:set>
                      <p:cBhvr>
                        <p:cTn dur="1" fill="hold">
                          <p:stCondLst>
                            <p:cond delay="0"/>
                          </p:stCondLst>
                        </p:cTn>
                        <p:tgtEl>
                          <p:spTgt spid="46"/>
                        </p:tgtEl>
                        <p:attrNameLst>
                          <p:attrName>style.visibility</p:attrName>
                        </p:attrNameLst>
                      </p:cBhvr>
                      <p:to>
                        <p:strVal val="visible"/>
                      </p:to>
                    </p:set>
                    <p:anim calcmode="lin" valueType="num">
                      <p:cBhvr additive="base">
                        <p:cTn dur="500" fill="hold"/>
                        <p:tgtEl>
                          <p:spTgt spid="46"/>
                        </p:tgtEl>
                        <p:attrNameLst>
                          <p:attrName>ppt_x</p:attrName>
                        </p:attrNameLst>
                      </p:cBhvr>
                      <p:tavLst>
                        <p:tav tm="0">
                          <p:val>
                            <p:strVal val="1+#ppt_w/2"/>
                          </p:val>
                        </p:tav>
                        <p:tav tm="100000">
                          <p:val>
                            <p:strVal val="#ppt_x"/>
                          </p:val>
                        </p:tav>
                      </p:tavLst>
                    </p:anim>
                    <p:anim calcmode="lin" valueType="num">
                      <p:cBhvr additive="base">
                        <p:cTn dur="500" fill="hold"/>
                        <p:tgtEl>
                          <p:spTgt spid="46"/>
                        </p:tgtEl>
                        <p:attrNameLst>
                          <p:attrName>ppt_y</p:attrName>
                        </p:attrNameLst>
                      </p:cBhvr>
                      <p:tavLst>
                        <p:tav tm="0">
                          <p:val>
                            <p:strVal val="#ppt_y"/>
                          </p:val>
                        </p:tav>
                        <p:tav tm="100000">
                          <p:val>
                            <p:strVal val="#ppt_y"/>
                          </p:val>
                        </p:tav>
                      </p:tavLst>
                    </p:anim>
                  </p:childTnLst>
                </p:cTn>
              </p:par>
            </p:tnLst>
          </p:tmpl>
        </p:tmplLst>
      </p:bldP>
      <p:bldP spid="47" grpId="0" build="allAtOnce">
        <p:tmplLst>
          <p:tmpl lvl="1">
            <p:tnLst>
              <p:par>
                <p:cTn presetID="2" presetClass="entr" presetSubtype="2" fill="hold" nodeType="withEffect">
                  <p:stCondLst>
                    <p:cond delay="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1+#ppt_w/2"/>
                          </p:val>
                        </p:tav>
                        <p:tav tm="100000">
                          <p:val>
                            <p:strVal val="#ppt_x"/>
                          </p:val>
                        </p:tav>
                      </p:tavLst>
                    </p:anim>
                    <p:anim calcmode="lin" valueType="num">
                      <p:cBhvr additive="base">
                        <p:cTn dur="500" fill="hold"/>
                        <p:tgtEl>
                          <p:spTgt spid="47"/>
                        </p:tgtEl>
                        <p:attrNameLst>
                          <p:attrName>ppt_y</p:attrName>
                        </p:attrNameLst>
                      </p:cBhvr>
                      <p:tavLst>
                        <p:tav tm="0">
                          <p:val>
                            <p:strVal val="#ppt_y"/>
                          </p:val>
                        </p:tav>
                        <p:tav tm="100000">
                          <p:val>
                            <p:strVal val="#ppt_y"/>
                          </p:val>
                        </p:tav>
                      </p:tavLst>
                    </p:anim>
                  </p:childTnLst>
                </p:cTn>
              </p:par>
            </p:tnLst>
          </p:tmpl>
        </p:tmplLst>
      </p:bldP>
      <p:bldP spid="48" grpId="0" build="allAtOnce"/>
      <p:bldP spid="49" grpId="0" build="allAtOnce">
        <p:tmplLst>
          <p:tmpl lvl="1">
            <p:tnLst>
              <p:par>
                <p:cTn presetID="2" presetClass="entr" presetSubtype="2" fill="hold" nodeType="withEffect">
                  <p:stCondLst>
                    <p:cond delay="0"/>
                  </p:stCondLst>
                  <p:childTnLst>
                    <p:set>
                      <p:cBhvr>
                        <p:cTn dur="1" fill="hold">
                          <p:stCondLst>
                            <p:cond delay="0"/>
                          </p:stCondLst>
                        </p:cTn>
                        <p:tgtEl>
                          <p:spTgt spid="49"/>
                        </p:tgtEl>
                        <p:attrNameLst>
                          <p:attrName>style.visibility</p:attrName>
                        </p:attrNameLst>
                      </p:cBhvr>
                      <p:to>
                        <p:strVal val="visible"/>
                      </p:to>
                    </p:set>
                    <p:anim calcmode="lin" valueType="num">
                      <p:cBhvr additive="base">
                        <p:cTn dur="500" fill="hold"/>
                        <p:tgtEl>
                          <p:spTgt spid="49"/>
                        </p:tgtEl>
                        <p:attrNameLst>
                          <p:attrName>ppt_x</p:attrName>
                        </p:attrNameLst>
                      </p:cBhvr>
                      <p:tavLst>
                        <p:tav tm="0">
                          <p:val>
                            <p:strVal val="1+#ppt_w/2"/>
                          </p:val>
                        </p:tav>
                        <p:tav tm="100000">
                          <p:val>
                            <p:strVal val="#ppt_x"/>
                          </p:val>
                        </p:tav>
                      </p:tavLst>
                    </p:anim>
                    <p:anim calcmode="lin" valueType="num">
                      <p:cBhvr additive="base">
                        <p:cTn dur="500" fill="hold"/>
                        <p:tgtEl>
                          <p:spTgt spid="4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s and Short Description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 y="-274320"/>
            <a:ext cx="9189720" cy="1280160"/>
          </a:xfrm>
        </p:spPr>
        <p:txBody>
          <a:bodyPr/>
          <a:lstStyle>
            <a:lvl1pPr>
              <a:defRPr/>
            </a:lvl1pPr>
          </a:lstStyle>
          <a:p>
            <a:r>
              <a:rPr lang="en-US" dirty="0" smtClean="0"/>
              <a:t>title</a:t>
            </a:r>
            <a:endParaRPr lang="en-US" dirty="0"/>
          </a:p>
        </p:txBody>
      </p:sp>
      <p:sp>
        <p:nvSpPr>
          <p:cNvPr id="9" name="Subtitle 2"/>
          <p:cNvSpPr>
            <a:spLocks noGrp="1"/>
          </p:cNvSpPr>
          <p:nvPr>
            <p:ph type="subTitle" idx="13" hasCustomPrompt="1"/>
          </p:nvPr>
        </p:nvSpPr>
        <p:spPr>
          <a:xfrm>
            <a:off x="-45720" y="1097280"/>
            <a:ext cx="6400800" cy="640080"/>
          </a:xfrm>
        </p:spPr>
        <p:txBody>
          <a:bodyPr/>
          <a:lstStyle>
            <a:lvl1pPr marL="0" indent="0" algn="l">
              <a:buNone/>
              <a:defRPr b="1">
                <a:solidFill>
                  <a:schemeClr val="tx1">
                    <a:tint val="75000"/>
                  </a:schemeClr>
                </a:solidFill>
                <a:latin typeface="Segoe UI Ligh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21" name="Text Placeholder 20"/>
          <p:cNvSpPr>
            <a:spLocks noGrp="1"/>
          </p:cNvSpPr>
          <p:nvPr>
            <p:ph type="body" sz="quarter" idx="15" hasCustomPrompt="1"/>
          </p:nvPr>
        </p:nvSpPr>
        <p:spPr>
          <a:xfrm>
            <a:off x="4572000" y="-274320"/>
            <a:ext cx="5943600" cy="1280160"/>
          </a:xfrm>
        </p:spPr>
        <p:txBody>
          <a:bodyPr>
            <a:noAutofit/>
          </a:bodyPr>
          <a:lstStyle>
            <a:lvl1pPr>
              <a:defRPr sz="8000" baseline="0">
                <a:solidFill>
                  <a:schemeClr val="accent1"/>
                </a:solidFill>
                <a:latin typeface="Segoe UI Light" pitchFamily="34" charset="0"/>
              </a:defRPr>
            </a:lvl1pPr>
          </a:lstStyle>
          <a:p>
            <a:pPr lvl="0"/>
            <a:r>
              <a:rPr lang="en-US" dirty="0" smtClean="0"/>
              <a:t>title 2</a:t>
            </a:r>
            <a:endParaRPr lang="en-US" dirty="0"/>
          </a:p>
        </p:txBody>
      </p:sp>
      <p:sp>
        <p:nvSpPr>
          <p:cNvPr id="22" name="Text Placeholder 7"/>
          <p:cNvSpPr>
            <a:spLocks noGrp="1"/>
          </p:cNvSpPr>
          <p:nvPr>
            <p:ph type="body" sz="quarter" idx="14" hasCustomPrompt="1"/>
          </p:nvPr>
        </p:nvSpPr>
        <p:spPr>
          <a:xfrm>
            <a:off x="914400" y="1965960"/>
            <a:ext cx="3581400" cy="457200"/>
          </a:xfrm>
        </p:spPr>
        <p:txBody>
          <a:bodyPr anchor="ctr">
            <a:normAutofit/>
          </a:bodyPr>
          <a:lstStyle>
            <a:lvl1pPr>
              <a:defRPr sz="2400" b="1" baseline="0">
                <a:latin typeface="+mj-lt"/>
              </a:defRPr>
            </a:lvl1pPr>
          </a:lstStyle>
          <a:p>
            <a:pPr lvl="0"/>
            <a:r>
              <a:rPr lang="en-US" dirty="0" smtClean="0"/>
              <a:t>Topic</a:t>
            </a:r>
          </a:p>
        </p:txBody>
      </p:sp>
      <p:sp>
        <p:nvSpPr>
          <p:cNvPr id="24" name="Picture Placeholder 23"/>
          <p:cNvSpPr>
            <a:spLocks noGrp="1"/>
          </p:cNvSpPr>
          <p:nvPr>
            <p:ph type="pic" sz="quarter" idx="16" hasCustomPrompt="1"/>
          </p:nvPr>
        </p:nvSpPr>
        <p:spPr>
          <a:xfrm>
            <a:off x="45721" y="2057400"/>
            <a:ext cx="914400" cy="914400"/>
          </a:xfrm>
        </p:spPr>
        <p:txBody>
          <a:bodyPr lIns="0" tIns="0" rIns="0" bIns="0" anchor="t" anchorCtr="0">
            <a:noAutofit/>
          </a:bodyPr>
          <a:lstStyle>
            <a:lvl1pPr indent="-457200" algn="ctr">
              <a:lnSpc>
                <a:spcPct val="75000"/>
              </a:lnSpc>
              <a:spcBef>
                <a:spcPts val="0"/>
              </a:spcBef>
              <a:defRPr sz="1000" b="0" baseline="0">
                <a:latin typeface="Lucida Console" pitchFamily="49" charset="0"/>
                <a:ea typeface="Zepto" pitchFamily="2" charset="0"/>
                <a:cs typeface="Courier New" pitchFamily="49" charset="0"/>
              </a:defRPr>
            </a:lvl1pPr>
          </a:lstStyle>
          <a:p>
            <a:r>
              <a:rPr lang="en-US" dirty="0" smtClean="0"/>
              <a:t>Square</a:t>
            </a:r>
          </a:p>
          <a:p>
            <a:r>
              <a:rPr lang="en-US" dirty="0" smtClean="0"/>
              <a:t>picture</a:t>
            </a:r>
          </a:p>
        </p:txBody>
      </p:sp>
      <p:sp>
        <p:nvSpPr>
          <p:cNvPr id="23" name="Text Placeholder 7"/>
          <p:cNvSpPr>
            <a:spLocks noGrp="1"/>
          </p:cNvSpPr>
          <p:nvPr>
            <p:ph type="body" sz="quarter" idx="17" hasCustomPrompt="1"/>
          </p:nvPr>
        </p:nvSpPr>
        <p:spPr>
          <a:xfrm>
            <a:off x="914400" y="2377440"/>
            <a:ext cx="3581400" cy="762000"/>
          </a:xfrm>
        </p:spPr>
        <p:txBody>
          <a:bodyPr anchor="ctr">
            <a:normAutofit/>
          </a:bodyPr>
          <a:lstStyle>
            <a:lvl1pPr marL="0" indent="0">
              <a:lnSpc>
                <a:spcPct val="80000"/>
              </a:lnSpc>
              <a:defRPr sz="2000" b="1" baseline="0">
                <a:solidFill>
                  <a:schemeClr val="accent1"/>
                </a:solidFill>
                <a:latin typeface="+mj-lt"/>
              </a:defRPr>
            </a:lvl1pPr>
          </a:lstStyle>
          <a:p>
            <a:pPr lvl="0"/>
            <a:r>
              <a:rPr lang="en-US" dirty="0" smtClean="0"/>
              <a:t>Two lines of text can fit here.</a:t>
            </a:r>
          </a:p>
        </p:txBody>
      </p:sp>
      <p:sp>
        <p:nvSpPr>
          <p:cNvPr id="44" name="Text Placeholder 7"/>
          <p:cNvSpPr>
            <a:spLocks noGrp="1"/>
          </p:cNvSpPr>
          <p:nvPr>
            <p:ph type="body" sz="quarter" idx="18" hasCustomPrompt="1"/>
          </p:nvPr>
        </p:nvSpPr>
        <p:spPr>
          <a:xfrm>
            <a:off x="914400" y="3246120"/>
            <a:ext cx="3581400" cy="457200"/>
          </a:xfrm>
        </p:spPr>
        <p:txBody>
          <a:bodyPr anchor="ctr">
            <a:normAutofit/>
          </a:bodyPr>
          <a:lstStyle>
            <a:lvl1pPr>
              <a:defRPr sz="2400" b="1" baseline="0">
                <a:latin typeface="+mj-lt"/>
              </a:defRPr>
            </a:lvl1pPr>
          </a:lstStyle>
          <a:p>
            <a:pPr lvl="0"/>
            <a:r>
              <a:rPr lang="en-US" dirty="0" smtClean="0"/>
              <a:t>Topic</a:t>
            </a:r>
          </a:p>
        </p:txBody>
      </p:sp>
      <p:sp>
        <p:nvSpPr>
          <p:cNvPr id="45" name="Picture Placeholder 23"/>
          <p:cNvSpPr>
            <a:spLocks noGrp="1"/>
          </p:cNvSpPr>
          <p:nvPr>
            <p:ph type="pic" sz="quarter" idx="19" hasCustomPrompt="1"/>
          </p:nvPr>
        </p:nvSpPr>
        <p:spPr>
          <a:xfrm>
            <a:off x="45721" y="3337560"/>
            <a:ext cx="914400" cy="914400"/>
          </a:xfrm>
        </p:spPr>
        <p:txBody>
          <a:bodyPr lIns="0" tIns="0" rIns="0" bIns="0" anchor="t" anchorCtr="0">
            <a:noAutofit/>
          </a:bodyPr>
          <a:lstStyle>
            <a:lvl1pPr indent="-457200" algn="ctr">
              <a:lnSpc>
                <a:spcPct val="75000"/>
              </a:lnSpc>
              <a:spcBef>
                <a:spcPts val="0"/>
              </a:spcBef>
              <a:defRPr sz="1000" b="0" baseline="0">
                <a:latin typeface="Lucida Console" pitchFamily="49" charset="0"/>
                <a:ea typeface="Zepto" pitchFamily="2" charset="0"/>
                <a:cs typeface="Courier New" pitchFamily="49" charset="0"/>
              </a:defRPr>
            </a:lvl1pPr>
          </a:lstStyle>
          <a:p>
            <a:r>
              <a:rPr lang="en-US" dirty="0" smtClean="0"/>
              <a:t>Square</a:t>
            </a:r>
          </a:p>
          <a:p>
            <a:r>
              <a:rPr lang="en-US" dirty="0" smtClean="0"/>
              <a:t>picture</a:t>
            </a:r>
          </a:p>
        </p:txBody>
      </p:sp>
      <p:sp>
        <p:nvSpPr>
          <p:cNvPr id="46" name="Text Placeholder 7"/>
          <p:cNvSpPr>
            <a:spLocks noGrp="1"/>
          </p:cNvSpPr>
          <p:nvPr>
            <p:ph type="body" sz="quarter" idx="20" hasCustomPrompt="1"/>
          </p:nvPr>
        </p:nvSpPr>
        <p:spPr>
          <a:xfrm>
            <a:off x="914400" y="3657600"/>
            <a:ext cx="3581400" cy="762000"/>
          </a:xfrm>
        </p:spPr>
        <p:txBody>
          <a:bodyPr anchor="ctr">
            <a:normAutofit/>
          </a:bodyPr>
          <a:lstStyle>
            <a:lvl1pPr marL="0" indent="0">
              <a:lnSpc>
                <a:spcPct val="80000"/>
              </a:lnSpc>
              <a:defRPr sz="2000" b="1" baseline="0">
                <a:solidFill>
                  <a:schemeClr val="accent1"/>
                </a:solidFill>
                <a:latin typeface="+mj-lt"/>
              </a:defRPr>
            </a:lvl1pPr>
          </a:lstStyle>
          <a:p>
            <a:pPr lvl="0"/>
            <a:r>
              <a:rPr lang="en-US" dirty="0" smtClean="0"/>
              <a:t>Two lines of text can fit here.</a:t>
            </a:r>
          </a:p>
        </p:txBody>
      </p:sp>
      <p:sp>
        <p:nvSpPr>
          <p:cNvPr id="47" name="Text Placeholder 7"/>
          <p:cNvSpPr>
            <a:spLocks noGrp="1"/>
          </p:cNvSpPr>
          <p:nvPr>
            <p:ph type="body" sz="quarter" idx="21" hasCustomPrompt="1"/>
          </p:nvPr>
        </p:nvSpPr>
        <p:spPr>
          <a:xfrm>
            <a:off x="914400" y="4541520"/>
            <a:ext cx="3581400" cy="457200"/>
          </a:xfrm>
        </p:spPr>
        <p:txBody>
          <a:bodyPr anchor="ctr">
            <a:normAutofit/>
          </a:bodyPr>
          <a:lstStyle>
            <a:lvl1pPr>
              <a:defRPr sz="2400" b="1" baseline="0">
                <a:latin typeface="+mj-lt"/>
              </a:defRPr>
            </a:lvl1pPr>
          </a:lstStyle>
          <a:p>
            <a:pPr lvl="0"/>
            <a:r>
              <a:rPr lang="en-US" dirty="0" smtClean="0"/>
              <a:t>Topic</a:t>
            </a:r>
          </a:p>
        </p:txBody>
      </p:sp>
      <p:sp>
        <p:nvSpPr>
          <p:cNvPr id="48" name="Picture Placeholder 23"/>
          <p:cNvSpPr>
            <a:spLocks noGrp="1"/>
          </p:cNvSpPr>
          <p:nvPr>
            <p:ph type="pic" sz="quarter" idx="22" hasCustomPrompt="1"/>
          </p:nvPr>
        </p:nvSpPr>
        <p:spPr>
          <a:xfrm>
            <a:off x="45721" y="4632960"/>
            <a:ext cx="914400" cy="914400"/>
          </a:xfrm>
        </p:spPr>
        <p:txBody>
          <a:bodyPr lIns="0" tIns="0" rIns="0" bIns="0" anchor="t" anchorCtr="0">
            <a:noAutofit/>
          </a:bodyPr>
          <a:lstStyle>
            <a:lvl1pPr indent="-457200" algn="ctr">
              <a:lnSpc>
                <a:spcPct val="75000"/>
              </a:lnSpc>
              <a:spcBef>
                <a:spcPts val="0"/>
              </a:spcBef>
              <a:defRPr sz="1000" b="0" baseline="0">
                <a:latin typeface="Lucida Console" pitchFamily="49" charset="0"/>
                <a:ea typeface="Zepto" pitchFamily="2" charset="0"/>
                <a:cs typeface="Courier New" pitchFamily="49" charset="0"/>
              </a:defRPr>
            </a:lvl1pPr>
          </a:lstStyle>
          <a:p>
            <a:r>
              <a:rPr lang="en-US" dirty="0" smtClean="0"/>
              <a:t>Square</a:t>
            </a:r>
          </a:p>
          <a:p>
            <a:r>
              <a:rPr lang="en-US" dirty="0" smtClean="0"/>
              <a:t>picture</a:t>
            </a:r>
          </a:p>
        </p:txBody>
      </p:sp>
      <p:sp>
        <p:nvSpPr>
          <p:cNvPr id="49" name="Text Placeholder 7"/>
          <p:cNvSpPr>
            <a:spLocks noGrp="1"/>
          </p:cNvSpPr>
          <p:nvPr>
            <p:ph type="body" sz="quarter" idx="23" hasCustomPrompt="1"/>
          </p:nvPr>
        </p:nvSpPr>
        <p:spPr>
          <a:xfrm>
            <a:off x="914400" y="4953000"/>
            <a:ext cx="3581400" cy="762000"/>
          </a:xfrm>
        </p:spPr>
        <p:txBody>
          <a:bodyPr anchor="ctr">
            <a:normAutofit/>
          </a:bodyPr>
          <a:lstStyle>
            <a:lvl1pPr marL="0" indent="0">
              <a:lnSpc>
                <a:spcPct val="80000"/>
              </a:lnSpc>
              <a:defRPr sz="2000" b="1" baseline="0">
                <a:solidFill>
                  <a:schemeClr val="accent1"/>
                </a:solidFill>
                <a:latin typeface="+mj-lt"/>
              </a:defRPr>
            </a:lvl1pPr>
          </a:lstStyle>
          <a:p>
            <a:pPr lvl="0"/>
            <a:r>
              <a:rPr lang="en-US" dirty="0" smtClean="0"/>
              <a:t>Two lines of text can fit here.</a:t>
            </a:r>
          </a:p>
        </p:txBody>
      </p:sp>
      <p:sp>
        <p:nvSpPr>
          <p:cNvPr id="51" name="Text Placeholder 7"/>
          <p:cNvSpPr>
            <a:spLocks noGrp="1"/>
          </p:cNvSpPr>
          <p:nvPr>
            <p:ph type="body" sz="quarter" idx="24" hasCustomPrompt="1"/>
          </p:nvPr>
        </p:nvSpPr>
        <p:spPr>
          <a:xfrm>
            <a:off x="5562600" y="1965960"/>
            <a:ext cx="3581400" cy="457200"/>
          </a:xfrm>
        </p:spPr>
        <p:txBody>
          <a:bodyPr anchor="ctr">
            <a:normAutofit/>
          </a:bodyPr>
          <a:lstStyle>
            <a:lvl1pPr>
              <a:defRPr sz="2400" b="1" baseline="0">
                <a:latin typeface="+mj-lt"/>
              </a:defRPr>
            </a:lvl1pPr>
          </a:lstStyle>
          <a:p>
            <a:pPr lvl="0"/>
            <a:r>
              <a:rPr lang="en-US" dirty="0" smtClean="0"/>
              <a:t>Topic</a:t>
            </a:r>
          </a:p>
        </p:txBody>
      </p:sp>
      <p:sp>
        <p:nvSpPr>
          <p:cNvPr id="52" name="Picture Placeholder 23"/>
          <p:cNvSpPr>
            <a:spLocks noGrp="1"/>
          </p:cNvSpPr>
          <p:nvPr>
            <p:ph type="pic" sz="quarter" idx="25" hasCustomPrompt="1"/>
          </p:nvPr>
        </p:nvSpPr>
        <p:spPr>
          <a:xfrm>
            <a:off x="4693921" y="2057400"/>
            <a:ext cx="914400" cy="914400"/>
          </a:xfrm>
        </p:spPr>
        <p:txBody>
          <a:bodyPr lIns="0" tIns="0" rIns="0" bIns="0" anchor="t" anchorCtr="0">
            <a:noAutofit/>
          </a:bodyPr>
          <a:lstStyle>
            <a:lvl1pPr indent="-457200" algn="ctr">
              <a:lnSpc>
                <a:spcPct val="75000"/>
              </a:lnSpc>
              <a:spcBef>
                <a:spcPts val="0"/>
              </a:spcBef>
              <a:defRPr sz="1000" b="0" baseline="0">
                <a:latin typeface="Lucida Console" pitchFamily="49" charset="0"/>
                <a:ea typeface="Zepto" pitchFamily="2" charset="0"/>
                <a:cs typeface="Courier New" pitchFamily="49" charset="0"/>
              </a:defRPr>
            </a:lvl1pPr>
          </a:lstStyle>
          <a:p>
            <a:r>
              <a:rPr lang="en-US" dirty="0" smtClean="0"/>
              <a:t>Square</a:t>
            </a:r>
          </a:p>
          <a:p>
            <a:r>
              <a:rPr lang="en-US" dirty="0" smtClean="0"/>
              <a:t>picture</a:t>
            </a:r>
          </a:p>
        </p:txBody>
      </p:sp>
      <p:sp>
        <p:nvSpPr>
          <p:cNvPr id="53" name="Text Placeholder 7"/>
          <p:cNvSpPr>
            <a:spLocks noGrp="1"/>
          </p:cNvSpPr>
          <p:nvPr>
            <p:ph type="body" sz="quarter" idx="26" hasCustomPrompt="1"/>
          </p:nvPr>
        </p:nvSpPr>
        <p:spPr>
          <a:xfrm>
            <a:off x="5562600" y="2377440"/>
            <a:ext cx="3581400" cy="762000"/>
          </a:xfrm>
        </p:spPr>
        <p:txBody>
          <a:bodyPr anchor="ctr">
            <a:normAutofit/>
          </a:bodyPr>
          <a:lstStyle>
            <a:lvl1pPr marL="0" indent="0">
              <a:lnSpc>
                <a:spcPct val="80000"/>
              </a:lnSpc>
              <a:defRPr sz="2000" b="1" baseline="0">
                <a:solidFill>
                  <a:schemeClr val="accent1"/>
                </a:solidFill>
                <a:latin typeface="+mj-lt"/>
              </a:defRPr>
            </a:lvl1pPr>
          </a:lstStyle>
          <a:p>
            <a:pPr lvl="0"/>
            <a:r>
              <a:rPr lang="en-US" dirty="0" smtClean="0"/>
              <a:t>Two lines of text can fit here.</a:t>
            </a:r>
          </a:p>
        </p:txBody>
      </p:sp>
      <p:sp>
        <p:nvSpPr>
          <p:cNvPr id="54" name="Text Placeholder 7"/>
          <p:cNvSpPr>
            <a:spLocks noGrp="1"/>
          </p:cNvSpPr>
          <p:nvPr>
            <p:ph type="body" sz="quarter" idx="27" hasCustomPrompt="1"/>
          </p:nvPr>
        </p:nvSpPr>
        <p:spPr>
          <a:xfrm>
            <a:off x="5562600" y="3246120"/>
            <a:ext cx="3581400" cy="457200"/>
          </a:xfrm>
        </p:spPr>
        <p:txBody>
          <a:bodyPr anchor="ctr">
            <a:normAutofit/>
          </a:bodyPr>
          <a:lstStyle>
            <a:lvl1pPr>
              <a:defRPr sz="2400" b="1" baseline="0">
                <a:latin typeface="+mj-lt"/>
              </a:defRPr>
            </a:lvl1pPr>
          </a:lstStyle>
          <a:p>
            <a:pPr lvl="0"/>
            <a:r>
              <a:rPr lang="en-US" dirty="0" smtClean="0"/>
              <a:t>Topic</a:t>
            </a:r>
          </a:p>
        </p:txBody>
      </p:sp>
      <p:sp>
        <p:nvSpPr>
          <p:cNvPr id="55" name="Picture Placeholder 23"/>
          <p:cNvSpPr>
            <a:spLocks noGrp="1"/>
          </p:cNvSpPr>
          <p:nvPr>
            <p:ph type="pic" sz="quarter" idx="28" hasCustomPrompt="1"/>
          </p:nvPr>
        </p:nvSpPr>
        <p:spPr>
          <a:xfrm>
            <a:off x="4693921" y="3337560"/>
            <a:ext cx="914400" cy="914400"/>
          </a:xfrm>
        </p:spPr>
        <p:txBody>
          <a:bodyPr lIns="0" tIns="0" rIns="0" bIns="0" anchor="t" anchorCtr="0">
            <a:noAutofit/>
          </a:bodyPr>
          <a:lstStyle>
            <a:lvl1pPr indent="-457200" algn="ctr">
              <a:lnSpc>
                <a:spcPct val="75000"/>
              </a:lnSpc>
              <a:spcBef>
                <a:spcPts val="0"/>
              </a:spcBef>
              <a:defRPr sz="1000" b="0" baseline="0">
                <a:latin typeface="Lucida Console" pitchFamily="49" charset="0"/>
                <a:ea typeface="Zepto" pitchFamily="2" charset="0"/>
                <a:cs typeface="Courier New" pitchFamily="49" charset="0"/>
              </a:defRPr>
            </a:lvl1pPr>
          </a:lstStyle>
          <a:p>
            <a:r>
              <a:rPr lang="en-US" dirty="0" smtClean="0"/>
              <a:t>Square</a:t>
            </a:r>
          </a:p>
          <a:p>
            <a:r>
              <a:rPr lang="en-US" dirty="0" smtClean="0"/>
              <a:t>picture</a:t>
            </a:r>
          </a:p>
        </p:txBody>
      </p:sp>
      <p:sp>
        <p:nvSpPr>
          <p:cNvPr id="56" name="Text Placeholder 7"/>
          <p:cNvSpPr>
            <a:spLocks noGrp="1"/>
          </p:cNvSpPr>
          <p:nvPr>
            <p:ph type="body" sz="quarter" idx="29" hasCustomPrompt="1"/>
          </p:nvPr>
        </p:nvSpPr>
        <p:spPr>
          <a:xfrm>
            <a:off x="5562600" y="3657600"/>
            <a:ext cx="3581400" cy="762000"/>
          </a:xfrm>
        </p:spPr>
        <p:txBody>
          <a:bodyPr anchor="ctr">
            <a:normAutofit/>
          </a:bodyPr>
          <a:lstStyle>
            <a:lvl1pPr marL="0" indent="0">
              <a:lnSpc>
                <a:spcPct val="80000"/>
              </a:lnSpc>
              <a:defRPr sz="2000" b="1" baseline="0">
                <a:solidFill>
                  <a:schemeClr val="accent1"/>
                </a:solidFill>
                <a:latin typeface="+mj-lt"/>
              </a:defRPr>
            </a:lvl1pPr>
          </a:lstStyle>
          <a:p>
            <a:pPr lvl="0"/>
            <a:r>
              <a:rPr lang="en-US" dirty="0" smtClean="0"/>
              <a:t>Two lines of text can fit here.</a:t>
            </a:r>
          </a:p>
        </p:txBody>
      </p:sp>
      <p:sp>
        <p:nvSpPr>
          <p:cNvPr id="57" name="Text Placeholder 7"/>
          <p:cNvSpPr>
            <a:spLocks noGrp="1"/>
          </p:cNvSpPr>
          <p:nvPr>
            <p:ph type="body" sz="quarter" idx="30" hasCustomPrompt="1"/>
          </p:nvPr>
        </p:nvSpPr>
        <p:spPr>
          <a:xfrm>
            <a:off x="5562600" y="4541520"/>
            <a:ext cx="3581400" cy="457200"/>
          </a:xfrm>
        </p:spPr>
        <p:txBody>
          <a:bodyPr anchor="ctr">
            <a:normAutofit/>
          </a:bodyPr>
          <a:lstStyle>
            <a:lvl1pPr>
              <a:defRPr sz="2400" b="1" baseline="0">
                <a:latin typeface="+mj-lt"/>
              </a:defRPr>
            </a:lvl1pPr>
          </a:lstStyle>
          <a:p>
            <a:pPr lvl="0"/>
            <a:r>
              <a:rPr lang="en-US" dirty="0" smtClean="0"/>
              <a:t>Topic</a:t>
            </a:r>
          </a:p>
        </p:txBody>
      </p:sp>
      <p:sp>
        <p:nvSpPr>
          <p:cNvPr id="58" name="Picture Placeholder 23"/>
          <p:cNvSpPr>
            <a:spLocks noGrp="1"/>
          </p:cNvSpPr>
          <p:nvPr>
            <p:ph type="pic" sz="quarter" idx="31" hasCustomPrompt="1"/>
          </p:nvPr>
        </p:nvSpPr>
        <p:spPr>
          <a:xfrm>
            <a:off x="4693921" y="4632960"/>
            <a:ext cx="914400" cy="914400"/>
          </a:xfrm>
        </p:spPr>
        <p:txBody>
          <a:bodyPr lIns="0" tIns="0" rIns="0" bIns="0" anchor="t" anchorCtr="0">
            <a:noAutofit/>
          </a:bodyPr>
          <a:lstStyle>
            <a:lvl1pPr indent="-457200" algn="ctr">
              <a:lnSpc>
                <a:spcPct val="75000"/>
              </a:lnSpc>
              <a:spcBef>
                <a:spcPts val="0"/>
              </a:spcBef>
              <a:defRPr sz="1000" b="0" baseline="0">
                <a:latin typeface="Lucida Console" pitchFamily="49" charset="0"/>
                <a:ea typeface="Zepto" pitchFamily="2" charset="0"/>
                <a:cs typeface="Courier New" pitchFamily="49" charset="0"/>
              </a:defRPr>
            </a:lvl1pPr>
          </a:lstStyle>
          <a:p>
            <a:r>
              <a:rPr lang="en-US" dirty="0" smtClean="0"/>
              <a:t>Square</a:t>
            </a:r>
          </a:p>
          <a:p>
            <a:r>
              <a:rPr lang="en-US" dirty="0" smtClean="0"/>
              <a:t>picture</a:t>
            </a:r>
          </a:p>
        </p:txBody>
      </p:sp>
      <p:sp>
        <p:nvSpPr>
          <p:cNvPr id="59" name="Text Placeholder 7"/>
          <p:cNvSpPr>
            <a:spLocks noGrp="1"/>
          </p:cNvSpPr>
          <p:nvPr>
            <p:ph type="body" sz="quarter" idx="32" hasCustomPrompt="1"/>
          </p:nvPr>
        </p:nvSpPr>
        <p:spPr>
          <a:xfrm>
            <a:off x="5562600" y="4953000"/>
            <a:ext cx="3581400" cy="762000"/>
          </a:xfrm>
        </p:spPr>
        <p:txBody>
          <a:bodyPr anchor="ctr">
            <a:normAutofit/>
          </a:bodyPr>
          <a:lstStyle>
            <a:lvl1pPr marL="0" indent="0">
              <a:lnSpc>
                <a:spcPct val="80000"/>
              </a:lnSpc>
              <a:defRPr sz="2000" b="1" baseline="0">
                <a:solidFill>
                  <a:schemeClr val="accent1"/>
                </a:solidFill>
                <a:latin typeface="+mj-lt"/>
              </a:defRPr>
            </a:lvl1pPr>
          </a:lstStyle>
          <a:p>
            <a:pPr lvl="0"/>
            <a:r>
              <a:rPr lang="en-US" dirty="0" smtClean="0"/>
              <a:t>Two lines of text can fit here.</a:t>
            </a:r>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anim calcmode="lin" valueType="num">
                                      <p:cBhvr additive="base">
                                        <p:cTn id="11"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2">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 calcmode="lin" valueType="num">
                                      <p:cBhvr additive="base">
                                        <p:cTn id="15" dur="500" fill="hold"/>
                                        <p:tgtEl>
                                          <p:spTgt spid="24">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24">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24">
                                            <p:txEl>
                                              <p:pRg st="1" end="1"/>
                                            </p:txEl>
                                          </p:spTgt>
                                        </p:tgtEl>
                                        <p:attrNameLst>
                                          <p:attrName>style.visibility</p:attrName>
                                        </p:attrNameLst>
                                      </p:cBhvr>
                                      <p:to>
                                        <p:strVal val="visible"/>
                                      </p:to>
                                    </p:set>
                                    <p:anim calcmode="lin" valueType="num">
                                      <p:cBhvr additive="base">
                                        <p:cTn id="19" dur="500" fill="hold"/>
                                        <p:tgtEl>
                                          <p:spTgt spid="24">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4">
                                            <p:txEl>
                                              <p:pRg st="1" end="1"/>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23">
                                            <p:txEl>
                                              <p:pRg st="0" end="0"/>
                                            </p:txEl>
                                          </p:spTgt>
                                        </p:tgtEl>
                                        <p:attrNameLst>
                                          <p:attrName>style.visibility</p:attrName>
                                        </p:attrNameLst>
                                      </p:cBhvr>
                                      <p:to>
                                        <p:strVal val="visible"/>
                                      </p:to>
                                    </p:set>
                                    <p:anim calcmode="lin" valueType="num">
                                      <p:cBhvr additive="base">
                                        <p:cTn id="23" dur="5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23">
                                            <p:txEl>
                                              <p:pRg st="0" end="0"/>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44">
                                            <p:txEl>
                                              <p:pRg st="0" end="0"/>
                                            </p:txEl>
                                          </p:spTgt>
                                        </p:tgtEl>
                                        <p:attrNameLst>
                                          <p:attrName>style.visibility</p:attrName>
                                        </p:attrNameLst>
                                      </p:cBhvr>
                                      <p:to>
                                        <p:strVal val="visible"/>
                                      </p:to>
                                    </p:set>
                                    <p:anim calcmode="lin" valueType="num">
                                      <p:cBhvr additive="base">
                                        <p:cTn id="27" dur="500" fill="hold"/>
                                        <p:tgtEl>
                                          <p:spTgt spid="44">
                                            <p:txEl>
                                              <p:pRg st="0" end="0"/>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44">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45">
                                            <p:txEl>
                                              <p:pRg st="0" end="0"/>
                                            </p:txEl>
                                          </p:spTgt>
                                        </p:tgtEl>
                                        <p:attrNameLst>
                                          <p:attrName>style.visibility</p:attrName>
                                        </p:attrNameLst>
                                      </p:cBhvr>
                                      <p:to>
                                        <p:strVal val="visible"/>
                                      </p:to>
                                    </p:set>
                                    <p:anim calcmode="lin" valueType="num">
                                      <p:cBhvr additive="base">
                                        <p:cTn id="31" dur="500" fill="hold"/>
                                        <p:tgtEl>
                                          <p:spTgt spid="45">
                                            <p:txEl>
                                              <p:pRg st="0" end="0"/>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5">
                                            <p:txEl>
                                              <p:pRg st="0" end="0"/>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45">
                                            <p:txEl>
                                              <p:pRg st="1" end="1"/>
                                            </p:txEl>
                                          </p:spTgt>
                                        </p:tgtEl>
                                        <p:attrNameLst>
                                          <p:attrName>style.visibility</p:attrName>
                                        </p:attrNameLst>
                                      </p:cBhvr>
                                      <p:to>
                                        <p:strVal val="visible"/>
                                      </p:to>
                                    </p:set>
                                    <p:anim calcmode="lin" valueType="num">
                                      <p:cBhvr additive="base">
                                        <p:cTn id="35" dur="500" fill="hold"/>
                                        <p:tgtEl>
                                          <p:spTgt spid="45">
                                            <p:txEl>
                                              <p:pRg st="1" end="1"/>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45">
                                            <p:txEl>
                                              <p:pRg st="1" end="1"/>
                                            </p:txEl>
                                          </p:spTgt>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46">
                                            <p:txEl>
                                              <p:pRg st="0" end="0"/>
                                            </p:txEl>
                                          </p:spTgt>
                                        </p:tgtEl>
                                        <p:attrNameLst>
                                          <p:attrName>style.visibility</p:attrName>
                                        </p:attrNameLst>
                                      </p:cBhvr>
                                      <p:to>
                                        <p:strVal val="visible"/>
                                      </p:to>
                                    </p:set>
                                    <p:anim calcmode="lin" valueType="num">
                                      <p:cBhvr additive="base">
                                        <p:cTn id="39" dur="500" fill="hold"/>
                                        <p:tgtEl>
                                          <p:spTgt spid="46">
                                            <p:txEl>
                                              <p:pRg st="0" end="0"/>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46">
                                            <p:txEl>
                                              <p:pRg st="0" end="0"/>
                                            </p:txEl>
                                          </p:spTgt>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47">
                                            <p:txEl>
                                              <p:pRg st="0" end="0"/>
                                            </p:txEl>
                                          </p:spTgt>
                                        </p:tgtEl>
                                        <p:attrNameLst>
                                          <p:attrName>style.visibility</p:attrName>
                                        </p:attrNameLst>
                                      </p:cBhvr>
                                      <p:to>
                                        <p:strVal val="visible"/>
                                      </p:to>
                                    </p:set>
                                    <p:anim calcmode="lin" valueType="num">
                                      <p:cBhvr additive="base">
                                        <p:cTn id="43" dur="500" fill="hold"/>
                                        <p:tgtEl>
                                          <p:spTgt spid="47">
                                            <p:txEl>
                                              <p:pRg st="0" end="0"/>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47">
                                            <p:txEl>
                                              <p:pRg st="0" end="0"/>
                                            </p:txEl>
                                          </p:spTgt>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8">
                                            <p:txEl>
                                              <p:pRg st="0" end="0"/>
                                            </p:txEl>
                                          </p:spTgt>
                                        </p:tgtEl>
                                        <p:attrNameLst>
                                          <p:attrName>style.visibility</p:attrName>
                                        </p:attrNameLst>
                                      </p:cBhvr>
                                      <p:to>
                                        <p:strVal val="visible"/>
                                      </p:to>
                                    </p:set>
                                    <p:anim calcmode="lin" valueType="num">
                                      <p:cBhvr additive="base">
                                        <p:cTn id="47" dur="500" fill="hold"/>
                                        <p:tgtEl>
                                          <p:spTgt spid="48">
                                            <p:txEl>
                                              <p:pRg st="0" end="0"/>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48">
                                            <p:txEl>
                                              <p:pRg st="0" end="0"/>
                                            </p:txEl>
                                          </p:spTgt>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48">
                                            <p:txEl>
                                              <p:pRg st="1" end="1"/>
                                            </p:txEl>
                                          </p:spTgt>
                                        </p:tgtEl>
                                        <p:attrNameLst>
                                          <p:attrName>style.visibility</p:attrName>
                                        </p:attrNameLst>
                                      </p:cBhvr>
                                      <p:to>
                                        <p:strVal val="visible"/>
                                      </p:to>
                                    </p:set>
                                    <p:anim calcmode="lin" valueType="num">
                                      <p:cBhvr additive="base">
                                        <p:cTn id="51" dur="500" fill="hold"/>
                                        <p:tgtEl>
                                          <p:spTgt spid="48">
                                            <p:txEl>
                                              <p:pRg st="1" end="1"/>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48">
                                            <p:txEl>
                                              <p:pRg st="1" end="1"/>
                                            </p:txEl>
                                          </p:spTgt>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49">
                                            <p:txEl>
                                              <p:pRg st="0" end="0"/>
                                            </p:txEl>
                                          </p:spTgt>
                                        </p:tgtEl>
                                        <p:attrNameLst>
                                          <p:attrName>style.visibility</p:attrName>
                                        </p:attrNameLst>
                                      </p:cBhvr>
                                      <p:to>
                                        <p:strVal val="visible"/>
                                      </p:to>
                                    </p:set>
                                    <p:anim calcmode="lin" valueType="num">
                                      <p:cBhvr additive="base">
                                        <p:cTn id="55" dur="500" fill="hold"/>
                                        <p:tgtEl>
                                          <p:spTgt spid="49">
                                            <p:txEl>
                                              <p:pRg st="0" end="0"/>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49">
                                            <p:txEl>
                                              <p:pRg st="0" end="0"/>
                                            </p:txEl>
                                          </p:spTgt>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51">
                                            <p:txEl>
                                              <p:pRg st="0" end="0"/>
                                            </p:txEl>
                                          </p:spTgt>
                                        </p:tgtEl>
                                        <p:attrNameLst>
                                          <p:attrName>style.visibility</p:attrName>
                                        </p:attrNameLst>
                                      </p:cBhvr>
                                      <p:to>
                                        <p:strVal val="visible"/>
                                      </p:to>
                                    </p:set>
                                    <p:anim calcmode="lin" valueType="num">
                                      <p:cBhvr additive="base">
                                        <p:cTn id="59" dur="500" fill="hold"/>
                                        <p:tgtEl>
                                          <p:spTgt spid="51">
                                            <p:txEl>
                                              <p:pRg st="0" end="0"/>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51">
                                            <p:txEl>
                                              <p:pRg st="0" end="0"/>
                                            </p:txEl>
                                          </p:spTgt>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52">
                                            <p:txEl>
                                              <p:pRg st="0" end="0"/>
                                            </p:txEl>
                                          </p:spTgt>
                                        </p:tgtEl>
                                        <p:attrNameLst>
                                          <p:attrName>style.visibility</p:attrName>
                                        </p:attrNameLst>
                                      </p:cBhvr>
                                      <p:to>
                                        <p:strVal val="visible"/>
                                      </p:to>
                                    </p:set>
                                    <p:anim calcmode="lin" valueType="num">
                                      <p:cBhvr additive="base">
                                        <p:cTn id="63" dur="500" fill="hold"/>
                                        <p:tgtEl>
                                          <p:spTgt spid="52">
                                            <p:txEl>
                                              <p:pRg st="0" end="0"/>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52">
                                            <p:txEl>
                                              <p:pRg st="0" end="0"/>
                                            </p:txEl>
                                          </p:spTgt>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2">
                                            <p:txEl>
                                              <p:pRg st="1" end="1"/>
                                            </p:txEl>
                                          </p:spTgt>
                                        </p:tgtEl>
                                        <p:attrNameLst>
                                          <p:attrName>style.visibility</p:attrName>
                                        </p:attrNameLst>
                                      </p:cBhvr>
                                      <p:to>
                                        <p:strVal val="visible"/>
                                      </p:to>
                                    </p:set>
                                    <p:anim calcmode="lin" valueType="num">
                                      <p:cBhvr additive="base">
                                        <p:cTn id="67" dur="500" fill="hold"/>
                                        <p:tgtEl>
                                          <p:spTgt spid="52">
                                            <p:txEl>
                                              <p:pRg st="1" end="1"/>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52">
                                            <p:txEl>
                                              <p:pRg st="1" end="1"/>
                                            </p:txEl>
                                          </p:spTgt>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3">
                                            <p:txEl>
                                              <p:pRg st="0" end="0"/>
                                            </p:txEl>
                                          </p:spTgt>
                                        </p:tgtEl>
                                        <p:attrNameLst>
                                          <p:attrName>style.visibility</p:attrName>
                                        </p:attrNameLst>
                                      </p:cBhvr>
                                      <p:to>
                                        <p:strVal val="visible"/>
                                      </p:to>
                                    </p:set>
                                    <p:anim calcmode="lin" valueType="num">
                                      <p:cBhvr additive="base">
                                        <p:cTn id="71" dur="500" fill="hold"/>
                                        <p:tgtEl>
                                          <p:spTgt spid="53">
                                            <p:txEl>
                                              <p:pRg st="0" end="0"/>
                                            </p:txEl>
                                          </p:spTgt>
                                        </p:tgtEl>
                                        <p:attrNameLst>
                                          <p:attrName>ppt_x</p:attrName>
                                        </p:attrNameLst>
                                      </p:cBhvr>
                                      <p:tavLst>
                                        <p:tav tm="0">
                                          <p:val>
                                            <p:strVal val="1+#ppt_w/2"/>
                                          </p:val>
                                        </p:tav>
                                        <p:tav tm="100000">
                                          <p:val>
                                            <p:strVal val="#ppt_x"/>
                                          </p:val>
                                        </p:tav>
                                      </p:tavLst>
                                    </p:anim>
                                    <p:anim calcmode="lin" valueType="num">
                                      <p:cBhvr additive="base">
                                        <p:cTn id="72" dur="500" fill="hold"/>
                                        <p:tgtEl>
                                          <p:spTgt spid="53">
                                            <p:txEl>
                                              <p:pRg st="0" end="0"/>
                                            </p:txEl>
                                          </p:spTgt>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54">
                                            <p:txEl>
                                              <p:pRg st="0" end="0"/>
                                            </p:txEl>
                                          </p:spTgt>
                                        </p:tgtEl>
                                        <p:attrNameLst>
                                          <p:attrName>style.visibility</p:attrName>
                                        </p:attrNameLst>
                                      </p:cBhvr>
                                      <p:to>
                                        <p:strVal val="visible"/>
                                      </p:to>
                                    </p:set>
                                    <p:anim calcmode="lin" valueType="num">
                                      <p:cBhvr additive="base">
                                        <p:cTn id="75" dur="500" fill="hold"/>
                                        <p:tgtEl>
                                          <p:spTgt spid="54">
                                            <p:txEl>
                                              <p:pRg st="0" end="0"/>
                                            </p:txEl>
                                          </p:spTgt>
                                        </p:tgtEl>
                                        <p:attrNameLst>
                                          <p:attrName>ppt_x</p:attrName>
                                        </p:attrNameLst>
                                      </p:cBhvr>
                                      <p:tavLst>
                                        <p:tav tm="0">
                                          <p:val>
                                            <p:strVal val="1+#ppt_w/2"/>
                                          </p:val>
                                        </p:tav>
                                        <p:tav tm="100000">
                                          <p:val>
                                            <p:strVal val="#ppt_x"/>
                                          </p:val>
                                        </p:tav>
                                      </p:tavLst>
                                    </p:anim>
                                    <p:anim calcmode="lin" valueType="num">
                                      <p:cBhvr additive="base">
                                        <p:cTn id="76" dur="500" fill="hold"/>
                                        <p:tgtEl>
                                          <p:spTgt spid="54">
                                            <p:txEl>
                                              <p:pRg st="0" end="0"/>
                                            </p:txEl>
                                          </p:spTgt>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5">
                                            <p:txEl>
                                              <p:pRg st="0" end="0"/>
                                            </p:txEl>
                                          </p:spTgt>
                                        </p:tgtEl>
                                        <p:attrNameLst>
                                          <p:attrName>style.visibility</p:attrName>
                                        </p:attrNameLst>
                                      </p:cBhvr>
                                      <p:to>
                                        <p:strVal val="visible"/>
                                      </p:to>
                                    </p:set>
                                    <p:anim calcmode="lin" valueType="num">
                                      <p:cBhvr additive="base">
                                        <p:cTn id="79" dur="500" fill="hold"/>
                                        <p:tgtEl>
                                          <p:spTgt spid="55">
                                            <p:txEl>
                                              <p:pRg st="0" end="0"/>
                                            </p:txEl>
                                          </p:spTgt>
                                        </p:tgtEl>
                                        <p:attrNameLst>
                                          <p:attrName>ppt_x</p:attrName>
                                        </p:attrNameLst>
                                      </p:cBhvr>
                                      <p:tavLst>
                                        <p:tav tm="0">
                                          <p:val>
                                            <p:strVal val="1+#ppt_w/2"/>
                                          </p:val>
                                        </p:tav>
                                        <p:tav tm="100000">
                                          <p:val>
                                            <p:strVal val="#ppt_x"/>
                                          </p:val>
                                        </p:tav>
                                      </p:tavLst>
                                    </p:anim>
                                    <p:anim calcmode="lin" valueType="num">
                                      <p:cBhvr additive="base">
                                        <p:cTn id="80" dur="500" fill="hold"/>
                                        <p:tgtEl>
                                          <p:spTgt spid="55">
                                            <p:txEl>
                                              <p:pRg st="0" end="0"/>
                                            </p:txEl>
                                          </p:spTgt>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55">
                                            <p:txEl>
                                              <p:pRg st="1" end="1"/>
                                            </p:txEl>
                                          </p:spTgt>
                                        </p:tgtEl>
                                        <p:attrNameLst>
                                          <p:attrName>style.visibility</p:attrName>
                                        </p:attrNameLst>
                                      </p:cBhvr>
                                      <p:to>
                                        <p:strVal val="visible"/>
                                      </p:to>
                                    </p:set>
                                    <p:anim calcmode="lin" valueType="num">
                                      <p:cBhvr additive="base">
                                        <p:cTn id="83" dur="500" fill="hold"/>
                                        <p:tgtEl>
                                          <p:spTgt spid="55">
                                            <p:txEl>
                                              <p:pRg st="1" end="1"/>
                                            </p:txEl>
                                          </p:spTgt>
                                        </p:tgtEl>
                                        <p:attrNameLst>
                                          <p:attrName>ppt_x</p:attrName>
                                        </p:attrNameLst>
                                      </p:cBhvr>
                                      <p:tavLst>
                                        <p:tav tm="0">
                                          <p:val>
                                            <p:strVal val="1+#ppt_w/2"/>
                                          </p:val>
                                        </p:tav>
                                        <p:tav tm="100000">
                                          <p:val>
                                            <p:strVal val="#ppt_x"/>
                                          </p:val>
                                        </p:tav>
                                      </p:tavLst>
                                    </p:anim>
                                    <p:anim calcmode="lin" valueType="num">
                                      <p:cBhvr additive="base">
                                        <p:cTn id="84" dur="500" fill="hold"/>
                                        <p:tgtEl>
                                          <p:spTgt spid="55">
                                            <p:txEl>
                                              <p:pRg st="1" end="1"/>
                                            </p:txEl>
                                          </p:spTgt>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56">
                                            <p:txEl>
                                              <p:pRg st="0" end="0"/>
                                            </p:txEl>
                                          </p:spTgt>
                                        </p:tgtEl>
                                        <p:attrNameLst>
                                          <p:attrName>style.visibility</p:attrName>
                                        </p:attrNameLst>
                                      </p:cBhvr>
                                      <p:to>
                                        <p:strVal val="visible"/>
                                      </p:to>
                                    </p:set>
                                    <p:anim calcmode="lin" valueType="num">
                                      <p:cBhvr additive="base">
                                        <p:cTn id="87" dur="500" fill="hold"/>
                                        <p:tgtEl>
                                          <p:spTgt spid="56">
                                            <p:txEl>
                                              <p:pRg st="0" end="0"/>
                                            </p:txEl>
                                          </p:spTgt>
                                        </p:tgtEl>
                                        <p:attrNameLst>
                                          <p:attrName>ppt_x</p:attrName>
                                        </p:attrNameLst>
                                      </p:cBhvr>
                                      <p:tavLst>
                                        <p:tav tm="0">
                                          <p:val>
                                            <p:strVal val="1+#ppt_w/2"/>
                                          </p:val>
                                        </p:tav>
                                        <p:tav tm="100000">
                                          <p:val>
                                            <p:strVal val="#ppt_x"/>
                                          </p:val>
                                        </p:tav>
                                      </p:tavLst>
                                    </p:anim>
                                    <p:anim calcmode="lin" valueType="num">
                                      <p:cBhvr additive="base">
                                        <p:cTn id="88" dur="500" fill="hold"/>
                                        <p:tgtEl>
                                          <p:spTgt spid="56">
                                            <p:txEl>
                                              <p:pRg st="0" end="0"/>
                                            </p:txEl>
                                          </p:spTgt>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57">
                                            <p:txEl>
                                              <p:pRg st="0" end="0"/>
                                            </p:txEl>
                                          </p:spTgt>
                                        </p:tgtEl>
                                        <p:attrNameLst>
                                          <p:attrName>style.visibility</p:attrName>
                                        </p:attrNameLst>
                                      </p:cBhvr>
                                      <p:to>
                                        <p:strVal val="visible"/>
                                      </p:to>
                                    </p:set>
                                    <p:anim calcmode="lin" valueType="num">
                                      <p:cBhvr additive="base">
                                        <p:cTn id="91" dur="500" fill="hold"/>
                                        <p:tgtEl>
                                          <p:spTgt spid="57">
                                            <p:txEl>
                                              <p:pRg st="0" end="0"/>
                                            </p:txEl>
                                          </p:spTgt>
                                        </p:tgtEl>
                                        <p:attrNameLst>
                                          <p:attrName>ppt_x</p:attrName>
                                        </p:attrNameLst>
                                      </p:cBhvr>
                                      <p:tavLst>
                                        <p:tav tm="0">
                                          <p:val>
                                            <p:strVal val="1+#ppt_w/2"/>
                                          </p:val>
                                        </p:tav>
                                        <p:tav tm="100000">
                                          <p:val>
                                            <p:strVal val="#ppt_x"/>
                                          </p:val>
                                        </p:tav>
                                      </p:tavLst>
                                    </p:anim>
                                    <p:anim calcmode="lin" valueType="num">
                                      <p:cBhvr additive="base">
                                        <p:cTn id="92" dur="500" fill="hold"/>
                                        <p:tgtEl>
                                          <p:spTgt spid="57">
                                            <p:txEl>
                                              <p:pRg st="0" end="0"/>
                                            </p:txEl>
                                          </p:spTgt>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58">
                                            <p:txEl>
                                              <p:pRg st="0" end="0"/>
                                            </p:txEl>
                                          </p:spTgt>
                                        </p:tgtEl>
                                        <p:attrNameLst>
                                          <p:attrName>style.visibility</p:attrName>
                                        </p:attrNameLst>
                                      </p:cBhvr>
                                      <p:to>
                                        <p:strVal val="visible"/>
                                      </p:to>
                                    </p:set>
                                    <p:anim calcmode="lin" valueType="num">
                                      <p:cBhvr additive="base">
                                        <p:cTn id="95" dur="500" fill="hold"/>
                                        <p:tgtEl>
                                          <p:spTgt spid="58">
                                            <p:txEl>
                                              <p:pRg st="0" end="0"/>
                                            </p:txEl>
                                          </p:spTgt>
                                        </p:tgtEl>
                                        <p:attrNameLst>
                                          <p:attrName>ppt_x</p:attrName>
                                        </p:attrNameLst>
                                      </p:cBhvr>
                                      <p:tavLst>
                                        <p:tav tm="0">
                                          <p:val>
                                            <p:strVal val="1+#ppt_w/2"/>
                                          </p:val>
                                        </p:tav>
                                        <p:tav tm="100000">
                                          <p:val>
                                            <p:strVal val="#ppt_x"/>
                                          </p:val>
                                        </p:tav>
                                      </p:tavLst>
                                    </p:anim>
                                    <p:anim calcmode="lin" valueType="num">
                                      <p:cBhvr additive="base">
                                        <p:cTn id="96" dur="500" fill="hold"/>
                                        <p:tgtEl>
                                          <p:spTgt spid="58">
                                            <p:txEl>
                                              <p:pRg st="0" end="0"/>
                                            </p:txEl>
                                          </p:spTgt>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58">
                                            <p:txEl>
                                              <p:pRg st="1" end="1"/>
                                            </p:txEl>
                                          </p:spTgt>
                                        </p:tgtEl>
                                        <p:attrNameLst>
                                          <p:attrName>style.visibility</p:attrName>
                                        </p:attrNameLst>
                                      </p:cBhvr>
                                      <p:to>
                                        <p:strVal val="visible"/>
                                      </p:to>
                                    </p:set>
                                    <p:anim calcmode="lin" valueType="num">
                                      <p:cBhvr additive="base">
                                        <p:cTn id="99" dur="500" fill="hold"/>
                                        <p:tgtEl>
                                          <p:spTgt spid="58">
                                            <p:txEl>
                                              <p:pRg st="1" end="1"/>
                                            </p:txEl>
                                          </p:spTgt>
                                        </p:tgtEl>
                                        <p:attrNameLst>
                                          <p:attrName>ppt_x</p:attrName>
                                        </p:attrNameLst>
                                      </p:cBhvr>
                                      <p:tavLst>
                                        <p:tav tm="0">
                                          <p:val>
                                            <p:strVal val="1+#ppt_w/2"/>
                                          </p:val>
                                        </p:tav>
                                        <p:tav tm="100000">
                                          <p:val>
                                            <p:strVal val="#ppt_x"/>
                                          </p:val>
                                        </p:tav>
                                      </p:tavLst>
                                    </p:anim>
                                    <p:anim calcmode="lin" valueType="num">
                                      <p:cBhvr additive="base">
                                        <p:cTn id="100" dur="500" fill="hold"/>
                                        <p:tgtEl>
                                          <p:spTgt spid="58">
                                            <p:txEl>
                                              <p:pRg st="1" end="1"/>
                                            </p:txEl>
                                          </p:spTgt>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59">
                                            <p:txEl>
                                              <p:pRg st="0" end="0"/>
                                            </p:txEl>
                                          </p:spTgt>
                                        </p:tgtEl>
                                        <p:attrNameLst>
                                          <p:attrName>style.visibility</p:attrName>
                                        </p:attrNameLst>
                                      </p:cBhvr>
                                      <p:to>
                                        <p:strVal val="visible"/>
                                      </p:to>
                                    </p:set>
                                    <p:anim calcmode="lin" valueType="num">
                                      <p:cBhvr additive="base">
                                        <p:cTn id="103" dur="500" fill="hold"/>
                                        <p:tgtEl>
                                          <p:spTgt spid="59">
                                            <p:txEl>
                                              <p:pRg st="0" end="0"/>
                                            </p:txEl>
                                          </p:spTgt>
                                        </p:tgtEl>
                                        <p:attrNameLst>
                                          <p:attrName>ppt_x</p:attrName>
                                        </p:attrNameLst>
                                      </p:cBhvr>
                                      <p:tavLst>
                                        <p:tav tm="0">
                                          <p:val>
                                            <p:strVal val="1+#ppt_w/2"/>
                                          </p:val>
                                        </p:tav>
                                        <p:tav tm="100000">
                                          <p:val>
                                            <p:strVal val="#ppt_x"/>
                                          </p:val>
                                        </p:tav>
                                      </p:tavLst>
                                    </p:anim>
                                    <p:anim calcmode="lin" valueType="num">
                                      <p:cBhvr additive="base">
                                        <p:cTn id="104" dur="500" fill="hold"/>
                                        <p:tgtEl>
                                          <p:spTgt spid="5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tmplLst>
          <p:tmpl lvl="1">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1+#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22" grpId="0" build="allAtOnce">
        <p:tmplLst>
          <p:tmpl lvl="1">
            <p:tnLst>
              <p:par>
                <p:cTn presetID="2" presetClass="entr" presetSubtype="2"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1+#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4" grpId="0" build="allAtOnce"/>
      <p:bldP spid="23" grpId="0" build="allAtOnce">
        <p:tmplLst>
          <p:tmpl lvl="1">
            <p:tnLst>
              <p:par>
                <p:cTn presetID="2" presetClass="entr" presetSubtype="2" fill="hold" nodeType="with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P spid="44" grpId="0" build="allAtOnce">
        <p:tmplLst>
          <p:tmpl lvl="1">
            <p:tnLst>
              <p:par>
                <p:cTn presetID="2" presetClass="entr" presetSubtype="2" fill="hold" nodeType="withEffect">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1+#ppt_w/2"/>
                          </p:val>
                        </p:tav>
                        <p:tav tm="100000">
                          <p:val>
                            <p:strVal val="#ppt_x"/>
                          </p:val>
                        </p:tav>
                      </p:tavLst>
                    </p:anim>
                    <p:anim calcmode="lin" valueType="num">
                      <p:cBhvr additive="base">
                        <p:cTn dur="500" fill="hold"/>
                        <p:tgtEl>
                          <p:spTgt spid="44"/>
                        </p:tgtEl>
                        <p:attrNameLst>
                          <p:attrName>ppt_y</p:attrName>
                        </p:attrNameLst>
                      </p:cBhvr>
                      <p:tavLst>
                        <p:tav tm="0">
                          <p:val>
                            <p:strVal val="#ppt_y"/>
                          </p:val>
                        </p:tav>
                        <p:tav tm="100000">
                          <p:val>
                            <p:strVal val="#ppt_y"/>
                          </p:val>
                        </p:tav>
                      </p:tavLst>
                    </p:anim>
                  </p:childTnLst>
                </p:cTn>
              </p:par>
            </p:tnLst>
          </p:tmpl>
        </p:tmplLst>
      </p:bldP>
      <p:bldP spid="45" grpId="0" build="allAtOnce"/>
      <p:bldP spid="46" grpId="0" build="allAtOnce">
        <p:tmplLst>
          <p:tmpl lvl="1">
            <p:tnLst>
              <p:par>
                <p:cTn presetID="2" presetClass="entr" presetSubtype="2" fill="hold" nodeType="withEffect">
                  <p:stCondLst>
                    <p:cond delay="0"/>
                  </p:stCondLst>
                  <p:childTnLst>
                    <p:set>
                      <p:cBhvr>
                        <p:cTn dur="1" fill="hold">
                          <p:stCondLst>
                            <p:cond delay="0"/>
                          </p:stCondLst>
                        </p:cTn>
                        <p:tgtEl>
                          <p:spTgt spid="46"/>
                        </p:tgtEl>
                        <p:attrNameLst>
                          <p:attrName>style.visibility</p:attrName>
                        </p:attrNameLst>
                      </p:cBhvr>
                      <p:to>
                        <p:strVal val="visible"/>
                      </p:to>
                    </p:set>
                    <p:anim calcmode="lin" valueType="num">
                      <p:cBhvr additive="base">
                        <p:cTn dur="500" fill="hold"/>
                        <p:tgtEl>
                          <p:spTgt spid="46"/>
                        </p:tgtEl>
                        <p:attrNameLst>
                          <p:attrName>ppt_x</p:attrName>
                        </p:attrNameLst>
                      </p:cBhvr>
                      <p:tavLst>
                        <p:tav tm="0">
                          <p:val>
                            <p:strVal val="1+#ppt_w/2"/>
                          </p:val>
                        </p:tav>
                        <p:tav tm="100000">
                          <p:val>
                            <p:strVal val="#ppt_x"/>
                          </p:val>
                        </p:tav>
                      </p:tavLst>
                    </p:anim>
                    <p:anim calcmode="lin" valueType="num">
                      <p:cBhvr additive="base">
                        <p:cTn dur="500" fill="hold"/>
                        <p:tgtEl>
                          <p:spTgt spid="46"/>
                        </p:tgtEl>
                        <p:attrNameLst>
                          <p:attrName>ppt_y</p:attrName>
                        </p:attrNameLst>
                      </p:cBhvr>
                      <p:tavLst>
                        <p:tav tm="0">
                          <p:val>
                            <p:strVal val="#ppt_y"/>
                          </p:val>
                        </p:tav>
                        <p:tav tm="100000">
                          <p:val>
                            <p:strVal val="#ppt_y"/>
                          </p:val>
                        </p:tav>
                      </p:tavLst>
                    </p:anim>
                  </p:childTnLst>
                </p:cTn>
              </p:par>
            </p:tnLst>
          </p:tmpl>
        </p:tmplLst>
      </p:bldP>
      <p:bldP spid="47" grpId="0" build="allAtOnce">
        <p:tmplLst>
          <p:tmpl lvl="1">
            <p:tnLst>
              <p:par>
                <p:cTn presetID="2" presetClass="entr" presetSubtype="2" fill="hold" nodeType="withEffect">
                  <p:stCondLst>
                    <p:cond delay="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1+#ppt_w/2"/>
                          </p:val>
                        </p:tav>
                        <p:tav tm="100000">
                          <p:val>
                            <p:strVal val="#ppt_x"/>
                          </p:val>
                        </p:tav>
                      </p:tavLst>
                    </p:anim>
                    <p:anim calcmode="lin" valueType="num">
                      <p:cBhvr additive="base">
                        <p:cTn dur="500" fill="hold"/>
                        <p:tgtEl>
                          <p:spTgt spid="47"/>
                        </p:tgtEl>
                        <p:attrNameLst>
                          <p:attrName>ppt_y</p:attrName>
                        </p:attrNameLst>
                      </p:cBhvr>
                      <p:tavLst>
                        <p:tav tm="0">
                          <p:val>
                            <p:strVal val="#ppt_y"/>
                          </p:val>
                        </p:tav>
                        <p:tav tm="100000">
                          <p:val>
                            <p:strVal val="#ppt_y"/>
                          </p:val>
                        </p:tav>
                      </p:tavLst>
                    </p:anim>
                  </p:childTnLst>
                </p:cTn>
              </p:par>
            </p:tnLst>
          </p:tmpl>
        </p:tmplLst>
      </p:bldP>
      <p:bldP spid="48" grpId="0" build="allAtOnce"/>
      <p:bldP spid="49" grpId="0" build="allAtOnce">
        <p:tmplLst>
          <p:tmpl lvl="1">
            <p:tnLst>
              <p:par>
                <p:cTn presetID="2" presetClass="entr" presetSubtype="2" fill="hold" nodeType="withEffect">
                  <p:stCondLst>
                    <p:cond delay="0"/>
                  </p:stCondLst>
                  <p:childTnLst>
                    <p:set>
                      <p:cBhvr>
                        <p:cTn dur="1" fill="hold">
                          <p:stCondLst>
                            <p:cond delay="0"/>
                          </p:stCondLst>
                        </p:cTn>
                        <p:tgtEl>
                          <p:spTgt spid="49"/>
                        </p:tgtEl>
                        <p:attrNameLst>
                          <p:attrName>style.visibility</p:attrName>
                        </p:attrNameLst>
                      </p:cBhvr>
                      <p:to>
                        <p:strVal val="visible"/>
                      </p:to>
                    </p:set>
                    <p:anim calcmode="lin" valueType="num">
                      <p:cBhvr additive="base">
                        <p:cTn dur="500" fill="hold"/>
                        <p:tgtEl>
                          <p:spTgt spid="49"/>
                        </p:tgtEl>
                        <p:attrNameLst>
                          <p:attrName>ppt_x</p:attrName>
                        </p:attrNameLst>
                      </p:cBhvr>
                      <p:tavLst>
                        <p:tav tm="0">
                          <p:val>
                            <p:strVal val="1+#ppt_w/2"/>
                          </p:val>
                        </p:tav>
                        <p:tav tm="100000">
                          <p:val>
                            <p:strVal val="#ppt_x"/>
                          </p:val>
                        </p:tav>
                      </p:tavLst>
                    </p:anim>
                    <p:anim calcmode="lin" valueType="num">
                      <p:cBhvr additive="base">
                        <p:cTn dur="500" fill="hold"/>
                        <p:tgtEl>
                          <p:spTgt spid="49"/>
                        </p:tgtEl>
                        <p:attrNameLst>
                          <p:attrName>ppt_y</p:attrName>
                        </p:attrNameLst>
                      </p:cBhvr>
                      <p:tavLst>
                        <p:tav tm="0">
                          <p:val>
                            <p:strVal val="#ppt_y"/>
                          </p:val>
                        </p:tav>
                        <p:tav tm="100000">
                          <p:val>
                            <p:strVal val="#ppt_y"/>
                          </p:val>
                        </p:tav>
                      </p:tavLst>
                    </p:anim>
                  </p:childTnLst>
                </p:cTn>
              </p:par>
            </p:tnLst>
          </p:tmpl>
        </p:tmplLst>
      </p:bldP>
      <p:bldP spid="51" grpId="0" build="allAtOnce">
        <p:tmplLst>
          <p:tmpl lvl="1">
            <p:tnLst>
              <p:par>
                <p:cTn presetID="2" presetClass="entr" presetSubtype="2" fill="hold" nodeType="withEffect">
                  <p:stCondLst>
                    <p:cond delay="0"/>
                  </p:stCondLst>
                  <p:childTnLst>
                    <p:set>
                      <p:cBhvr>
                        <p:cTn dur="1" fill="hold">
                          <p:stCondLst>
                            <p:cond delay="0"/>
                          </p:stCondLst>
                        </p:cTn>
                        <p:tgtEl>
                          <p:spTgt spid="51"/>
                        </p:tgtEl>
                        <p:attrNameLst>
                          <p:attrName>style.visibility</p:attrName>
                        </p:attrNameLst>
                      </p:cBhvr>
                      <p:to>
                        <p:strVal val="visible"/>
                      </p:to>
                    </p:set>
                    <p:anim calcmode="lin" valueType="num">
                      <p:cBhvr additive="base">
                        <p:cTn dur="500" fill="hold"/>
                        <p:tgtEl>
                          <p:spTgt spid="51"/>
                        </p:tgtEl>
                        <p:attrNameLst>
                          <p:attrName>ppt_x</p:attrName>
                        </p:attrNameLst>
                      </p:cBhvr>
                      <p:tavLst>
                        <p:tav tm="0">
                          <p:val>
                            <p:strVal val="1+#ppt_w/2"/>
                          </p:val>
                        </p:tav>
                        <p:tav tm="100000">
                          <p:val>
                            <p:strVal val="#ppt_x"/>
                          </p:val>
                        </p:tav>
                      </p:tavLst>
                    </p:anim>
                    <p:anim calcmode="lin" valueType="num">
                      <p:cBhvr additive="base">
                        <p:cTn dur="500" fill="hold"/>
                        <p:tgtEl>
                          <p:spTgt spid="51"/>
                        </p:tgtEl>
                        <p:attrNameLst>
                          <p:attrName>ppt_y</p:attrName>
                        </p:attrNameLst>
                      </p:cBhvr>
                      <p:tavLst>
                        <p:tav tm="0">
                          <p:val>
                            <p:strVal val="#ppt_y"/>
                          </p:val>
                        </p:tav>
                        <p:tav tm="100000">
                          <p:val>
                            <p:strVal val="#ppt_y"/>
                          </p:val>
                        </p:tav>
                      </p:tavLst>
                    </p:anim>
                  </p:childTnLst>
                </p:cTn>
              </p:par>
            </p:tnLst>
          </p:tmpl>
        </p:tmplLst>
      </p:bldP>
      <p:bldP spid="52" grpId="0" build="allAtOnce"/>
      <p:bldP spid="53" grpId="0" build="allAtOnce">
        <p:tmplLst>
          <p:tmpl lvl="1">
            <p:tnLst>
              <p:par>
                <p:cTn presetID="2" presetClass="entr" presetSubtype="2" fill="hold" nodeType="withEffect">
                  <p:stCondLst>
                    <p:cond delay="0"/>
                  </p:stCondLst>
                  <p:childTnLst>
                    <p:set>
                      <p:cBhvr>
                        <p:cTn dur="1" fill="hold">
                          <p:stCondLst>
                            <p:cond delay="0"/>
                          </p:stCondLst>
                        </p:cTn>
                        <p:tgtEl>
                          <p:spTgt spid="53"/>
                        </p:tgtEl>
                        <p:attrNameLst>
                          <p:attrName>style.visibility</p:attrName>
                        </p:attrNameLst>
                      </p:cBhvr>
                      <p:to>
                        <p:strVal val="visible"/>
                      </p:to>
                    </p:set>
                    <p:anim calcmode="lin" valueType="num">
                      <p:cBhvr additive="base">
                        <p:cTn dur="500" fill="hold"/>
                        <p:tgtEl>
                          <p:spTgt spid="53"/>
                        </p:tgtEl>
                        <p:attrNameLst>
                          <p:attrName>ppt_x</p:attrName>
                        </p:attrNameLst>
                      </p:cBhvr>
                      <p:tavLst>
                        <p:tav tm="0">
                          <p:val>
                            <p:strVal val="1+#ppt_w/2"/>
                          </p:val>
                        </p:tav>
                        <p:tav tm="100000">
                          <p:val>
                            <p:strVal val="#ppt_x"/>
                          </p:val>
                        </p:tav>
                      </p:tavLst>
                    </p:anim>
                    <p:anim calcmode="lin" valueType="num">
                      <p:cBhvr additive="base">
                        <p:cTn dur="500" fill="hold"/>
                        <p:tgtEl>
                          <p:spTgt spid="53"/>
                        </p:tgtEl>
                        <p:attrNameLst>
                          <p:attrName>ppt_y</p:attrName>
                        </p:attrNameLst>
                      </p:cBhvr>
                      <p:tavLst>
                        <p:tav tm="0">
                          <p:val>
                            <p:strVal val="#ppt_y"/>
                          </p:val>
                        </p:tav>
                        <p:tav tm="100000">
                          <p:val>
                            <p:strVal val="#ppt_y"/>
                          </p:val>
                        </p:tav>
                      </p:tavLst>
                    </p:anim>
                  </p:childTnLst>
                </p:cTn>
              </p:par>
            </p:tnLst>
          </p:tmpl>
        </p:tmplLst>
      </p:bldP>
      <p:bldP spid="54" grpId="0" build="allAtOnce">
        <p:tmplLst>
          <p:tmpl lvl="1">
            <p:tnLst>
              <p:par>
                <p:cTn presetID="2" presetClass="entr" presetSubtype="2" fill="hold" nodeType="withEffect">
                  <p:stCondLst>
                    <p:cond delay="0"/>
                  </p:stCondLst>
                  <p:childTnLst>
                    <p:set>
                      <p:cBhvr>
                        <p:cTn dur="1" fill="hold">
                          <p:stCondLst>
                            <p:cond delay="0"/>
                          </p:stCondLst>
                        </p:cTn>
                        <p:tgtEl>
                          <p:spTgt spid="54"/>
                        </p:tgtEl>
                        <p:attrNameLst>
                          <p:attrName>style.visibility</p:attrName>
                        </p:attrNameLst>
                      </p:cBhvr>
                      <p:to>
                        <p:strVal val="visible"/>
                      </p:to>
                    </p:set>
                    <p:anim calcmode="lin" valueType="num">
                      <p:cBhvr additive="base">
                        <p:cTn dur="500" fill="hold"/>
                        <p:tgtEl>
                          <p:spTgt spid="54"/>
                        </p:tgtEl>
                        <p:attrNameLst>
                          <p:attrName>ppt_x</p:attrName>
                        </p:attrNameLst>
                      </p:cBhvr>
                      <p:tavLst>
                        <p:tav tm="0">
                          <p:val>
                            <p:strVal val="1+#ppt_w/2"/>
                          </p:val>
                        </p:tav>
                        <p:tav tm="100000">
                          <p:val>
                            <p:strVal val="#ppt_x"/>
                          </p:val>
                        </p:tav>
                      </p:tavLst>
                    </p:anim>
                    <p:anim calcmode="lin" valueType="num">
                      <p:cBhvr additive="base">
                        <p:cTn dur="500" fill="hold"/>
                        <p:tgtEl>
                          <p:spTgt spid="54"/>
                        </p:tgtEl>
                        <p:attrNameLst>
                          <p:attrName>ppt_y</p:attrName>
                        </p:attrNameLst>
                      </p:cBhvr>
                      <p:tavLst>
                        <p:tav tm="0">
                          <p:val>
                            <p:strVal val="#ppt_y"/>
                          </p:val>
                        </p:tav>
                        <p:tav tm="100000">
                          <p:val>
                            <p:strVal val="#ppt_y"/>
                          </p:val>
                        </p:tav>
                      </p:tavLst>
                    </p:anim>
                  </p:childTnLst>
                </p:cTn>
              </p:par>
            </p:tnLst>
          </p:tmpl>
        </p:tmplLst>
      </p:bldP>
      <p:bldP spid="55" grpId="0" build="allAtOnce"/>
      <p:bldP spid="56" grpId="0" build="allAtOnce">
        <p:tmplLst>
          <p:tmpl lvl="1">
            <p:tnLst>
              <p:par>
                <p:cTn presetID="2" presetClass="entr" presetSubtype="2" fill="hold" nodeType="withEffect">
                  <p:stCondLst>
                    <p:cond delay="0"/>
                  </p:stCondLst>
                  <p:childTnLst>
                    <p:set>
                      <p:cBhvr>
                        <p:cTn dur="1" fill="hold">
                          <p:stCondLst>
                            <p:cond delay="0"/>
                          </p:stCondLst>
                        </p:cTn>
                        <p:tgtEl>
                          <p:spTgt spid="56"/>
                        </p:tgtEl>
                        <p:attrNameLst>
                          <p:attrName>style.visibility</p:attrName>
                        </p:attrNameLst>
                      </p:cBhvr>
                      <p:to>
                        <p:strVal val="visible"/>
                      </p:to>
                    </p:set>
                    <p:anim calcmode="lin" valueType="num">
                      <p:cBhvr additive="base">
                        <p:cTn dur="500" fill="hold"/>
                        <p:tgtEl>
                          <p:spTgt spid="56"/>
                        </p:tgtEl>
                        <p:attrNameLst>
                          <p:attrName>ppt_x</p:attrName>
                        </p:attrNameLst>
                      </p:cBhvr>
                      <p:tavLst>
                        <p:tav tm="0">
                          <p:val>
                            <p:strVal val="1+#ppt_w/2"/>
                          </p:val>
                        </p:tav>
                        <p:tav tm="100000">
                          <p:val>
                            <p:strVal val="#ppt_x"/>
                          </p:val>
                        </p:tav>
                      </p:tavLst>
                    </p:anim>
                    <p:anim calcmode="lin" valueType="num">
                      <p:cBhvr additive="base">
                        <p:cTn dur="500" fill="hold"/>
                        <p:tgtEl>
                          <p:spTgt spid="56"/>
                        </p:tgtEl>
                        <p:attrNameLst>
                          <p:attrName>ppt_y</p:attrName>
                        </p:attrNameLst>
                      </p:cBhvr>
                      <p:tavLst>
                        <p:tav tm="0">
                          <p:val>
                            <p:strVal val="#ppt_y"/>
                          </p:val>
                        </p:tav>
                        <p:tav tm="100000">
                          <p:val>
                            <p:strVal val="#ppt_y"/>
                          </p:val>
                        </p:tav>
                      </p:tavLst>
                    </p:anim>
                  </p:childTnLst>
                </p:cTn>
              </p:par>
            </p:tnLst>
          </p:tmpl>
        </p:tmplLst>
      </p:bldP>
      <p:bldP spid="57" grpId="0" build="allAtOnce">
        <p:tmplLst>
          <p:tmpl lvl="1">
            <p:tnLst>
              <p:par>
                <p:cTn presetID="2" presetClass="entr" presetSubtype="2" fill="hold" nodeType="withEffect">
                  <p:stCondLst>
                    <p:cond delay="0"/>
                  </p:stCondLst>
                  <p:childTnLst>
                    <p:set>
                      <p:cBhvr>
                        <p:cTn dur="1" fill="hold">
                          <p:stCondLst>
                            <p:cond delay="0"/>
                          </p:stCondLst>
                        </p:cTn>
                        <p:tgtEl>
                          <p:spTgt spid="57"/>
                        </p:tgtEl>
                        <p:attrNameLst>
                          <p:attrName>style.visibility</p:attrName>
                        </p:attrNameLst>
                      </p:cBhvr>
                      <p:to>
                        <p:strVal val="visible"/>
                      </p:to>
                    </p:set>
                    <p:anim calcmode="lin" valueType="num">
                      <p:cBhvr additive="base">
                        <p:cTn dur="500" fill="hold"/>
                        <p:tgtEl>
                          <p:spTgt spid="57"/>
                        </p:tgtEl>
                        <p:attrNameLst>
                          <p:attrName>ppt_x</p:attrName>
                        </p:attrNameLst>
                      </p:cBhvr>
                      <p:tavLst>
                        <p:tav tm="0">
                          <p:val>
                            <p:strVal val="1+#ppt_w/2"/>
                          </p:val>
                        </p:tav>
                        <p:tav tm="100000">
                          <p:val>
                            <p:strVal val="#ppt_x"/>
                          </p:val>
                        </p:tav>
                      </p:tavLst>
                    </p:anim>
                    <p:anim calcmode="lin" valueType="num">
                      <p:cBhvr additive="base">
                        <p:cTn dur="500" fill="hold"/>
                        <p:tgtEl>
                          <p:spTgt spid="57"/>
                        </p:tgtEl>
                        <p:attrNameLst>
                          <p:attrName>ppt_y</p:attrName>
                        </p:attrNameLst>
                      </p:cBhvr>
                      <p:tavLst>
                        <p:tav tm="0">
                          <p:val>
                            <p:strVal val="#ppt_y"/>
                          </p:val>
                        </p:tav>
                        <p:tav tm="100000">
                          <p:val>
                            <p:strVal val="#ppt_y"/>
                          </p:val>
                        </p:tav>
                      </p:tavLst>
                    </p:anim>
                  </p:childTnLst>
                </p:cTn>
              </p:par>
            </p:tnLst>
          </p:tmpl>
        </p:tmplLst>
      </p:bldP>
      <p:bldP spid="58" grpId="0" build="allAtOnce"/>
      <p:bldP spid="59" grpId="0" build="allAtOnce">
        <p:tmplLst>
          <p:tmpl lvl="1">
            <p:tnLst>
              <p:par>
                <p:cTn presetID="2" presetClass="entr" presetSubtype="2" fill="hold" nodeType="withEffect">
                  <p:stCondLst>
                    <p:cond delay="0"/>
                  </p:stCondLst>
                  <p:childTnLst>
                    <p:set>
                      <p:cBhvr>
                        <p:cTn dur="1" fill="hold">
                          <p:stCondLst>
                            <p:cond delay="0"/>
                          </p:stCondLst>
                        </p:cTn>
                        <p:tgtEl>
                          <p:spTgt spid="59"/>
                        </p:tgtEl>
                        <p:attrNameLst>
                          <p:attrName>style.visibility</p:attrName>
                        </p:attrNameLst>
                      </p:cBhvr>
                      <p:to>
                        <p:strVal val="visible"/>
                      </p:to>
                    </p:set>
                    <p:anim calcmode="lin" valueType="num">
                      <p:cBhvr additive="base">
                        <p:cTn dur="500" fill="hold"/>
                        <p:tgtEl>
                          <p:spTgt spid="59"/>
                        </p:tgtEl>
                        <p:attrNameLst>
                          <p:attrName>ppt_x</p:attrName>
                        </p:attrNameLst>
                      </p:cBhvr>
                      <p:tavLst>
                        <p:tav tm="0">
                          <p:val>
                            <p:strVal val="1+#ppt_w/2"/>
                          </p:val>
                        </p:tav>
                        <p:tav tm="100000">
                          <p:val>
                            <p:strVal val="#ppt_x"/>
                          </p:val>
                        </p:tav>
                      </p:tavLst>
                    </p:anim>
                    <p:anim calcmode="lin" valueType="num">
                      <p:cBhvr additive="base">
                        <p:cTn dur="500" fill="hold"/>
                        <p:tgtEl>
                          <p:spTgt spid="5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s">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5720" y="-274320"/>
            <a:ext cx="9189720" cy="1280160"/>
          </a:xfrm>
        </p:spPr>
        <p:txBody>
          <a:bodyPr/>
          <a:lstStyle>
            <a:lvl1pPr>
              <a:defRPr/>
            </a:lvl1pPr>
          </a:lstStyle>
          <a:p>
            <a:r>
              <a:rPr lang="en-US" dirty="0" smtClean="0"/>
              <a:t>title</a:t>
            </a:r>
            <a:endParaRPr lang="en-US" dirty="0"/>
          </a:p>
        </p:txBody>
      </p:sp>
      <p:sp>
        <p:nvSpPr>
          <p:cNvPr id="7" name="Subtitle 2"/>
          <p:cNvSpPr>
            <a:spLocks noGrp="1"/>
          </p:cNvSpPr>
          <p:nvPr>
            <p:ph type="subTitle" idx="13" hasCustomPrompt="1"/>
          </p:nvPr>
        </p:nvSpPr>
        <p:spPr>
          <a:xfrm>
            <a:off x="-45720" y="1097280"/>
            <a:ext cx="6400800" cy="640080"/>
          </a:xfrm>
        </p:spPr>
        <p:txBody>
          <a:bodyPr/>
          <a:lstStyle>
            <a:lvl1pPr marL="0" indent="0" algn="l">
              <a:buNone/>
              <a:defRPr b="1">
                <a:solidFill>
                  <a:schemeClr val="tx1">
                    <a:tint val="75000"/>
                  </a:schemeClr>
                </a:solidFill>
                <a:latin typeface="Segoe UI Ligh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8" name="Text Placeholder 20"/>
          <p:cNvSpPr>
            <a:spLocks noGrp="1"/>
          </p:cNvSpPr>
          <p:nvPr>
            <p:ph type="body" sz="quarter" idx="15" hasCustomPrompt="1"/>
          </p:nvPr>
        </p:nvSpPr>
        <p:spPr>
          <a:xfrm>
            <a:off x="4572000" y="-274320"/>
            <a:ext cx="5943600" cy="1280160"/>
          </a:xfrm>
        </p:spPr>
        <p:txBody>
          <a:bodyPr>
            <a:noAutofit/>
          </a:bodyPr>
          <a:lstStyle>
            <a:lvl1pPr>
              <a:defRPr sz="8000" baseline="0">
                <a:solidFill>
                  <a:schemeClr val="accent1"/>
                </a:solidFill>
                <a:latin typeface="Segoe UI Light" pitchFamily="34" charset="0"/>
              </a:defRPr>
            </a:lvl1pPr>
          </a:lstStyle>
          <a:p>
            <a:pPr lvl="0"/>
            <a:r>
              <a:rPr lang="en-US" dirty="0" smtClean="0"/>
              <a:t>title 2</a:t>
            </a:r>
            <a:endParaRPr lang="en-US" dirty="0"/>
          </a:p>
        </p:txBody>
      </p:sp>
      <p:sp>
        <p:nvSpPr>
          <p:cNvPr id="11" name="Picture Placeholder 10"/>
          <p:cNvSpPr>
            <a:spLocks noGrp="1" noChangeAspect="1"/>
          </p:cNvSpPr>
          <p:nvPr>
            <p:ph type="pic" sz="quarter" idx="16"/>
          </p:nvPr>
        </p:nvSpPr>
        <p:spPr>
          <a:xfrm>
            <a:off x="45720" y="2057400"/>
            <a:ext cx="2103120" cy="2103120"/>
          </a:xfrm>
        </p:spPr>
        <p:txBody>
          <a:bodyPr/>
          <a:lstStyle/>
          <a:p>
            <a:r>
              <a:rPr lang="en-US" smtClean="0"/>
              <a:t>Click icon to add picture</a:t>
            </a:r>
            <a:endParaRPr lang="en-US" dirty="0"/>
          </a:p>
        </p:txBody>
      </p:sp>
      <p:sp>
        <p:nvSpPr>
          <p:cNvPr id="13" name="Picture Placeholder 10"/>
          <p:cNvSpPr>
            <a:spLocks noGrp="1" noChangeAspect="1"/>
          </p:cNvSpPr>
          <p:nvPr>
            <p:ph type="pic" sz="quarter" idx="17"/>
          </p:nvPr>
        </p:nvSpPr>
        <p:spPr>
          <a:xfrm>
            <a:off x="45720" y="4343400"/>
            <a:ext cx="2103120" cy="2103120"/>
          </a:xfrm>
        </p:spPr>
        <p:txBody>
          <a:bodyPr/>
          <a:lstStyle/>
          <a:p>
            <a:r>
              <a:rPr lang="en-US" smtClean="0"/>
              <a:t>Click icon to add picture</a:t>
            </a:r>
            <a:endParaRPr lang="en-US"/>
          </a:p>
        </p:txBody>
      </p:sp>
      <p:sp>
        <p:nvSpPr>
          <p:cNvPr id="14" name="Picture Placeholder 10"/>
          <p:cNvSpPr>
            <a:spLocks noGrp="1" noChangeAspect="1"/>
          </p:cNvSpPr>
          <p:nvPr>
            <p:ph type="pic" sz="quarter" idx="18"/>
          </p:nvPr>
        </p:nvSpPr>
        <p:spPr>
          <a:xfrm>
            <a:off x="2286000" y="2057400"/>
            <a:ext cx="2103120" cy="2103120"/>
          </a:xfrm>
        </p:spPr>
        <p:txBody>
          <a:bodyPr/>
          <a:lstStyle/>
          <a:p>
            <a:r>
              <a:rPr lang="en-US" smtClean="0"/>
              <a:t>Click icon to add picture</a:t>
            </a:r>
            <a:endParaRPr lang="en-US"/>
          </a:p>
        </p:txBody>
      </p:sp>
      <p:sp>
        <p:nvSpPr>
          <p:cNvPr id="15" name="Picture Placeholder 10"/>
          <p:cNvSpPr>
            <a:spLocks noGrp="1" noChangeAspect="1"/>
          </p:cNvSpPr>
          <p:nvPr>
            <p:ph type="pic" sz="quarter" idx="19"/>
          </p:nvPr>
        </p:nvSpPr>
        <p:spPr>
          <a:xfrm>
            <a:off x="2286000" y="4343400"/>
            <a:ext cx="2103120" cy="2103120"/>
          </a:xfrm>
        </p:spPr>
        <p:txBody>
          <a:bodyPr/>
          <a:lstStyle/>
          <a:p>
            <a:r>
              <a:rPr lang="en-US" smtClean="0"/>
              <a:t>Click icon to add picture</a:t>
            </a:r>
            <a:endParaRPr lang="en-US"/>
          </a:p>
        </p:txBody>
      </p:sp>
      <p:sp>
        <p:nvSpPr>
          <p:cNvPr id="16" name="Picture Placeholder 10"/>
          <p:cNvSpPr>
            <a:spLocks noGrp="1" noChangeAspect="1"/>
          </p:cNvSpPr>
          <p:nvPr>
            <p:ph type="pic" sz="quarter" idx="20"/>
          </p:nvPr>
        </p:nvSpPr>
        <p:spPr>
          <a:xfrm>
            <a:off x="4572000" y="2057400"/>
            <a:ext cx="2103120" cy="2103120"/>
          </a:xfrm>
        </p:spPr>
        <p:txBody>
          <a:bodyPr/>
          <a:lstStyle/>
          <a:p>
            <a:r>
              <a:rPr lang="en-US" smtClean="0"/>
              <a:t>Click icon to add picture</a:t>
            </a:r>
            <a:endParaRPr lang="en-US"/>
          </a:p>
        </p:txBody>
      </p:sp>
      <p:sp>
        <p:nvSpPr>
          <p:cNvPr id="17" name="Picture Placeholder 10"/>
          <p:cNvSpPr>
            <a:spLocks noGrp="1" noChangeAspect="1"/>
          </p:cNvSpPr>
          <p:nvPr>
            <p:ph type="pic" sz="quarter" idx="21"/>
          </p:nvPr>
        </p:nvSpPr>
        <p:spPr>
          <a:xfrm>
            <a:off x="4572000" y="4343400"/>
            <a:ext cx="2103120" cy="2103120"/>
          </a:xfrm>
        </p:spPr>
        <p:txBody>
          <a:bodyPr/>
          <a:lstStyle/>
          <a:p>
            <a:r>
              <a:rPr lang="en-US" smtClean="0"/>
              <a:t>Click icon to add picture</a:t>
            </a:r>
            <a:endParaRPr lang="en-US"/>
          </a:p>
        </p:txBody>
      </p:sp>
      <p:sp>
        <p:nvSpPr>
          <p:cNvPr id="18" name="Picture Placeholder 10"/>
          <p:cNvSpPr>
            <a:spLocks noGrp="1" noChangeAspect="1"/>
          </p:cNvSpPr>
          <p:nvPr>
            <p:ph type="pic" sz="quarter" idx="22"/>
          </p:nvPr>
        </p:nvSpPr>
        <p:spPr>
          <a:xfrm>
            <a:off x="6858000" y="2057400"/>
            <a:ext cx="2103120" cy="2103120"/>
          </a:xfrm>
        </p:spPr>
        <p:txBody>
          <a:bodyPr/>
          <a:lstStyle/>
          <a:p>
            <a:r>
              <a:rPr lang="en-US" smtClean="0"/>
              <a:t>Click icon to add picture</a:t>
            </a:r>
            <a:endParaRPr lang="en-US"/>
          </a:p>
        </p:txBody>
      </p:sp>
      <p:sp>
        <p:nvSpPr>
          <p:cNvPr id="19" name="Picture Placeholder 10"/>
          <p:cNvSpPr>
            <a:spLocks noGrp="1" noChangeAspect="1"/>
          </p:cNvSpPr>
          <p:nvPr>
            <p:ph type="pic" sz="quarter" idx="23"/>
          </p:nvPr>
        </p:nvSpPr>
        <p:spPr>
          <a:xfrm>
            <a:off x="6858000" y="4343400"/>
            <a:ext cx="2103120" cy="2103120"/>
          </a:xfrm>
        </p:spPr>
        <p:txBody>
          <a:bodyPr/>
          <a:lstStyle/>
          <a:p>
            <a:r>
              <a:rPr lang="en-US" smtClean="0"/>
              <a:t>Click icon to add picture</a:t>
            </a:r>
            <a:endParaRPr lang="en-US"/>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nodePh="1">
                                  <p:stCondLst>
                                    <p:cond delay="0"/>
                                  </p:stCondLst>
                                  <p:endCondLst>
                                    <p:cond evt="begin" delay="0">
                                      <p:tn val="9"/>
                                    </p:cond>
                                  </p:end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nodePh="1">
                                  <p:stCondLst>
                                    <p:cond delay="0"/>
                                  </p:stCondLst>
                                  <p:endCondLst>
                                    <p:cond evt="begin" delay="0">
                                      <p:tn val="13"/>
                                    </p:cond>
                                  </p:end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nodePh="1">
                                  <p:stCondLst>
                                    <p:cond delay="0"/>
                                  </p:stCondLst>
                                  <p:endCondLst>
                                    <p:cond evt="begin" delay="0">
                                      <p:tn val="17"/>
                                    </p:cond>
                                  </p:end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1+#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nodePh="1">
                                  <p:stCondLst>
                                    <p:cond delay="0"/>
                                  </p:stCondLst>
                                  <p:endCondLst>
                                    <p:cond evt="begin" delay="0">
                                      <p:tn val="21"/>
                                    </p:cond>
                                  </p:end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nodePh="1">
                                  <p:stCondLst>
                                    <p:cond delay="0"/>
                                  </p:stCondLst>
                                  <p:endCondLst>
                                    <p:cond evt="begin" delay="0">
                                      <p:tn val="25"/>
                                    </p:cond>
                                  </p:end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1+#ppt_w/2"/>
                                          </p:val>
                                        </p:tav>
                                        <p:tav tm="100000">
                                          <p:val>
                                            <p:strVal val="#ppt_x"/>
                                          </p:val>
                                        </p:tav>
                                      </p:tavLst>
                                    </p:anim>
                                    <p:anim calcmode="lin" valueType="num">
                                      <p:cBhvr additive="base">
                                        <p:cTn id="28" dur="500" fill="hold"/>
                                        <p:tgtEl>
                                          <p:spTgt spid="16"/>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nodePh="1">
                                  <p:stCondLst>
                                    <p:cond delay="0"/>
                                  </p:stCondLst>
                                  <p:endCondLst>
                                    <p:cond evt="begin" delay="0">
                                      <p:tn val="29"/>
                                    </p:cond>
                                  </p:end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1+#ppt_w/2"/>
                                          </p:val>
                                        </p:tav>
                                        <p:tav tm="100000">
                                          <p:val>
                                            <p:strVal val="#ppt_x"/>
                                          </p:val>
                                        </p:tav>
                                      </p:tavLst>
                                    </p:anim>
                                    <p:anim calcmode="lin" valueType="num">
                                      <p:cBhvr additive="base">
                                        <p:cTn id="32" dur="500" fill="hold"/>
                                        <p:tgtEl>
                                          <p:spTgt spid="17"/>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nodePh="1">
                                  <p:stCondLst>
                                    <p:cond delay="0"/>
                                  </p:stCondLst>
                                  <p:endCondLst>
                                    <p:cond evt="begin" delay="0">
                                      <p:tn val="33"/>
                                    </p:cond>
                                  </p:end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1+#ppt_w/2"/>
                                          </p:val>
                                        </p:tav>
                                        <p:tav tm="100000">
                                          <p:val>
                                            <p:strVal val="#ppt_x"/>
                                          </p:val>
                                        </p:tav>
                                      </p:tavLst>
                                    </p:anim>
                                    <p:anim calcmode="lin" valueType="num">
                                      <p:cBhvr additive="base">
                                        <p:cTn id="36" dur="500" fill="hold"/>
                                        <p:tgtEl>
                                          <p:spTgt spid="18"/>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nodePh="1">
                                  <p:stCondLst>
                                    <p:cond delay="0"/>
                                  </p:stCondLst>
                                  <p:endCondLst>
                                    <p:cond evt="begin" delay="0">
                                      <p:tn val="37"/>
                                    </p:cond>
                                  </p:end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1+#ppt_w/2"/>
                                          </p:val>
                                        </p:tav>
                                        <p:tav tm="100000">
                                          <p:val>
                                            <p:strVal val="#ppt_x"/>
                                          </p:val>
                                        </p:tav>
                                      </p:tavLst>
                                    </p:anim>
                                    <p:anim calcmode="lin" valueType="num">
                                      <p:cBhvr additive="base">
                                        <p:cTn id="40"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 presetClass="entr" presetSubtype="2"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1+#ppt_w/2"/>
                          </p:val>
                        </p:tav>
                        <p:tav tm="100000">
                          <p:val>
                            <p:strVal val="#ppt_x"/>
                          </p:val>
                        </p:tav>
                      </p:tavLst>
                    </p:anim>
                    <p:anim calcmode="lin" valueType="num">
                      <p:cBhvr additive="base">
                        <p:cTn dur="500" fill="hold"/>
                        <p:tgtEl>
                          <p:spTgt spid="7"/>
                        </p:tgtEl>
                        <p:attrNameLst>
                          <p:attrName>ppt_y</p:attrName>
                        </p:attrNameLst>
                      </p:cBhvr>
                      <p:tavLst>
                        <p:tav tm="0">
                          <p:val>
                            <p:strVal val="#ppt_y"/>
                          </p:val>
                        </p:tav>
                        <p:tav tm="100000">
                          <p:val>
                            <p:strVal val="#ppt_y"/>
                          </p:val>
                        </p:tav>
                      </p:tavLst>
                    </p:anim>
                  </p:childTnLst>
                </p:cTn>
              </p:par>
            </p:tnLst>
          </p:tmpl>
        </p:tmplLst>
      </p:bldP>
      <p:bldP spid="11" grpId="0"/>
      <p:bldP spid="13" grpId="0"/>
      <p:bldP spid="14" grpId="0"/>
      <p:bldP spid="15" grpId="0"/>
      <p:bldP spid="16" grpId="0"/>
      <p:bldP spid="17" grpId="0"/>
      <p:bldP spid="18" grpId="0"/>
      <p:bldP spid="19"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Picture and Description">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720" y="-274320"/>
            <a:ext cx="9189720" cy="1280160"/>
          </a:xfrm>
        </p:spPr>
        <p:txBody>
          <a:bodyPr/>
          <a:lstStyle>
            <a:lvl1pPr>
              <a:defRPr/>
            </a:lvl1pPr>
          </a:lstStyle>
          <a:p>
            <a:r>
              <a:rPr lang="en-US" dirty="0" smtClean="0"/>
              <a:t>title</a:t>
            </a:r>
            <a:endParaRPr lang="en-US" dirty="0"/>
          </a:p>
        </p:txBody>
      </p:sp>
      <p:sp>
        <p:nvSpPr>
          <p:cNvPr id="6" name="Subtitle 2"/>
          <p:cNvSpPr>
            <a:spLocks noGrp="1"/>
          </p:cNvSpPr>
          <p:nvPr>
            <p:ph type="subTitle" idx="13" hasCustomPrompt="1"/>
          </p:nvPr>
        </p:nvSpPr>
        <p:spPr>
          <a:xfrm>
            <a:off x="-45720" y="1097280"/>
            <a:ext cx="6400800" cy="640080"/>
          </a:xfrm>
        </p:spPr>
        <p:txBody>
          <a:bodyPr/>
          <a:lstStyle>
            <a:lvl1pPr marL="0" indent="0" algn="l">
              <a:buNone/>
              <a:defRPr b="1">
                <a:solidFill>
                  <a:schemeClr val="tx1">
                    <a:tint val="75000"/>
                  </a:schemeClr>
                </a:solidFill>
                <a:latin typeface="Segoe UI Ligh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7" name="Text Placeholder 20"/>
          <p:cNvSpPr>
            <a:spLocks noGrp="1"/>
          </p:cNvSpPr>
          <p:nvPr>
            <p:ph type="body" sz="quarter" idx="15" hasCustomPrompt="1"/>
          </p:nvPr>
        </p:nvSpPr>
        <p:spPr>
          <a:xfrm>
            <a:off x="4572000" y="-274320"/>
            <a:ext cx="5943600" cy="1280160"/>
          </a:xfrm>
        </p:spPr>
        <p:txBody>
          <a:bodyPr>
            <a:noAutofit/>
          </a:bodyPr>
          <a:lstStyle>
            <a:lvl1pPr>
              <a:defRPr sz="8000" baseline="0">
                <a:solidFill>
                  <a:schemeClr val="accent1"/>
                </a:solidFill>
                <a:latin typeface="Segoe UI Light" pitchFamily="34" charset="0"/>
              </a:defRPr>
            </a:lvl1pPr>
          </a:lstStyle>
          <a:p>
            <a:pPr lvl="0"/>
            <a:r>
              <a:rPr lang="en-US" dirty="0" smtClean="0"/>
              <a:t>title 2</a:t>
            </a:r>
            <a:endParaRPr lang="en-US" dirty="0"/>
          </a:p>
        </p:txBody>
      </p:sp>
      <p:sp>
        <p:nvSpPr>
          <p:cNvPr id="17" name="Text Placeholder 7"/>
          <p:cNvSpPr>
            <a:spLocks noGrp="1"/>
          </p:cNvSpPr>
          <p:nvPr>
            <p:ph type="body" sz="quarter" idx="24" hasCustomPrompt="1"/>
          </p:nvPr>
        </p:nvSpPr>
        <p:spPr>
          <a:xfrm>
            <a:off x="5715000" y="1965960"/>
            <a:ext cx="3429000" cy="457200"/>
          </a:xfrm>
        </p:spPr>
        <p:txBody>
          <a:bodyPr anchor="ctr">
            <a:normAutofit/>
          </a:bodyPr>
          <a:lstStyle>
            <a:lvl1pPr>
              <a:defRPr sz="2400" b="1" baseline="0">
                <a:latin typeface="+mj-lt"/>
              </a:defRPr>
            </a:lvl1pPr>
          </a:lstStyle>
          <a:p>
            <a:pPr lvl="0"/>
            <a:r>
              <a:rPr lang="en-US" dirty="0" smtClean="0"/>
              <a:t>Picture Name</a:t>
            </a:r>
          </a:p>
        </p:txBody>
      </p:sp>
      <p:sp>
        <p:nvSpPr>
          <p:cNvPr id="19" name="Text Placeholder 7"/>
          <p:cNvSpPr>
            <a:spLocks noGrp="1"/>
          </p:cNvSpPr>
          <p:nvPr>
            <p:ph type="body" sz="quarter" idx="26" hasCustomPrompt="1"/>
          </p:nvPr>
        </p:nvSpPr>
        <p:spPr>
          <a:xfrm>
            <a:off x="5715000" y="2377440"/>
            <a:ext cx="3429000" cy="4328160"/>
          </a:xfrm>
        </p:spPr>
        <p:txBody>
          <a:bodyPr anchor="t">
            <a:normAutofit/>
          </a:bodyPr>
          <a:lstStyle>
            <a:lvl1pPr marL="0" indent="0">
              <a:lnSpc>
                <a:spcPct val="80000"/>
              </a:lnSpc>
              <a:defRPr sz="2000" b="1" baseline="0">
                <a:solidFill>
                  <a:schemeClr val="accent1"/>
                </a:solidFill>
                <a:latin typeface="+mj-lt"/>
              </a:defRPr>
            </a:lvl1pPr>
          </a:lstStyle>
          <a:p>
            <a:pPr lvl="0"/>
            <a:r>
              <a:rPr lang="en-US" dirty="0" smtClean="0"/>
              <a:t>Explanation of picture</a:t>
            </a:r>
          </a:p>
        </p:txBody>
      </p:sp>
      <p:sp>
        <p:nvSpPr>
          <p:cNvPr id="27" name="Picture Placeholder 26"/>
          <p:cNvSpPr>
            <a:spLocks noGrp="1"/>
          </p:cNvSpPr>
          <p:nvPr>
            <p:ph type="pic" sz="quarter" idx="33" hasCustomPrompt="1"/>
          </p:nvPr>
        </p:nvSpPr>
        <p:spPr>
          <a:xfrm>
            <a:off x="45720" y="1905000"/>
            <a:ext cx="5516880" cy="4724400"/>
          </a:xfrm>
        </p:spPr>
        <p:txBody>
          <a:bodyPr/>
          <a:lstStyle>
            <a:lvl1pPr>
              <a:defRPr baseline="0"/>
            </a:lvl1pPr>
          </a:lstStyle>
          <a:p>
            <a:r>
              <a:rPr lang="en-US" dirty="0" smtClean="0"/>
              <a:t>Square picture works best</a:t>
            </a:r>
            <a:endParaRPr lang="en-US" dirty="0"/>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 calcmode="lin" valueType="num">
                                      <p:cBhvr additive="base">
                                        <p:cTn id="11" dur="500" fill="hold"/>
                                        <p:tgtEl>
                                          <p:spTgt spid="17">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7">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anim calcmode="lin" valueType="num">
                                      <p:cBhvr additive="base">
                                        <p:cTn id="15" dur="50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9">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27">
                                            <p:txEl>
                                              <p:pRg st="0" end="0"/>
                                            </p:txEl>
                                          </p:spTgt>
                                        </p:tgtEl>
                                        <p:attrNameLst>
                                          <p:attrName>style.visibility</p:attrName>
                                        </p:attrNameLst>
                                      </p:cBhvr>
                                      <p:to>
                                        <p:strVal val="visible"/>
                                      </p:to>
                                    </p:set>
                                    <p:anim calcmode="lin" valueType="num">
                                      <p:cBhvr additive="base">
                                        <p:cTn id="19" dur="500" fill="hold"/>
                                        <p:tgtEl>
                                          <p:spTgt spid="27">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2" presetClass="entr" presetSubtype="2"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1+#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P spid="17" grpId="0" build="p">
        <p:tmplLst>
          <p:tmpl lvl="1">
            <p:tnLst>
              <p:par>
                <p:cTn presetID="2" presetClass="entr" presetSubtype="2"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1+#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Lst>
      </p:bldP>
      <p:bldP spid="19" grpId="0" build="p">
        <p:tmplLst>
          <p:tmpl lvl="1">
            <p:tnLst>
              <p:par>
                <p:cTn presetID="2" presetClass="entr" presetSubtype="2"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1+#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P spid="27" grpId="0" bui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 and Description">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720" y="-274320"/>
            <a:ext cx="9189720" cy="1280160"/>
          </a:xfrm>
        </p:spPr>
        <p:txBody>
          <a:bodyPr/>
          <a:lstStyle>
            <a:lvl1pPr>
              <a:defRPr/>
            </a:lvl1pPr>
          </a:lstStyle>
          <a:p>
            <a:r>
              <a:rPr lang="en-US" dirty="0" smtClean="0"/>
              <a:t>title</a:t>
            </a:r>
            <a:endParaRPr lang="en-US" dirty="0"/>
          </a:p>
        </p:txBody>
      </p:sp>
      <p:sp>
        <p:nvSpPr>
          <p:cNvPr id="6" name="Subtitle 2"/>
          <p:cNvSpPr>
            <a:spLocks noGrp="1"/>
          </p:cNvSpPr>
          <p:nvPr>
            <p:ph type="subTitle" idx="13" hasCustomPrompt="1"/>
          </p:nvPr>
        </p:nvSpPr>
        <p:spPr>
          <a:xfrm>
            <a:off x="-45720" y="1097280"/>
            <a:ext cx="6400800" cy="640080"/>
          </a:xfrm>
        </p:spPr>
        <p:txBody>
          <a:bodyPr/>
          <a:lstStyle>
            <a:lvl1pPr marL="0" indent="0" algn="l">
              <a:buNone/>
              <a:defRPr b="1">
                <a:solidFill>
                  <a:schemeClr val="tx1">
                    <a:tint val="75000"/>
                  </a:schemeClr>
                </a:solidFill>
                <a:latin typeface="Segoe UI Ligh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7" name="Text Placeholder 20"/>
          <p:cNvSpPr>
            <a:spLocks noGrp="1"/>
          </p:cNvSpPr>
          <p:nvPr>
            <p:ph type="body" sz="quarter" idx="15" hasCustomPrompt="1"/>
          </p:nvPr>
        </p:nvSpPr>
        <p:spPr>
          <a:xfrm>
            <a:off x="4572000" y="-274320"/>
            <a:ext cx="5943600" cy="1280160"/>
          </a:xfrm>
        </p:spPr>
        <p:txBody>
          <a:bodyPr>
            <a:noAutofit/>
          </a:bodyPr>
          <a:lstStyle>
            <a:lvl1pPr>
              <a:defRPr sz="8000" baseline="0">
                <a:solidFill>
                  <a:schemeClr val="accent1"/>
                </a:solidFill>
                <a:latin typeface="Segoe UI Light" pitchFamily="34" charset="0"/>
              </a:defRPr>
            </a:lvl1pPr>
          </a:lstStyle>
          <a:p>
            <a:pPr lvl="0"/>
            <a:r>
              <a:rPr lang="en-US" dirty="0" smtClean="0"/>
              <a:t>title 2</a:t>
            </a:r>
            <a:endParaRPr lang="en-US" dirty="0"/>
          </a:p>
        </p:txBody>
      </p:sp>
      <p:sp>
        <p:nvSpPr>
          <p:cNvPr id="17" name="Text Placeholder 7"/>
          <p:cNvSpPr>
            <a:spLocks noGrp="1"/>
          </p:cNvSpPr>
          <p:nvPr>
            <p:ph type="body" sz="quarter" idx="24" hasCustomPrompt="1"/>
          </p:nvPr>
        </p:nvSpPr>
        <p:spPr>
          <a:xfrm>
            <a:off x="-45720" y="1965960"/>
            <a:ext cx="4572000" cy="457200"/>
          </a:xfrm>
        </p:spPr>
        <p:txBody>
          <a:bodyPr anchor="ctr">
            <a:normAutofit/>
          </a:bodyPr>
          <a:lstStyle>
            <a:lvl1pPr>
              <a:defRPr sz="2400" b="1" baseline="0">
                <a:latin typeface="+mj-lt"/>
              </a:defRPr>
            </a:lvl1pPr>
          </a:lstStyle>
          <a:p>
            <a:pPr lvl="0"/>
            <a:r>
              <a:rPr lang="en-US" dirty="0" smtClean="0"/>
              <a:t>Chart Title</a:t>
            </a:r>
          </a:p>
        </p:txBody>
      </p:sp>
      <p:sp>
        <p:nvSpPr>
          <p:cNvPr id="19" name="Text Placeholder 7"/>
          <p:cNvSpPr>
            <a:spLocks noGrp="1"/>
          </p:cNvSpPr>
          <p:nvPr>
            <p:ph type="body" sz="quarter" idx="26" hasCustomPrompt="1"/>
          </p:nvPr>
        </p:nvSpPr>
        <p:spPr>
          <a:xfrm>
            <a:off x="-45720" y="2377440"/>
            <a:ext cx="4572000" cy="4328160"/>
          </a:xfrm>
        </p:spPr>
        <p:txBody>
          <a:bodyPr anchor="t">
            <a:normAutofit/>
          </a:bodyPr>
          <a:lstStyle>
            <a:lvl1pPr marL="0" indent="0">
              <a:lnSpc>
                <a:spcPct val="80000"/>
              </a:lnSpc>
              <a:defRPr sz="2000" b="1" baseline="0">
                <a:solidFill>
                  <a:schemeClr val="accent1"/>
                </a:solidFill>
                <a:latin typeface="+mj-lt"/>
              </a:defRPr>
            </a:lvl1pPr>
          </a:lstStyle>
          <a:p>
            <a:pPr lvl="0"/>
            <a:r>
              <a:rPr lang="en-US" dirty="0" smtClean="0"/>
              <a:t>Chart description</a:t>
            </a:r>
          </a:p>
        </p:txBody>
      </p:sp>
      <p:sp>
        <p:nvSpPr>
          <p:cNvPr id="9" name="Chart Placeholder 8"/>
          <p:cNvSpPr>
            <a:spLocks noGrp="1"/>
          </p:cNvSpPr>
          <p:nvPr>
            <p:ph type="chart" sz="quarter" idx="27"/>
          </p:nvPr>
        </p:nvSpPr>
        <p:spPr>
          <a:xfrm>
            <a:off x="4572000" y="2057400"/>
            <a:ext cx="4572000" cy="4572000"/>
          </a:xfrm>
        </p:spPr>
        <p:txBody>
          <a:bodyPr/>
          <a:lstStyle/>
          <a:p>
            <a:r>
              <a:rPr lang="en-US" smtClean="0"/>
              <a:t>Click icon to add chart</a:t>
            </a:r>
            <a:endParaRPr lang="en-US" dirty="0"/>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 calcmode="lin" valueType="num">
                                      <p:cBhvr additive="base">
                                        <p:cTn id="11" dur="500" fill="hold"/>
                                        <p:tgtEl>
                                          <p:spTgt spid="17">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7">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anim calcmode="lin" valueType="num">
                                      <p:cBhvr additive="base">
                                        <p:cTn id="15" dur="50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9">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nodePh="1">
                                  <p:stCondLst>
                                    <p:cond delay="0"/>
                                  </p:stCondLst>
                                  <p:endCondLst>
                                    <p:cond evt="begin" delay="0">
                                      <p:tn val="17"/>
                                    </p:cond>
                                  </p:end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2" presetClass="entr" presetSubtype="2"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1+#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P spid="17" grpId="0" build="p">
        <p:tmplLst>
          <p:tmpl lvl="1">
            <p:tnLst>
              <p:par>
                <p:cTn presetID="2" presetClass="entr" presetSubtype="2"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1+#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Lst>
      </p:bldP>
      <p:bldP spid="19" grpId="0" build="p">
        <p:tmplLst>
          <p:tmpl lvl="1">
            <p:tnLst>
              <p:par>
                <p:cTn presetID="2" presetClass="entr" presetSubtype="2"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1+#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P spid="9"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 y="-274320"/>
            <a:ext cx="9144000" cy="1280160"/>
          </a:xfrm>
          <a:prstGeom prst="rect">
            <a:avLst/>
          </a:prstGeom>
        </p:spPr>
        <p:txBody>
          <a:bodyPr vert="horz" lIns="91440" tIns="45720" rIns="91440" bIns="45720" rtlCol="0" anchor="t">
            <a:noAutofit/>
          </a:bodyPr>
          <a:lstStyle/>
          <a:p>
            <a:r>
              <a:rPr lang="en-US" dirty="0" smtClean="0"/>
              <a:t>title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push/>
  </p:transition>
  <p:txStyles>
    <p:titleStyle>
      <a:lvl1pPr algn="l" defTabSz="914400" rtl="0" eaLnBrk="1" latinLnBrk="0" hangingPunct="1">
        <a:spcBef>
          <a:spcPct val="0"/>
        </a:spcBef>
        <a:buNone/>
        <a:defRPr sz="8000" kern="1200">
          <a:solidFill>
            <a:schemeClr val="tx1"/>
          </a:solidFill>
          <a:latin typeface="Segoe UI Light" pitchFamily="34" charset="0"/>
          <a:ea typeface="+mj-ea"/>
          <a:cs typeface="+mj-cs"/>
        </a:defRPr>
      </a:lvl1pPr>
    </p:titleStyle>
    <p:bodyStyle>
      <a:lvl1pPr marL="342900" indent="-342900" algn="l"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SzPct val="80000"/>
        <a:buFont typeface="Wingdings"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SzPct val="70000"/>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SzPct val="60000"/>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SzPct val="50000"/>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 Id="rId4" Type="http://schemas.openxmlformats.org/officeDocument/2006/relationships/image" Target="../media/image8.gif"/></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cid:image001.gif@01CA8944.BF1AB360" TargetMode="External"/><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11.xml"/><Relationship Id="rId1" Type="http://schemas.openxmlformats.org/officeDocument/2006/relationships/vmlDrawing" Target="../drawings/vmlDrawing1.vml"/></Relationships>
</file>

<file path=ppt/slides/_rels/slide22.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11.xml"/><Relationship Id="rId1" Type="http://schemas.openxmlformats.org/officeDocument/2006/relationships/vmlDrawing" Target="../drawings/vmlDrawing2.vml"/></Relationships>
</file>

<file path=ppt/slides/_rels/slide23.xml.rels><?xml version="1.0" encoding="UTF-8" standalone="yes"?>
<Relationships xmlns="http://schemas.openxmlformats.org/package/2006/relationships"><Relationship Id="rId3" Type="http://schemas.openxmlformats.org/officeDocument/2006/relationships/oleObject" Target="../embeddings/Microsoft_Office_Excel_97-2003_Worksheet2.xls"/><Relationship Id="rId2" Type="http://schemas.openxmlformats.org/officeDocument/2006/relationships/slideLayout" Target="../slideLayouts/slideLayout11.xml"/><Relationship Id="rId1" Type="http://schemas.openxmlformats.org/officeDocument/2006/relationships/vmlDrawing" Target="../drawings/vmlDrawing3.v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1.xml"/><Relationship Id="rId1" Type="http://schemas.openxmlformats.org/officeDocument/2006/relationships/vmlDrawing" Target="../drawings/vmlDrawing4.v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http://orweblog.oclc.org/archives/002135.html" TargetMode="Externa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png"/><Relationship Id="rId1" Type="http://schemas.openxmlformats.org/officeDocument/2006/relationships/slideLayout" Target="../slideLayouts/slideLayout5.xml"/><Relationship Id="rId5" Type="http://schemas.openxmlformats.org/officeDocument/2006/relationships/image" Target="../media/image32.png"/><Relationship Id="rId4" Type="http://schemas.openxmlformats.org/officeDocument/2006/relationships/image" Target="../media/image31.gif"/></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3.png"/><Relationship Id="rId1" Type="http://schemas.openxmlformats.org/officeDocument/2006/relationships/slideLayout" Target="../slideLayouts/slideLayout5.xml"/><Relationship Id="rId4" Type="http://schemas.openxmlformats.org/officeDocument/2006/relationships/image" Target="../media/image34.gi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sz="quarter" idx="10"/>
          </p:nvPr>
        </p:nvSpPr>
        <p:spPr/>
        <p:txBody>
          <a:bodyPr/>
          <a:lstStyle/>
          <a:p>
            <a:endParaRPr lang="en-US"/>
          </a:p>
        </p:txBody>
      </p:sp>
    </p:spTree>
  </p:cSld>
  <p:clrMapOvr>
    <a:masterClrMapping/>
  </p:clrMapOvr>
  <p:transition spd="med">
    <p:pu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TextBox 34"/>
          <p:cNvSpPr txBox="1">
            <a:spLocks noChangeArrowheads="1"/>
          </p:cNvSpPr>
          <p:nvPr/>
        </p:nvSpPr>
        <p:spPr bwMode="auto">
          <a:xfrm>
            <a:off x="685800" y="4114800"/>
            <a:ext cx="2028648" cy="1477305"/>
          </a:xfrm>
          <a:prstGeom prst="rect">
            <a:avLst/>
          </a:prstGeom>
          <a:noFill/>
          <a:ln w="38100">
            <a:solidFill>
              <a:srgbClr val="FFC000"/>
            </a:solidFill>
            <a:miter lim="800000"/>
            <a:headEnd/>
            <a:tailEnd/>
          </a:ln>
        </p:spPr>
        <p:txBody>
          <a:bodyPr wrap="none" lIns="91416" tIns="45709" rIns="91416" bIns="45709">
            <a:spAutoFit/>
          </a:bodyPr>
          <a:lstStyle/>
          <a:p>
            <a:pPr defTabSz="914165">
              <a:defRPr/>
            </a:pPr>
            <a:r>
              <a:rPr lang="en-US" dirty="0">
                <a:solidFill>
                  <a:schemeClr val="tx1"/>
                </a:solidFill>
                <a:latin typeface="Calibri"/>
                <a:ea typeface="+mn-ea"/>
                <a:cs typeface="+mn-cs"/>
              </a:rPr>
              <a:t>Firm:</a:t>
            </a:r>
          </a:p>
          <a:p>
            <a:pPr defTabSz="914165">
              <a:defRPr/>
            </a:pPr>
            <a:r>
              <a:rPr lang="en-US" dirty="0">
                <a:solidFill>
                  <a:schemeClr val="tx1"/>
                </a:solidFill>
                <a:latin typeface="Calibri"/>
                <a:ea typeface="+mn-ea"/>
                <a:cs typeface="+mn-cs"/>
              </a:rPr>
              <a:t>   Manufacturing</a:t>
            </a:r>
          </a:p>
          <a:p>
            <a:pPr defTabSz="914165">
              <a:defRPr/>
            </a:pPr>
            <a:r>
              <a:rPr lang="en-US" dirty="0">
                <a:solidFill>
                  <a:schemeClr val="tx1"/>
                </a:solidFill>
                <a:latin typeface="Calibri"/>
                <a:ea typeface="+mn-ea"/>
                <a:cs typeface="+mn-cs"/>
              </a:rPr>
              <a:t>   R&amp;D</a:t>
            </a:r>
          </a:p>
          <a:p>
            <a:pPr defTabSz="914165">
              <a:defRPr/>
            </a:pPr>
            <a:r>
              <a:rPr lang="en-US" dirty="0">
                <a:solidFill>
                  <a:schemeClr val="tx1"/>
                </a:solidFill>
                <a:latin typeface="Calibri"/>
                <a:ea typeface="+mn-ea"/>
                <a:cs typeface="+mn-cs"/>
              </a:rPr>
              <a:t>   Human Resources</a:t>
            </a:r>
          </a:p>
          <a:p>
            <a:pPr defTabSz="914165">
              <a:defRPr/>
            </a:pPr>
            <a:r>
              <a:rPr lang="en-US" dirty="0">
                <a:solidFill>
                  <a:schemeClr val="tx1"/>
                </a:solidFill>
                <a:latin typeface="Calibri"/>
                <a:ea typeface="+mn-ea"/>
                <a:cs typeface="+mn-cs"/>
              </a:rPr>
              <a:t>   Finance</a:t>
            </a:r>
          </a:p>
        </p:txBody>
      </p:sp>
      <p:sp>
        <p:nvSpPr>
          <p:cNvPr id="14342" name="Rectangle 35"/>
          <p:cNvSpPr>
            <a:spLocks noChangeArrowheads="1"/>
          </p:cNvSpPr>
          <p:nvPr/>
        </p:nvSpPr>
        <p:spPr bwMode="auto">
          <a:xfrm>
            <a:off x="4314574" y="4050141"/>
            <a:ext cx="2578447" cy="369310"/>
          </a:xfrm>
          <a:prstGeom prst="rect">
            <a:avLst/>
          </a:prstGeom>
          <a:noFill/>
          <a:ln w="63500" algn="ctr">
            <a:solidFill>
              <a:srgbClr val="FFC000"/>
            </a:solidFill>
            <a:round/>
            <a:headEnd/>
            <a:tailEnd/>
          </a:ln>
        </p:spPr>
        <p:txBody>
          <a:bodyPr lIns="91416" tIns="45709" rIns="91416" bIns="45709">
            <a:spAutoFit/>
          </a:bodyPr>
          <a:lstStyle/>
          <a:p>
            <a:pPr algn="ctr" defTabSz="914165">
              <a:defRPr/>
            </a:pPr>
            <a:r>
              <a:rPr lang="en-US" dirty="0">
                <a:solidFill>
                  <a:schemeClr val="tx1"/>
                </a:solidFill>
                <a:latin typeface="Calibri"/>
                <a:ea typeface="+mn-ea"/>
                <a:cs typeface="+mn-cs"/>
              </a:rPr>
              <a:t>Call center</a:t>
            </a:r>
          </a:p>
        </p:txBody>
      </p:sp>
      <p:sp>
        <p:nvSpPr>
          <p:cNvPr id="14343" name="Rectangle 38"/>
          <p:cNvSpPr>
            <a:spLocks noChangeArrowheads="1"/>
          </p:cNvSpPr>
          <p:nvPr/>
        </p:nvSpPr>
        <p:spPr bwMode="auto">
          <a:xfrm>
            <a:off x="4314574" y="4888415"/>
            <a:ext cx="2632025" cy="369310"/>
          </a:xfrm>
          <a:prstGeom prst="rect">
            <a:avLst/>
          </a:prstGeom>
          <a:noFill/>
          <a:ln w="63500" algn="ctr">
            <a:solidFill>
              <a:srgbClr val="FFC000"/>
            </a:solidFill>
            <a:round/>
            <a:headEnd/>
            <a:tailEnd/>
          </a:ln>
        </p:spPr>
        <p:txBody>
          <a:bodyPr lIns="91416" tIns="45709" rIns="91416" bIns="45709">
            <a:spAutoFit/>
          </a:bodyPr>
          <a:lstStyle/>
          <a:p>
            <a:pPr algn="ctr" defTabSz="914165">
              <a:defRPr/>
            </a:pPr>
            <a:r>
              <a:rPr lang="en-US" dirty="0">
                <a:solidFill>
                  <a:schemeClr val="tx1"/>
                </a:solidFill>
                <a:latin typeface="Calibri"/>
                <a:ea typeface="+mn-ea"/>
                <a:cs typeface="+mn-cs"/>
              </a:rPr>
              <a:t>Supply chain</a:t>
            </a:r>
          </a:p>
        </p:txBody>
      </p:sp>
      <p:sp>
        <p:nvSpPr>
          <p:cNvPr id="14344" name="Rectangle 39"/>
          <p:cNvSpPr>
            <a:spLocks noChangeArrowheads="1"/>
          </p:cNvSpPr>
          <p:nvPr/>
        </p:nvSpPr>
        <p:spPr bwMode="auto">
          <a:xfrm>
            <a:off x="4314574" y="5726690"/>
            <a:ext cx="2685604" cy="369310"/>
          </a:xfrm>
          <a:prstGeom prst="rect">
            <a:avLst/>
          </a:prstGeom>
          <a:noFill/>
          <a:ln w="63500" algn="ctr">
            <a:solidFill>
              <a:srgbClr val="FFC000"/>
            </a:solidFill>
            <a:round/>
            <a:headEnd/>
            <a:tailEnd/>
          </a:ln>
        </p:spPr>
        <p:txBody>
          <a:bodyPr lIns="91416" tIns="45709" rIns="91416" bIns="45709">
            <a:spAutoFit/>
          </a:bodyPr>
          <a:lstStyle/>
          <a:p>
            <a:pPr algn="ctr" defTabSz="914165">
              <a:defRPr/>
            </a:pPr>
            <a:r>
              <a:rPr lang="en-US" dirty="0">
                <a:solidFill>
                  <a:schemeClr val="tx1"/>
                </a:solidFill>
                <a:latin typeface="Calibri"/>
                <a:ea typeface="+mn-ea"/>
                <a:cs typeface="+mn-cs"/>
              </a:rPr>
              <a:t>Plants/grounds</a:t>
            </a:r>
          </a:p>
        </p:txBody>
      </p:sp>
      <p:cxnSp>
        <p:nvCxnSpPr>
          <p:cNvPr id="29703" name="Straight Connector 41"/>
          <p:cNvCxnSpPr>
            <a:cxnSpLocks noChangeShapeType="1"/>
            <a:endCxn id="14342" idx="1"/>
          </p:cNvCxnSpPr>
          <p:nvPr/>
        </p:nvCxnSpPr>
        <p:spPr bwMode="auto">
          <a:xfrm flipV="1">
            <a:off x="2713928" y="4234796"/>
            <a:ext cx="1600646" cy="585531"/>
          </a:xfrm>
          <a:prstGeom prst="line">
            <a:avLst/>
          </a:prstGeom>
          <a:noFill/>
          <a:ln w="25400" algn="ctr">
            <a:solidFill>
              <a:srgbClr val="FFC000"/>
            </a:solidFill>
            <a:prstDash val="dash"/>
            <a:round/>
            <a:headEnd/>
            <a:tailEnd/>
          </a:ln>
        </p:spPr>
      </p:cxnSp>
      <p:cxnSp>
        <p:nvCxnSpPr>
          <p:cNvPr id="29704" name="Straight Connector 42"/>
          <p:cNvCxnSpPr>
            <a:cxnSpLocks noChangeShapeType="1"/>
            <a:endCxn id="14343" idx="1"/>
          </p:cNvCxnSpPr>
          <p:nvPr/>
        </p:nvCxnSpPr>
        <p:spPr bwMode="auto">
          <a:xfrm>
            <a:off x="2713928" y="4837070"/>
            <a:ext cx="1600646" cy="236000"/>
          </a:xfrm>
          <a:prstGeom prst="line">
            <a:avLst/>
          </a:prstGeom>
          <a:noFill/>
          <a:ln w="25400" algn="ctr">
            <a:solidFill>
              <a:srgbClr val="FFC000"/>
            </a:solidFill>
            <a:prstDash val="dash"/>
            <a:round/>
            <a:headEnd/>
            <a:tailEnd/>
          </a:ln>
        </p:spPr>
      </p:cxnSp>
      <p:cxnSp>
        <p:nvCxnSpPr>
          <p:cNvPr id="29705" name="Straight Connector 43"/>
          <p:cNvCxnSpPr>
            <a:cxnSpLocks noChangeShapeType="1"/>
            <a:endCxn id="14344" idx="1"/>
          </p:cNvCxnSpPr>
          <p:nvPr/>
        </p:nvCxnSpPr>
        <p:spPr bwMode="auto">
          <a:xfrm>
            <a:off x="2713928" y="4837069"/>
            <a:ext cx="1600646" cy="1074276"/>
          </a:xfrm>
          <a:prstGeom prst="line">
            <a:avLst/>
          </a:prstGeom>
          <a:noFill/>
          <a:ln w="25400" algn="ctr">
            <a:solidFill>
              <a:srgbClr val="FFC000"/>
            </a:solidFill>
            <a:prstDash val="dash"/>
            <a:round/>
            <a:headEnd/>
            <a:tailEnd/>
          </a:ln>
        </p:spPr>
      </p:cxnSp>
      <p:sp>
        <p:nvSpPr>
          <p:cNvPr id="10" name="Text Placeholder 34"/>
          <p:cNvSpPr txBox="1">
            <a:spLocks/>
          </p:cNvSpPr>
          <p:nvPr/>
        </p:nvSpPr>
        <p:spPr>
          <a:xfrm>
            <a:off x="381000" y="609600"/>
            <a:ext cx="8382000" cy="667512"/>
          </a:xfrm>
          <a:prstGeom prst="rect">
            <a:avLst/>
          </a:prstGeom>
        </p:spPr>
        <p:txBody>
          <a:bodyPr>
            <a:normAutofit fontScale="85000" lnSpcReduction="10000"/>
          </a:bodyPr>
          <a:lstStyle/>
          <a:p>
            <a:pPr defTabSz="914165">
              <a:defRPr/>
            </a:pPr>
            <a:r>
              <a:rPr lang="en-US" sz="2800" dirty="0" smtClean="0">
                <a:latin typeface="Segoe UI" pitchFamily="34" charset="0"/>
                <a:ea typeface="Segoe UI" pitchFamily="34" charset="0"/>
                <a:cs typeface="Segoe UI" pitchFamily="34" charset="0"/>
              </a:rPr>
              <a:t>Transaction costs help determine the boundaries of the firm:</a:t>
            </a:r>
            <a:endParaRPr lang="en-US" sz="2800" dirty="0">
              <a:latin typeface="Segoe UI" pitchFamily="34" charset="0"/>
              <a:ea typeface="Segoe UI" pitchFamily="34" charset="0"/>
              <a:cs typeface="Segoe UI" pitchFamily="34" charset="0"/>
            </a:endParaRPr>
          </a:p>
        </p:txBody>
      </p:sp>
      <p:sp>
        <p:nvSpPr>
          <p:cNvPr id="11" name="Text Placeholder 36"/>
          <p:cNvSpPr txBox="1">
            <a:spLocks/>
          </p:cNvSpPr>
          <p:nvPr/>
        </p:nvSpPr>
        <p:spPr>
          <a:xfrm>
            <a:off x="381000" y="1143000"/>
            <a:ext cx="8001000" cy="1645920"/>
          </a:xfrm>
          <a:prstGeom prst="rect">
            <a:avLst/>
          </a:prstGeom>
        </p:spPr>
        <p:txBody>
          <a:bodyPr>
            <a:normAutofit fontScale="92500" lnSpcReduction="10000"/>
          </a:bodyPr>
          <a:lstStyle/>
          <a:p>
            <a:pPr defTabSz="914165">
              <a:defRPr/>
            </a:pPr>
            <a:r>
              <a:rPr lang="en-US" sz="2400" dirty="0" smtClean="0">
                <a:solidFill>
                  <a:schemeClr val="accent3"/>
                </a:solidFill>
                <a:latin typeface="Segoe UI" pitchFamily="34" charset="0"/>
                <a:ea typeface="Segoe UI" pitchFamily="34" charset="0"/>
                <a:cs typeface="Segoe UI" pitchFamily="34" charset="0"/>
              </a:rPr>
              <a:t>Delineation between activities that are conducted internally and those that are transacted for externally</a:t>
            </a:r>
          </a:p>
          <a:p>
            <a:pPr defTabSz="914165">
              <a:defRPr/>
            </a:pPr>
            <a:endParaRPr lang="en-US" sz="2400" dirty="0" smtClean="0">
              <a:solidFill>
                <a:schemeClr val="accent3"/>
              </a:solidFill>
              <a:latin typeface="Segoe UI" pitchFamily="34" charset="0"/>
              <a:ea typeface="Segoe UI" pitchFamily="34" charset="0"/>
              <a:cs typeface="Segoe UI" pitchFamily="34" charset="0"/>
            </a:endParaRPr>
          </a:p>
          <a:p>
            <a:pPr defTabSz="914165">
              <a:defRPr/>
            </a:pPr>
            <a:r>
              <a:rPr lang="en-US" sz="2400" dirty="0" smtClean="0">
                <a:solidFill>
                  <a:schemeClr val="accent3"/>
                </a:solidFill>
                <a:latin typeface="Segoe UI" pitchFamily="34" charset="0"/>
                <a:ea typeface="Segoe UI" pitchFamily="34" charset="0"/>
                <a:cs typeface="Segoe UI" pitchFamily="34" charset="0"/>
              </a:rPr>
              <a:t>Higher the transaction costs, more likely an activity will be internalized within the firm</a:t>
            </a:r>
            <a:endParaRPr lang="en-US" sz="2400" dirty="0">
              <a:solidFill>
                <a:schemeClr val="accent3"/>
              </a:solidFill>
              <a:latin typeface="Segoe UI" pitchFamily="34" charset="0"/>
              <a:ea typeface="Segoe UI" pitchFamily="34" charset="0"/>
              <a:cs typeface="Segoe U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dirty="0" smtClean="0"/>
              <a:t>Consolidation </a:t>
            </a:r>
            <a:br>
              <a:rPr lang="en-US" sz="7200" dirty="0" smtClean="0"/>
            </a:br>
            <a:r>
              <a:rPr lang="en-US" sz="7200" dirty="0" smtClean="0"/>
              <a:t>at scale</a:t>
            </a:r>
            <a:endParaRPr lang="en-US" sz="7200" dirty="0"/>
          </a:p>
        </p:txBody>
      </p:sp>
      <p:sp>
        <p:nvSpPr>
          <p:cNvPr id="37" name="Text Placeholder 36"/>
          <p:cNvSpPr>
            <a:spLocks noGrp="1"/>
          </p:cNvSpPr>
          <p:nvPr>
            <p:ph type="body" sz="quarter" idx="15"/>
          </p:nvPr>
        </p:nvSpPr>
        <p:spPr/>
        <p:txBody>
          <a:bodyPr/>
          <a:lstStyle/>
          <a:p>
            <a:endParaRPr lang="en-US" dirty="0"/>
          </a:p>
        </p:txBody>
      </p:sp>
      <p:sp>
        <p:nvSpPr>
          <p:cNvPr id="36" name="Text Placeholder 35"/>
          <p:cNvSpPr>
            <a:spLocks noGrp="1"/>
          </p:cNvSpPr>
          <p:nvPr>
            <p:ph type="body" sz="quarter" idx="14"/>
          </p:nvPr>
        </p:nvSpPr>
        <p:spPr>
          <a:xfrm>
            <a:off x="914400" y="5242560"/>
            <a:ext cx="6400800" cy="1005840"/>
          </a:xfrm>
        </p:spPr>
        <p:txBody>
          <a:bodyPr>
            <a:normAutofit fontScale="70000" lnSpcReduction="20000"/>
          </a:bodyPr>
          <a:lstStyle/>
          <a:p>
            <a:pPr marL="0" indent="0">
              <a:spcBef>
                <a:spcPts val="0"/>
              </a:spcBef>
            </a:pPr>
            <a:r>
              <a:rPr lang="en-US" sz="4000" dirty="0" smtClean="0"/>
              <a:t>The scalability of access: stronger gravitational attraction at </a:t>
            </a:r>
            <a:r>
              <a:rPr lang="en-US" sz="4000" dirty="0" smtClean="0">
                <a:solidFill>
                  <a:schemeClr val="accent3"/>
                </a:solidFill>
              </a:rPr>
              <a:t>network level</a:t>
            </a:r>
          </a:p>
          <a:p>
            <a:endParaRPr lang="en-US" dirty="0"/>
          </a:p>
        </p:txBody>
      </p:sp>
      <p:pic>
        <p:nvPicPr>
          <p:cNvPr id="126990" name="Picture 14" descr="http://images.wordpressapi.com/Amazon-logo-05.jpg"/>
          <p:cNvPicPr>
            <a:picLocks noGrp="1" noChangeAspect="1" noChangeArrowheads="1"/>
          </p:cNvPicPr>
          <p:nvPr>
            <p:ph type="pic" sz="quarter" idx="16"/>
          </p:nvPr>
        </p:nvPicPr>
        <p:blipFill>
          <a:blip r:embed="rId2" cstate="print"/>
          <a:srcRect/>
          <a:stretch>
            <a:fillRect/>
          </a:stretch>
        </p:blipFill>
        <p:spPr bwMode="auto">
          <a:xfrm>
            <a:off x="0" y="5105400"/>
            <a:ext cx="914400" cy="914400"/>
          </a:xfrm>
          <a:prstGeom prst="rect">
            <a:avLst/>
          </a:prstGeom>
          <a:noFill/>
        </p:spPr>
      </p:pic>
      <p:sp>
        <p:nvSpPr>
          <p:cNvPr id="40" name="Text Placeholder 39"/>
          <p:cNvSpPr>
            <a:spLocks noGrp="1"/>
          </p:cNvSpPr>
          <p:nvPr>
            <p:ph type="body" sz="quarter" idx="17"/>
          </p:nvPr>
        </p:nvSpPr>
        <p:spPr>
          <a:xfrm>
            <a:off x="914400" y="3627120"/>
            <a:ext cx="5943600" cy="1021080"/>
          </a:xfrm>
        </p:spPr>
        <p:txBody>
          <a:bodyPr>
            <a:noAutofit/>
          </a:bodyPr>
          <a:lstStyle/>
          <a:p>
            <a:pPr marL="0" indent="0">
              <a:spcBef>
                <a:spcPts val="0"/>
              </a:spcBef>
            </a:pPr>
            <a:r>
              <a:rPr lang="en-US" sz="2800" dirty="0" smtClean="0">
                <a:solidFill>
                  <a:schemeClr val="tx1"/>
                </a:solidFill>
              </a:rPr>
              <a:t>Context and community: </a:t>
            </a:r>
            <a:r>
              <a:rPr lang="en-US" sz="2800" dirty="0" smtClean="0">
                <a:solidFill>
                  <a:schemeClr val="accent3"/>
                </a:solidFill>
              </a:rPr>
              <a:t>rich analytics </a:t>
            </a:r>
            <a:r>
              <a:rPr lang="en-US" sz="2800" dirty="0" smtClean="0">
                <a:solidFill>
                  <a:schemeClr val="tx1"/>
                </a:solidFill>
              </a:rPr>
              <a:t>drive richer experiences</a:t>
            </a:r>
            <a:endParaRPr lang="en-US" sz="2800" dirty="0">
              <a:solidFill>
                <a:schemeClr val="tx1"/>
              </a:solidFill>
            </a:endParaRPr>
          </a:p>
        </p:txBody>
      </p:sp>
      <p:sp>
        <p:nvSpPr>
          <p:cNvPr id="43" name="Text Placeholder 42"/>
          <p:cNvSpPr>
            <a:spLocks noGrp="1"/>
          </p:cNvSpPr>
          <p:nvPr>
            <p:ph type="body" sz="quarter" idx="18"/>
          </p:nvPr>
        </p:nvSpPr>
        <p:spPr>
          <a:xfrm>
            <a:off x="838200" y="2407920"/>
            <a:ext cx="6553200" cy="1021080"/>
          </a:xfrm>
        </p:spPr>
        <p:txBody>
          <a:bodyPr>
            <a:normAutofit/>
          </a:bodyPr>
          <a:lstStyle/>
          <a:p>
            <a:pPr marL="0" indent="0">
              <a:spcBef>
                <a:spcPts val="0"/>
              </a:spcBef>
            </a:pPr>
            <a:r>
              <a:rPr lang="en-US" sz="2800" dirty="0" smtClean="0"/>
              <a:t>Network encourages efficiencies of </a:t>
            </a:r>
            <a:r>
              <a:rPr lang="en-US" sz="2800" dirty="0" smtClean="0">
                <a:solidFill>
                  <a:schemeClr val="accent3"/>
                </a:solidFill>
              </a:rPr>
              <a:t>scale</a:t>
            </a:r>
          </a:p>
          <a:p>
            <a:endParaRPr lang="en-US" dirty="0"/>
          </a:p>
        </p:txBody>
      </p:sp>
      <p:pic>
        <p:nvPicPr>
          <p:cNvPr id="126992" name="Picture 16" descr="http://piemonkey.com/wp-content/uploads/2010/11/netflix-logo.jpg"/>
          <p:cNvPicPr>
            <a:picLocks noGrp="1" noChangeAspect="1" noChangeArrowheads="1"/>
          </p:cNvPicPr>
          <p:nvPr>
            <p:ph type="pic" sz="quarter" idx="19"/>
          </p:nvPr>
        </p:nvPicPr>
        <p:blipFill>
          <a:blip r:embed="rId3" cstate="print"/>
          <a:srcRect/>
          <a:stretch>
            <a:fillRect/>
          </a:stretch>
        </p:blipFill>
        <p:spPr bwMode="auto">
          <a:xfrm>
            <a:off x="45721" y="3657600"/>
            <a:ext cx="914400" cy="914400"/>
          </a:xfrm>
          <a:prstGeom prst="rect">
            <a:avLst/>
          </a:prstGeom>
          <a:noFill/>
        </p:spPr>
      </p:pic>
      <p:pic>
        <p:nvPicPr>
          <p:cNvPr id="126994" name="Picture 18" descr="UPS Logo"/>
          <p:cNvPicPr>
            <a:picLocks noGrp="1" noChangeAspect="1" noChangeArrowheads="1"/>
          </p:cNvPicPr>
          <p:nvPr>
            <p:ph type="pic" sz="quarter" idx="22"/>
          </p:nvPr>
        </p:nvPicPr>
        <p:blipFill>
          <a:blip r:embed="rId4" cstate="print"/>
          <a:srcRect t="8065" b="8065"/>
          <a:stretch>
            <a:fillRect/>
          </a:stretch>
        </p:blipFill>
        <p:spPr bwMode="auto">
          <a:xfrm>
            <a:off x="0" y="2286000"/>
            <a:ext cx="914400" cy="914400"/>
          </a:xfrm>
          <a:prstGeom prst="rect">
            <a:avLst/>
          </a:prstGeom>
          <a:noFill/>
        </p:spPr>
      </p:pic>
      <p:sp>
        <p:nvSpPr>
          <p:cNvPr id="126986" name="AutoShape 10" descr="data:image/jpg;base64,/9j/4AAQSkZJRgABAQAAAQABAAD/2wBDAAkGBwgHBgkIBwgKCgkLDRYPDQwMDRsUFRAWIB0iIiAdHx8kKDQsJCYxJx8fLT0tMTU3Ojo6Iys/RD84QzQ5Ojf/2wBDAQoKCg0MDRoPDxo3JR8lNzc3Nzc3Nzc3Nzc3Nzc3Nzc3Nzc3Nzc3Nzc3Nzc3Nzc3Nzc3Nzc3Nzc3Nzc3Nzc3Nzf/wAARCABSAH0DASIAAhEBAxEB/8QAGwABAAIDAQEAAAAAAAAAAAAAAAUGAgQHAwj/xAA9EAABAwMCBAIHBAcJAAAAAAABAgMEAAURBiEHEjFBE1EUIjZhdIGyMnGRwRUzUmJyobEWFzdCU2R1s9H/xAAYAQEAAwEAAAAAAAAAAAAAAAAAAQIDBP/EAC0RAQABAgMECAcAAAAAAAAAAAABAgMEERMSMVORMkFCcaGi0eEFFCIjUYLB/9oADAMBAAIRAxEAPwDj2o/aC5/Fu/WajqkdR+0Fz+Ld+s1HUClKUClKUClKUClKUClKUClKUCskd6xrJHeg39R+0Fz+Ld+s1HVI6j9oLn8W79ZqOoFKUoFKUoFKUoFKUoFKUoFKUoFZI71jWSO9BIagSpeorilIJUqY6AB3POa6B/c5I8BcZOobab6iP46rWN1geXNnPz5cfLeqPcYyZmsJMVbgaS9cVtlw9EguEZ+Wa+gdL2SPp/Wz1rtOllMw48TK73IUpxb5IGEpUdhvkED9noBQcY0nw/f1HYX7yLpDhRY0rwX1SfVDaQlJKyc4/wAwGO5qwngy63cWmX9S21uHKSn0GQftSlkZ5Uo5vLByCeoxnt5WclPAvUYzgm7tgj5s1NXxZ9M4QjmOA1GPX95mgplj4cTZ97vEC4T4tuj2c4mTHjlCdzy46ZzjO5G3v2pqHh6uy3aysC8wpFuu6gGLinZtIyASrfoOYHOav8vTtvnao11fJdsevL8B5tLFtacUnxSUpJJ5dz0zj3HY7VrcSrRPvdo0Ha27axbZcpbyPQ0DlRHzyHBHbA3PfrQQFw4RGNYZ94j6ntkxiEytxfgesCUpzy5BwCdvxFa2m+Fb91s8O4XO9QbSbgcQGJH25HljcddsYycEbVbeJOnL5A0tF0zpi1PmxwGS/Nl86E+kLA5iSObJA3J9+APsitbXGnbvq2Lou4abZVIhm3tM8zSvVjrGMlX7IHTPmjHlQUyzcNrvctRXewuOMx59uYLvKrJS705Qk9grmBBPY1nqvh2ux6cbvsG9QbtEDvgyFRNw0v3HJ5hnbsdxtvXVJM5iRxI1h6K4FLjadLTi0/6g3PzGQPlVD04w7L4H3eKyOZ129tNtpJxlR8ED+dBT9LaZF7ZmzptwYtlrghPpEt5Cl4Uo4SlKRupRwdvdUkvh9KcvcaLCuMSRbZMVU1F03Q0mOnZa1A7pKTsU+ZFSb9gucHQF8sT0Y/pO3XWPKlMtEOENKZIB9XOQCR91bOltPXGJZ7hBedJuN3sLrsSEeYOpQl5J5eU91gKIA64NBW73o9mLbmbpZbzHu9uXIEZ15tpTSmXD0CkK3wR0Puqcd4VrTNmWljUNvdvkdJcEDlUnmaBHrFZ9VJwebl3wCM14afiyLbw9vz09pxhudOhMRQ6kpLi0LUpZAPkO9TS1KPGLVCiTkRZ2D9zBoKfqPSLFssjN4td7i3aGZHor62G1I8J3l5set1BAOFbZqro71b43+Es//nGP+ldVBHegkNRe0Fy+Ld+s1vnWeqXTFH6duKjFz4GH1ZTtj5nBIyfOtO9O+Bqee6EIWUTnFcq08yVYWdiO4qR/txekAiMqLFT5MRUJ/Ks65uR0Iie+cv5K9MUT0pya0calkW96BHRc3Ich3xXWUIWUOL29YjGM7D8Kk02rW8tUBam55MAJEMuuhPo4GMcmT6uMD8KjHtY6he+3dZA/hIT/AEFajl/vDmee6zTn/cK/9rKfmp3bMc59F/sx+Z5R6rnbrNxAjXF+5R570eZJGHnjLBU4P3sZzWwNO63WqOp7UHKqO6p5lS5Tii2tWeZQPLsTk/jXO3J8xz9ZLfV/E6o/nXiXFnqtR+81XTxU9uI/X3WiuxHZnn7OsO2vWshlxmXrR5TTiShxBfcUFJIwQc152fT2obNFci2vWC4bDhyptkqAz5j1tj7xvXKcmmaroYni+WE6lnh+MunwdE3KC5Icg6nUyuSgtvqbQQXEnqFHm3BrOLom8xIJgw9SutRS6HyyhtQQXBjCsBXUcqd/cK5bk1kl1xP2VqH3GqzYxfVe8sJ1bHD8XU0aV1THuy7uxqdwXFY5VyVc4WsYAwTvkYA2PkK0JekNVvXUXVV7beuAUFJkqfcS4COmDjaqE3cpzX6qbJR/C6ofnW4zqW+M/q7tNHuLyj/Wo0sdG65E98J1MNO+iea0X+wa4u7rT10lLuC2RhsqlA8n3AkY6ComVbtYRp79wdYuRlvpUl6QjK1LChhQJTnqNqwj661E0d5/iDycZQr8s1KRuJd1bI9IiRHh5hKkH+uP5VG18Qp3xTVzgywtXXMKk4/Pjw125xb7UZTgdVHVkJKwMBWD3wSK1k96vl24gx7pZpUN+1kOutlCSp0LSknvuM7daoaeprqsV3a6Zm5Rsz35sbtNFM/RVm3tR+0Fz+Ld+s1HVI6j9oLn8W79ZqOrdkUpSgUpSgUpSgUpSgUpSgUpSgVkjvWNZI70G/qP2gufxbv1mo6lKBSlKBSlKBSlKBSlKBSlKBSlKBWSO9KU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Subtitle 11"/>
          <p:cNvSpPr>
            <a:spLocks noGrp="1"/>
          </p:cNvSpPr>
          <p:nvPr>
            <p:ph type="subTitle" idx="13"/>
          </p:nvPr>
        </p:nvSpPr>
        <p:spPr/>
        <p:txBody>
          <a:bodyPr/>
          <a:lstStyle/>
          <a:p>
            <a:endParaRPr lang="en-US"/>
          </a:p>
        </p:txBody>
      </p:sp>
    </p:spTree>
  </p:cSld>
  <p:clrMapOvr>
    <a:masterClrMapping/>
  </p:clrMapOvr>
  <p:transition spd="med">
    <p:pu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p:cNvPicPr>
            <a:picLocks noChangeAspect="1" noChangeArrowheads="1"/>
          </p:cNvPicPr>
          <p:nvPr/>
        </p:nvPicPr>
        <p:blipFill>
          <a:blip r:embed="rId2" cstate="print"/>
          <a:srcRect/>
          <a:stretch>
            <a:fillRect/>
          </a:stretch>
        </p:blipFill>
        <p:spPr bwMode="auto">
          <a:xfrm>
            <a:off x="1371600" y="345800"/>
            <a:ext cx="6477000" cy="5992910"/>
          </a:xfrm>
          <a:prstGeom prst="rect">
            <a:avLst/>
          </a:prstGeom>
          <a:noFill/>
          <a:ln w="9525">
            <a:noFill/>
            <a:miter lim="800000"/>
            <a:headEnd/>
            <a:tailEnd/>
          </a:ln>
        </p:spPr>
      </p:pic>
    </p:spTree>
  </p:cSld>
  <p:clrMapOvr>
    <a:masterClrMapping/>
  </p:clrMapOvr>
  <p:transition spd="med">
    <p:pu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dirty="0" smtClean="0"/>
              <a:t>Consolidation </a:t>
            </a:r>
            <a:br>
              <a:rPr lang="en-US" sz="7200" dirty="0" smtClean="0"/>
            </a:br>
            <a:r>
              <a:rPr lang="en-US" sz="7200" dirty="0" smtClean="0"/>
              <a:t>at scale</a:t>
            </a:r>
            <a:endParaRPr lang="en-US" sz="7200" dirty="0"/>
          </a:p>
        </p:txBody>
      </p:sp>
      <p:sp>
        <p:nvSpPr>
          <p:cNvPr id="37" name="Text Placeholder 36"/>
          <p:cNvSpPr>
            <a:spLocks noGrp="1"/>
          </p:cNvSpPr>
          <p:nvPr>
            <p:ph type="body" sz="quarter" idx="15"/>
          </p:nvPr>
        </p:nvSpPr>
        <p:spPr/>
        <p:txBody>
          <a:bodyPr/>
          <a:lstStyle/>
          <a:p>
            <a:endParaRPr lang="en-US" dirty="0"/>
          </a:p>
        </p:txBody>
      </p:sp>
      <p:sp>
        <p:nvSpPr>
          <p:cNvPr id="36" name="Text Placeholder 35"/>
          <p:cNvSpPr>
            <a:spLocks noGrp="1"/>
          </p:cNvSpPr>
          <p:nvPr>
            <p:ph type="body" sz="quarter" idx="14"/>
          </p:nvPr>
        </p:nvSpPr>
        <p:spPr>
          <a:xfrm>
            <a:off x="990600" y="5242560"/>
            <a:ext cx="6400800" cy="1005840"/>
          </a:xfrm>
        </p:spPr>
        <p:txBody>
          <a:bodyPr>
            <a:normAutofit fontScale="70000" lnSpcReduction="20000"/>
          </a:bodyPr>
          <a:lstStyle/>
          <a:p>
            <a:pPr marL="0" indent="0">
              <a:spcBef>
                <a:spcPts val="0"/>
              </a:spcBef>
            </a:pPr>
            <a:r>
              <a:rPr lang="en-US" sz="4000" dirty="0" smtClean="0"/>
              <a:t>The scalability of access: stronger gravitational attraction at </a:t>
            </a:r>
            <a:r>
              <a:rPr lang="en-US" sz="4000" dirty="0" smtClean="0">
                <a:solidFill>
                  <a:schemeClr val="accent3"/>
                </a:solidFill>
              </a:rPr>
              <a:t>network level</a:t>
            </a:r>
          </a:p>
          <a:p>
            <a:endParaRPr lang="en-US" dirty="0"/>
          </a:p>
        </p:txBody>
      </p:sp>
      <p:sp>
        <p:nvSpPr>
          <p:cNvPr id="40" name="Text Placeholder 39"/>
          <p:cNvSpPr>
            <a:spLocks noGrp="1"/>
          </p:cNvSpPr>
          <p:nvPr>
            <p:ph type="body" sz="quarter" idx="17"/>
          </p:nvPr>
        </p:nvSpPr>
        <p:spPr>
          <a:xfrm>
            <a:off x="990600" y="3627120"/>
            <a:ext cx="5943600" cy="1021080"/>
          </a:xfrm>
        </p:spPr>
        <p:txBody>
          <a:bodyPr>
            <a:noAutofit/>
          </a:bodyPr>
          <a:lstStyle/>
          <a:p>
            <a:pPr marL="0" indent="0">
              <a:spcBef>
                <a:spcPts val="0"/>
              </a:spcBef>
            </a:pPr>
            <a:r>
              <a:rPr lang="en-US" sz="2800" dirty="0" smtClean="0">
                <a:solidFill>
                  <a:schemeClr val="tx1"/>
                </a:solidFill>
              </a:rPr>
              <a:t>Context and community: </a:t>
            </a:r>
            <a:r>
              <a:rPr lang="en-US" sz="2800" dirty="0" smtClean="0">
                <a:solidFill>
                  <a:schemeClr val="accent3"/>
                </a:solidFill>
              </a:rPr>
              <a:t>rich analytics </a:t>
            </a:r>
            <a:r>
              <a:rPr lang="en-US" sz="2800" dirty="0" smtClean="0">
                <a:solidFill>
                  <a:schemeClr val="tx1"/>
                </a:solidFill>
              </a:rPr>
              <a:t>drive richer experiences</a:t>
            </a:r>
            <a:endParaRPr lang="en-US" sz="2800" dirty="0">
              <a:solidFill>
                <a:schemeClr val="tx1"/>
              </a:solidFill>
            </a:endParaRPr>
          </a:p>
        </p:txBody>
      </p:sp>
      <p:sp>
        <p:nvSpPr>
          <p:cNvPr id="43" name="Text Placeholder 42"/>
          <p:cNvSpPr>
            <a:spLocks noGrp="1"/>
          </p:cNvSpPr>
          <p:nvPr>
            <p:ph type="body" sz="quarter" idx="18"/>
          </p:nvPr>
        </p:nvSpPr>
        <p:spPr>
          <a:xfrm>
            <a:off x="990600" y="2407920"/>
            <a:ext cx="6553200" cy="1021080"/>
          </a:xfrm>
        </p:spPr>
        <p:txBody>
          <a:bodyPr>
            <a:normAutofit/>
          </a:bodyPr>
          <a:lstStyle/>
          <a:p>
            <a:pPr marL="0" indent="0">
              <a:spcBef>
                <a:spcPts val="0"/>
              </a:spcBef>
            </a:pPr>
            <a:r>
              <a:rPr lang="en-US" sz="2800" dirty="0" smtClean="0"/>
              <a:t>Network encourages efficiencies of </a:t>
            </a:r>
            <a:r>
              <a:rPr lang="en-US" sz="2800" dirty="0" smtClean="0">
                <a:solidFill>
                  <a:schemeClr val="accent3"/>
                </a:solidFill>
              </a:rPr>
              <a:t>scale</a:t>
            </a:r>
          </a:p>
          <a:p>
            <a:endParaRPr lang="en-US" dirty="0"/>
          </a:p>
        </p:txBody>
      </p:sp>
      <p:sp>
        <p:nvSpPr>
          <p:cNvPr id="126986" name="AutoShape 10" descr="data:image/jpg;base64,/9j/4AAQSkZJRgABAQAAAQABAAD/2wBDAAkGBwgHBgkIBwgKCgkLDRYPDQwMDRsUFRAWIB0iIiAdHx8kKDQsJCYxJx8fLT0tMTU3Ojo6Iys/RD84QzQ5Ojf/2wBDAQoKCg0MDRoPDxo3JR8lNzc3Nzc3Nzc3Nzc3Nzc3Nzc3Nzc3Nzc3Nzc3Nzc3Nzc3Nzc3Nzc3Nzc3Nzc3Nzc3Nzf/wAARCABSAH0DASIAAhEBAxEB/8QAGwABAAIDAQEAAAAAAAAAAAAAAAUGAgQHAwj/xAA9EAABAwMCBAIHBAcJAAAAAAABAgMEAAURBiEHEjFBE1EUIjZhdIGyMnGRwRUzUmJyobEWFzdCU2R1s9H/xAAYAQEAAwEAAAAAAAAAAAAAAAAAAQIDBP/EAC0RAQABAgMECAcAAAAAAAAAAAABAgMEERMSMVORMkFCcaGi0eEFFCIjUYLB/9oADAMBAAIRAxEAPwDj2o/aC5/Fu/WajqkdR+0Fz+Ld+s1HUClKUClKUClKUClKUClKUClKUCskd6xrJHeg39R+0Fz+Ld+s1HVI6j9oLn8W79ZqOoFKUoFKUoFKUoFKUoFKUoFKUoFZI71jWSO9BIagSpeorilIJUqY6AB3POa6B/c5I8BcZOobab6iP46rWN1geXNnPz5cfLeqPcYyZmsJMVbgaS9cVtlw9EguEZ+Wa+gdL2SPp/Wz1rtOllMw48TK73IUpxb5IGEpUdhvkED9noBQcY0nw/f1HYX7yLpDhRY0rwX1SfVDaQlJKyc4/wAwGO5qwngy63cWmX9S21uHKSn0GQftSlkZ5Uo5vLByCeoxnt5WclPAvUYzgm7tgj5s1NXxZ9M4QjmOA1GPX95mgplj4cTZ97vEC4T4tuj2c4mTHjlCdzy46ZzjO5G3v2pqHh6uy3aysC8wpFuu6gGLinZtIyASrfoOYHOav8vTtvnao11fJdsevL8B5tLFtacUnxSUpJJ5dz0zj3HY7VrcSrRPvdo0Ha27axbZcpbyPQ0DlRHzyHBHbA3PfrQQFw4RGNYZ94j6ntkxiEytxfgesCUpzy5BwCdvxFa2m+Fb91s8O4XO9QbSbgcQGJH25HljcddsYycEbVbeJOnL5A0tF0zpi1PmxwGS/Nl86E+kLA5iSObJA3J9+APsitbXGnbvq2Lou4abZVIhm3tM8zSvVjrGMlX7IHTPmjHlQUyzcNrvctRXewuOMx59uYLvKrJS705Qk9grmBBPY1nqvh2ux6cbvsG9QbtEDvgyFRNw0v3HJ5hnbsdxtvXVJM5iRxI1h6K4FLjadLTi0/6g3PzGQPlVD04w7L4H3eKyOZ129tNtpJxlR8ED+dBT9LaZF7ZmzptwYtlrghPpEt5Cl4Uo4SlKRupRwdvdUkvh9KcvcaLCuMSRbZMVU1F03Q0mOnZa1A7pKTsU+ZFSb9gucHQF8sT0Y/pO3XWPKlMtEOENKZIB9XOQCR91bOltPXGJZ7hBedJuN3sLrsSEeYOpQl5J5eU91gKIA64NBW73o9mLbmbpZbzHu9uXIEZ15tpTSmXD0CkK3wR0Puqcd4VrTNmWljUNvdvkdJcEDlUnmaBHrFZ9VJwebl3wCM14afiyLbw9vz09pxhudOhMRQ6kpLi0LUpZAPkO9TS1KPGLVCiTkRZ2D9zBoKfqPSLFssjN4td7i3aGZHor62G1I8J3l5set1BAOFbZqro71b43+Es//nGP+ldVBHegkNRe0Fy+Ld+s1vnWeqXTFH6duKjFz4GH1ZTtj5nBIyfOtO9O+Bqee6EIWUTnFcq08yVYWdiO4qR/txekAiMqLFT5MRUJ/Ks65uR0Iie+cv5K9MUT0pya0calkW96BHRc3Ich3xXWUIWUOL29YjGM7D8Kk02rW8tUBam55MAJEMuuhPo4GMcmT6uMD8KjHtY6he+3dZA/hIT/AEFajl/vDmee6zTn/cK/9rKfmp3bMc59F/sx+Z5R6rnbrNxAjXF+5R570eZJGHnjLBU4P3sZzWwNO63WqOp7UHKqO6p5lS5Tii2tWeZQPLsTk/jXO3J8xz9ZLfV/E6o/nXiXFnqtR+81XTxU9uI/X3WiuxHZnn7OsO2vWshlxmXrR5TTiShxBfcUFJIwQc152fT2obNFci2vWC4bDhyptkqAz5j1tj7xvXKcmmaroYni+WE6lnh+MunwdE3KC5Icg6nUyuSgtvqbQQXEnqFHm3BrOLom8xIJgw9SutRS6HyyhtQQXBjCsBXUcqd/cK5bk1kl1xP2VqH3GqzYxfVe8sJ1bHD8XU0aV1THuy7uxqdwXFY5VyVc4WsYAwTvkYA2PkK0JekNVvXUXVV7beuAUFJkqfcS4COmDjaqE3cpzX6qbJR/C6ofnW4zqW+M/q7tNHuLyj/Wo0sdG65E98J1MNO+iea0X+wa4u7rT10lLuC2RhsqlA8n3AkY6ComVbtYRp79wdYuRlvpUl6QjK1LChhQJTnqNqwj661E0d5/iDycZQr8s1KRuJd1bI9IiRHh5hKkH+uP5VG18Qp3xTVzgywtXXMKk4/Pjw125xb7UZTgdVHVkJKwMBWD3wSK1k96vl24gx7pZpUN+1kOutlCSp0LSknvuM7daoaeprqsV3a6Zm5Rsz35sbtNFM/RVm3tR+0Fz+Ld+s1HVI6j9oLn8W79ZqOrdkUpSgUpSgUpSgUpSgUpSgUpSgVkjvWNZI70G/qP2gufxbv1mo6lKBSlKBSlKBSlKBSlKBSlKBSlKBWSO9KU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Subtitle 11"/>
          <p:cNvSpPr>
            <a:spLocks noGrp="1"/>
          </p:cNvSpPr>
          <p:nvPr>
            <p:ph type="subTitle" idx="13"/>
          </p:nvPr>
        </p:nvSpPr>
        <p:spPr/>
        <p:txBody>
          <a:bodyPr/>
          <a:lstStyle/>
          <a:p>
            <a:endParaRPr lang="en-US"/>
          </a:p>
        </p:txBody>
      </p:sp>
      <p:pic>
        <p:nvPicPr>
          <p:cNvPr id="18" name="Picture Placeholder 17"/>
          <p:cNvPicPr>
            <a:picLocks noGrp="1" noChangeAspect="1" noChangeArrowheads="1"/>
          </p:cNvPicPr>
          <p:nvPr>
            <p:ph type="pic" sz="quarter" idx="19"/>
          </p:nvPr>
        </p:nvPicPr>
        <p:blipFill>
          <a:blip r:embed="rId2" cstate="print"/>
          <a:srcRect l="20460" r="20460"/>
          <a:stretch>
            <a:fillRect/>
          </a:stretch>
        </p:blipFill>
        <p:spPr bwMode="auto">
          <a:xfrm>
            <a:off x="0" y="5105400"/>
            <a:ext cx="914400" cy="914400"/>
          </a:xfrm>
          <a:prstGeom prst="rect">
            <a:avLst/>
          </a:prstGeom>
          <a:noFill/>
          <a:ln w="9525">
            <a:noFill/>
            <a:miter lim="800000"/>
            <a:headEnd/>
            <a:tailEnd/>
          </a:ln>
        </p:spPr>
      </p:pic>
      <p:pic>
        <p:nvPicPr>
          <p:cNvPr id="37890" name="Picture 2"/>
          <p:cNvPicPr>
            <a:picLocks noGrp="1" noChangeAspect="1" noChangeArrowheads="1"/>
          </p:cNvPicPr>
          <p:nvPr>
            <p:ph type="pic" sz="quarter" idx="22"/>
          </p:nvPr>
        </p:nvPicPr>
        <p:blipFill>
          <a:blip r:embed="rId3" cstate="print"/>
          <a:srcRect l="19412" r="19412"/>
          <a:stretch>
            <a:fillRect/>
          </a:stretch>
        </p:blipFill>
        <p:spPr bwMode="auto">
          <a:xfrm>
            <a:off x="0" y="3657600"/>
            <a:ext cx="914400" cy="914400"/>
          </a:xfrm>
          <a:prstGeom prst="rect">
            <a:avLst/>
          </a:prstGeom>
          <a:noFill/>
          <a:ln w="9525">
            <a:noFill/>
            <a:miter lim="800000"/>
            <a:headEnd/>
            <a:tailEnd/>
          </a:ln>
        </p:spPr>
      </p:pic>
      <p:pic>
        <p:nvPicPr>
          <p:cNvPr id="20" name="Picture 1"/>
          <p:cNvPicPr>
            <a:picLocks noGrp="1" noChangeAspect="1" noChangeArrowheads="1"/>
          </p:cNvPicPr>
          <p:nvPr>
            <p:ph type="pic" sz="quarter" idx="16"/>
          </p:nvPr>
        </p:nvPicPr>
        <p:blipFill>
          <a:blip r:embed="rId4" cstate="print"/>
          <a:srcRect l="33143" r="33143"/>
          <a:stretch>
            <a:fillRect/>
          </a:stretch>
        </p:blipFill>
        <p:spPr bwMode="auto">
          <a:xfrm>
            <a:off x="45721" y="2286000"/>
            <a:ext cx="914400" cy="914400"/>
          </a:xfrm>
          <a:prstGeom prst="rect">
            <a:avLst/>
          </a:prstGeom>
          <a:noFill/>
          <a:ln w="9525">
            <a:noFill/>
            <a:miter lim="800000"/>
            <a:headEnd/>
            <a:tailEnd/>
          </a:ln>
        </p:spPr>
      </p:pic>
    </p:spTree>
  </p:cSld>
  <p:clrMapOvr>
    <a:masterClrMapping/>
  </p:clrMapOvr>
  <p:transition spd="med">
    <p:pu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2" cstate="print"/>
          <a:srcRect/>
          <a:stretch>
            <a:fillRect/>
          </a:stretch>
        </p:blipFill>
        <p:spPr bwMode="auto">
          <a:xfrm>
            <a:off x="1676400" y="1524000"/>
            <a:ext cx="6042672" cy="4038600"/>
          </a:xfrm>
          <a:prstGeom prst="rect">
            <a:avLst/>
          </a:prstGeom>
          <a:noFill/>
          <a:ln w="9525">
            <a:noFill/>
            <a:miter lim="800000"/>
            <a:headEnd/>
            <a:tailEnd/>
          </a:ln>
        </p:spPr>
      </p:pic>
      <p:sp>
        <p:nvSpPr>
          <p:cNvPr id="17" name="Oval 16"/>
          <p:cNvSpPr/>
          <p:nvPr/>
        </p:nvSpPr>
        <p:spPr>
          <a:xfrm>
            <a:off x="1981200" y="4876800"/>
            <a:ext cx="5943600" cy="83820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pu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46484" y="4724400"/>
            <a:ext cx="8358188" cy="1972866"/>
          </a:xfrm>
        </p:spPr>
        <p:txBody>
          <a:bodyPr/>
          <a:lstStyle/>
          <a:p>
            <a:pPr eaLnBrk="1" hangingPunct="1"/>
            <a:r>
              <a:rPr lang="en-US" sz="4200" dirty="0" smtClean="0"/>
              <a:t>a </a:t>
            </a:r>
            <a:r>
              <a:rPr lang="en-US" sz="4200" dirty="0" err="1" smtClean="0"/>
              <a:t>Coasian</a:t>
            </a:r>
            <a:r>
              <a:rPr lang="en-US" sz="4200" dirty="0" smtClean="0"/>
              <a:t> view of the academic library</a:t>
            </a:r>
          </a:p>
        </p:txBody>
      </p:sp>
      <p:sp>
        <p:nvSpPr>
          <p:cNvPr id="30723" name="TextBox 4"/>
          <p:cNvSpPr txBox="1">
            <a:spLocks noChangeArrowheads="1"/>
          </p:cNvSpPr>
          <p:nvPr/>
        </p:nvSpPr>
        <p:spPr bwMode="auto">
          <a:xfrm>
            <a:off x="457200" y="381001"/>
            <a:ext cx="3857625" cy="3139317"/>
          </a:xfrm>
          <a:prstGeom prst="rect">
            <a:avLst/>
          </a:prstGeom>
          <a:noFill/>
          <a:ln w="9525">
            <a:noFill/>
            <a:miter lim="800000"/>
            <a:headEnd/>
            <a:tailEnd/>
          </a:ln>
        </p:spPr>
        <p:txBody>
          <a:bodyPr wrap="square" lIns="91435" tIns="45718" rIns="91435" bIns="45718">
            <a:spAutoFit/>
          </a:bodyPr>
          <a:lstStyle/>
          <a:p>
            <a:endParaRPr lang="en-US" sz="2000" dirty="0">
              <a:latin typeface="Arial" pitchFamily="34" charset="0"/>
            </a:endParaRPr>
          </a:p>
          <a:p>
            <a:r>
              <a:rPr lang="en-US" sz="2400" dirty="0">
                <a:latin typeface="Segoe UI" pitchFamily="34" charset="0"/>
                <a:ea typeface="Segoe UI" pitchFamily="34" charset="0"/>
                <a:cs typeface="Segoe UI" pitchFamily="34" charset="0"/>
              </a:rPr>
              <a:t>Universities find it useful </a:t>
            </a:r>
            <a:r>
              <a:rPr lang="en-US" sz="2400" dirty="0" smtClean="0">
                <a:latin typeface="Segoe UI" pitchFamily="34" charset="0"/>
                <a:ea typeface="Segoe UI" pitchFamily="34" charset="0"/>
                <a:cs typeface="Segoe UI" pitchFamily="34" charset="0"/>
              </a:rPr>
              <a:t>and economical </a:t>
            </a:r>
            <a:r>
              <a:rPr lang="en-US" sz="2400" dirty="0">
                <a:latin typeface="Segoe UI" pitchFamily="34" charset="0"/>
                <a:ea typeface="Segoe UI" pitchFamily="34" charset="0"/>
                <a:cs typeface="Segoe UI" pitchFamily="34" charset="0"/>
              </a:rPr>
              <a:t>to internalize a </a:t>
            </a:r>
            <a:r>
              <a:rPr lang="en-US" sz="2400" dirty="0" smtClean="0">
                <a:latin typeface="Segoe UI" pitchFamily="34" charset="0"/>
                <a:ea typeface="Segoe UI" pitchFamily="34" charset="0"/>
                <a:cs typeface="Segoe UI" pitchFamily="34" charset="0"/>
              </a:rPr>
              <a:t> bundle </a:t>
            </a:r>
            <a:r>
              <a:rPr lang="en-US" sz="2400" dirty="0">
                <a:latin typeface="Segoe UI" pitchFamily="34" charset="0"/>
                <a:ea typeface="Segoe UI" pitchFamily="34" charset="0"/>
                <a:cs typeface="Segoe UI" pitchFamily="34" charset="0"/>
              </a:rPr>
              <a:t>of </a:t>
            </a:r>
            <a:r>
              <a:rPr lang="en-US" sz="2400" dirty="0" smtClean="0">
                <a:latin typeface="Segoe UI" pitchFamily="34" charset="0"/>
                <a:ea typeface="Segoe UI" pitchFamily="34" charset="0"/>
                <a:cs typeface="Segoe UI" pitchFamily="34" charset="0"/>
              </a:rPr>
              <a:t>information-related  activities</a:t>
            </a:r>
            <a:endParaRPr lang="en-US" sz="2400" dirty="0">
              <a:latin typeface="Segoe UI" pitchFamily="34" charset="0"/>
              <a:ea typeface="Segoe UI" pitchFamily="34" charset="0"/>
              <a:cs typeface="Segoe UI" pitchFamily="34" charset="0"/>
            </a:endParaRPr>
          </a:p>
          <a:p>
            <a:endParaRPr lang="en-US" sz="2000" dirty="0">
              <a:latin typeface="Arial" pitchFamily="34" charset="0"/>
            </a:endParaRPr>
          </a:p>
          <a:p>
            <a:endParaRPr lang="en-US" sz="2000" dirty="0">
              <a:latin typeface="Arial" pitchFamily="34" charset="0"/>
            </a:endParaRPr>
          </a:p>
          <a:p>
            <a:endParaRPr lang="en-US" dirty="0">
              <a:solidFill>
                <a:schemeClr val="tx1"/>
              </a:solidFill>
              <a:latin typeface="Arial" pitchFamily="34" charset="0"/>
            </a:endParaRPr>
          </a:p>
        </p:txBody>
      </p:sp>
      <p:sp>
        <p:nvSpPr>
          <p:cNvPr id="30724" name="TextBox 5"/>
          <p:cNvSpPr txBox="1">
            <a:spLocks noChangeArrowheads="1"/>
          </p:cNvSpPr>
          <p:nvPr/>
        </p:nvSpPr>
        <p:spPr bwMode="auto">
          <a:xfrm>
            <a:off x="485775" y="2133600"/>
            <a:ext cx="3857625" cy="2185210"/>
          </a:xfrm>
          <a:prstGeom prst="rect">
            <a:avLst/>
          </a:prstGeom>
          <a:noFill/>
          <a:ln w="9525">
            <a:noFill/>
            <a:miter lim="800000"/>
            <a:headEnd/>
            <a:tailEnd/>
          </a:ln>
        </p:spPr>
        <p:txBody>
          <a:bodyPr lIns="91435" tIns="45718" rIns="91435" bIns="45718">
            <a:spAutoFit/>
          </a:bodyPr>
          <a:lstStyle/>
          <a:p>
            <a:endParaRPr lang="en-US" sz="2000" dirty="0">
              <a:latin typeface="Arial" pitchFamily="34" charset="0"/>
            </a:endParaRPr>
          </a:p>
          <a:p>
            <a:pPr>
              <a:buFont typeface="Arial" pitchFamily="34" charset="0"/>
              <a:buChar char="•"/>
            </a:pPr>
            <a:endParaRPr lang="en-US" sz="2000" dirty="0">
              <a:latin typeface="Arial" pitchFamily="34" charset="0"/>
            </a:endParaRPr>
          </a:p>
          <a:p>
            <a:r>
              <a:rPr lang="en-US" sz="2400" dirty="0">
                <a:latin typeface="Segoe UI" pitchFamily="34" charset="0"/>
                <a:ea typeface="Segoe UI" pitchFamily="34" charset="0"/>
                <a:cs typeface="Segoe UI" pitchFamily="34" charset="0"/>
              </a:rPr>
              <a:t>As the pattern of transaction costs change, so too will the boundaries of the library.</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2"/>
          <p:cNvSpPr>
            <a:spLocks noGrp="1"/>
          </p:cNvSpPr>
          <p:nvPr>
            <p:ph type="title"/>
          </p:nvPr>
        </p:nvSpPr>
        <p:spPr/>
        <p:txBody>
          <a:bodyPr/>
          <a:lstStyle/>
          <a:p>
            <a:r>
              <a:rPr lang="en-US" smtClean="0"/>
              <a:t>Bangor University, Wales</a:t>
            </a:r>
          </a:p>
        </p:txBody>
      </p:sp>
      <p:pic>
        <p:nvPicPr>
          <p:cNvPr id="31748" name="Picture 2"/>
          <p:cNvPicPr>
            <a:picLocks noGrp="1" noChangeAspect="1" noChangeArrowheads="1"/>
          </p:cNvPicPr>
          <p:nvPr>
            <p:ph type="pic" idx="1"/>
          </p:nvPr>
        </p:nvPicPr>
        <p:blipFill>
          <a:blip r:embed="rId2" cstate="print"/>
          <a:srcRect l="6220" r="6220"/>
          <a:stretch>
            <a:fillRect/>
          </a:stretch>
        </p:blipFill>
        <p:spPr>
          <a:noFill/>
        </p:spPr>
      </p:pic>
      <p:sp>
        <p:nvSpPr>
          <p:cNvPr id="31747" name="Text Placeholder 4"/>
          <p:cNvSpPr>
            <a:spLocks noGrp="1"/>
          </p:cNvSpPr>
          <p:nvPr>
            <p:ph type="body" sz="half" idx="2"/>
          </p:nvPr>
        </p:nvSpPr>
        <p:spPr/>
        <p:txBody>
          <a:bodyPr>
            <a:noAutofit/>
          </a:bodyPr>
          <a:lstStyle/>
          <a:p>
            <a:r>
              <a:rPr lang="en-US" sz="1400" dirty="0" smtClean="0"/>
              <a:t>“searching has been deskilled”</a:t>
            </a:r>
          </a:p>
          <a:p>
            <a:endParaRPr lang="en-US" sz="1400" dirty="0" smtClean="0"/>
          </a:p>
          <a:p>
            <a:r>
              <a:rPr lang="en-US" sz="1400" dirty="0" err="1" smtClean="0"/>
              <a:t>Externalised</a:t>
            </a:r>
            <a:r>
              <a:rPr lang="en-US" sz="1400" dirty="0" smtClean="0"/>
              <a:t> and consolidated in Google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1748"/>
                                        </p:tgtEl>
                                        <p:attrNameLst>
                                          <p:attrName>style.visibility</p:attrName>
                                        </p:attrNameLst>
                                      </p:cBhvr>
                                      <p:to>
                                        <p:strVal val="visible"/>
                                      </p:to>
                                    </p:set>
                                    <p:anim calcmode="lin" valueType="num">
                                      <p:cBhvr additive="base">
                                        <p:cTn id="7" dur="500" fill="hold"/>
                                        <p:tgtEl>
                                          <p:spTgt spid="31748"/>
                                        </p:tgtEl>
                                        <p:attrNameLst>
                                          <p:attrName>ppt_x</p:attrName>
                                        </p:attrNameLst>
                                      </p:cBhvr>
                                      <p:tavLst>
                                        <p:tav tm="0">
                                          <p:val>
                                            <p:strVal val="1+#ppt_w/2"/>
                                          </p:val>
                                        </p:tav>
                                        <p:tav tm="100000">
                                          <p:val>
                                            <p:strVal val="#ppt_x"/>
                                          </p:val>
                                        </p:tav>
                                      </p:tavLst>
                                    </p:anim>
                                    <p:anim calcmode="lin" valueType="num">
                                      <p:cBhvr additive="base">
                                        <p:cTn id="8" dur="500" fill="hold"/>
                                        <p:tgtEl>
                                          <p:spTgt spid="3174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1746"/>
                                        </p:tgtEl>
                                        <p:attrNameLst>
                                          <p:attrName>style.visibility</p:attrName>
                                        </p:attrNameLst>
                                      </p:cBhvr>
                                      <p:to>
                                        <p:strVal val="visible"/>
                                      </p:to>
                                    </p:set>
                                    <p:anim calcmode="lin" valueType="num">
                                      <p:cBhvr additive="base">
                                        <p:cTn id="11" dur="500" fill="hold"/>
                                        <p:tgtEl>
                                          <p:spTgt spid="31746"/>
                                        </p:tgtEl>
                                        <p:attrNameLst>
                                          <p:attrName>ppt_x</p:attrName>
                                        </p:attrNameLst>
                                      </p:cBhvr>
                                      <p:tavLst>
                                        <p:tav tm="0">
                                          <p:val>
                                            <p:strVal val="1+#ppt_w/2"/>
                                          </p:val>
                                        </p:tav>
                                        <p:tav tm="100000">
                                          <p:val>
                                            <p:strVal val="#ppt_x"/>
                                          </p:val>
                                        </p:tav>
                                      </p:tavLst>
                                    </p:anim>
                                    <p:anim calcmode="lin" valueType="num">
                                      <p:cBhvr additive="base">
                                        <p:cTn id="12" dur="500" fill="hold"/>
                                        <p:tgtEl>
                                          <p:spTgt spid="31746"/>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2" fill="hold" grpId="0" nodeType="afterEffect">
                                  <p:stCondLst>
                                    <p:cond delay="0"/>
                                  </p:stCondLst>
                                  <p:childTnLst>
                                    <p:set>
                                      <p:cBhvr>
                                        <p:cTn id="15" dur="1" fill="hold">
                                          <p:stCondLst>
                                            <p:cond delay="0"/>
                                          </p:stCondLst>
                                        </p:cTn>
                                        <p:tgtEl>
                                          <p:spTgt spid="31747">
                                            <p:txEl>
                                              <p:pRg st="0" end="0"/>
                                            </p:txEl>
                                          </p:spTgt>
                                        </p:tgtEl>
                                        <p:attrNameLst>
                                          <p:attrName>style.visibility</p:attrName>
                                        </p:attrNameLst>
                                      </p:cBhvr>
                                      <p:to>
                                        <p:strVal val="visible"/>
                                      </p:to>
                                    </p:set>
                                    <p:anim calcmode="lin" valueType="num">
                                      <p:cBhvr additive="base">
                                        <p:cTn id="16" dur="1000" fill="hold"/>
                                        <p:tgtEl>
                                          <p:spTgt spid="31747">
                                            <p:txEl>
                                              <p:pRg st="0" end="0"/>
                                            </p:txEl>
                                          </p:spTgt>
                                        </p:tgtEl>
                                        <p:attrNameLst>
                                          <p:attrName>ppt_x</p:attrName>
                                        </p:attrNameLst>
                                      </p:cBhvr>
                                      <p:tavLst>
                                        <p:tav tm="0">
                                          <p:val>
                                            <p:strVal val="1+#ppt_w/2"/>
                                          </p:val>
                                        </p:tav>
                                        <p:tav tm="100000">
                                          <p:val>
                                            <p:strVal val="#ppt_x"/>
                                          </p:val>
                                        </p:tav>
                                      </p:tavLst>
                                    </p:anim>
                                    <p:anim calcmode="lin" valueType="num">
                                      <p:cBhvr additive="base">
                                        <p:cTn id="17" dur="1000" fill="hold"/>
                                        <p:tgtEl>
                                          <p:spTgt spid="317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31747">
                                            <p:txEl>
                                              <p:pRg st="2" end="2"/>
                                            </p:txEl>
                                          </p:spTgt>
                                        </p:tgtEl>
                                        <p:attrNameLst>
                                          <p:attrName>style.visibility</p:attrName>
                                        </p:attrNameLst>
                                      </p:cBhvr>
                                      <p:to>
                                        <p:strVal val="visible"/>
                                      </p:to>
                                    </p:set>
                                    <p:anim calcmode="lin" valueType="num">
                                      <p:cBhvr additive="base">
                                        <p:cTn id="22" dur="1000" fill="hold"/>
                                        <p:tgtEl>
                                          <p:spTgt spid="31747">
                                            <p:txEl>
                                              <p:pRg st="2" end="2"/>
                                            </p:txEl>
                                          </p:spTgt>
                                        </p:tgtEl>
                                        <p:attrNameLst>
                                          <p:attrName>ppt_x</p:attrName>
                                        </p:attrNameLst>
                                      </p:cBhvr>
                                      <p:tavLst>
                                        <p:tav tm="0">
                                          <p:val>
                                            <p:strVal val="1+#ppt_w/2"/>
                                          </p:val>
                                        </p:tav>
                                        <p:tav tm="100000">
                                          <p:val>
                                            <p:strVal val="#ppt_x"/>
                                          </p:val>
                                        </p:tav>
                                      </p:tavLst>
                                    </p:anim>
                                    <p:anim calcmode="lin" valueType="num">
                                      <p:cBhvr additive="base">
                                        <p:cTn id="23" dur="1000" fill="hold"/>
                                        <p:tgtEl>
                                          <p:spTgt spid="3174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P spid="3174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idx="4294967295"/>
          </p:nvPr>
        </p:nvSpPr>
        <p:spPr>
          <a:xfrm>
            <a:off x="0" y="0"/>
            <a:ext cx="8229600" cy="1143000"/>
          </a:xfrm>
        </p:spPr>
        <p:txBody>
          <a:bodyPr/>
          <a:lstStyle/>
          <a:p>
            <a:pPr eaLnBrk="1" hangingPunct="1"/>
            <a:r>
              <a:rPr lang="en-US" smtClean="0"/>
              <a:t>Boundaries</a:t>
            </a:r>
          </a:p>
        </p:txBody>
      </p:sp>
      <p:sp>
        <p:nvSpPr>
          <p:cNvPr id="14341" name="TextBox 34"/>
          <p:cNvSpPr txBox="1">
            <a:spLocks noChangeArrowheads="1"/>
          </p:cNvSpPr>
          <p:nvPr/>
        </p:nvSpPr>
        <p:spPr bwMode="auto">
          <a:xfrm>
            <a:off x="1295922" y="3124275"/>
            <a:ext cx="2107544" cy="2462204"/>
          </a:xfrm>
          <a:prstGeom prst="rect">
            <a:avLst/>
          </a:prstGeom>
          <a:noFill/>
          <a:ln w="9525">
            <a:noFill/>
            <a:miter lim="800000"/>
            <a:headEnd/>
            <a:tailEnd/>
          </a:ln>
        </p:spPr>
        <p:txBody>
          <a:bodyPr wrap="none" lIns="91430" tIns="45716" rIns="91430" bIns="45716">
            <a:spAutoFit/>
          </a:bodyPr>
          <a:lstStyle/>
          <a:p>
            <a:pPr defTabSz="914306">
              <a:defRPr/>
            </a:pPr>
            <a:r>
              <a:rPr lang="en-US" sz="2200" b="1" dirty="0">
                <a:latin typeface="Calibri"/>
              </a:rPr>
              <a:t>University:</a:t>
            </a:r>
          </a:p>
          <a:p>
            <a:pPr defTabSz="914306">
              <a:defRPr/>
            </a:pPr>
            <a:r>
              <a:rPr lang="en-US" sz="2200" dirty="0">
                <a:latin typeface="Calibri"/>
              </a:rPr>
              <a:t>   Library</a:t>
            </a:r>
          </a:p>
          <a:p>
            <a:pPr defTabSz="914306">
              <a:defRPr/>
            </a:pPr>
            <a:r>
              <a:rPr lang="en-US" sz="2200" dirty="0">
                <a:latin typeface="Calibri"/>
              </a:rPr>
              <a:t>   Teaching</a:t>
            </a:r>
          </a:p>
          <a:p>
            <a:pPr defTabSz="914306">
              <a:defRPr/>
            </a:pPr>
            <a:r>
              <a:rPr lang="en-US" sz="2200" dirty="0">
                <a:latin typeface="Calibri"/>
              </a:rPr>
              <a:t>   Research</a:t>
            </a:r>
          </a:p>
          <a:p>
            <a:pPr defTabSz="914306">
              <a:defRPr/>
            </a:pPr>
            <a:r>
              <a:rPr lang="en-US" sz="2200" dirty="0">
                <a:latin typeface="Calibri"/>
              </a:rPr>
              <a:t>   Administration</a:t>
            </a:r>
          </a:p>
          <a:p>
            <a:pPr defTabSz="914306">
              <a:defRPr/>
            </a:pPr>
            <a:r>
              <a:rPr lang="en-US" sz="2200" dirty="0">
                <a:latin typeface="Calibri"/>
              </a:rPr>
              <a:t>   Laboratories</a:t>
            </a:r>
          </a:p>
          <a:p>
            <a:pPr defTabSz="914306">
              <a:defRPr/>
            </a:pPr>
            <a:r>
              <a:rPr lang="en-US" sz="2200" dirty="0">
                <a:latin typeface="Calibri"/>
              </a:rPr>
              <a:t>   Sports facilities</a:t>
            </a:r>
          </a:p>
        </p:txBody>
      </p:sp>
      <p:sp>
        <p:nvSpPr>
          <p:cNvPr id="12" name="Rectangle 11"/>
          <p:cNvSpPr/>
          <p:nvPr/>
        </p:nvSpPr>
        <p:spPr bwMode="auto">
          <a:xfrm>
            <a:off x="1447726" y="3482578"/>
            <a:ext cx="991195" cy="438671"/>
          </a:xfrm>
          <a:prstGeom prst="rect">
            <a:avLst/>
          </a:prstGeom>
          <a:noFill/>
          <a:ln w="63500" cap="flat" cmpd="sng" algn="ctr">
            <a:solidFill>
              <a:schemeClr val="tx1"/>
            </a:solidFill>
            <a:prstDash val="solid"/>
            <a:round/>
            <a:headEnd type="none" w="med" len="med"/>
            <a:tailEnd type="none" w="med" len="med"/>
          </a:ln>
          <a:effectLst/>
        </p:spPr>
        <p:txBody>
          <a:bodyPr lIns="91430" tIns="45716" rIns="91430" bIns="45716">
            <a:spAutoFit/>
          </a:bodyPr>
          <a:lstStyle/>
          <a:p>
            <a:pPr defTabSz="914306">
              <a:defRPr/>
            </a:pPr>
            <a:endParaRPr lang="en-US" sz="2200" dirty="0">
              <a:latin typeface="Calibri"/>
            </a:endParaRPr>
          </a:p>
        </p:txBody>
      </p:sp>
      <p:grpSp>
        <p:nvGrpSpPr>
          <p:cNvPr id="2" name="Group 20"/>
          <p:cNvGrpSpPr>
            <a:grpSpLocks/>
          </p:cNvGrpSpPr>
          <p:nvPr/>
        </p:nvGrpSpPr>
        <p:grpSpPr bwMode="auto">
          <a:xfrm>
            <a:off x="1143000" y="1218902"/>
            <a:ext cx="2141671" cy="2263676"/>
            <a:chOff x="1143000" y="1219200"/>
            <a:chExt cx="2141330" cy="2262355"/>
          </a:xfrm>
        </p:grpSpPr>
        <p:sp>
          <p:nvSpPr>
            <p:cNvPr id="17" name="Rectangle 35"/>
            <p:cNvSpPr>
              <a:spLocks noChangeArrowheads="1"/>
            </p:cNvSpPr>
            <p:nvPr/>
          </p:nvSpPr>
          <p:spPr bwMode="auto">
            <a:xfrm>
              <a:off x="1143000" y="1219200"/>
              <a:ext cx="1999931" cy="430636"/>
            </a:xfrm>
            <a:prstGeom prst="rect">
              <a:avLst/>
            </a:prstGeom>
            <a:noFill/>
            <a:ln w="63500" algn="ctr">
              <a:solidFill>
                <a:srgbClr val="FFC000"/>
              </a:solidFill>
              <a:round/>
              <a:headEnd/>
              <a:tailEnd/>
            </a:ln>
          </p:spPr>
          <p:txBody>
            <a:bodyPr>
              <a:spAutoFit/>
            </a:bodyPr>
            <a:lstStyle/>
            <a:p>
              <a:pPr algn="ctr" defTabSz="914306">
                <a:defRPr/>
              </a:pPr>
              <a:r>
                <a:rPr lang="en-US" sz="2200" dirty="0">
                  <a:latin typeface="Calibri"/>
                </a:rPr>
                <a:t>Google</a:t>
              </a:r>
            </a:p>
          </p:txBody>
        </p:sp>
        <p:cxnSp>
          <p:nvCxnSpPr>
            <p:cNvPr id="32788" name="Straight Connector 41"/>
            <p:cNvCxnSpPr>
              <a:cxnSpLocks noChangeShapeType="1"/>
            </p:cNvCxnSpPr>
            <p:nvPr/>
          </p:nvCxnSpPr>
          <p:spPr bwMode="auto">
            <a:xfrm rot="5400000" flipH="1" flipV="1">
              <a:off x="1024670" y="2523530"/>
              <a:ext cx="1879938" cy="36111"/>
            </a:xfrm>
            <a:prstGeom prst="line">
              <a:avLst/>
            </a:prstGeom>
            <a:noFill/>
            <a:ln w="25400" algn="ctr">
              <a:solidFill>
                <a:srgbClr val="FFC000"/>
              </a:solidFill>
              <a:prstDash val="dash"/>
              <a:round/>
              <a:headEnd/>
              <a:tailEnd/>
            </a:ln>
          </p:spPr>
        </p:cxnSp>
        <p:sp>
          <p:nvSpPr>
            <p:cNvPr id="23568" name="TextBox 19"/>
            <p:cNvSpPr txBox="1">
              <a:spLocks noChangeArrowheads="1"/>
            </p:cNvSpPr>
            <p:nvPr/>
          </p:nvSpPr>
          <p:spPr bwMode="auto">
            <a:xfrm>
              <a:off x="2285818" y="1905270"/>
              <a:ext cx="998512" cy="430636"/>
            </a:xfrm>
            <a:prstGeom prst="rect">
              <a:avLst/>
            </a:prstGeom>
            <a:noFill/>
            <a:ln w="9525">
              <a:solidFill>
                <a:srgbClr val="FFC000"/>
              </a:solidFill>
              <a:miter lim="800000"/>
              <a:headEnd/>
              <a:tailEnd/>
            </a:ln>
          </p:spPr>
          <p:txBody>
            <a:bodyPr wrap="none">
              <a:spAutoFit/>
            </a:bodyPr>
            <a:lstStyle/>
            <a:p>
              <a:pPr defTabSz="914306">
                <a:defRPr/>
              </a:pPr>
              <a:r>
                <a:rPr lang="en-US" sz="2200" dirty="0">
                  <a:latin typeface="Calibri"/>
                </a:rPr>
                <a:t>Bangor</a:t>
              </a:r>
            </a:p>
          </p:txBody>
        </p:sp>
      </p:grpSp>
      <p:sp>
        <p:nvSpPr>
          <p:cNvPr id="22" name="Rectangle 21"/>
          <p:cNvSpPr/>
          <p:nvPr/>
        </p:nvSpPr>
        <p:spPr>
          <a:xfrm>
            <a:off x="1303734" y="3429000"/>
            <a:ext cx="1660922" cy="1125141"/>
          </a:xfrm>
          <a:prstGeom prst="rect">
            <a:avLst/>
          </a:prstGeom>
          <a:noFill/>
          <a:ln>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anchor="ctr"/>
          <a:lstStyle/>
          <a:p>
            <a:pPr algn="ctr" defTabSz="914306">
              <a:defRPr/>
            </a:pPr>
            <a:endParaRPr lang="en-US" sz="2200" dirty="0">
              <a:solidFill>
                <a:schemeClr val="tx1"/>
              </a:solidFill>
              <a:latin typeface="Calibri"/>
            </a:endParaRPr>
          </a:p>
        </p:txBody>
      </p:sp>
      <p:cxnSp>
        <p:nvCxnSpPr>
          <p:cNvPr id="19" name="Straight Connector 43"/>
          <p:cNvCxnSpPr>
            <a:cxnSpLocks noChangeShapeType="1"/>
          </p:cNvCxnSpPr>
          <p:nvPr/>
        </p:nvCxnSpPr>
        <p:spPr bwMode="auto">
          <a:xfrm rot="5400000">
            <a:off x="767954" y="5197079"/>
            <a:ext cx="1285875" cy="2232"/>
          </a:xfrm>
          <a:prstGeom prst="line">
            <a:avLst/>
          </a:prstGeom>
          <a:noFill/>
          <a:ln w="25400" algn="ctr">
            <a:solidFill>
              <a:srgbClr val="FFC000"/>
            </a:solidFill>
            <a:prstDash val="dash"/>
            <a:round/>
            <a:headEnd/>
            <a:tailEnd/>
          </a:ln>
        </p:spPr>
      </p:cxnSp>
      <p:sp>
        <p:nvSpPr>
          <p:cNvPr id="21" name="Rectangle 38"/>
          <p:cNvSpPr>
            <a:spLocks noChangeArrowheads="1"/>
          </p:cNvSpPr>
          <p:nvPr/>
        </p:nvSpPr>
        <p:spPr bwMode="auto">
          <a:xfrm>
            <a:off x="928688" y="5840016"/>
            <a:ext cx="3107531" cy="769433"/>
          </a:xfrm>
          <a:prstGeom prst="rect">
            <a:avLst/>
          </a:prstGeom>
          <a:noFill/>
          <a:ln w="63500" algn="ctr">
            <a:solidFill>
              <a:srgbClr val="FFC000"/>
            </a:solidFill>
            <a:round/>
            <a:headEnd/>
            <a:tailEnd/>
          </a:ln>
        </p:spPr>
        <p:txBody>
          <a:bodyPr lIns="91430" tIns="45716" rIns="91430" bIns="45716">
            <a:spAutoFit/>
          </a:bodyPr>
          <a:lstStyle/>
          <a:p>
            <a:pPr algn="ctr" defTabSz="914306">
              <a:defRPr/>
            </a:pPr>
            <a:r>
              <a:rPr lang="en-US" sz="2200" dirty="0" err="1">
                <a:latin typeface="Calibri"/>
              </a:rPr>
              <a:t>Instititutional</a:t>
            </a:r>
            <a:r>
              <a:rPr lang="en-US" sz="2200" dirty="0">
                <a:latin typeface="Calibri"/>
              </a:rPr>
              <a:t> support for research and learning</a:t>
            </a:r>
          </a:p>
        </p:txBody>
      </p:sp>
      <p:sp>
        <p:nvSpPr>
          <p:cNvPr id="20" name="Rectangle 19"/>
          <p:cNvSpPr/>
          <p:nvPr/>
        </p:nvSpPr>
        <p:spPr>
          <a:xfrm>
            <a:off x="875109" y="3107531"/>
            <a:ext cx="3214688" cy="2571750"/>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64291" tIns="32146" rIns="64291" bIns="32146" anchor="ctr"/>
          <a:lstStyle/>
          <a:p>
            <a:pPr algn="ctr">
              <a:defRPr/>
            </a:pPr>
            <a:endParaRPr lang="en-US">
              <a:solidFill>
                <a:schemeClr val="tx1"/>
              </a:solidFill>
            </a:endParaRPr>
          </a:p>
        </p:txBody>
      </p:sp>
      <p:grpSp>
        <p:nvGrpSpPr>
          <p:cNvPr id="3" name="Group 30"/>
          <p:cNvGrpSpPr/>
          <p:nvPr/>
        </p:nvGrpSpPr>
        <p:grpSpPr>
          <a:xfrm>
            <a:off x="2438921" y="762000"/>
            <a:ext cx="5733529" cy="5422864"/>
            <a:chOff x="2438921" y="762000"/>
            <a:chExt cx="5733529" cy="5422864"/>
          </a:xfrm>
        </p:grpSpPr>
        <p:sp>
          <p:nvSpPr>
            <p:cNvPr id="14342" name="Rectangle 35"/>
            <p:cNvSpPr>
              <a:spLocks noChangeArrowheads="1"/>
            </p:cNvSpPr>
            <p:nvPr/>
          </p:nvSpPr>
          <p:spPr bwMode="auto">
            <a:xfrm>
              <a:off x="6172125" y="762000"/>
              <a:ext cx="2000250" cy="633095"/>
            </a:xfrm>
            <a:prstGeom prst="rect">
              <a:avLst/>
            </a:prstGeom>
            <a:noFill/>
            <a:ln w="63500" algn="ctr">
              <a:solidFill>
                <a:srgbClr val="FFC000"/>
              </a:solidFill>
              <a:round/>
              <a:headEnd/>
              <a:tailEnd/>
            </a:ln>
          </p:spPr>
          <p:txBody>
            <a:bodyPr lIns="130039" tIns="65020" rIns="130039" bIns="65020">
              <a:spAutoFit/>
            </a:bodyPr>
            <a:lstStyle/>
            <a:p>
              <a:pPr algn="ctr" defTabSz="914306">
                <a:defRPr/>
              </a:pPr>
              <a:r>
                <a:rPr lang="en-US" sz="2200" dirty="0">
                  <a:latin typeface="Calibri"/>
                </a:rPr>
                <a:t>Cataloging</a:t>
              </a:r>
            </a:p>
          </p:txBody>
        </p:sp>
        <p:sp>
          <p:nvSpPr>
            <p:cNvPr id="14343" name="Rectangle 38"/>
            <p:cNvSpPr>
              <a:spLocks noChangeArrowheads="1"/>
            </p:cNvSpPr>
            <p:nvPr/>
          </p:nvSpPr>
          <p:spPr bwMode="auto">
            <a:xfrm>
              <a:off x="6172125" y="2895600"/>
              <a:ext cx="2000250" cy="633095"/>
            </a:xfrm>
            <a:prstGeom prst="rect">
              <a:avLst/>
            </a:prstGeom>
            <a:noFill/>
            <a:ln w="63500" algn="ctr">
              <a:solidFill>
                <a:srgbClr val="FFC000"/>
              </a:solidFill>
              <a:round/>
              <a:headEnd/>
              <a:tailEnd/>
            </a:ln>
          </p:spPr>
          <p:txBody>
            <a:bodyPr lIns="130039" tIns="65020" rIns="130039" bIns="65020">
              <a:spAutoFit/>
            </a:bodyPr>
            <a:lstStyle/>
            <a:p>
              <a:pPr algn="ctr" defTabSz="914306">
                <a:defRPr/>
              </a:pPr>
              <a:r>
                <a:rPr lang="en-US" sz="2200" dirty="0">
                  <a:latin typeface="Calibri"/>
                </a:rPr>
                <a:t>A&amp;I/E-journals</a:t>
              </a:r>
            </a:p>
          </p:txBody>
        </p:sp>
        <p:sp>
          <p:nvSpPr>
            <p:cNvPr id="14344" name="Rectangle 39"/>
            <p:cNvSpPr>
              <a:spLocks noChangeArrowheads="1"/>
            </p:cNvSpPr>
            <p:nvPr/>
          </p:nvSpPr>
          <p:spPr bwMode="auto">
            <a:xfrm>
              <a:off x="6172125" y="3634105"/>
              <a:ext cx="2000250" cy="633095"/>
            </a:xfrm>
            <a:prstGeom prst="rect">
              <a:avLst/>
            </a:prstGeom>
            <a:noFill/>
            <a:ln w="63500" algn="ctr">
              <a:solidFill>
                <a:srgbClr val="FFC000"/>
              </a:solidFill>
              <a:round/>
              <a:headEnd/>
              <a:tailEnd/>
            </a:ln>
          </p:spPr>
          <p:txBody>
            <a:bodyPr lIns="130039" tIns="65020" rIns="130039" bIns="65020">
              <a:spAutoFit/>
            </a:bodyPr>
            <a:lstStyle/>
            <a:p>
              <a:pPr algn="ctr" defTabSz="914306">
                <a:defRPr/>
              </a:pPr>
              <a:r>
                <a:rPr lang="en-US" sz="2200" dirty="0">
                  <a:latin typeface="Calibri"/>
                </a:rPr>
                <a:t>JSTOR/Portico</a:t>
              </a:r>
            </a:p>
          </p:txBody>
        </p:sp>
        <p:cxnSp>
          <p:nvCxnSpPr>
            <p:cNvPr id="32782" name="Straight Connector 41"/>
            <p:cNvCxnSpPr>
              <a:cxnSpLocks noChangeShapeType="1"/>
              <a:stCxn id="12" idx="3"/>
              <a:endCxn id="14342" idx="1"/>
            </p:cNvCxnSpPr>
            <p:nvPr/>
          </p:nvCxnSpPr>
          <p:spPr bwMode="auto">
            <a:xfrm flipV="1">
              <a:off x="2438921" y="1078548"/>
              <a:ext cx="3733204" cy="2623366"/>
            </a:xfrm>
            <a:prstGeom prst="line">
              <a:avLst/>
            </a:prstGeom>
            <a:noFill/>
            <a:ln w="25400" algn="ctr">
              <a:solidFill>
                <a:srgbClr val="FFC000"/>
              </a:solidFill>
              <a:prstDash val="dash"/>
              <a:round/>
              <a:headEnd/>
              <a:tailEnd/>
            </a:ln>
          </p:spPr>
        </p:cxnSp>
        <p:cxnSp>
          <p:nvCxnSpPr>
            <p:cNvPr id="32783" name="Straight Connector 42"/>
            <p:cNvCxnSpPr>
              <a:cxnSpLocks noChangeShapeType="1"/>
              <a:stCxn id="12" idx="3"/>
              <a:endCxn id="14343" idx="1"/>
            </p:cNvCxnSpPr>
            <p:nvPr/>
          </p:nvCxnSpPr>
          <p:spPr bwMode="auto">
            <a:xfrm flipV="1">
              <a:off x="2438921" y="3212148"/>
              <a:ext cx="3733204" cy="489766"/>
            </a:xfrm>
            <a:prstGeom prst="line">
              <a:avLst/>
            </a:prstGeom>
            <a:noFill/>
            <a:ln w="25400" algn="ctr">
              <a:solidFill>
                <a:srgbClr val="FFC000"/>
              </a:solidFill>
              <a:prstDash val="dash"/>
              <a:round/>
              <a:headEnd/>
              <a:tailEnd/>
            </a:ln>
          </p:spPr>
        </p:cxnSp>
        <p:cxnSp>
          <p:nvCxnSpPr>
            <p:cNvPr id="32784" name="Straight Connector 43"/>
            <p:cNvCxnSpPr>
              <a:cxnSpLocks noChangeShapeType="1"/>
              <a:stCxn id="12" idx="3"/>
              <a:endCxn id="14344" idx="1"/>
            </p:cNvCxnSpPr>
            <p:nvPr/>
          </p:nvCxnSpPr>
          <p:spPr bwMode="auto">
            <a:xfrm>
              <a:off x="2438921" y="3701914"/>
              <a:ext cx="3733204" cy="248739"/>
            </a:xfrm>
            <a:prstGeom prst="line">
              <a:avLst/>
            </a:prstGeom>
            <a:noFill/>
            <a:ln w="25400" algn="ctr">
              <a:solidFill>
                <a:srgbClr val="FFC000"/>
              </a:solidFill>
              <a:prstDash val="dash"/>
              <a:round/>
              <a:headEnd/>
              <a:tailEnd/>
            </a:ln>
          </p:spPr>
        </p:cxnSp>
        <p:sp>
          <p:nvSpPr>
            <p:cNvPr id="25" name="Rectangle 38"/>
            <p:cNvSpPr>
              <a:spLocks noChangeArrowheads="1"/>
            </p:cNvSpPr>
            <p:nvPr/>
          </p:nvSpPr>
          <p:spPr bwMode="auto">
            <a:xfrm>
              <a:off x="6172200" y="1542070"/>
              <a:ext cx="2000250" cy="743930"/>
            </a:xfrm>
            <a:prstGeom prst="rect">
              <a:avLst/>
            </a:prstGeom>
            <a:noFill/>
            <a:ln w="63500" algn="ctr">
              <a:solidFill>
                <a:srgbClr val="FFC000"/>
              </a:solidFill>
              <a:round/>
              <a:headEnd/>
              <a:tailEnd/>
            </a:ln>
          </p:spPr>
          <p:txBody>
            <a:bodyPr wrap="square" lIns="130039" tIns="65020" rIns="130039" bIns="65020">
              <a:spAutoFit/>
            </a:bodyPr>
            <a:lstStyle/>
            <a:p>
              <a:pPr algn="ctr" defTabSz="914306">
                <a:defRPr/>
              </a:pPr>
              <a:r>
                <a:rPr lang="en-US" sz="2000" dirty="0">
                  <a:latin typeface="Calibri"/>
                </a:rPr>
                <a:t>Resource sharing</a:t>
              </a:r>
            </a:p>
          </p:txBody>
        </p:sp>
        <p:cxnSp>
          <p:nvCxnSpPr>
            <p:cNvPr id="32786" name="Straight Connector 41"/>
            <p:cNvCxnSpPr>
              <a:cxnSpLocks noChangeShapeType="1"/>
              <a:stCxn id="12" idx="3"/>
              <a:endCxn id="25" idx="1"/>
            </p:cNvCxnSpPr>
            <p:nvPr/>
          </p:nvCxnSpPr>
          <p:spPr bwMode="auto">
            <a:xfrm flipV="1">
              <a:off x="2438921" y="1914035"/>
              <a:ext cx="3733279" cy="1787879"/>
            </a:xfrm>
            <a:prstGeom prst="line">
              <a:avLst/>
            </a:prstGeom>
            <a:noFill/>
            <a:ln w="25400" algn="ctr">
              <a:solidFill>
                <a:srgbClr val="FFC000"/>
              </a:solidFill>
              <a:prstDash val="dash"/>
              <a:round/>
              <a:headEnd/>
              <a:tailEnd/>
            </a:ln>
          </p:spPr>
        </p:cxnSp>
        <p:sp>
          <p:nvSpPr>
            <p:cNvPr id="23" name="Rectangle 39"/>
            <p:cNvSpPr>
              <a:spLocks noChangeArrowheads="1"/>
            </p:cNvSpPr>
            <p:nvPr/>
          </p:nvSpPr>
          <p:spPr bwMode="auto">
            <a:xfrm>
              <a:off x="6172200" y="4572000"/>
              <a:ext cx="2000250" cy="469864"/>
            </a:xfrm>
            <a:prstGeom prst="rect">
              <a:avLst/>
            </a:prstGeom>
            <a:noFill/>
            <a:ln w="63500" algn="ctr">
              <a:solidFill>
                <a:srgbClr val="FFC000"/>
              </a:solidFill>
              <a:round/>
              <a:headEnd/>
              <a:tailEnd/>
            </a:ln>
          </p:spPr>
          <p:txBody>
            <a:bodyPr lIns="130039" tIns="65020" rIns="130039" bIns="65020">
              <a:spAutoFit/>
            </a:bodyPr>
            <a:lstStyle/>
            <a:p>
              <a:pPr algn="ctr" defTabSz="914306">
                <a:defRPr/>
              </a:pPr>
              <a:r>
                <a:rPr lang="en-US" sz="2200" dirty="0" smtClean="0">
                  <a:latin typeface="Calibri"/>
                </a:rPr>
                <a:t>Virtual ref</a:t>
              </a:r>
              <a:endParaRPr lang="en-US" sz="2200" dirty="0">
                <a:latin typeface="Calibri"/>
              </a:endParaRPr>
            </a:p>
          </p:txBody>
        </p:sp>
        <p:cxnSp>
          <p:nvCxnSpPr>
            <p:cNvPr id="24" name="Straight Connector 43"/>
            <p:cNvCxnSpPr>
              <a:cxnSpLocks noChangeShapeType="1"/>
              <a:stCxn id="12" idx="3"/>
              <a:endCxn id="23" idx="1"/>
            </p:cNvCxnSpPr>
            <p:nvPr/>
          </p:nvCxnSpPr>
          <p:spPr bwMode="auto">
            <a:xfrm>
              <a:off x="2438921" y="3701914"/>
              <a:ext cx="3733279" cy="1105018"/>
            </a:xfrm>
            <a:prstGeom prst="line">
              <a:avLst/>
            </a:prstGeom>
            <a:noFill/>
            <a:ln w="25400" algn="ctr">
              <a:solidFill>
                <a:srgbClr val="FFC000"/>
              </a:solidFill>
              <a:prstDash val="dash"/>
              <a:round/>
              <a:headEnd/>
              <a:tailEnd/>
            </a:ln>
          </p:spPr>
        </p:cxnSp>
        <p:sp>
          <p:nvSpPr>
            <p:cNvPr id="26" name="Rectangle 39"/>
            <p:cNvSpPr>
              <a:spLocks noChangeArrowheads="1"/>
            </p:cNvSpPr>
            <p:nvPr/>
          </p:nvSpPr>
          <p:spPr bwMode="auto">
            <a:xfrm>
              <a:off x="6172200" y="5715000"/>
              <a:ext cx="2000250" cy="469864"/>
            </a:xfrm>
            <a:prstGeom prst="rect">
              <a:avLst/>
            </a:prstGeom>
            <a:noFill/>
            <a:ln w="63500" algn="ctr">
              <a:solidFill>
                <a:srgbClr val="FFC000"/>
              </a:solidFill>
              <a:round/>
              <a:headEnd/>
              <a:tailEnd/>
            </a:ln>
          </p:spPr>
          <p:txBody>
            <a:bodyPr lIns="130039" tIns="65020" rIns="130039" bIns="65020">
              <a:spAutoFit/>
            </a:bodyPr>
            <a:lstStyle/>
            <a:p>
              <a:pPr algn="ctr" defTabSz="914306">
                <a:defRPr/>
              </a:pPr>
              <a:r>
                <a:rPr lang="en-US" sz="2200" dirty="0" smtClean="0">
                  <a:latin typeface="Calibri"/>
                </a:rPr>
                <a:t>Shared storage</a:t>
              </a:r>
              <a:endParaRPr lang="en-US" sz="2200" dirty="0">
                <a:latin typeface="Calibri"/>
              </a:endParaRPr>
            </a:p>
          </p:txBody>
        </p:sp>
        <p:cxnSp>
          <p:nvCxnSpPr>
            <p:cNvPr id="27" name="Straight Connector 43"/>
            <p:cNvCxnSpPr>
              <a:cxnSpLocks noChangeShapeType="1"/>
              <a:stCxn id="12" idx="3"/>
              <a:endCxn id="26" idx="1"/>
            </p:cNvCxnSpPr>
            <p:nvPr/>
          </p:nvCxnSpPr>
          <p:spPr bwMode="auto">
            <a:xfrm>
              <a:off x="2438921" y="3701914"/>
              <a:ext cx="3733279" cy="2248018"/>
            </a:xfrm>
            <a:prstGeom prst="line">
              <a:avLst/>
            </a:prstGeom>
            <a:noFill/>
            <a:ln w="25400" algn="ctr">
              <a:solidFill>
                <a:srgbClr val="FFC000"/>
              </a:solidFill>
              <a:prstDash val="dash"/>
              <a:round/>
              <a:headEnd/>
              <a:tailEnd/>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1+#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fill="hold"/>
                                        <p:tgtEl>
                                          <p:spTgt spid="22"/>
                                        </p:tgtEl>
                                        <p:attrNameLst>
                                          <p:attrName>ppt_x</p:attrName>
                                        </p:attrNameLst>
                                      </p:cBhvr>
                                      <p:tavLst>
                                        <p:tav tm="0">
                                          <p:val>
                                            <p:strVal val="1+#ppt_w/2"/>
                                          </p:val>
                                        </p:tav>
                                        <p:tav tm="100000">
                                          <p:val>
                                            <p:strVal val="#ppt_x"/>
                                          </p:val>
                                        </p:tav>
                                      </p:tavLst>
                                    </p:anim>
                                    <p:anim calcmode="lin" valueType="num">
                                      <p:cBhvr additive="base">
                                        <p:cTn id="24" dur="500" fill="hold"/>
                                        <p:tgtEl>
                                          <p:spTgt spid="22"/>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1+#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1+#ppt_w/2"/>
                                          </p:val>
                                        </p:tav>
                                        <p:tav tm="100000">
                                          <p:val>
                                            <p:strVal val="#ppt_x"/>
                                          </p:val>
                                        </p:tav>
                                      </p:tavLst>
                                    </p:anim>
                                    <p:anim calcmode="lin" valueType="num">
                                      <p:cBhvr additive="base">
                                        <p:cTn id="32"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2" grpId="0" animBg="1"/>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en-US" sz="6600" dirty="0" smtClean="0"/>
              <a:t>Information management?</a:t>
            </a:r>
            <a:endParaRPr lang="en-US" sz="6600" dirty="0"/>
          </a:p>
        </p:txBody>
      </p:sp>
      <p:sp>
        <p:nvSpPr>
          <p:cNvPr id="40" name="Subtitle 39"/>
          <p:cNvSpPr>
            <a:spLocks noGrp="1"/>
          </p:cNvSpPr>
          <p:nvPr>
            <p:ph type="subTitle" idx="13"/>
          </p:nvPr>
        </p:nvSpPr>
        <p:spPr/>
        <p:txBody>
          <a:bodyPr/>
          <a:lstStyle/>
          <a:p>
            <a:endParaRPr lang="en-US"/>
          </a:p>
        </p:txBody>
      </p:sp>
      <p:sp>
        <p:nvSpPr>
          <p:cNvPr id="24" name="Text Placeholder 23"/>
          <p:cNvSpPr>
            <a:spLocks noGrp="1"/>
          </p:cNvSpPr>
          <p:nvPr>
            <p:ph type="body" sz="quarter" idx="15"/>
          </p:nvPr>
        </p:nvSpPr>
        <p:spPr/>
        <p:txBody>
          <a:bodyPr/>
          <a:lstStyle/>
          <a:p>
            <a:endParaRPr lang="en-US" dirty="0"/>
          </a:p>
        </p:txBody>
      </p:sp>
      <p:sp>
        <p:nvSpPr>
          <p:cNvPr id="21" name="Text Placeholder 20"/>
          <p:cNvSpPr>
            <a:spLocks noGrp="1"/>
          </p:cNvSpPr>
          <p:nvPr>
            <p:ph type="body" sz="quarter" idx="14"/>
          </p:nvPr>
        </p:nvSpPr>
        <p:spPr/>
        <p:txBody>
          <a:bodyPr/>
          <a:lstStyle/>
          <a:p>
            <a:r>
              <a:rPr lang="en-US" dirty="0" smtClean="0"/>
              <a:t>IT</a:t>
            </a:r>
            <a:endParaRPr lang="en-US" dirty="0"/>
          </a:p>
        </p:txBody>
      </p:sp>
      <p:sp>
        <p:nvSpPr>
          <p:cNvPr id="41" name="Picture Placeholder 40"/>
          <p:cNvSpPr>
            <a:spLocks noGrp="1"/>
          </p:cNvSpPr>
          <p:nvPr>
            <p:ph type="pic" sz="quarter" idx="16"/>
          </p:nvPr>
        </p:nvSpPr>
        <p:spPr/>
      </p:sp>
      <p:sp>
        <p:nvSpPr>
          <p:cNvPr id="26" name="Text Placeholder 25"/>
          <p:cNvSpPr>
            <a:spLocks noGrp="1"/>
          </p:cNvSpPr>
          <p:nvPr>
            <p:ph type="body" sz="quarter" idx="17"/>
          </p:nvPr>
        </p:nvSpPr>
        <p:spPr/>
        <p:txBody>
          <a:bodyPr/>
          <a:lstStyle/>
          <a:p>
            <a:r>
              <a:rPr lang="en-US" dirty="0" smtClean="0"/>
              <a:t>Computer centre</a:t>
            </a:r>
            <a:endParaRPr lang="en-US" dirty="0"/>
          </a:p>
        </p:txBody>
      </p:sp>
      <p:sp>
        <p:nvSpPr>
          <p:cNvPr id="28" name="Text Placeholder 27"/>
          <p:cNvSpPr>
            <a:spLocks noGrp="1"/>
          </p:cNvSpPr>
          <p:nvPr>
            <p:ph type="body" sz="quarter" idx="18"/>
          </p:nvPr>
        </p:nvSpPr>
        <p:spPr/>
        <p:txBody>
          <a:bodyPr/>
          <a:lstStyle/>
          <a:p>
            <a:r>
              <a:rPr lang="en-US" dirty="0" smtClean="0"/>
              <a:t>E-learning</a:t>
            </a:r>
            <a:endParaRPr lang="en-US" dirty="0"/>
          </a:p>
        </p:txBody>
      </p:sp>
      <p:sp>
        <p:nvSpPr>
          <p:cNvPr id="42" name="Picture Placeholder 41"/>
          <p:cNvSpPr>
            <a:spLocks noGrp="1"/>
          </p:cNvSpPr>
          <p:nvPr>
            <p:ph type="pic" sz="quarter" idx="19"/>
          </p:nvPr>
        </p:nvSpPr>
        <p:spPr/>
      </p:sp>
      <p:sp>
        <p:nvSpPr>
          <p:cNvPr id="30" name="Text Placeholder 29"/>
          <p:cNvSpPr>
            <a:spLocks noGrp="1"/>
          </p:cNvSpPr>
          <p:nvPr>
            <p:ph type="body" sz="quarter" idx="20"/>
          </p:nvPr>
        </p:nvSpPr>
        <p:spPr/>
        <p:txBody>
          <a:bodyPr/>
          <a:lstStyle/>
          <a:p>
            <a:r>
              <a:rPr lang="en-US" dirty="0" smtClean="0"/>
              <a:t>E-learning</a:t>
            </a:r>
            <a:endParaRPr lang="en-US" dirty="0"/>
          </a:p>
        </p:txBody>
      </p:sp>
      <p:sp>
        <p:nvSpPr>
          <p:cNvPr id="32" name="Text Placeholder 31"/>
          <p:cNvSpPr>
            <a:spLocks noGrp="1"/>
          </p:cNvSpPr>
          <p:nvPr>
            <p:ph type="body" sz="quarter" idx="21"/>
          </p:nvPr>
        </p:nvSpPr>
        <p:spPr/>
        <p:txBody>
          <a:bodyPr>
            <a:normAutofit/>
          </a:bodyPr>
          <a:lstStyle/>
          <a:p>
            <a:r>
              <a:rPr lang="en-US" dirty="0" smtClean="0"/>
              <a:t>Repository, …</a:t>
            </a:r>
            <a:endParaRPr lang="en-US" dirty="0"/>
          </a:p>
        </p:txBody>
      </p:sp>
      <p:sp>
        <p:nvSpPr>
          <p:cNvPr id="43" name="Picture Placeholder 42"/>
          <p:cNvSpPr>
            <a:spLocks noGrp="1"/>
          </p:cNvSpPr>
          <p:nvPr>
            <p:ph type="pic" sz="quarter" idx="22"/>
          </p:nvPr>
        </p:nvSpPr>
        <p:spPr/>
      </p:sp>
      <p:sp>
        <p:nvSpPr>
          <p:cNvPr id="34" name="Text Placeholder 33"/>
          <p:cNvSpPr>
            <a:spLocks noGrp="1"/>
          </p:cNvSpPr>
          <p:nvPr>
            <p:ph type="body" sz="quarter" idx="23"/>
          </p:nvPr>
        </p:nvSpPr>
        <p:spPr/>
        <p:txBody>
          <a:bodyPr/>
          <a:lstStyle/>
          <a:p>
            <a:r>
              <a:rPr lang="en-US" dirty="0" smtClean="0"/>
              <a:t>e.g. ODAI, Yale</a:t>
            </a:r>
            <a:endParaRPr lang="en-US" dirty="0"/>
          </a:p>
        </p:txBody>
      </p:sp>
      <p:sp>
        <p:nvSpPr>
          <p:cNvPr id="36" name="Text Placeholder 35"/>
          <p:cNvSpPr>
            <a:spLocks noGrp="1"/>
          </p:cNvSpPr>
          <p:nvPr>
            <p:ph type="body" sz="quarter" idx="24"/>
          </p:nvPr>
        </p:nvSpPr>
        <p:spPr>
          <a:xfrm>
            <a:off x="5562600" y="1965960"/>
            <a:ext cx="3581400" cy="701040"/>
          </a:xfrm>
        </p:spPr>
        <p:txBody>
          <a:bodyPr>
            <a:normAutofit fontScale="92500" lnSpcReduction="10000"/>
          </a:bodyPr>
          <a:lstStyle/>
          <a:p>
            <a:r>
              <a:rPr lang="en-US" dirty="0" smtClean="0"/>
              <a:t>New forms of scholarly communication</a:t>
            </a:r>
            <a:endParaRPr lang="en-US" dirty="0"/>
          </a:p>
        </p:txBody>
      </p:sp>
      <p:sp>
        <p:nvSpPr>
          <p:cNvPr id="44" name="Picture Placeholder 43"/>
          <p:cNvSpPr>
            <a:spLocks noGrp="1"/>
          </p:cNvSpPr>
          <p:nvPr>
            <p:ph type="pic" sz="quarter" idx="25"/>
          </p:nvPr>
        </p:nvSpPr>
        <p:spPr/>
      </p:sp>
      <p:sp>
        <p:nvSpPr>
          <p:cNvPr id="45" name="Text Placeholder 44"/>
          <p:cNvSpPr>
            <a:spLocks noGrp="1"/>
          </p:cNvSpPr>
          <p:nvPr>
            <p:ph type="body" sz="quarter" idx="26"/>
          </p:nvPr>
        </p:nvSpPr>
        <p:spPr>
          <a:xfrm>
            <a:off x="5562600" y="2590800"/>
            <a:ext cx="3581400" cy="548640"/>
          </a:xfrm>
        </p:spPr>
        <p:txBody>
          <a:bodyPr/>
          <a:lstStyle/>
          <a:p>
            <a:r>
              <a:rPr lang="en-US" dirty="0" smtClean="0"/>
              <a:t>Press? Departments … </a:t>
            </a:r>
            <a:endParaRPr lang="en-US" dirty="0"/>
          </a:p>
        </p:txBody>
      </p:sp>
      <p:sp>
        <p:nvSpPr>
          <p:cNvPr id="46" name="Text Placeholder 45"/>
          <p:cNvSpPr>
            <a:spLocks noGrp="1"/>
          </p:cNvSpPr>
          <p:nvPr>
            <p:ph type="body" sz="quarter" idx="27"/>
          </p:nvPr>
        </p:nvSpPr>
        <p:spPr>
          <a:xfrm>
            <a:off x="5562600" y="3246120"/>
            <a:ext cx="3581400" cy="640080"/>
          </a:xfrm>
        </p:spPr>
        <p:txBody>
          <a:bodyPr>
            <a:normAutofit fontScale="92500" lnSpcReduction="20000"/>
          </a:bodyPr>
          <a:lstStyle/>
          <a:p>
            <a:r>
              <a:rPr lang="en-US" dirty="0" smtClean="0"/>
              <a:t>Research information management</a:t>
            </a:r>
            <a:endParaRPr lang="en-US" dirty="0"/>
          </a:p>
        </p:txBody>
      </p:sp>
      <p:sp>
        <p:nvSpPr>
          <p:cNvPr id="47" name="Picture Placeholder 46"/>
          <p:cNvSpPr>
            <a:spLocks noGrp="1"/>
          </p:cNvSpPr>
          <p:nvPr>
            <p:ph type="pic" sz="quarter" idx="28"/>
          </p:nvPr>
        </p:nvSpPr>
        <p:spPr/>
      </p:sp>
      <p:sp>
        <p:nvSpPr>
          <p:cNvPr id="48" name="Text Placeholder 47"/>
          <p:cNvSpPr>
            <a:spLocks noGrp="1"/>
          </p:cNvSpPr>
          <p:nvPr>
            <p:ph type="body" sz="quarter" idx="29"/>
          </p:nvPr>
        </p:nvSpPr>
        <p:spPr>
          <a:xfrm>
            <a:off x="5562600" y="3886200"/>
            <a:ext cx="3581400" cy="533400"/>
          </a:xfrm>
        </p:spPr>
        <p:txBody>
          <a:bodyPr/>
          <a:lstStyle/>
          <a:p>
            <a:r>
              <a:rPr lang="en-US" dirty="0" smtClean="0"/>
              <a:t>Research office</a:t>
            </a:r>
            <a:endParaRPr lang="en-US" dirty="0"/>
          </a:p>
        </p:txBody>
      </p:sp>
      <p:sp>
        <p:nvSpPr>
          <p:cNvPr id="49" name="Text Placeholder 48"/>
          <p:cNvSpPr>
            <a:spLocks noGrp="1"/>
          </p:cNvSpPr>
          <p:nvPr>
            <p:ph type="body" sz="quarter" idx="30"/>
          </p:nvPr>
        </p:nvSpPr>
        <p:spPr>
          <a:xfrm>
            <a:off x="5562600" y="4541520"/>
            <a:ext cx="3581400" cy="563880"/>
          </a:xfrm>
        </p:spPr>
        <p:txBody>
          <a:bodyPr>
            <a:normAutofit fontScale="92500"/>
          </a:bodyPr>
          <a:lstStyle/>
          <a:p>
            <a:r>
              <a:rPr lang="en-US" dirty="0" smtClean="0"/>
              <a:t>Data </a:t>
            </a:r>
            <a:r>
              <a:rPr lang="en-US" dirty="0" err="1" smtClean="0"/>
              <a:t>curation</a:t>
            </a:r>
            <a:r>
              <a:rPr lang="en-US" dirty="0" smtClean="0"/>
              <a:t> and </a:t>
            </a:r>
            <a:r>
              <a:rPr lang="en-US" dirty="0" err="1" smtClean="0"/>
              <a:t>eresearch</a:t>
            </a:r>
            <a:endParaRPr lang="en-US" dirty="0"/>
          </a:p>
        </p:txBody>
      </p:sp>
      <p:sp>
        <p:nvSpPr>
          <p:cNvPr id="50" name="Picture Placeholder 49"/>
          <p:cNvSpPr>
            <a:spLocks noGrp="1"/>
          </p:cNvSpPr>
          <p:nvPr>
            <p:ph type="pic" sz="quarter" idx="31"/>
          </p:nvPr>
        </p:nvSpPr>
        <p:spPr/>
      </p:sp>
      <p:sp>
        <p:nvSpPr>
          <p:cNvPr id="51" name="Text Placeholder 50"/>
          <p:cNvSpPr>
            <a:spLocks noGrp="1"/>
          </p:cNvSpPr>
          <p:nvPr>
            <p:ph type="body" sz="quarter" idx="32"/>
          </p:nvPr>
        </p:nvSpPr>
        <p:spPr/>
        <p:txBody>
          <a:bodyPr/>
          <a:lstStyle/>
          <a:p>
            <a:r>
              <a:rPr lang="en-US" dirty="0" smtClean="0"/>
              <a:t>Departments</a:t>
            </a:r>
            <a:endParaRPr lang="en-US" dirty="0"/>
          </a:p>
        </p:txBody>
      </p:sp>
    </p:spTree>
  </p:cSld>
  <p:clrMapOvr>
    <a:masterClrMapping/>
  </p:clrMapOvr>
  <p:transition spd="med">
    <p:pu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a:xfrm>
            <a:off x="-45720" y="0"/>
            <a:ext cx="9189720" cy="1005840"/>
          </a:xfrm>
        </p:spPr>
        <p:txBody>
          <a:bodyPr/>
          <a:lstStyle/>
          <a:p>
            <a:r>
              <a:rPr lang="en-US" sz="4800" dirty="0" smtClean="0"/>
              <a:t>Strategy:</a:t>
            </a:r>
            <a:endParaRPr lang="en-US" sz="4800" dirty="0"/>
          </a:p>
        </p:txBody>
      </p:sp>
      <p:sp>
        <p:nvSpPr>
          <p:cNvPr id="13" name="Text Placeholder 12"/>
          <p:cNvSpPr>
            <a:spLocks noGrp="1"/>
          </p:cNvSpPr>
          <p:nvPr>
            <p:ph type="body" sz="quarter" idx="4294967295"/>
          </p:nvPr>
        </p:nvSpPr>
        <p:spPr>
          <a:xfrm>
            <a:off x="0" y="4953000"/>
            <a:ext cx="3581400" cy="762000"/>
          </a:xfrm>
        </p:spPr>
        <p:txBody>
          <a:bodyPr>
            <a:normAutofit fontScale="62500" lnSpcReduction="20000"/>
          </a:bodyPr>
          <a:lstStyle/>
          <a:p>
            <a:r>
              <a:rPr lang="en-US" dirty="0" smtClean="0"/>
              <a:t>E-research, digital humanities, student experience, ….</a:t>
            </a:r>
            <a:endParaRPr lang="en-US" dirty="0"/>
          </a:p>
        </p:txBody>
      </p:sp>
      <p:pic>
        <p:nvPicPr>
          <p:cNvPr id="27" name="Picture Placeholder 26" descr="cid:image001.gif@01CA8944.BF1AB360"/>
          <p:cNvPicPr>
            <a:picLocks noGrp="1"/>
          </p:cNvPicPr>
          <p:nvPr>
            <p:ph type="pic" sz="quarter" idx="33"/>
          </p:nvPr>
        </p:nvPicPr>
        <p:blipFill>
          <a:blip r:embed="rId2" r:link="rId3" cstate="print"/>
          <a:srcRect l="6969" r="6969"/>
          <a:stretch>
            <a:fillRect/>
          </a:stretch>
        </p:blipFill>
        <p:spPr bwMode="auto">
          <a:xfrm>
            <a:off x="46038" y="2362200"/>
            <a:ext cx="4754562" cy="4267200"/>
          </a:xfrm>
          <a:prstGeom prst="rect">
            <a:avLst/>
          </a:prstGeom>
          <a:noFill/>
          <a:ln w="9525">
            <a:noFill/>
            <a:miter lim="800000"/>
            <a:headEnd/>
            <a:tailEnd/>
          </a:ln>
        </p:spPr>
      </p:pic>
      <p:sp>
        <p:nvSpPr>
          <p:cNvPr id="29" name="Subtitle 28"/>
          <p:cNvSpPr>
            <a:spLocks noGrp="1"/>
          </p:cNvSpPr>
          <p:nvPr>
            <p:ph type="subTitle" idx="13"/>
          </p:nvPr>
        </p:nvSpPr>
        <p:spPr/>
        <p:txBody>
          <a:bodyPr/>
          <a:lstStyle/>
          <a:p>
            <a:r>
              <a:rPr lang="en-US" dirty="0" smtClean="0"/>
              <a:t>Making choices</a:t>
            </a:r>
            <a:endParaRPr lang="en-US" dirty="0"/>
          </a:p>
        </p:txBody>
      </p:sp>
      <p:sp>
        <p:nvSpPr>
          <p:cNvPr id="32" name="Text Placeholder 9"/>
          <p:cNvSpPr>
            <a:spLocks noGrp="1"/>
          </p:cNvSpPr>
          <p:nvPr>
            <p:ph type="body" sz="quarter" idx="4294967295"/>
          </p:nvPr>
        </p:nvSpPr>
        <p:spPr>
          <a:xfrm>
            <a:off x="5303520" y="1828800"/>
            <a:ext cx="3535680" cy="457200"/>
          </a:xfrm>
          <a:prstGeom prst="rect">
            <a:avLst/>
          </a:prstGeom>
        </p:spPr>
        <p:txBody>
          <a:bodyPr>
            <a:normAutofit fontScale="32500" lnSpcReduction="20000"/>
          </a:bodyPr>
          <a:lstStyle/>
          <a:p>
            <a:r>
              <a:rPr lang="en-US" dirty="0" smtClean="0"/>
              <a:t>New opportunities</a:t>
            </a:r>
            <a:br>
              <a:rPr lang="en-US" dirty="0" smtClean="0"/>
            </a:br>
            <a:r>
              <a:rPr lang="en-US" sz="2400" dirty="0" smtClean="0"/>
              <a:t>e research</a:t>
            </a:r>
            <a:br>
              <a:rPr lang="en-US" sz="2400" dirty="0" smtClean="0"/>
            </a:br>
            <a:r>
              <a:rPr lang="en-US" sz="2400" dirty="0" smtClean="0"/>
              <a:t>student experience</a:t>
            </a:r>
            <a:endParaRPr lang="en-US" sz="2800" dirty="0" smtClean="0"/>
          </a:p>
        </p:txBody>
      </p:sp>
      <p:sp>
        <p:nvSpPr>
          <p:cNvPr id="35" name="Text Placeholder 16"/>
          <p:cNvSpPr>
            <a:spLocks noGrp="1"/>
          </p:cNvSpPr>
          <p:nvPr>
            <p:ph type="body" sz="quarter" idx="4294967295"/>
          </p:nvPr>
        </p:nvSpPr>
        <p:spPr>
          <a:xfrm>
            <a:off x="5303520" y="3581400"/>
            <a:ext cx="3078480" cy="457200"/>
          </a:xfrm>
          <a:prstGeom prst="rect">
            <a:avLst/>
          </a:prstGeom>
        </p:spPr>
        <p:txBody>
          <a:bodyPr>
            <a:normAutofit fontScale="25000" lnSpcReduction="20000"/>
          </a:bodyPr>
          <a:lstStyle/>
          <a:p>
            <a:r>
              <a:rPr lang="en-US" dirty="0" smtClean="0"/>
              <a:t>Strategic choices</a:t>
            </a:r>
          </a:p>
          <a:p>
            <a:r>
              <a:rPr lang="en-US" sz="2400" dirty="0" smtClean="0"/>
              <a:t>	Innovate</a:t>
            </a:r>
            <a:br>
              <a:rPr lang="en-US" sz="2400" dirty="0" smtClean="0"/>
            </a:br>
            <a:r>
              <a:rPr lang="en-US" sz="2400" dirty="0" smtClean="0"/>
              <a:t>Partner</a:t>
            </a:r>
            <a:br>
              <a:rPr lang="en-US" sz="2400" dirty="0" smtClean="0"/>
            </a:br>
            <a:r>
              <a:rPr lang="en-US" sz="2400" dirty="0" smtClean="0"/>
              <a:t>Disinvest</a:t>
            </a:r>
            <a:br>
              <a:rPr lang="en-US" sz="2400" dirty="0" smtClean="0"/>
            </a:br>
            <a:r>
              <a:rPr lang="en-US" sz="2400" dirty="0" smtClean="0"/>
              <a:t>Shared services</a:t>
            </a:r>
            <a:endParaRPr lang="en-US" dirty="0"/>
          </a:p>
        </p:txBody>
      </p:sp>
      <p:sp>
        <p:nvSpPr>
          <p:cNvPr id="40" name="Text Placeholder 26"/>
          <p:cNvSpPr>
            <a:spLocks noGrp="1"/>
          </p:cNvSpPr>
          <p:nvPr>
            <p:ph type="body" sz="quarter" idx="4294967295"/>
          </p:nvPr>
        </p:nvSpPr>
        <p:spPr>
          <a:xfrm>
            <a:off x="5257800" y="5791200"/>
            <a:ext cx="3840480" cy="457200"/>
          </a:xfrm>
          <a:prstGeom prst="rect">
            <a:avLst/>
          </a:prstGeom>
        </p:spPr>
        <p:txBody>
          <a:bodyPr>
            <a:normAutofit fontScale="92500" lnSpcReduction="20000"/>
          </a:bodyPr>
          <a:lstStyle/>
          <a:p>
            <a:r>
              <a:rPr lang="en-US" dirty="0" smtClean="0"/>
              <a:t>Sustained advantage</a:t>
            </a:r>
            <a:endParaRPr lang="en-US" dirty="0"/>
          </a:p>
        </p:txBody>
      </p:sp>
    </p:spTree>
  </p:cSld>
  <p:clrMapOvr>
    <a:masterClrMapping/>
  </p:clrMapOvr>
  <p:transition spd="med">
    <p:pu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 y="-137160"/>
            <a:ext cx="9144000" cy="1280160"/>
          </a:xfrm>
        </p:spPr>
        <p:txBody>
          <a:bodyPr/>
          <a:lstStyle/>
          <a:p>
            <a:r>
              <a:rPr lang="en-US" sz="6600" b="1" cap="small" dirty="0" smtClean="0">
                <a:latin typeface="Segoe UI Light" pitchFamily="34" charset="0"/>
              </a:rPr>
              <a:t>t</a:t>
            </a:r>
            <a:r>
              <a:rPr lang="en-US" sz="6600" cap="small" dirty="0" smtClean="0">
                <a:latin typeface="Segoe UI Light" pitchFamily="34" charset="0"/>
              </a:rPr>
              <a:t>he </a:t>
            </a:r>
            <a:r>
              <a:rPr lang="en-US" sz="6600" b="1" cap="small" dirty="0" smtClean="0">
                <a:latin typeface="Segoe UI Light" pitchFamily="34" charset="0"/>
              </a:rPr>
              <a:t>u</a:t>
            </a:r>
            <a:r>
              <a:rPr lang="en-US" sz="6600" cap="small" dirty="0" smtClean="0">
                <a:latin typeface="Segoe UI Light" pitchFamily="34" charset="0"/>
              </a:rPr>
              <a:t>niversity </a:t>
            </a:r>
            <a:r>
              <a:rPr lang="en-US" sz="6600" b="1" cap="small" dirty="0" smtClean="0">
                <a:solidFill>
                  <a:schemeClr val="accent3"/>
                </a:solidFill>
                <a:latin typeface="Segoe UI Light" pitchFamily="34" charset="0"/>
              </a:rPr>
              <a:t>l</a:t>
            </a:r>
            <a:r>
              <a:rPr lang="en-US" sz="6600" cap="small" dirty="0" smtClean="0">
                <a:latin typeface="Segoe UI Light" pitchFamily="34" charset="0"/>
              </a:rPr>
              <a:t>ibrary:</a:t>
            </a:r>
            <a:r>
              <a:rPr lang="en-US" sz="6600" dirty="0" smtClean="0">
                <a:latin typeface="Segoe UI Light" pitchFamily="34" charset="0"/>
              </a:rPr>
              <a:t/>
            </a:r>
            <a:br>
              <a:rPr lang="en-US" sz="6600" dirty="0" smtClean="0">
                <a:latin typeface="Segoe UI Light" pitchFamily="34" charset="0"/>
              </a:rPr>
            </a:br>
            <a:r>
              <a:rPr lang="en-US" sz="4400" dirty="0" smtClean="0">
                <a:latin typeface="Segoe UI Light" pitchFamily="34" charset="0"/>
              </a:rPr>
              <a:t>reconfiguring organi</a:t>
            </a:r>
            <a:r>
              <a:rPr lang="en-US" sz="4400" dirty="0" smtClean="0">
                <a:solidFill>
                  <a:schemeClr val="accent3"/>
                </a:solidFill>
                <a:latin typeface="Segoe UI Light" pitchFamily="34" charset="0"/>
              </a:rPr>
              <a:t>z</a:t>
            </a:r>
            <a:r>
              <a:rPr lang="en-US" sz="4400" dirty="0" smtClean="0">
                <a:latin typeface="Segoe UI Light" pitchFamily="34" charset="0"/>
              </a:rPr>
              <a:t>ational bound</a:t>
            </a:r>
            <a:r>
              <a:rPr lang="en-US" sz="4400" dirty="0" smtClean="0">
                <a:solidFill>
                  <a:schemeClr val="accent3"/>
                </a:solidFill>
                <a:latin typeface="Segoe UI Light" pitchFamily="34" charset="0"/>
              </a:rPr>
              <a:t>a</a:t>
            </a:r>
            <a:r>
              <a:rPr lang="en-US" sz="4400" dirty="0" smtClean="0">
                <a:latin typeface="Segoe UI Light" pitchFamily="34" charset="0"/>
              </a:rPr>
              <a:t>ries in a network environment</a:t>
            </a:r>
            <a:endParaRPr lang="en-US" sz="6600" dirty="0">
              <a:latin typeface="Segoe UI Light" pitchFamily="34" charset="0"/>
            </a:endParaRPr>
          </a:p>
        </p:txBody>
      </p:sp>
      <p:sp>
        <p:nvSpPr>
          <p:cNvPr id="8" name="Subtitle 7"/>
          <p:cNvSpPr>
            <a:spLocks noGrp="1"/>
          </p:cNvSpPr>
          <p:nvPr>
            <p:ph type="subTitle" idx="1"/>
          </p:nvPr>
        </p:nvSpPr>
        <p:spPr>
          <a:xfrm>
            <a:off x="0" y="3276600"/>
            <a:ext cx="6400800" cy="1524000"/>
          </a:xfrm>
        </p:spPr>
        <p:txBody>
          <a:bodyPr>
            <a:noAutofit/>
          </a:bodyPr>
          <a:lstStyle/>
          <a:p>
            <a:r>
              <a:rPr lang="en-US" sz="1600" dirty="0" smtClean="0">
                <a:latin typeface="Segoe UI Light" pitchFamily="34" charset="0"/>
              </a:rPr>
              <a:t>Getting ready for 2020: the library's role in research, education and society</a:t>
            </a:r>
            <a:br>
              <a:rPr lang="en-US" sz="1600" dirty="0" smtClean="0">
                <a:latin typeface="Segoe UI Light" pitchFamily="34" charset="0"/>
              </a:rPr>
            </a:br>
            <a:r>
              <a:rPr lang="en-US" sz="1600" dirty="0" smtClean="0">
                <a:latin typeface="Segoe UI Light" pitchFamily="34" charset="0"/>
              </a:rPr>
              <a:t>LIBER 40</a:t>
            </a:r>
            <a:r>
              <a:rPr lang="en-US" sz="1600" baseline="30000" dirty="0" smtClean="0">
                <a:latin typeface="Segoe UI Light" pitchFamily="34" charset="0"/>
              </a:rPr>
              <a:t>th</a:t>
            </a:r>
            <a:r>
              <a:rPr lang="en-US" sz="1600" dirty="0" smtClean="0">
                <a:latin typeface="Segoe UI Light" pitchFamily="34" charset="0"/>
              </a:rPr>
              <a:t> Annual Conference</a:t>
            </a:r>
            <a:br>
              <a:rPr lang="en-US" sz="1600" dirty="0" smtClean="0">
                <a:latin typeface="Segoe UI Light" pitchFamily="34" charset="0"/>
              </a:rPr>
            </a:br>
            <a:r>
              <a:rPr lang="en-US" sz="1600" dirty="0" smtClean="0">
                <a:latin typeface="Segoe UI Light" pitchFamily="34" charset="0"/>
              </a:rPr>
              <a:t>Barcelona</a:t>
            </a:r>
          </a:p>
          <a:p>
            <a:r>
              <a:rPr lang="en-US" sz="1600" dirty="0" smtClean="0"/>
              <a:t>2 July 2011</a:t>
            </a:r>
            <a:endParaRPr lang="en-US" sz="1600" dirty="0">
              <a:latin typeface="Segoe UI Light" pitchFamily="34" charset="0"/>
            </a:endParaRPr>
          </a:p>
        </p:txBody>
      </p:sp>
      <p:sp>
        <p:nvSpPr>
          <p:cNvPr id="4" name="Text Placeholder 3"/>
          <p:cNvSpPr>
            <a:spLocks noGrp="1"/>
          </p:cNvSpPr>
          <p:nvPr>
            <p:ph type="body" sz="quarter" idx="10"/>
          </p:nvPr>
        </p:nvSpPr>
        <p:spPr/>
        <p:txBody>
          <a:bodyPr>
            <a:normAutofit fontScale="47500" lnSpcReduction="20000"/>
          </a:bodyPr>
          <a:lstStyle/>
          <a:p>
            <a:r>
              <a:rPr lang="en-US" dirty="0" err="1" smtClean="0"/>
              <a:t>Lorcan</a:t>
            </a:r>
            <a:r>
              <a:rPr lang="en-US" dirty="0" smtClean="0"/>
              <a:t> Dempsey, O</a:t>
            </a:r>
            <a:r>
              <a:rPr lang="en-US" b="1" dirty="0" smtClean="0">
                <a:solidFill>
                  <a:schemeClr val="accent3"/>
                </a:solidFill>
              </a:rPr>
              <a:t>C</a:t>
            </a:r>
            <a:r>
              <a:rPr lang="en-US" dirty="0" smtClean="0"/>
              <a:t>LC</a:t>
            </a:r>
            <a:br>
              <a:rPr lang="en-US" dirty="0" smtClean="0"/>
            </a:br>
            <a:r>
              <a:rPr lang="en-US" dirty="0" smtClean="0"/>
              <a:t/>
            </a:r>
            <a:br>
              <a:rPr lang="en-US" dirty="0" smtClean="0"/>
            </a:br>
            <a:endParaRPr lang="en-US" dirty="0"/>
          </a:p>
        </p:txBody>
      </p:sp>
      <p:pic>
        <p:nvPicPr>
          <p:cNvPr id="6" name="Picture 2" descr="C:\Users\dempseyl\AppData\Local\Microsoft\Windows\Temporary Internet Files\Content.Outlook\4LJBNWZD\OCLC_V_RV.png"/>
          <p:cNvPicPr>
            <a:picLocks noChangeAspect="1" noChangeArrowheads="1"/>
          </p:cNvPicPr>
          <p:nvPr/>
        </p:nvPicPr>
        <p:blipFill>
          <a:blip r:embed="rId2" cstate="print"/>
          <a:srcRect/>
          <a:stretch>
            <a:fillRect/>
          </a:stretch>
        </p:blipFill>
        <p:spPr bwMode="auto">
          <a:xfrm>
            <a:off x="152400" y="4953000"/>
            <a:ext cx="975039" cy="838200"/>
          </a:xfrm>
          <a:prstGeom prst="rect">
            <a:avLst/>
          </a:prstGeom>
          <a:noFill/>
        </p:spPr>
      </p:pic>
      <p:sp>
        <p:nvSpPr>
          <p:cNvPr id="7" name="TextBox 6"/>
          <p:cNvSpPr txBox="1"/>
          <p:nvPr/>
        </p:nvSpPr>
        <p:spPr>
          <a:xfrm>
            <a:off x="4800600" y="5105400"/>
            <a:ext cx="2045753" cy="369332"/>
          </a:xfrm>
          <a:prstGeom prst="rect">
            <a:avLst/>
          </a:prstGeom>
          <a:noFill/>
        </p:spPr>
        <p:txBody>
          <a:bodyPr wrap="none" rtlCol="0">
            <a:spAutoFit/>
          </a:bodyPr>
          <a:lstStyle/>
          <a:p>
            <a:r>
              <a:rPr lang="en-US" dirty="0" smtClean="0"/>
              <a:t>Twitter:  @</a:t>
            </a:r>
            <a:r>
              <a:rPr lang="en-US" dirty="0" err="1" smtClean="0"/>
              <a:t>LorcanD</a:t>
            </a:r>
            <a:endParaRPr lang="en-US" dirty="0"/>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a:p>
        </p:txBody>
      </p:sp>
      <p:sp>
        <p:nvSpPr>
          <p:cNvPr id="9" name="Subtitle 8"/>
          <p:cNvSpPr>
            <a:spLocks noGrp="1"/>
          </p:cNvSpPr>
          <p:nvPr>
            <p:ph type="subTitle" idx="13"/>
          </p:nvPr>
        </p:nvSpPr>
        <p:spPr/>
        <p:txBody>
          <a:bodyPr/>
          <a:lstStyle/>
          <a:p>
            <a:endParaRPr lang="en-US"/>
          </a:p>
        </p:txBody>
      </p:sp>
      <p:sp>
        <p:nvSpPr>
          <p:cNvPr id="11" name="Text Placeholder 10"/>
          <p:cNvSpPr>
            <a:spLocks noGrp="1"/>
          </p:cNvSpPr>
          <p:nvPr>
            <p:ph type="body" sz="quarter" idx="15"/>
          </p:nvPr>
        </p:nvSpPr>
        <p:spPr/>
        <p:txBody>
          <a:bodyPr/>
          <a:lstStyle/>
          <a:p>
            <a:endParaRPr lang="en-US"/>
          </a:p>
        </p:txBody>
      </p:sp>
      <p:sp>
        <p:nvSpPr>
          <p:cNvPr id="10" name="Text Placeholder 9"/>
          <p:cNvSpPr>
            <a:spLocks noGrp="1"/>
          </p:cNvSpPr>
          <p:nvPr>
            <p:ph type="body" sz="quarter" idx="14"/>
          </p:nvPr>
        </p:nvSpPr>
        <p:spPr/>
        <p:txBody>
          <a:bodyPr/>
          <a:lstStyle/>
          <a:p>
            <a:endParaRPr lang="en-US"/>
          </a:p>
        </p:txBody>
      </p:sp>
      <p:sp>
        <p:nvSpPr>
          <p:cNvPr id="12" name="Picture Placeholder 11"/>
          <p:cNvSpPr>
            <a:spLocks noGrp="1"/>
          </p:cNvSpPr>
          <p:nvPr>
            <p:ph type="pic" sz="quarter" idx="16"/>
          </p:nvPr>
        </p:nvSpPr>
        <p:spPr/>
      </p:sp>
      <p:sp>
        <p:nvSpPr>
          <p:cNvPr id="13" name="Text Placeholder 12"/>
          <p:cNvSpPr>
            <a:spLocks noGrp="1"/>
          </p:cNvSpPr>
          <p:nvPr>
            <p:ph type="body" sz="quarter" idx="17"/>
          </p:nvPr>
        </p:nvSpPr>
        <p:spPr/>
        <p:txBody>
          <a:bodyPr/>
          <a:lstStyle/>
          <a:p>
            <a:endParaRPr lang="en-US"/>
          </a:p>
        </p:txBody>
      </p:sp>
      <p:sp>
        <p:nvSpPr>
          <p:cNvPr id="14" name="Picture Placeholder 13"/>
          <p:cNvSpPr>
            <a:spLocks noGrp="1"/>
          </p:cNvSpPr>
          <p:nvPr>
            <p:ph type="pic" sz="quarter" idx="18"/>
          </p:nvPr>
        </p:nvSpPr>
        <p:spPr/>
      </p:sp>
      <p:sp>
        <p:nvSpPr>
          <p:cNvPr id="15" name="Text Placeholder 14"/>
          <p:cNvSpPr>
            <a:spLocks noGrp="1"/>
          </p:cNvSpPr>
          <p:nvPr>
            <p:ph type="body" sz="quarter" idx="19"/>
          </p:nvPr>
        </p:nvSpPr>
        <p:spPr/>
        <p:txBody>
          <a:bodyPr/>
          <a:lstStyle/>
          <a:p>
            <a:endParaRPr lang="en-US"/>
          </a:p>
        </p:txBody>
      </p:sp>
      <p:sp>
        <p:nvSpPr>
          <p:cNvPr id="16" name="Picture Placeholder 15"/>
          <p:cNvSpPr>
            <a:spLocks noGrp="1"/>
          </p:cNvSpPr>
          <p:nvPr>
            <p:ph type="pic" sz="quarter" idx="20"/>
          </p:nvPr>
        </p:nvSpPr>
        <p:spPr/>
      </p:sp>
      <p:sp>
        <p:nvSpPr>
          <p:cNvPr id="17" name="Text Placeholder 16"/>
          <p:cNvSpPr>
            <a:spLocks noGrp="1"/>
          </p:cNvSpPr>
          <p:nvPr>
            <p:ph type="body" sz="quarter" idx="21"/>
          </p:nvPr>
        </p:nvSpPr>
        <p:spPr/>
        <p:txBody>
          <a:bodyPr/>
          <a:lstStyle/>
          <a:p>
            <a:endParaRPr lang="en-US"/>
          </a:p>
        </p:txBody>
      </p:sp>
      <p:sp>
        <p:nvSpPr>
          <p:cNvPr id="18" name="Picture Placeholder 17"/>
          <p:cNvSpPr>
            <a:spLocks noGrp="1"/>
          </p:cNvSpPr>
          <p:nvPr>
            <p:ph type="pic" sz="quarter" idx="22"/>
          </p:nvPr>
        </p:nvSpPr>
        <p:spPr/>
      </p:sp>
      <p:sp>
        <p:nvSpPr>
          <p:cNvPr id="19" name="Text Placeholder 18"/>
          <p:cNvSpPr>
            <a:spLocks noGrp="1"/>
          </p:cNvSpPr>
          <p:nvPr>
            <p:ph type="body" sz="quarter" idx="23"/>
          </p:nvPr>
        </p:nvSpPr>
        <p:spPr/>
        <p:txBody>
          <a:bodyPr/>
          <a:lstStyle/>
          <a:p>
            <a:endParaRPr lang="en-US"/>
          </a:p>
        </p:txBody>
      </p:sp>
      <p:sp>
        <p:nvSpPr>
          <p:cNvPr id="20" name="Picture Placeholder 19"/>
          <p:cNvSpPr>
            <a:spLocks noGrp="1"/>
          </p:cNvSpPr>
          <p:nvPr>
            <p:ph type="pic" sz="quarter" idx="24"/>
          </p:nvPr>
        </p:nvSpPr>
        <p:spPr/>
      </p:sp>
      <p:sp>
        <p:nvSpPr>
          <p:cNvPr id="21" name="Text Placeholder 20"/>
          <p:cNvSpPr>
            <a:spLocks noGrp="1"/>
          </p:cNvSpPr>
          <p:nvPr>
            <p:ph type="body" sz="quarter" idx="25"/>
          </p:nvPr>
        </p:nvSpPr>
        <p:spPr/>
        <p:txBody>
          <a:bodyPr/>
          <a:lstStyle/>
          <a:p>
            <a:endParaRPr lang="en-US"/>
          </a:p>
        </p:txBody>
      </p:sp>
      <p:sp>
        <p:nvSpPr>
          <p:cNvPr id="22" name="Picture Placeholder 21"/>
          <p:cNvSpPr>
            <a:spLocks noGrp="1"/>
          </p:cNvSpPr>
          <p:nvPr>
            <p:ph type="pic" sz="quarter" idx="26"/>
          </p:nvPr>
        </p:nvSpPr>
        <p:spPr/>
      </p:sp>
      <p:sp>
        <p:nvSpPr>
          <p:cNvPr id="23" name="Text Placeholder 22"/>
          <p:cNvSpPr>
            <a:spLocks noGrp="1"/>
          </p:cNvSpPr>
          <p:nvPr>
            <p:ph type="body" sz="quarter" idx="27"/>
          </p:nvPr>
        </p:nvSpPr>
        <p:spPr/>
        <p:txBody>
          <a:bodyPr/>
          <a:lstStyle/>
          <a:p>
            <a:endParaRPr lang="en-US"/>
          </a:p>
        </p:txBody>
      </p:sp>
      <p:sp>
        <p:nvSpPr>
          <p:cNvPr id="24" name="Picture Placeholder 23"/>
          <p:cNvSpPr>
            <a:spLocks noGrp="1"/>
          </p:cNvSpPr>
          <p:nvPr>
            <p:ph type="pic" sz="quarter" idx="28"/>
          </p:nvPr>
        </p:nvSpPr>
        <p:spPr/>
      </p:sp>
      <p:sp>
        <p:nvSpPr>
          <p:cNvPr id="25" name="Text Placeholder 24"/>
          <p:cNvSpPr>
            <a:spLocks noGrp="1"/>
          </p:cNvSpPr>
          <p:nvPr>
            <p:ph type="body" sz="quarter" idx="29"/>
          </p:nvPr>
        </p:nvSpPr>
        <p:spPr/>
        <p:txBody>
          <a:bodyPr/>
          <a:lstStyle/>
          <a:p>
            <a:endParaRPr lang="en-US"/>
          </a:p>
        </p:txBody>
      </p:sp>
      <p:sp>
        <p:nvSpPr>
          <p:cNvPr id="26" name="Picture Placeholder 25"/>
          <p:cNvSpPr>
            <a:spLocks noGrp="1"/>
          </p:cNvSpPr>
          <p:nvPr>
            <p:ph type="pic" sz="quarter" idx="30"/>
          </p:nvPr>
        </p:nvSpPr>
        <p:spPr/>
      </p:sp>
      <p:sp>
        <p:nvSpPr>
          <p:cNvPr id="27" name="Text Placeholder 26"/>
          <p:cNvSpPr>
            <a:spLocks noGrp="1"/>
          </p:cNvSpPr>
          <p:nvPr>
            <p:ph type="body" sz="quarter" idx="31"/>
          </p:nvPr>
        </p:nvSpPr>
        <p:spPr/>
        <p:txBody>
          <a:bodyPr/>
          <a:lstStyle/>
          <a:p>
            <a:endParaRPr lang="en-US"/>
          </a:p>
        </p:txBody>
      </p:sp>
      <p:sp>
        <p:nvSpPr>
          <p:cNvPr id="28" name="Picture Placeholder 27"/>
          <p:cNvSpPr>
            <a:spLocks noGrp="1"/>
          </p:cNvSpPr>
          <p:nvPr>
            <p:ph type="pic" sz="quarter" idx="32"/>
          </p:nvPr>
        </p:nvSpPr>
        <p:spPr/>
      </p:sp>
    </p:spTree>
  </p:cSld>
  <p:clrMapOvr>
    <a:masterClrMapping/>
  </p:clrMapOvr>
  <p:transition spd="med">
    <p:pu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9" name="Picture 1"/>
          <p:cNvPicPr>
            <a:picLocks noChangeAspect="1" noChangeArrowheads="1"/>
          </p:cNvPicPr>
          <p:nvPr/>
        </p:nvPicPr>
        <p:blipFill>
          <a:blip r:embed="rId3" cstate="print"/>
          <a:srcRect l="8405" t="25000" r="8405" b="6250"/>
          <a:stretch>
            <a:fillRect/>
          </a:stretch>
        </p:blipFill>
        <p:spPr bwMode="auto">
          <a:xfrm>
            <a:off x="457200" y="381000"/>
            <a:ext cx="8145463" cy="5029200"/>
          </a:xfrm>
          <a:prstGeom prst="rect">
            <a:avLst/>
          </a:prstGeom>
          <a:noFill/>
          <a:ln w="9525" algn="ctr">
            <a:noFill/>
            <a:miter lim="800000"/>
            <a:headEnd/>
            <a:tailEnd/>
          </a:ln>
        </p:spPr>
      </p:pic>
      <p:sp>
        <p:nvSpPr>
          <p:cNvPr id="50180" name="TextBox 5"/>
          <p:cNvSpPr txBox="1">
            <a:spLocks noChangeArrowheads="1"/>
          </p:cNvSpPr>
          <p:nvPr/>
        </p:nvSpPr>
        <p:spPr bwMode="auto">
          <a:xfrm>
            <a:off x="4876800" y="5830887"/>
            <a:ext cx="2870200" cy="341313"/>
          </a:xfrm>
          <a:prstGeom prst="rect">
            <a:avLst/>
          </a:prstGeom>
          <a:noFill/>
          <a:ln w="9525">
            <a:noFill/>
            <a:miter lim="800000"/>
            <a:headEnd/>
            <a:tailEnd/>
          </a:ln>
        </p:spPr>
        <p:txBody>
          <a:bodyPr wrap="none" lIns="91416" tIns="45709" rIns="91416" bIns="45709">
            <a:spAutoFit/>
          </a:bodyPr>
          <a:lstStyle/>
          <a:p>
            <a:pPr defTabSz="912813"/>
            <a:r>
              <a:rPr lang="en-US" sz="1600" i="1" dirty="0">
                <a:latin typeface="Calibri" pitchFamily="34" charset="0"/>
              </a:rPr>
              <a:t>Harvard Business Review (1999)</a:t>
            </a:r>
          </a:p>
        </p:txBody>
      </p:sp>
      <p:sp>
        <p:nvSpPr>
          <p:cNvPr id="4" name="Oval 3"/>
          <p:cNvSpPr/>
          <p:nvPr/>
        </p:nvSpPr>
        <p:spPr>
          <a:xfrm>
            <a:off x="4724400" y="4572000"/>
            <a:ext cx="2438400" cy="38100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114800" y="4038600"/>
            <a:ext cx="2438400" cy="38100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562600"/>
            <a:ext cx="4648200" cy="1143000"/>
          </a:xfrm>
        </p:spPr>
        <p:txBody>
          <a:bodyPr rtlCol="0">
            <a:noAutofit/>
          </a:bodyPr>
          <a:lstStyle/>
          <a:p>
            <a:pPr defTabSz="914212" fontAlgn="auto">
              <a:spcAft>
                <a:spcPts val="0"/>
              </a:spcAft>
              <a:defRPr/>
            </a:pPr>
            <a:r>
              <a:rPr lang="en-US" sz="3200" dirty="0" smtClean="0"/>
              <a:t>Core components </a:t>
            </a:r>
            <a:br>
              <a:rPr lang="en-US" sz="3200" dirty="0" smtClean="0"/>
            </a:br>
            <a:r>
              <a:rPr lang="en-US" sz="3200" dirty="0" smtClean="0"/>
              <a:t>of a firm</a:t>
            </a:r>
          </a:p>
        </p:txBody>
      </p:sp>
      <p:graphicFrame>
        <p:nvGraphicFramePr>
          <p:cNvPr id="2050" name="Chart 3"/>
          <p:cNvGraphicFramePr>
            <a:graphicFrameLocks/>
          </p:cNvGraphicFramePr>
          <p:nvPr/>
        </p:nvGraphicFramePr>
        <p:xfrm>
          <a:off x="1524000" y="1524000"/>
          <a:ext cx="6096000" cy="4064000"/>
        </p:xfrm>
        <a:graphic>
          <a:graphicData uri="http://schemas.openxmlformats.org/presentationml/2006/ole">
            <p:oleObj spid="_x0000_s2050" r:id="rId3" imgW="6096528" imgH="4060288" progId="Excel.Sheet.8">
              <p:embed/>
            </p:oleObj>
          </a:graphicData>
        </a:graphic>
      </p:graphicFrame>
      <p:sp>
        <p:nvSpPr>
          <p:cNvPr id="2052" name="TextBox 4"/>
          <p:cNvSpPr txBox="1">
            <a:spLocks noChangeArrowheads="1"/>
          </p:cNvSpPr>
          <p:nvPr/>
        </p:nvSpPr>
        <p:spPr bwMode="auto">
          <a:xfrm>
            <a:off x="3009900" y="2286000"/>
            <a:ext cx="1714500" cy="923307"/>
          </a:xfrm>
          <a:prstGeom prst="rect">
            <a:avLst/>
          </a:prstGeom>
          <a:noFill/>
          <a:ln w="9525">
            <a:noFill/>
            <a:miter lim="800000"/>
            <a:headEnd/>
            <a:tailEnd/>
          </a:ln>
        </p:spPr>
        <p:txBody>
          <a:bodyPr lIns="91416" tIns="45709" rIns="91416" bIns="45709">
            <a:spAutoFit/>
          </a:bodyPr>
          <a:lstStyle/>
          <a:p>
            <a:pPr defTabSz="912813"/>
            <a:r>
              <a:rPr lang="en-US" sz="1800" dirty="0">
                <a:latin typeface="Calibri" pitchFamily="34" charset="0"/>
              </a:rPr>
              <a:t>Customer</a:t>
            </a:r>
          </a:p>
          <a:p>
            <a:pPr defTabSz="912813"/>
            <a:r>
              <a:rPr lang="en-US" sz="1800" dirty="0">
                <a:latin typeface="Calibri" pitchFamily="34" charset="0"/>
              </a:rPr>
              <a:t>Relationship</a:t>
            </a:r>
          </a:p>
          <a:p>
            <a:pPr defTabSz="912813"/>
            <a:r>
              <a:rPr lang="en-US" sz="1800" dirty="0">
                <a:latin typeface="Calibri" pitchFamily="34" charset="0"/>
              </a:rPr>
              <a:t>Management </a:t>
            </a:r>
          </a:p>
        </p:txBody>
      </p:sp>
      <p:sp>
        <p:nvSpPr>
          <p:cNvPr id="2053" name="TextBox 5"/>
          <p:cNvSpPr txBox="1">
            <a:spLocks noChangeArrowheads="1"/>
          </p:cNvSpPr>
          <p:nvPr/>
        </p:nvSpPr>
        <p:spPr bwMode="auto">
          <a:xfrm>
            <a:off x="4724400" y="2667000"/>
            <a:ext cx="1571625" cy="646309"/>
          </a:xfrm>
          <a:prstGeom prst="rect">
            <a:avLst/>
          </a:prstGeom>
          <a:noFill/>
          <a:ln w="9525">
            <a:noFill/>
            <a:miter lim="800000"/>
            <a:headEnd/>
            <a:tailEnd/>
          </a:ln>
        </p:spPr>
        <p:txBody>
          <a:bodyPr lIns="91416" tIns="45709" rIns="91416" bIns="45709">
            <a:spAutoFit/>
          </a:bodyPr>
          <a:lstStyle/>
          <a:p>
            <a:pPr defTabSz="912813"/>
            <a:r>
              <a:rPr lang="en-US" sz="1800" dirty="0">
                <a:latin typeface="Calibri" pitchFamily="34" charset="0"/>
              </a:rPr>
              <a:t>Product Innovation</a:t>
            </a:r>
          </a:p>
        </p:txBody>
      </p:sp>
      <p:sp>
        <p:nvSpPr>
          <p:cNvPr id="2054" name="TextBox 6"/>
          <p:cNvSpPr txBox="1">
            <a:spLocks noChangeArrowheads="1"/>
          </p:cNvSpPr>
          <p:nvPr/>
        </p:nvSpPr>
        <p:spPr bwMode="auto">
          <a:xfrm>
            <a:off x="3733800" y="4495800"/>
            <a:ext cx="1752600" cy="369310"/>
          </a:xfrm>
          <a:prstGeom prst="rect">
            <a:avLst/>
          </a:prstGeom>
          <a:noFill/>
          <a:ln w="9525">
            <a:noFill/>
            <a:miter lim="800000"/>
            <a:headEnd/>
            <a:tailEnd/>
          </a:ln>
        </p:spPr>
        <p:txBody>
          <a:bodyPr lIns="91416" tIns="45709" rIns="91416" bIns="45709">
            <a:spAutoFit/>
          </a:bodyPr>
          <a:lstStyle/>
          <a:p>
            <a:pPr defTabSz="912813"/>
            <a:r>
              <a:rPr lang="en-US" sz="1800" dirty="0">
                <a:latin typeface="Calibri" pitchFamily="34" charset="0"/>
              </a:rPr>
              <a:t>Infrastructure</a:t>
            </a:r>
          </a:p>
        </p:txBody>
      </p:sp>
      <p:sp>
        <p:nvSpPr>
          <p:cNvPr id="2055" name="TextBox 7"/>
          <p:cNvSpPr txBox="1">
            <a:spLocks noChangeArrowheads="1"/>
          </p:cNvSpPr>
          <p:nvPr/>
        </p:nvSpPr>
        <p:spPr bwMode="auto">
          <a:xfrm>
            <a:off x="5214938" y="4875213"/>
            <a:ext cx="3697287" cy="1446212"/>
          </a:xfrm>
          <a:prstGeom prst="rect">
            <a:avLst/>
          </a:prstGeom>
          <a:noFill/>
          <a:ln w="9525">
            <a:noFill/>
            <a:miter lim="800000"/>
            <a:headEnd/>
            <a:tailEnd/>
          </a:ln>
        </p:spPr>
        <p:txBody>
          <a:bodyPr lIns="91416" tIns="45709" rIns="91416" bIns="45709">
            <a:spAutoFit/>
          </a:bodyPr>
          <a:lstStyle/>
          <a:p>
            <a:pPr defTabSz="912813"/>
            <a:r>
              <a:rPr lang="en-US" sz="2200">
                <a:latin typeface="Calibri" pitchFamily="34" charset="0"/>
              </a:rPr>
              <a:t>Back office capacities that</a:t>
            </a:r>
          </a:p>
          <a:p>
            <a:pPr defTabSz="912813"/>
            <a:r>
              <a:rPr lang="en-US" sz="2200">
                <a:latin typeface="Calibri" pitchFamily="34" charset="0"/>
              </a:rPr>
              <a:t>support day-to-day operations</a:t>
            </a:r>
          </a:p>
          <a:p>
            <a:pPr defTabSz="912813"/>
            <a:r>
              <a:rPr lang="en-US" sz="2200">
                <a:latin typeface="Calibri" pitchFamily="34" charset="0"/>
              </a:rPr>
              <a:t>“Routinized” workflows</a:t>
            </a:r>
          </a:p>
          <a:p>
            <a:pPr defTabSz="912813"/>
            <a:r>
              <a:rPr lang="en-US" sz="2200">
                <a:latin typeface="Calibri" pitchFamily="34" charset="0"/>
              </a:rPr>
              <a:t>Economies of scale important</a:t>
            </a:r>
          </a:p>
        </p:txBody>
      </p:sp>
      <p:sp>
        <p:nvSpPr>
          <p:cNvPr id="2056" name="TextBox 8"/>
          <p:cNvSpPr txBox="1">
            <a:spLocks noChangeArrowheads="1"/>
          </p:cNvSpPr>
          <p:nvPr/>
        </p:nvSpPr>
        <p:spPr bwMode="auto">
          <a:xfrm>
            <a:off x="5589588" y="482600"/>
            <a:ext cx="3251200" cy="1446213"/>
          </a:xfrm>
          <a:prstGeom prst="rect">
            <a:avLst/>
          </a:prstGeom>
          <a:noFill/>
          <a:ln w="9525">
            <a:noFill/>
            <a:miter lim="800000"/>
            <a:headEnd/>
            <a:tailEnd/>
          </a:ln>
        </p:spPr>
        <p:txBody>
          <a:bodyPr wrap="none" lIns="91416" tIns="45709" rIns="91416" bIns="45709">
            <a:spAutoFit/>
          </a:bodyPr>
          <a:lstStyle/>
          <a:p>
            <a:pPr defTabSz="912813"/>
            <a:r>
              <a:rPr lang="en-US" sz="2200">
                <a:latin typeface="Calibri" pitchFamily="34" charset="0"/>
              </a:rPr>
              <a:t>Develop new products and</a:t>
            </a:r>
          </a:p>
          <a:p>
            <a:pPr defTabSz="912813"/>
            <a:r>
              <a:rPr lang="en-US" sz="2200">
                <a:latin typeface="Calibri" pitchFamily="34" charset="0"/>
              </a:rPr>
              <a:t>services and bring them to</a:t>
            </a:r>
          </a:p>
          <a:p>
            <a:pPr defTabSz="912813"/>
            <a:r>
              <a:rPr lang="en-US" sz="2200">
                <a:latin typeface="Calibri" pitchFamily="34" charset="0"/>
              </a:rPr>
              <a:t>market</a:t>
            </a:r>
          </a:p>
          <a:p>
            <a:pPr defTabSz="912813"/>
            <a:r>
              <a:rPr lang="en-US" sz="2200">
                <a:latin typeface="Calibri" pitchFamily="34" charset="0"/>
              </a:rPr>
              <a:t>Speed/flexibility important</a:t>
            </a:r>
          </a:p>
        </p:txBody>
      </p:sp>
      <p:sp>
        <p:nvSpPr>
          <p:cNvPr id="2057" name="TextBox 9"/>
          <p:cNvSpPr txBox="1">
            <a:spLocks noChangeArrowheads="1"/>
          </p:cNvSpPr>
          <p:nvPr/>
        </p:nvSpPr>
        <p:spPr bwMode="auto">
          <a:xfrm>
            <a:off x="285750" y="322263"/>
            <a:ext cx="4554538" cy="1446212"/>
          </a:xfrm>
          <a:prstGeom prst="rect">
            <a:avLst/>
          </a:prstGeom>
          <a:noFill/>
          <a:ln w="9525">
            <a:noFill/>
            <a:miter lim="800000"/>
            <a:headEnd/>
            <a:tailEnd/>
          </a:ln>
        </p:spPr>
        <p:txBody>
          <a:bodyPr lIns="91416" tIns="45709" rIns="91416" bIns="45709">
            <a:spAutoFit/>
          </a:bodyPr>
          <a:lstStyle/>
          <a:p>
            <a:pPr defTabSz="912813"/>
            <a:r>
              <a:rPr lang="en-US" sz="2200">
                <a:latin typeface="Calibri" pitchFamily="34" charset="0"/>
              </a:rPr>
              <a:t>Attracting and building relationships with customers</a:t>
            </a:r>
          </a:p>
          <a:p>
            <a:pPr defTabSz="912813"/>
            <a:r>
              <a:rPr lang="en-US" sz="2200">
                <a:latin typeface="Calibri" pitchFamily="34" charset="0"/>
              </a:rPr>
              <a:t>“Service-oriented”, customization</a:t>
            </a:r>
          </a:p>
          <a:p>
            <a:pPr defTabSz="912813"/>
            <a:r>
              <a:rPr lang="en-US" sz="2200">
                <a:latin typeface="Calibri" pitchFamily="34" charset="0"/>
              </a:rPr>
              <a:t>Economies of scope important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Chart 3"/>
          <p:cNvGraphicFramePr>
            <a:graphicFrameLocks/>
          </p:cNvGraphicFramePr>
          <p:nvPr/>
        </p:nvGraphicFramePr>
        <p:xfrm>
          <a:off x="1524000" y="1524000"/>
          <a:ext cx="6096000" cy="4064000"/>
        </p:xfrm>
        <a:graphic>
          <a:graphicData uri="http://schemas.openxmlformats.org/presentationml/2006/ole">
            <p:oleObj spid="_x0000_s33794" r:id="rId3" imgW="6096528" imgH="4060288" progId="Excel.Sheet.8">
              <p:embed/>
            </p:oleObj>
          </a:graphicData>
        </a:graphic>
      </p:graphicFrame>
      <p:sp>
        <p:nvSpPr>
          <p:cNvPr id="2052" name="TextBox 4"/>
          <p:cNvSpPr txBox="1">
            <a:spLocks noChangeArrowheads="1"/>
          </p:cNvSpPr>
          <p:nvPr/>
        </p:nvSpPr>
        <p:spPr bwMode="auto">
          <a:xfrm>
            <a:off x="2781300" y="2743200"/>
            <a:ext cx="2095500" cy="461643"/>
          </a:xfrm>
          <a:prstGeom prst="rect">
            <a:avLst/>
          </a:prstGeom>
          <a:noFill/>
          <a:ln w="9525">
            <a:noFill/>
            <a:miter lim="800000"/>
            <a:headEnd/>
            <a:tailEnd/>
          </a:ln>
        </p:spPr>
        <p:txBody>
          <a:bodyPr wrap="square" lIns="91416" tIns="45709" rIns="91416" bIns="45709">
            <a:spAutoFit/>
          </a:bodyPr>
          <a:lstStyle/>
          <a:p>
            <a:pPr defTabSz="912813"/>
            <a:r>
              <a:rPr lang="en-US" sz="2400" b="1" dirty="0" smtClean="0">
                <a:latin typeface="Calibri" pitchFamily="34" charset="0"/>
              </a:rPr>
              <a:t>Engagement </a:t>
            </a:r>
            <a:endParaRPr lang="en-US" sz="2400" b="1" dirty="0">
              <a:latin typeface="Calibri" pitchFamily="34" charset="0"/>
            </a:endParaRPr>
          </a:p>
        </p:txBody>
      </p:sp>
      <p:sp>
        <p:nvSpPr>
          <p:cNvPr id="2053" name="TextBox 5"/>
          <p:cNvSpPr txBox="1">
            <a:spLocks noChangeArrowheads="1"/>
          </p:cNvSpPr>
          <p:nvPr/>
        </p:nvSpPr>
        <p:spPr bwMode="auto">
          <a:xfrm>
            <a:off x="4724400" y="2667000"/>
            <a:ext cx="1571625" cy="461643"/>
          </a:xfrm>
          <a:prstGeom prst="rect">
            <a:avLst/>
          </a:prstGeom>
          <a:noFill/>
          <a:ln w="9525">
            <a:noFill/>
            <a:miter lim="800000"/>
            <a:headEnd/>
            <a:tailEnd/>
          </a:ln>
        </p:spPr>
        <p:txBody>
          <a:bodyPr lIns="91416" tIns="45709" rIns="91416" bIns="45709">
            <a:spAutoFit/>
          </a:bodyPr>
          <a:lstStyle/>
          <a:p>
            <a:pPr defTabSz="912813"/>
            <a:r>
              <a:rPr lang="en-US" sz="2400" b="1" dirty="0" smtClean="0">
                <a:latin typeface="Calibri" pitchFamily="34" charset="0"/>
              </a:rPr>
              <a:t>Innovation</a:t>
            </a:r>
            <a:endParaRPr lang="en-US" sz="2400" b="1" dirty="0">
              <a:latin typeface="Calibri" pitchFamily="34" charset="0"/>
            </a:endParaRPr>
          </a:p>
        </p:txBody>
      </p:sp>
      <p:sp>
        <p:nvSpPr>
          <p:cNvPr id="2054" name="TextBox 6"/>
          <p:cNvSpPr txBox="1">
            <a:spLocks noChangeArrowheads="1"/>
          </p:cNvSpPr>
          <p:nvPr/>
        </p:nvSpPr>
        <p:spPr bwMode="auto">
          <a:xfrm>
            <a:off x="3429000" y="4495800"/>
            <a:ext cx="2209800" cy="461643"/>
          </a:xfrm>
          <a:prstGeom prst="rect">
            <a:avLst/>
          </a:prstGeom>
          <a:noFill/>
          <a:ln w="9525">
            <a:noFill/>
            <a:miter lim="800000"/>
            <a:headEnd/>
            <a:tailEnd/>
          </a:ln>
        </p:spPr>
        <p:txBody>
          <a:bodyPr wrap="square" lIns="91416" tIns="45709" rIns="91416" bIns="45709">
            <a:spAutoFit/>
          </a:bodyPr>
          <a:lstStyle/>
          <a:p>
            <a:pPr defTabSz="912813"/>
            <a:r>
              <a:rPr lang="en-US" sz="2400" b="1" dirty="0">
                <a:latin typeface="Calibri" pitchFamily="34" charset="0"/>
              </a:rPr>
              <a:t>Infrastructure</a:t>
            </a:r>
          </a:p>
        </p:txBody>
      </p:sp>
      <p:sp>
        <p:nvSpPr>
          <p:cNvPr id="2055" name="TextBox 7"/>
          <p:cNvSpPr txBox="1">
            <a:spLocks noChangeArrowheads="1"/>
          </p:cNvSpPr>
          <p:nvPr/>
        </p:nvSpPr>
        <p:spPr bwMode="auto">
          <a:xfrm>
            <a:off x="152400" y="5181600"/>
            <a:ext cx="3697287" cy="1446212"/>
          </a:xfrm>
          <a:prstGeom prst="rect">
            <a:avLst/>
          </a:prstGeom>
          <a:noFill/>
          <a:ln w="9525">
            <a:noFill/>
            <a:miter lim="800000"/>
            <a:headEnd/>
            <a:tailEnd/>
          </a:ln>
        </p:spPr>
        <p:txBody>
          <a:bodyPr lIns="91416" tIns="45709" rIns="91416" bIns="45709">
            <a:spAutoFit/>
          </a:bodyPr>
          <a:lstStyle/>
          <a:p>
            <a:pPr defTabSz="912813"/>
            <a:r>
              <a:rPr lang="en-US" sz="2200" dirty="0">
                <a:latin typeface="Calibri" pitchFamily="34" charset="0"/>
              </a:rPr>
              <a:t>Back office capacities that</a:t>
            </a:r>
          </a:p>
          <a:p>
            <a:pPr defTabSz="912813"/>
            <a:r>
              <a:rPr lang="en-US" sz="2200" dirty="0">
                <a:latin typeface="Calibri" pitchFamily="34" charset="0"/>
              </a:rPr>
              <a:t>support day-to-day operations</a:t>
            </a:r>
          </a:p>
          <a:p>
            <a:pPr defTabSz="912813"/>
            <a:r>
              <a:rPr lang="en-US" sz="2200" dirty="0">
                <a:latin typeface="Calibri" pitchFamily="34" charset="0"/>
              </a:rPr>
              <a:t>“</a:t>
            </a:r>
            <a:r>
              <a:rPr lang="en-US" sz="2200" dirty="0" err="1">
                <a:latin typeface="Calibri" pitchFamily="34" charset="0"/>
              </a:rPr>
              <a:t>Routinized</a:t>
            </a:r>
            <a:r>
              <a:rPr lang="en-US" sz="2200" dirty="0">
                <a:latin typeface="Calibri" pitchFamily="34" charset="0"/>
              </a:rPr>
              <a:t>” workflows</a:t>
            </a:r>
          </a:p>
          <a:p>
            <a:pPr defTabSz="912813"/>
            <a:r>
              <a:rPr lang="en-US" sz="2200" dirty="0">
                <a:latin typeface="Calibri" pitchFamily="34" charset="0"/>
              </a:rPr>
              <a:t>Economies of scale important</a:t>
            </a:r>
          </a:p>
        </p:txBody>
      </p:sp>
      <p:sp>
        <p:nvSpPr>
          <p:cNvPr id="2056" name="TextBox 8"/>
          <p:cNvSpPr txBox="1">
            <a:spLocks noChangeArrowheads="1"/>
          </p:cNvSpPr>
          <p:nvPr/>
        </p:nvSpPr>
        <p:spPr bwMode="auto">
          <a:xfrm>
            <a:off x="5181600" y="482600"/>
            <a:ext cx="3974694" cy="1107973"/>
          </a:xfrm>
          <a:prstGeom prst="rect">
            <a:avLst/>
          </a:prstGeom>
          <a:noFill/>
          <a:ln w="9525">
            <a:noFill/>
            <a:miter lim="800000"/>
            <a:headEnd/>
            <a:tailEnd/>
          </a:ln>
        </p:spPr>
        <p:txBody>
          <a:bodyPr wrap="none" lIns="91416" tIns="45709" rIns="91416" bIns="45709">
            <a:spAutoFit/>
          </a:bodyPr>
          <a:lstStyle/>
          <a:p>
            <a:pPr defTabSz="912813"/>
            <a:r>
              <a:rPr lang="en-US" sz="2200" dirty="0">
                <a:latin typeface="Calibri" pitchFamily="34" charset="0"/>
              </a:rPr>
              <a:t>Develop </a:t>
            </a:r>
            <a:r>
              <a:rPr lang="en-US" sz="2200" dirty="0" smtClean="0">
                <a:latin typeface="Calibri" pitchFamily="34" charset="0"/>
              </a:rPr>
              <a:t>new</a:t>
            </a:r>
            <a:endParaRPr lang="en-US" sz="2200" dirty="0">
              <a:latin typeface="Calibri" pitchFamily="34" charset="0"/>
            </a:endParaRPr>
          </a:p>
          <a:p>
            <a:pPr defTabSz="912813"/>
            <a:r>
              <a:rPr lang="en-US" sz="2200" dirty="0">
                <a:latin typeface="Calibri" pitchFamily="34" charset="0"/>
              </a:rPr>
              <a:t>services and </a:t>
            </a:r>
            <a:r>
              <a:rPr lang="en-US" sz="2200" dirty="0" smtClean="0">
                <a:latin typeface="Calibri" pitchFamily="34" charset="0"/>
              </a:rPr>
              <a:t>have them accepted</a:t>
            </a:r>
            <a:endParaRPr lang="en-US" sz="2200" dirty="0">
              <a:latin typeface="Calibri" pitchFamily="34" charset="0"/>
            </a:endParaRPr>
          </a:p>
          <a:p>
            <a:pPr defTabSz="912813"/>
            <a:r>
              <a:rPr lang="en-US" sz="2200" dirty="0">
                <a:latin typeface="Calibri" pitchFamily="34" charset="0"/>
              </a:rPr>
              <a:t>Speed/flexibility important</a:t>
            </a:r>
          </a:p>
        </p:txBody>
      </p:sp>
      <p:sp>
        <p:nvSpPr>
          <p:cNvPr id="2057" name="TextBox 9"/>
          <p:cNvSpPr txBox="1">
            <a:spLocks noChangeArrowheads="1"/>
          </p:cNvSpPr>
          <p:nvPr/>
        </p:nvSpPr>
        <p:spPr bwMode="auto">
          <a:xfrm>
            <a:off x="285750" y="322263"/>
            <a:ext cx="4554538" cy="1446212"/>
          </a:xfrm>
          <a:prstGeom prst="rect">
            <a:avLst/>
          </a:prstGeom>
          <a:noFill/>
          <a:ln w="9525">
            <a:noFill/>
            <a:miter lim="800000"/>
            <a:headEnd/>
            <a:tailEnd/>
          </a:ln>
        </p:spPr>
        <p:txBody>
          <a:bodyPr lIns="91416" tIns="45709" rIns="91416" bIns="45709">
            <a:spAutoFit/>
          </a:bodyPr>
          <a:lstStyle/>
          <a:p>
            <a:pPr defTabSz="912813"/>
            <a:r>
              <a:rPr lang="en-US" sz="2200" dirty="0">
                <a:latin typeface="Calibri" pitchFamily="34" charset="0"/>
              </a:rPr>
              <a:t>Attracting and building relationships with </a:t>
            </a:r>
            <a:r>
              <a:rPr lang="en-US" sz="2200" dirty="0" smtClean="0">
                <a:latin typeface="Calibri" pitchFamily="34" charset="0"/>
              </a:rPr>
              <a:t>researchers and learners</a:t>
            </a:r>
            <a:endParaRPr lang="en-US" sz="2200" dirty="0">
              <a:latin typeface="Calibri" pitchFamily="34" charset="0"/>
            </a:endParaRPr>
          </a:p>
          <a:p>
            <a:pPr defTabSz="912813"/>
            <a:r>
              <a:rPr lang="en-US" sz="2200" dirty="0">
                <a:latin typeface="Calibri" pitchFamily="34" charset="0"/>
              </a:rPr>
              <a:t>“Service-oriented”, customization</a:t>
            </a:r>
          </a:p>
          <a:p>
            <a:pPr defTabSz="912813"/>
            <a:r>
              <a:rPr lang="en-US" sz="2200" dirty="0">
                <a:latin typeface="Calibri" pitchFamily="34" charset="0"/>
              </a:rPr>
              <a:t>Economies of scope important</a:t>
            </a:r>
          </a:p>
        </p:txBody>
      </p:sp>
      <p:sp>
        <p:nvSpPr>
          <p:cNvPr id="10" name="Title 9"/>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9" name="Picture 5"/>
          <p:cNvPicPr>
            <a:picLocks noGrp="1" noChangeAspect="1" noChangeArrowheads="1"/>
          </p:cNvPicPr>
          <p:nvPr>
            <p:ph idx="1"/>
          </p:nvPr>
        </p:nvPicPr>
        <p:blipFill>
          <a:blip r:embed="rId4" cstate="print"/>
          <a:srcRect/>
          <a:stretch>
            <a:fillRect/>
          </a:stretch>
        </p:blipFill>
        <p:spPr bwMode="auto">
          <a:xfrm>
            <a:off x="278473" y="838200"/>
            <a:ext cx="8587053" cy="4830763"/>
          </a:xfrm>
          <a:prstGeom prst="rect">
            <a:avLst/>
          </a:prstGeom>
          <a:noFill/>
          <a:ln w="9525">
            <a:noFill/>
            <a:miter lim="800000"/>
            <a:headEnd/>
            <a:tailEnd/>
          </a:ln>
        </p:spPr>
      </p:pic>
      <p:sp>
        <p:nvSpPr>
          <p:cNvPr id="4" name="TextBox 3"/>
          <p:cNvSpPr txBox="1"/>
          <p:nvPr/>
        </p:nvSpPr>
        <p:spPr>
          <a:xfrm>
            <a:off x="914400" y="5867400"/>
            <a:ext cx="2047805" cy="646331"/>
          </a:xfrm>
          <a:prstGeom prst="rect">
            <a:avLst/>
          </a:prstGeom>
          <a:noFill/>
          <a:ln>
            <a:solidFill>
              <a:schemeClr val="accent3"/>
            </a:solidFill>
          </a:ln>
        </p:spPr>
        <p:txBody>
          <a:bodyPr wrap="none" rtlCol="0">
            <a:spAutoFit/>
          </a:bodyPr>
          <a:lstStyle/>
          <a:p>
            <a:r>
              <a:rPr lang="en-US" sz="3600" b="1" dirty="0" smtClean="0"/>
              <a:t>Boundary</a:t>
            </a:r>
            <a:endParaRPr lang="en-US" sz="3600" b="1" dirty="0"/>
          </a:p>
        </p:txBody>
      </p:sp>
      <p:sp>
        <p:nvSpPr>
          <p:cNvPr id="5" name="TextBox 4"/>
          <p:cNvSpPr txBox="1"/>
          <p:nvPr/>
        </p:nvSpPr>
        <p:spPr>
          <a:xfrm>
            <a:off x="6553200" y="5867400"/>
            <a:ext cx="1102289" cy="646331"/>
          </a:xfrm>
          <a:prstGeom prst="rect">
            <a:avLst/>
          </a:prstGeom>
          <a:noFill/>
          <a:ln>
            <a:solidFill>
              <a:schemeClr val="accent3"/>
            </a:solidFill>
          </a:ln>
        </p:spPr>
        <p:txBody>
          <a:bodyPr wrap="none" rtlCol="0">
            <a:spAutoFit/>
          </a:bodyPr>
          <a:lstStyle/>
          <a:p>
            <a:r>
              <a:rPr lang="en-US" sz="3600" b="1" dirty="0" smtClean="0"/>
              <a:t>Flow</a:t>
            </a:r>
            <a:endParaRPr lang="en-US" sz="3600" b="1" dirty="0"/>
          </a:p>
        </p:txBody>
      </p:sp>
      <p:sp>
        <p:nvSpPr>
          <p:cNvPr id="6" name="Rectangle 5"/>
          <p:cNvSpPr/>
          <p:nvPr/>
        </p:nvSpPr>
        <p:spPr>
          <a:xfrm>
            <a:off x="0" y="3657600"/>
            <a:ext cx="34290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latin typeface="Segoe UI" pitchFamily="34" charset="0"/>
                <a:cs typeface="Segoe UI" pitchFamily="34" charset="0"/>
              </a:rPr>
              <a:t>Infrastructure</a:t>
            </a:r>
            <a:endParaRPr lang="en-US" sz="4000" dirty="0">
              <a:solidFill>
                <a:schemeClr val="tx1"/>
              </a:solidFill>
              <a:latin typeface="Segoe UI" pitchFamily="34" charset="0"/>
              <a:cs typeface="Segoe UI" pitchFamily="34" charset="0"/>
            </a:endParaRPr>
          </a:p>
        </p:txBody>
      </p:sp>
      <p:sp>
        <p:nvSpPr>
          <p:cNvPr id="7" name="Rectangle 6"/>
          <p:cNvSpPr/>
          <p:nvPr/>
        </p:nvSpPr>
        <p:spPr>
          <a:xfrm>
            <a:off x="5562600" y="1066800"/>
            <a:ext cx="35814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latin typeface="Segoe UI" pitchFamily="34" charset="0"/>
                <a:cs typeface="Segoe UI" pitchFamily="34" charset="0"/>
              </a:rPr>
              <a:t>Relationship</a:t>
            </a:r>
            <a:br>
              <a:rPr lang="en-US" sz="4000" dirty="0" smtClean="0">
                <a:solidFill>
                  <a:schemeClr val="tx1"/>
                </a:solidFill>
                <a:latin typeface="Segoe UI" pitchFamily="34" charset="0"/>
                <a:cs typeface="Segoe UI" pitchFamily="34" charset="0"/>
              </a:rPr>
            </a:br>
            <a:r>
              <a:rPr lang="en-US" sz="4000" dirty="0" smtClean="0">
                <a:solidFill>
                  <a:schemeClr val="tx1"/>
                </a:solidFill>
                <a:latin typeface="Segoe UI" pitchFamily="34" charset="0"/>
                <a:cs typeface="Segoe UI" pitchFamily="34" charset="0"/>
              </a:rPr>
              <a:t>management</a:t>
            </a:r>
            <a:endParaRPr lang="en-US" sz="4000" dirty="0">
              <a:solidFill>
                <a:schemeClr val="tx1"/>
              </a:solidFill>
              <a:latin typeface="Segoe UI" pitchFamily="34" charset="0"/>
              <a:cs typeface="Segoe UI" pitchFamily="34" charset="0"/>
            </a:endParaRPr>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1+#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5" name="Subtitle 4"/>
          <p:cNvSpPr>
            <a:spLocks noGrp="1"/>
          </p:cNvSpPr>
          <p:nvPr>
            <p:ph type="subTitle" idx="13"/>
          </p:nvPr>
        </p:nvSpPr>
        <p:spPr>
          <a:xfrm>
            <a:off x="-45720" y="1341120"/>
            <a:ext cx="6400800" cy="640080"/>
          </a:xfrm>
        </p:spPr>
        <p:txBody>
          <a:bodyPr/>
          <a:lstStyle/>
          <a:p>
            <a:r>
              <a:rPr lang="en-US" dirty="0" smtClean="0"/>
              <a:t>Shifting library boundaries</a:t>
            </a:r>
            <a:endParaRPr lang="en-US" dirty="0"/>
          </a:p>
        </p:txBody>
      </p:sp>
      <p:sp>
        <p:nvSpPr>
          <p:cNvPr id="7" name="Text Placeholder 6"/>
          <p:cNvSpPr>
            <a:spLocks noGrp="1"/>
          </p:cNvSpPr>
          <p:nvPr>
            <p:ph type="body" sz="quarter" idx="15"/>
          </p:nvPr>
        </p:nvSpPr>
        <p:spPr/>
        <p:txBody>
          <a:bodyPr/>
          <a:lstStyle/>
          <a:p>
            <a:endParaRPr lang="en-US"/>
          </a:p>
        </p:txBody>
      </p:sp>
      <p:sp>
        <p:nvSpPr>
          <p:cNvPr id="6" name="Text Placeholder 5"/>
          <p:cNvSpPr>
            <a:spLocks noGrp="1"/>
          </p:cNvSpPr>
          <p:nvPr>
            <p:ph type="body" sz="quarter" idx="14"/>
          </p:nvPr>
        </p:nvSpPr>
        <p:spPr>
          <a:xfrm>
            <a:off x="914400" y="2194560"/>
            <a:ext cx="7543800" cy="457200"/>
          </a:xfrm>
        </p:spPr>
        <p:txBody>
          <a:bodyPr/>
          <a:lstStyle/>
          <a:p>
            <a:r>
              <a:rPr lang="en-US" dirty="0" smtClean="0"/>
              <a:t>Libraries </a:t>
            </a:r>
            <a:r>
              <a:rPr lang="en-US" dirty="0" err="1" smtClean="0"/>
              <a:t>externalising</a:t>
            </a:r>
            <a:r>
              <a:rPr lang="en-US" dirty="0" smtClean="0"/>
              <a:t> infrastructure</a:t>
            </a:r>
            <a:endParaRPr lang="en-US" dirty="0"/>
          </a:p>
        </p:txBody>
      </p:sp>
      <p:pic>
        <p:nvPicPr>
          <p:cNvPr id="129028" name="Picture 4" descr="http://upload.wikimedia.org/wikipedia/commons/thumb/5/50/Automated_Storage_and_Retrieval_System_-_Defense_Visual_Information_Center_%C2%B7_DD-ST-96-00253.JPEG/79px-Automated_Storage_and_Retrieval_System_-_Defense_Visual_Information_Center_%C2%B7_DD-ST-96-00253.JPEG"/>
          <p:cNvPicPr>
            <a:picLocks noGrp="1" noChangeAspect="1" noChangeArrowheads="1"/>
          </p:cNvPicPr>
          <p:nvPr>
            <p:ph type="pic" sz="quarter" idx="16"/>
          </p:nvPr>
        </p:nvPicPr>
        <p:blipFill>
          <a:blip r:embed="rId2" cstate="print"/>
          <a:srcRect t="17083" b="17083"/>
          <a:stretch>
            <a:fillRect/>
          </a:stretch>
        </p:blipFill>
        <p:spPr bwMode="auto">
          <a:xfrm>
            <a:off x="45720" y="2362200"/>
            <a:ext cx="914400" cy="914400"/>
          </a:xfrm>
          <a:prstGeom prst="rect">
            <a:avLst/>
          </a:prstGeom>
          <a:noFill/>
        </p:spPr>
      </p:pic>
      <p:sp>
        <p:nvSpPr>
          <p:cNvPr id="9" name="Text Placeholder 8"/>
          <p:cNvSpPr>
            <a:spLocks noGrp="1"/>
          </p:cNvSpPr>
          <p:nvPr>
            <p:ph type="body" sz="quarter" idx="17"/>
          </p:nvPr>
        </p:nvSpPr>
        <p:spPr>
          <a:xfrm>
            <a:off x="914400" y="2606040"/>
            <a:ext cx="7543800" cy="762000"/>
          </a:xfrm>
        </p:spPr>
        <p:txBody>
          <a:bodyPr/>
          <a:lstStyle/>
          <a:p>
            <a:r>
              <a:rPr lang="en-US" dirty="0" smtClean="0"/>
              <a:t>Collections</a:t>
            </a:r>
          </a:p>
          <a:p>
            <a:r>
              <a:rPr lang="en-US" dirty="0" smtClean="0"/>
              <a:t>Systems</a:t>
            </a:r>
            <a:endParaRPr lang="en-US" dirty="0"/>
          </a:p>
        </p:txBody>
      </p:sp>
      <p:sp>
        <p:nvSpPr>
          <p:cNvPr id="10" name="Text Placeholder 9"/>
          <p:cNvSpPr>
            <a:spLocks noGrp="1"/>
          </p:cNvSpPr>
          <p:nvPr>
            <p:ph type="body" sz="quarter" idx="18"/>
          </p:nvPr>
        </p:nvSpPr>
        <p:spPr>
          <a:xfrm>
            <a:off x="914400" y="3550920"/>
            <a:ext cx="7543800" cy="457200"/>
          </a:xfrm>
        </p:spPr>
        <p:txBody>
          <a:bodyPr/>
          <a:lstStyle/>
          <a:p>
            <a:r>
              <a:rPr lang="en-US" dirty="0" smtClean="0"/>
              <a:t>Relationship management is central - engagement</a:t>
            </a:r>
            <a:endParaRPr lang="en-US" dirty="0"/>
          </a:p>
        </p:txBody>
      </p:sp>
      <p:pic>
        <p:nvPicPr>
          <p:cNvPr id="18" name="Picture 1"/>
          <p:cNvPicPr>
            <a:picLocks noGrp="1" noChangeAspect="1" noChangeArrowheads="1"/>
          </p:cNvPicPr>
          <p:nvPr>
            <p:ph type="pic" sz="quarter" idx="19"/>
          </p:nvPr>
        </p:nvPicPr>
        <p:blipFill>
          <a:blip r:embed="rId3" cstate="print"/>
          <a:srcRect l="12500" r="12500"/>
          <a:stretch>
            <a:fillRect/>
          </a:stretch>
        </p:blipFill>
        <p:spPr bwMode="auto">
          <a:xfrm>
            <a:off x="45720" y="3733800"/>
            <a:ext cx="914400" cy="914400"/>
          </a:xfrm>
          <a:prstGeom prst="rect">
            <a:avLst/>
          </a:prstGeom>
          <a:noFill/>
          <a:ln w="12700">
            <a:noFill/>
            <a:miter lim="800000"/>
            <a:headEnd/>
            <a:tailEnd/>
          </a:ln>
        </p:spPr>
      </p:pic>
      <p:sp>
        <p:nvSpPr>
          <p:cNvPr id="12" name="Text Placeholder 11"/>
          <p:cNvSpPr>
            <a:spLocks noGrp="1"/>
          </p:cNvSpPr>
          <p:nvPr>
            <p:ph type="body" sz="quarter" idx="20"/>
          </p:nvPr>
        </p:nvSpPr>
        <p:spPr>
          <a:xfrm>
            <a:off x="914400" y="4114800"/>
            <a:ext cx="7543800" cy="762000"/>
          </a:xfrm>
        </p:spPr>
        <p:txBody>
          <a:bodyPr>
            <a:noAutofit/>
          </a:bodyPr>
          <a:lstStyle/>
          <a:p>
            <a:r>
              <a:rPr lang="en-US" dirty="0" smtClean="0"/>
              <a:t>Buildings</a:t>
            </a:r>
          </a:p>
          <a:p>
            <a:r>
              <a:rPr lang="en-US" dirty="0" smtClean="0"/>
              <a:t>The service turn</a:t>
            </a:r>
          </a:p>
          <a:p>
            <a:r>
              <a:rPr lang="en-US" dirty="0" smtClean="0"/>
              <a:t>People</a:t>
            </a:r>
            <a:endParaRPr lang="en-US" dirty="0"/>
          </a:p>
        </p:txBody>
      </p:sp>
      <p:sp>
        <p:nvSpPr>
          <p:cNvPr id="13" name="Text Placeholder 12"/>
          <p:cNvSpPr>
            <a:spLocks noGrp="1"/>
          </p:cNvSpPr>
          <p:nvPr>
            <p:ph type="body" sz="quarter" idx="21"/>
          </p:nvPr>
        </p:nvSpPr>
        <p:spPr>
          <a:xfrm>
            <a:off x="990600" y="5029200"/>
            <a:ext cx="7543800" cy="457200"/>
          </a:xfrm>
        </p:spPr>
        <p:txBody>
          <a:bodyPr/>
          <a:lstStyle/>
          <a:p>
            <a:r>
              <a:rPr lang="en-US" dirty="0" smtClean="0"/>
              <a:t>Patterns of externalization vary</a:t>
            </a:r>
            <a:endParaRPr lang="en-US" dirty="0"/>
          </a:p>
        </p:txBody>
      </p:sp>
      <p:pic>
        <p:nvPicPr>
          <p:cNvPr id="129026" name="Picture 2" descr="Cumulus"/>
          <p:cNvPicPr>
            <a:picLocks noGrp="1" noChangeAspect="1" noChangeArrowheads="1"/>
          </p:cNvPicPr>
          <p:nvPr>
            <p:ph type="pic" sz="quarter" idx="22"/>
          </p:nvPr>
        </p:nvPicPr>
        <p:blipFill>
          <a:blip r:embed="rId4" cstate="print"/>
          <a:srcRect l="12500" r="12500"/>
          <a:stretch>
            <a:fillRect/>
          </a:stretch>
        </p:blipFill>
        <p:spPr bwMode="auto">
          <a:xfrm>
            <a:off x="45720" y="5257800"/>
            <a:ext cx="914400" cy="914400"/>
          </a:xfrm>
          <a:prstGeom prst="rect">
            <a:avLst/>
          </a:prstGeom>
          <a:noFill/>
        </p:spPr>
      </p:pic>
      <p:sp>
        <p:nvSpPr>
          <p:cNvPr id="15" name="Text Placeholder 14"/>
          <p:cNvSpPr>
            <a:spLocks noGrp="1"/>
          </p:cNvSpPr>
          <p:nvPr>
            <p:ph type="body" sz="quarter" idx="23"/>
          </p:nvPr>
        </p:nvSpPr>
        <p:spPr>
          <a:xfrm>
            <a:off x="990600" y="5562600"/>
            <a:ext cx="7543800" cy="914400"/>
          </a:xfrm>
        </p:spPr>
        <p:txBody>
          <a:bodyPr>
            <a:normAutofit lnSpcReduction="10000"/>
          </a:bodyPr>
          <a:lstStyle/>
          <a:p>
            <a:r>
              <a:rPr lang="en-US" dirty="0" smtClean="0"/>
              <a:t>Collaborative</a:t>
            </a:r>
          </a:p>
          <a:p>
            <a:r>
              <a:rPr lang="en-US" dirty="0" smtClean="0"/>
              <a:t>Commercial</a:t>
            </a:r>
          </a:p>
          <a:p>
            <a:r>
              <a:rPr lang="en-US" dirty="0" smtClean="0"/>
              <a:t>The emergence of the cloud</a:t>
            </a:r>
            <a:endParaRPr lang="en-US" dirty="0"/>
          </a:p>
        </p:txBody>
      </p:sp>
      <p:pic>
        <p:nvPicPr>
          <p:cNvPr id="21" name="Content Placeholder 3" descr="space.png"/>
          <p:cNvPicPr>
            <a:picLocks noChangeAspect="1"/>
          </p:cNvPicPr>
          <p:nvPr/>
        </p:nvPicPr>
        <p:blipFill>
          <a:blip r:embed="rId5" cstate="print"/>
          <a:stretch>
            <a:fillRect/>
          </a:stretch>
        </p:blipFill>
        <p:spPr>
          <a:xfrm>
            <a:off x="0" y="0"/>
            <a:ext cx="2561905" cy="1257143"/>
          </a:xfrm>
          <a:prstGeom prst="rect">
            <a:avLst/>
          </a:prstGeom>
        </p:spPr>
      </p:pic>
      <p:sp>
        <p:nvSpPr>
          <p:cNvPr id="16" name="TextBox 15"/>
          <p:cNvSpPr txBox="1"/>
          <p:nvPr/>
        </p:nvSpPr>
        <p:spPr>
          <a:xfrm>
            <a:off x="6172200" y="4876800"/>
            <a:ext cx="1675459" cy="461665"/>
          </a:xfrm>
          <a:prstGeom prst="rect">
            <a:avLst/>
          </a:prstGeom>
          <a:noFill/>
        </p:spPr>
        <p:txBody>
          <a:bodyPr wrap="none" rtlCol="0">
            <a:spAutoFit/>
          </a:bodyPr>
          <a:lstStyle/>
          <a:p>
            <a:r>
              <a:rPr lang="en-US" sz="2400" dirty="0" smtClean="0"/>
              <a:t>Innovation?</a:t>
            </a:r>
            <a:endParaRPr lang="en-US" sz="2400" dirty="0"/>
          </a:p>
        </p:txBody>
      </p:sp>
    </p:spTree>
  </p:cSld>
  <p:clrMapOvr>
    <a:masterClrMapping/>
  </p:clrMapOvr>
  <p:transition spd="med">
    <p:push/>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dirty="0" smtClean="0"/>
              <a:t>Collections</a:t>
            </a:r>
            <a:endParaRPr lang="en-US" dirty="0"/>
          </a:p>
        </p:txBody>
      </p:sp>
      <p:sp>
        <p:nvSpPr>
          <p:cNvPr id="15" name="Subtitle 14"/>
          <p:cNvSpPr>
            <a:spLocks noGrp="1"/>
          </p:cNvSpPr>
          <p:nvPr>
            <p:ph type="subTitle" idx="13"/>
          </p:nvPr>
        </p:nvSpPr>
        <p:spPr>
          <a:xfrm>
            <a:off x="0" y="914400"/>
            <a:ext cx="6400800" cy="640080"/>
          </a:xfrm>
        </p:spPr>
        <p:txBody>
          <a:bodyPr/>
          <a:lstStyle/>
          <a:p>
            <a:r>
              <a:rPr lang="en-US" dirty="0" smtClean="0"/>
              <a:t>Managing down print collections</a:t>
            </a:r>
            <a:endParaRPr lang="en-US" dirty="0"/>
          </a:p>
        </p:txBody>
      </p:sp>
      <p:sp>
        <p:nvSpPr>
          <p:cNvPr id="18" name="Text Placeholder 17"/>
          <p:cNvSpPr>
            <a:spLocks noGrp="1"/>
          </p:cNvSpPr>
          <p:nvPr>
            <p:ph type="body" sz="quarter" idx="15"/>
          </p:nvPr>
        </p:nvSpPr>
        <p:spPr>
          <a:xfrm>
            <a:off x="5715000" y="0"/>
            <a:ext cx="3429000" cy="7086600"/>
          </a:xfrm>
        </p:spPr>
        <p:txBody>
          <a:bodyPr>
            <a:normAutofit fontScale="85000" lnSpcReduction="10000"/>
          </a:bodyPr>
          <a:lstStyle/>
          <a:p>
            <a:pPr marL="0" indent="0">
              <a:lnSpc>
                <a:spcPct val="120000"/>
              </a:lnSpc>
              <a:spcBef>
                <a:spcPts val="0"/>
              </a:spcBef>
            </a:pPr>
            <a:r>
              <a:rPr lang="en-US" sz="2400" b="0" dirty="0" smtClean="0">
                <a:solidFill>
                  <a:schemeClr val="tx1"/>
                </a:solidFill>
                <a:latin typeface="+mn-lt"/>
              </a:rPr>
              <a:t>We are moving to a situation where </a:t>
            </a:r>
            <a:r>
              <a:rPr lang="en-US" sz="2400" b="0" dirty="0" smtClean="0">
                <a:solidFill>
                  <a:schemeClr val="accent3"/>
                </a:solidFill>
                <a:latin typeface="+mn-lt"/>
              </a:rPr>
              <a:t>network-level management of the collective collection </a:t>
            </a:r>
            <a:r>
              <a:rPr lang="en-US" sz="2400" b="0" dirty="0" smtClean="0">
                <a:solidFill>
                  <a:schemeClr val="tx1"/>
                </a:solidFill>
                <a:latin typeface="+mn-lt"/>
              </a:rPr>
              <a:t>becomes the norm, but it will take some years for service, policy and infrastructure frameworks to be worked out and evolution will be uneven. The </a:t>
            </a:r>
            <a:r>
              <a:rPr lang="en-US" sz="2400" b="0" dirty="0" smtClean="0">
                <a:solidFill>
                  <a:schemeClr val="accent3"/>
                </a:solidFill>
                <a:latin typeface="+mn-lt"/>
              </a:rPr>
              <a:t>network may be at the level of a consortium, a state or region, or a country</a:t>
            </a:r>
            <a:r>
              <a:rPr lang="en-US" sz="2400" b="0" dirty="0" smtClean="0">
                <a:latin typeface="+mn-lt"/>
              </a:rPr>
              <a:t>. </a:t>
            </a:r>
            <a:r>
              <a:rPr lang="en-US" sz="2400" b="0" dirty="0" smtClean="0">
                <a:solidFill>
                  <a:schemeClr val="tx1"/>
                </a:solidFill>
                <a:latin typeface="+mn-lt"/>
              </a:rPr>
              <a:t>At the moment, this trend is manifesting itself in a variety of </a:t>
            </a:r>
            <a:r>
              <a:rPr lang="en-US" sz="2400" b="0" dirty="0" smtClean="0">
                <a:solidFill>
                  <a:schemeClr val="accent3"/>
                </a:solidFill>
                <a:latin typeface="+mn-lt"/>
              </a:rPr>
              <a:t>local or group mass storage initiatives</a:t>
            </a:r>
            <a:r>
              <a:rPr lang="en-US" sz="2400" b="0" dirty="0" smtClean="0">
                <a:latin typeface="+mn-lt"/>
              </a:rPr>
              <a:t>, </a:t>
            </a:r>
            <a:r>
              <a:rPr lang="en-US" sz="2400" b="0" dirty="0" smtClean="0">
                <a:solidFill>
                  <a:schemeClr val="tx1"/>
                </a:solidFill>
                <a:latin typeface="+mn-lt"/>
              </a:rPr>
              <a:t>as well as in several regional and national initiatives.</a:t>
            </a:r>
            <a:r>
              <a:rPr lang="en-US" sz="2400" b="0" dirty="0" smtClean="0">
                <a:solidFill>
                  <a:schemeClr val="tx1"/>
                </a:solidFill>
              </a:rPr>
              <a:t> </a:t>
            </a:r>
            <a:r>
              <a:rPr lang="en-US" sz="1500" b="0" dirty="0" smtClean="0">
                <a:solidFill>
                  <a:schemeClr val="tx1"/>
                </a:solidFill>
              </a:rPr>
              <a:t>[</a:t>
            </a:r>
            <a:r>
              <a:rPr lang="en-US" sz="1500" b="0" u="sng" dirty="0" smtClean="0">
                <a:solidFill>
                  <a:schemeClr val="tx1"/>
                </a:solidFill>
                <a:hlinkClick r:id="rId2"/>
              </a:rPr>
              <a:t>Emerging network level management of the collective print collection</a:t>
            </a:r>
            <a:r>
              <a:rPr lang="en-US" sz="1500" b="0" dirty="0" smtClean="0">
                <a:solidFill>
                  <a:schemeClr val="tx1"/>
                </a:solidFill>
              </a:rPr>
              <a:t>]</a:t>
            </a:r>
          </a:p>
          <a:p>
            <a:r>
              <a:rPr lang="en-US" sz="1500" b="0" dirty="0" err="1" smtClean="0"/>
              <a:t>Lorcan</a:t>
            </a:r>
            <a:r>
              <a:rPr lang="en-US" sz="1500" b="0" dirty="0" smtClean="0"/>
              <a:t> Dempsey</a:t>
            </a:r>
            <a:endParaRPr lang="en-US" sz="1500" dirty="0"/>
          </a:p>
        </p:txBody>
      </p:sp>
      <p:graphicFrame>
        <p:nvGraphicFramePr>
          <p:cNvPr id="9" name="Picture Placeholder 8"/>
          <p:cNvGraphicFramePr>
            <a:graphicFrameLocks noGrp="1"/>
          </p:cNvGraphicFramePr>
          <p:nvPr>
            <p:ph type="pic" sz="quarter" idx="33"/>
          </p:nvPr>
        </p:nvGraphicFramePr>
        <p:xfrm>
          <a:off x="152400" y="1447800"/>
          <a:ext cx="5516563" cy="5410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push/>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Space</a:t>
            </a:r>
            <a:endParaRPr lang="en-US" dirty="0"/>
          </a:p>
        </p:txBody>
      </p:sp>
      <p:sp>
        <p:nvSpPr>
          <p:cNvPr id="10" name="Subtitle 9"/>
          <p:cNvSpPr>
            <a:spLocks noGrp="1"/>
          </p:cNvSpPr>
          <p:nvPr>
            <p:ph type="subTitle" idx="13"/>
          </p:nvPr>
        </p:nvSpPr>
        <p:spPr>
          <a:xfrm>
            <a:off x="-45720" y="1097280"/>
            <a:ext cx="8580120" cy="883920"/>
          </a:xfrm>
        </p:spPr>
        <p:txBody>
          <a:bodyPr>
            <a:normAutofit fontScale="70000" lnSpcReduction="20000"/>
          </a:bodyPr>
          <a:lstStyle/>
          <a:p>
            <a:r>
              <a:rPr lang="en-US" dirty="0" smtClean="0"/>
              <a:t>Shift from infrastructure to engagement ..</a:t>
            </a:r>
          </a:p>
          <a:p>
            <a:r>
              <a:rPr lang="en-US" dirty="0" smtClean="0"/>
              <a:t>Reconfigure around the user experience rather than around collections</a:t>
            </a:r>
            <a:endParaRPr lang="en-US" dirty="0"/>
          </a:p>
        </p:txBody>
      </p:sp>
      <p:sp>
        <p:nvSpPr>
          <p:cNvPr id="35" name="Text Placeholder 34"/>
          <p:cNvSpPr>
            <a:spLocks noGrp="1"/>
          </p:cNvSpPr>
          <p:nvPr>
            <p:ph type="body" sz="quarter" idx="14"/>
          </p:nvPr>
        </p:nvSpPr>
        <p:spPr>
          <a:xfrm>
            <a:off x="914400" y="2499360"/>
            <a:ext cx="3581400" cy="457200"/>
          </a:xfrm>
        </p:spPr>
        <p:txBody>
          <a:bodyPr>
            <a:normAutofit fontScale="92500" lnSpcReduction="10000"/>
          </a:bodyPr>
          <a:lstStyle/>
          <a:p>
            <a:r>
              <a:rPr lang="en-US" sz="2800" dirty="0" smtClean="0"/>
              <a:t>Social</a:t>
            </a:r>
            <a:endParaRPr lang="en-US" sz="2800" dirty="0"/>
          </a:p>
        </p:txBody>
      </p:sp>
      <p:pic>
        <p:nvPicPr>
          <p:cNvPr id="56" name="Picture 1"/>
          <p:cNvPicPr>
            <a:picLocks noGrp="1" noChangeAspect="1" noChangeArrowheads="1"/>
          </p:cNvPicPr>
          <p:nvPr>
            <p:ph type="pic" sz="quarter" idx="16"/>
          </p:nvPr>
        </p:nvPicPr>
        <p:blipFill>
          <a:blip r:embed="rId2" cstate="print"/>
          <a:srcRect l="12500" r="12500"/>
          <a:stretch>
            <a:fillRect/>
          </a:stretch>
        </p:blipFill>
        <p:spPr bwMode="auto">
          <a:xfrm>
            <a:off x="45721" y="2590800"/>
            <a:ext cx="914400" cy="914400"/>
          </a:xfrm>
          <a:prstGeom prst="rect">
            <a:avLst/>
          </a:prstGeom>
          <a:noFill/>
          <a:ln w="12700">
            <a:noFill/>
            <a:miter lim="800000"/>
            <a:headEnd/>
            <a:tailEnd/>
          </a:ln>
        </p:spPr>
      </p:pic>
      <p:sp>
        <p:nvSpPr>
          <p:cNvPr id="38" name="Text Placeholder 37"/>
          <p:cNvSpPr>
            <a:spLocks noGrp="1"/>
          </p:cNvSpPr>
          <p:nvPr>
            <p:ph type="body" sz="quarter" idx="17"/>
          </p:nvPr>
        </p:nvSpPr>
        <p:spPr>
          <a:xfrm>
            <a:off x="914400" y="2910840"/>
            <a:ext cx="3581400" cy="762000"/>
          </a:xfrm>
        </p:spPr>
        <p:txBody>
          <a:bodyPr>
            <a:normAutofit/>
          </a:bodyPr>
          <a:lstStyle/>
          <a:p>
            <a:r>
              <a:rPr lang="en-US" sz="2400" dirty="0" smtClean="0"/>
              <a:t>Ad hoc rendezvous</a:t>
            </a:r>
          </a:p>
          <a:p>
            <a:r>
              <a:rPr lang="en-US" sz="2400" dirty="0" smtClean="0"/>
              <a:t>Meeting place</a:t>
            </a:r>
            <a:endParaRPr lang="en-US" sz="2400" dirty="0"/>
          </a:p>
        </p:txBody>
      </p:sp>
      <p:sp>
        <p:nvSpPr>
          <p:cNvPr id="40" name="Text Placeholder 39"/>
          <p:cNvSpPr>
            <a:spLocks noGrp="1"/>
          </p:cNvSpPr>
          <p:nvPr>
            <p:ph type="body" sz="quarter" idx="18"/>
          </p:nvPr>
        </p:nvSpPr>
        <p:spPr>
          <a:xfrm>
            <a:off x="914400" y="4160520"/>
            <a:ext cx="3581400" cy="457200"/>
          </a:xfrm>
        </p:spPr>
        <p:txBody>
          <a:bodyPr>
            <a:normAutofit/>
          </a:bodyPr>
          <a:lstStyle/>
          <a:p>
            <a:r>
              <a:rPr lang="en-US" sz="2400" dirty="0" smtClean="0"/>
              <a:t>Showcase</a:t>
            </a:r>
            <a:endParaRPr lang="en-US" sz="2400" dirty="0"/>
          </a:p>
        </p:txBody>
      </p:sp>
      <p:pic>
        <p:nvPicPr>
          <p:cNvPr id="78850" name="Picture 2" descr="http://library.osu.edu/sites/exhibits/nautilus/images/opening.jpg"/>
          <p:cNvPicPr>
            <a:picLocks noGrp="1" noChangeAspect="1" noChangeArrowheads="1"/>
          </p:cNvPicPr>
          <p:nvPr>
            <p:ph type="pic" sz="quarter" idx="19"/>
          </p:nvPr>
        </p:nvPicPr>
        <p:blipFill>
          <a:blip r:embed="rId3" cstate="print"/>
          <a:srcRect t="7435" b="7435"/>
          <a:stretch>
            <a:fillRect/>
          </a:stretch>
        </p:blipFill>
        <p:spPr bwMode="auto">
          <a:xfrm>
            <a:off x="45721" y="4251960"/>
            <a:ext cx="914400" cy="914400"/>
          </a:xfrm>
          <a:prstGeom prst="rect">
            <a:avLst/>
          </a:prstGeom>
          <a:noFill/>
        </p:spPr>
      </p:pic>
      <p:sp>
        <p:nvSpPr>
          <p:cNvPr id="11" name="Text Placeholder 10"/>
          <p:cNvSpPr>
            <a:spLocks noGrp="1"/>
          </p:cNvSpPr>
          <p:nvPr>
            <p:ph type="body" sz="quarter" idx="20"/>
          </p:nvPr>
        </p:nvSpPr>
        <p:spPr>
          <a:xfrm>
            <a:off x="914400" y="4724400"/>
            <a:ext cx="4343400" cy="1524000"/>
          </a:xfrm>
        </p:spPr>
        <p:txBody>
          <a:bodyPr>
            <a:normAutofit fontScale="85000" lnSpcReduction="20000"/>
          </a:bodyPr>
          <a:lstStyle/>
          <a:p>
            <a:r>
              <a:rPr lang="en-US" sz="3100" dirty="0" smtClean="0"/>
              <a:t>Exhibitions</a:t>
            </a:r>
          </a:p>
          <a:p>
            <a:r>
              <a:rPr lang="en-US" sz="3100" dirty="0" smtClean="0"/>
              <a:t>Specialist equipment</a:t>
            </a:r>
          </a:p>
          <a:p>
            <a:r>
              <a:rPr lang="en-US" sz="3100" dirty="0" smtClean="0"/>
              <a:t>Specialist staff</a:t>
            </a:r>
          </a:p>
          <a:p>
            <a:r>
              <a:rPr lang="en-US" sz="3100" dirty="0" smtClean="0"/>
              <a:t>GIS, Writing centre, digital humanities, …</a:t>
            </a:r>
          </a:p>
          <a:p>
            <a:endParaRPr lang="en-US" dirty="0"/>
          </a:p>
        </p:txBody>
      </p:sp>
    </p:spTree>
  </p:cSld>
  <p:clrMapOvr>
    <a:masterClrMapping/>
  </p:clrMapOvr>
  <p:transition spd="med">
    <p:push/>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Find members of a group in the library ….</a:t>
            </a:r>
            <a:endParaRPr lang="en-US" dirty="0"/>
          </a:p>
        </p:txBody>
      </p:sp>
      <p:pic>
        <p:nvPicPr>
          <p:cNvPr id="10" name="Picture 2"/>
          <p:cNvPicPr>
            <a:picLocks noGrp="1" noChangeAspect="1" noChangeArrowheads="1"/>
          </p:cNvPicPr>
          <p:nvPr>
            <p:ph type="pic" idx="1"/>
          </p:nvPr>
        </p:nvPicPr>
        <p:blipFill>
          <a:blip r:embed="rId2" cstate="print"/>
          <a:srcRect l="12567" r="12567"/>
          <a:stretch>
            <a:fillRect/>
          </a:stretch>
        </p:blipFill>
        <p:spPr bwMode="auto">
          <a:prstGeom prst="rect">
            <a:avLst/>
          </a:prstGeom>
          <a:noFill/>
          <a:ln w="9525">
            <a:noFill/>
            <a:miter lim="800000"/>
            <a:headEnd/>
            <a:tailEnd/>
          </a:ln>
        </p:spPr>
      </p:pic>
      <p:sp>
        <p:nvSpPr>
          <p:cNvPr id="7" name="Text Placeholder 6"/>
          <p:cNvSpPr>
            <a:spLocks noGrp="1"/>
          </p:cNvSpPr>
          <p:nvPr>
            <p:ph type="body" sz="half" idx="2"/>
          </p:nvPr>
        </p:nvSpPr>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Expertise</a:t>
            </a:r>
            <a:endParaRPr lang="en-US" dirty="0"/>
          </a:p>
        </p:txBody>
      </p:sp>
      <p:sp>
        <p:nvSpPr>
          <p:cNvPr id="5" name="Subtitle 4"/>
          <p:cNvSpPr>
            <a:spLocks noGrp="1"/>
          </p:cNvSpPr>
          <p:nvPr>
            <p:ph type="subTitle" idx="13"/>
          </p:nvPr>
        </p:nvSpPr>
        <p:spPr/>
        <p:txBody>
          <a:bodyPr/>
          <a:lstStyle/>
          <a:p>
            <a:endParaRPr lang="en-US"/>
          </a:p>
        </p:txBody>
      </p:sp>
      <p:sp>
        <p:nvSpPr>
          <p:cNvPr id="7" name="Text Placeholder 6"/>
          <p:cNvSpPr>
            <a:spLocks noGrp="1"/>
          </p:cNvSpPr>
          <p:nvPr>
            <p:ph type="body" sz="quarter" idx="15"/>
          </p:nvPr>
        </p:nvSpPr>
        <p:spPr/>
        <p:txBody>
          <a:bodyPr/>
          <a:lstStyle/>
          <a:p>
            <a:endParaRPr lang="en-US"/>
          </a:p>
        </p:txBody>
      </p:sp>
      <p:sp>
        <p:nvSpPr>
          <p:cNvPr id="6" name="Text Placeholder 5"/>
          <p:cNvSpPr>
            <a:spLocks noGrp="1"/>
          </p:cNvSpPr>
          <p:nvPr>
            <p:ph type="body" sz="quarter" idx="14"/>
          </p:nvPr>
        </p:nvSpPr>
        <p:spPr/>
        <p:txBody>
          <a:bodyPr/>
          <a:lstStyle/>
          <a:p>
            <a:r>
              <a:rPr lang="en-US" dirty="0" smtClean="0"/>
              <a:t>People are entry points</a:t>
            </a:r>
          </a:p>
        </p:txBody>
      </p:sp>
      <p:pic>
        <p:nvPicPr>
          <p:cNvPr id="28" name="Picture Placeholder 27"/>
          <p:cNvPicPr>
            <a:picLocks noGrp="1" noChangeAspect="1" noChangeArrowheads="1"/>
          </p:cNvPicPr>
          <p:nvPr>
            <p:ph type="pic" sz="quarter" idx="16"/>
          </p:nvPr>
        </p:nvPicPr>
        <p:blipFill>
          <a:blip r:embed="rId2" cstate="print"/>
          <a:srcRect l="1188" r="1188"/>
          <a:stretch>
            <a:fillRect/>
          </a:stretch>
        </p:blipFill>
        <p:spPr bwMode="auto">
          <a:prstGeom prst="rect">
            <a:avLst/>
          </a:prstGeom>
          <a:noFill/>
          <a:ln w="9525">
            <a:noFill/>
            <a:miter lim="800000"/>
            <a:headEnd/>
            <a:tailEnd/>
          </a:ln>
        </p:spPr>
      </p:pic>
      <p:sp>
        <p:nvSpPr>
          <p:cNvPr id="9" name="Text Placeholder 8"/>
          <p:cNvSpPr>
            <a:spLocks noGrp="1"/>
          </p:cNvSpPr>
          <p:nvPr>
            <p:ph type="body" sz="quarter" idx="17"/>
          </p:nvPr>
        </p:nvSpPr>
        <p:spPr/>
        <p:txBody>
          <a:bodyPr/>
          <a:lstStyle/>
          <a:p>
            <a:endParaRPr lang="en-US"/>
          </a:p>
        </p:txBody>
      </p:sp>
      <p:sp>
        <p:nvSpPr>
          <p:cNvPr id="10" name="Text Placeholder 9"/>
          <p:cNvSpPr>
            <a:spLocks noGrp="1"/>
          </p:cNvSpPr>
          <p:nvPr>
            <p:ph type="body" sz="quarter" idx="18"/>
          </p:nvPr>
        </p:nvSpPr>
        <p:spPr>
          <a:xfrm>
            <a:off x="914400" y="3246120"/>
            <a:ext cx="3810000" cy="792480"/>
          </a:xfrm>
        </p:spPr>
        <p:txBody>
          <a:bodyPr>
            <a:noAutofit/>
          </a:bodyPr>
          <a:lstStyle/>
          <a:p>
            <a:r>
              <a:rPr lang="en-US" dirty="0" smtClean="0"/>
              <a:t>Engagement with research and learning</a:t>
            </a:r>
          </a:p>
        </p:txBody>
      </p:sp>
      <p:sp>
        <p:nvSpPr>
          <p:cNvPr id="12" name="Text Placeholder 11"/>
          <p:cNvSpPr>
            <a:spLocks noGrp="1"/>
          </p:cNvSpPr>
          <p:nvPr>
            <p:ph type="body" sz="quarter" idx="20"/>
          </p:nvPr>
        </p:nvSpPr>
        <p:spPr>
          <a:xfrm>
            <a:off x="914400" y="4038600"/>
            <a:ext cx="3581400" cy="381000"/>
          </a:xfrm>
        </p:spPr>
        <p:txBody>
          <a:bodyPr/>
          <a:lstStyle/>
          <a:p>
            <a:r>
              <a:rPr lang="en-US" dirty="0" smtClean="0"/>
              <a:t>  </a:t>
            </a:r>
            <a:endParaRPr lang="en-US" dirty="0"/>
          </a:p>
        </p:txBody>
      </p:sp>
      <p:sp>
        <p:nvSpPr>
          <p:cNvPr id="13" name="Text Placeholder 12"/>
          <p:cNvSpPr>
            <a:spLocks noGrp="1"/>
          </p:cNvSpPr>
          <p:nvPr>
            <p:ph type="body" sz="quarter" idx="21"/>
          </p:nvPr>
        </p:nvSpPr>
        <p:spPr>
          <a:xfrm>
            <a:off x="914400" y="4541520"/>
            <a:ext cx="3581400" cy="640080"/>
          </a:xfrm>
        </p:spPr>
        <p:txBody>
          <a:bodyPr>
            <a:normAutofit fontScale="92500" lnSpcReduction="20000"/>
          </a:bodyPr>
          <a:lstStyle/>
          <a:p>
            <a:r>
              <a:rPr lang="en-US" dirty="0" smtClean="0"/>
              <a:t>Marketing/assessment/</a:t>
            </a:r>
            <a:br>
              <a:rPr lang="en-US" dirty="0" smtClean="0"/>
            </a:br>
            <a:r>
              <a:rPr lang="en-US" dirty="0" smtClean="0"/>
              <a:t>partnership</a:t>
            </a:r>
            <a:endParaRPr lang="en-US" dirty="0"/>
          </a:p>
        </p:txBody>
      </p:sp>
      <p:sp>
        <p:nvSpPr>
          <p:cNvPr id="15" name="Text Placeholder 14"/>
          <p:cNvSpPr>
            <a:spLocks noGrp="1"/>
          </p:cNvSpPr>
          <p:nvPr>
            <p:ph type="body" sz="quarter" idx="23"/>
          </p:nvPr>
        </p:nvSpPr>
        <p:spPr>
          <a:xfrm>
            <a:off x="914400" y="5181600"/>
            <a:ext cx="3581400" cy="762000"/>
          </a:xfrm>
        </p:spPr>
        <p:txBody>
          <a:bodyPr/>
          <a:lstStyle/>
          <a:p>
            <a:r>
              <a:rPr lang="en-US" dirty="0" smtClean="0"/>
              <a:t>e.g. Leicester, Bangor</a:t>
            </a:r>
            <a:endParaRPr lang="en-US" dirty="0"/>
          </a:p>
        </p:txBody>
      </p:sp>
      <p:pic>
        <p:nvPicPr>
          <p:cNvPr id="27" name="Picture 26"/>
          <p:cNvPicPr>
            <a:picLocks noChangeAspect="1" noChangeArrowheads="1"/>
          </p:cNvPicPr>
          <p:nvPr/>
        </p:nvPicPr>
        <p:blipFill>
          <a:blip r:embed="rId2" cstate="print"/>
          <a:srcRect/>
          <a:stretch>
            <a:fillRect/>
          </a:stretch>
        </p:blipFill>
        <p:spPr bwMode="auto">
          <a:xfrm>
            <a:off x="5146815" y="2955925"/>
            <a:ext cx="3997185" cy="3902075"/>
          </a:xfrm>
          <a:prstGeom prst="rect">
            <a:avLst/>
          </a:prstGeom>
          <a:noFill/>
          <a:ln w="9525">
            <a:noFill/>
            <a:miter lim="800000"/>
            <a:headEnd/>
            <a:tailEnd/>
          </a:ln>
        </p:spPr>
      </p:pic>
      <p:pic>
        <p:nvPicPr>
          <p:cNvPr id="141313" name="Picture 1"/>
          <p:cNvPicPr>
            <a:picLocks noGrp="1" noChangeAspect="1" noChangeArrowheads="1"/>
          </p:cNvPicPr>
          <p:nvPr>
            <p:ph type="pic" sz="quarter" idx="22"/>
          </p:nvPr>
        </p:nvPicPr>
        <p:blipFill>
          <a:blip r:embed="rId3" cstate="print"/>
          <a:srcRect t="633" b="633"/>
          <a:stretch>
            <a:fillRect/>
          </a:stretch>
        </p:blipFill>
        <p:spPr bwMode="auto">
          <a:prstGeom prst="rect">
            <a:avLst/>
          </a:prstGeom>
          <a:noFill/>
          <a:ln w="9525">
            <a:noFill/>
            <a:miter lim="800000"/>
            <a:headEnd/>
            <a:tailEnd/>
          </a:ln>
        </p:spPr>
      </p:pic>
      <p:pic>
        <p:nvPicPr>
          <p:cNvPr id="16" name="Picture 2"/>
          <p:cNvPicPr>
            <a:picLocks noGrp="1" noChangeAspect="1" noChangeArrowheads="1"/>
          </p:cNvPicPr>
          <p:nvPr>
            <p:ph type="pic" sz="quarter" idx="19"/>
          </p:nvPr>
        </p:nvPicPr>
        <p:blipFill>
          <a:blip r:embed="rId4" cstate="print"/>
          <a:srcRect l="13235" r="13235"/>
          <a:stretch>
            <a:fillRect/>
          </a:stretch>
        </p:blipFill>
        <p:spPr bwMode="auto">
          <a:prstGeom prst="rect">
            <a:avLst/>
          </a:prstGeom>
          <a:noFill/>
          <a:ln w="9525">
            <a:noFill/>
            <a:miter lim="800000"/>
            <a:headEnd/>
            <a:tailEnd/>
          </a:ln>
        </p:spPr>
      </p:pic>
    </p:spTree>
  </p:cSld>
  <p:clrMapOvr>
    <a:masterClrMapping/>
  </p:clrMapOvr>
  <p:transition spd="med">
    <p:pu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Overview</a:t>
            </a:r>
            <a:endParaRPr lang="en-US" dirty="0"/>
          </a:p>
        </p:txBody>
      </p:sp>
      <p:pic>
        <p:nvPicPr>
          <p:cNvPr id="40962" name="Picture 2"/>
          <p:cNvPicPr>
            <a:picLocks noGrp="1" noChangeAspect="1" noChangeArrowheads="1"/>
          </p:cNvPicPr>
          <p:nvPr>
            <p:ph idx="1"/>
          </p:nvPr>
        </p:nvPicPr>
        <p:blipFill>
          <a:blip r:embed="rId2" cstate="print"/>
          <a:srcRect/>
          <a:stretch>
            <a:fillRect/>
          </a:stretch>
        </p:blipFill>
        <p:spPr bwMode="auto">
          <a:xfrm>
            <a:off x="457200" y="1874194"/>
            <a:ext cx="8229600" cy="3977974"/>
          </a:xfrm>
          <a:prstGeom prst="rect">
            <a:avLst/>
          </a:prstGeom>
          <a:noFill/>
          <a:ln w="9525">
            <a:noFill/>
            <a:miter lim="800000"/>
            <a:headEnd/>
            <a:tailEnd/>
          </a:ln>
        </p:spPr>
      </p:pic>
    </p:spTree>
  </p:cSld>
  <p:clrMapOvr>
    <a:masterClrMapping/>
  </p:clrMapOvr>
  <p:transition spd="med">
    <p:push/>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Services</a:t>
            </a:r>
            <a:endParaRPr lang="en-US" dirty="0"/>
          </a:p>
        </p:txBody>
      </p:sp>
      <p:sp>
        <p:nvSpPr>
          <p:cNvPr id="7" name="Subtitle 6"/>
          <p:cNvSpPr>
            <a:spLocks noGrp="1"/>
          </p:cNvSpPr>
          <p:nvPr>
            <p:ph type="subTitle" idx="13"/>
          </p:nvPr>
        </p:nvSpPr>
        <p:spPr/>
        <p:txBody>
          <a:bodyPr/>
          <a:lstStyle/>
          <a:p>
            <a:r>
              <a:rPr lang="en-US" dirty="0" smtClean="0"/>
              <a:t>The service turn</a:t>
            </a:r>
            <a:endParaRPr lang="en-US" dirty="0"/>
          </a:p>
        </p:txBody>
      </p:sp>
      <p:sp>
        <p:nvSpPr>
          <p:cNvPr id="8" name="Text Placeholder 7"/>
          <p:cNvSpPr>
            <a:spLocks noGrp="1"/>
          </p:cNvSpPr>
          <p:nvPr>
            <p:ph type="body" sz="quarter" idx="15"/>
          </p:nvPr>
        </p:nvSpPr>
        <p:spPr/>
        <p:txBody>
          <a:bodyPr/>
          <a:lstStyle/>
          <a:p>
            <a:endParaRPr lang="en-US"/>
          </a:p>
        </p:txBody>
      </p:sp>
      <p:sp>
        <p:nvSpPr>
          <p:cNvPr id="9" name="Text Placeholder 8"/>
          <p:cNvSpPr>
            <a:spLocks noGrp="1"/>
          </p:cNvSpPr>
          <p:nvPr>
            <p:ph type="body" sz="quarter" idx="24"/>
          </p:nvPr>
        </p:nvSpPr>
        <p:spPr>
          <a:xfrm>
            <a:off x="6172200" y="1965960"/>
            <a:ext cx="2971800" cy="701040"/>
          </a:xfrm>
        </p:spPr>
        <p:txBody>
          <a:bodyPr>
            <a:normAutofit fontScale="92500" lnSpcReduction="10000"/>
          </a:bodyPr>
          <a:lstStyle/>
          <a:p>
            <a:pPr marL="0" indent="0">
              <a:spcBef>
                <a:spcPts val="0"/>
              </a:spcBef>
            </a:pPr>
            <a:r>
              <a:rPr lang="en-US" dirty="0" smtClean="0"/>
              <a:t>U Minnesota, ARL Institutional profile</a:t>
            </a:r>
            <a:endParaRPr lang="en-US" dirty="0"/>
          </a:p>
        </p:txBody>
      </p:sp>
      <p:sp>
        <p:nvSpPr>
          <p:cNvPr id="10" name="Text Placeholder 9"/>
          <p:cNvSpPr>
            <a:spLocks noGrp="1"/>
          </p:cNvSpPr>
          <p:nvPr>
            <p:ph type="body" sz="quarter" idx="26"/>
          </p:nvPr>
        </p:nvSpPr>
        <p:spPr>
          <a:xfrm>
            <a:off x="6172200" y="2743200"/>
            <a:ext cx="2971800" cy="3962400"/>
          </a:xfrm>
        </p:spPr>
        <p:txBody>
          <a:bodyPr/>
          <a:lstStyle/>
          <a:p>
            <a:r>
              <a:rPr lang="en-US" sz="2400" dirty="0" smtClean="0"/>
              <a:t>In alignment with the University's strategic positioning, the University Libraries have re-conceived goals, </a:t>
            </a:r>
            <a:r>
              <a:rPr lang="en-US" sz="2400" dirty="0" smtClean="0">
                <a:solidFill>
                  <a:schemeClr val="accent3"/>
                </a:solidFill>
              </a:rPr>
              <a:t>shifting from a collection-centric focus to one that is engagement-based</a:t>
            </a:r>
            <a:r>
              <a:rPr lang="en-US" sz="2400" dirty="0" smtClean="0"/>
              <a:t>.</a:t>
            </a:r>
          </a:p>
          <a:p>
            <a:endParaRPr lang="en-US" dirty="0"/>
          </a:p>
        </p:txBody>
      </p:sp>
      <p:pic>
        <p:nvPicPr>
          <p:cNvPr id="132098" name="Picture 2" descr="http://upload.wikimedia.org/wikipedia/commons/thumb/a/a6/WalterLibrary.JPG/500px-WalterLibrary.JPG"/>
          <p:cNvPicPr>
            <a:picLocks noGrp="1" noChangeAspect="1" noChangeArrowheads="1"/>
          </p:cNvPicPr>
          <p:nvPr>
            <p:ph type="pic" sz="quarter" idx="33"/>
          </p:nvPr>
        </p:nvPicPr>
        <p:blipFill>
          <a:blip r:embed="rId2" cstate="print"/>
          <a:srcRect l="378" r="378"/>
          <a:stretch>
            <a:fillRect/>
          </a:stretch>
        </p:blipFill>
        <p:spPr bwMode="auto">
          <a:prstGeom prst="rect">
            <a:avLst/>
          </a:prstGeom>
          <a:noFill/>
        </p:spPr>
      </p:pic>
    </p:spTree>
  </p:cSld>
  <p:clrMapOvr>
    <a:masterClrMapping/>
  </p:clrMapOvr>
  <p:transition spd="med">
    <p:push/>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a:t>
            </a:r>
            <a:endParaRPr lang="en-US" dirty="0"/>
          </a:p>
        </p:txBody>
      </p:sp>
      <p:sp>
        <p:nvSpPr>
          <p:cNvPr id="9" name="Text Placeholder 8"/>
          <p:cNvSpPr>
            <a:spLocks noGrp="1"/>
          </p:cNvSpPr>
          <p:nvPr>
            <p:ph type="body" sz="quarter" idx="15"/>
          </p:nvPr>
        </p:nvSpPr>
        <p:spPr/>
        <p:txBody>
          <a:bodyPr/>
          <a:lstStyle/>
          <a:p>
            <a:endParaRPr lang="en-US"/>
          </a:p>
        </p:txBody>
      </p:sp>
      <p:sp>
        <p:nvSpPr>
          <p:cNvPr id="3" name="Subtitle 2"/>
          <p:cNvSpPr>
            <a:spLocks noGrp="1"/>
          </p:cNvSpPr>
          <p:nvPr>
            <p:ph type="subTitle" idx="13"/>
          </p:nvPr>
        </p:nvSpPr>
        <p:spPr/>
        <p:txBody>
          <a:bodyPr/>
          <a:lstStyle/>
          <a:p>
            <a:r>
              <a:rPr lang="en-US" dirty="0" smtClean="0"/>
              <a:t>The service turn</a:t>
            </a:r>
            <a:endParaRPr lang="en-US" dirty="0"/>
          </a:p>
        </p:txBody>
      </p:sp>
      <p:sp>
        <p:nvSpPr>
          <p:cNvPr id="8" name="Text Placeholder 7"/>
          <p:cNvSpPr>
            <a:spLocks noGrp="1"/>
          </p:cNvSpPr>
          <p:nvPr>
            <p:ph type="body" sz="quarter" idx="14"/>
          </p:nvPr>
        </p:nvSpPr>
        <p:spPr/>
        <p:txBody>
          <a:bodyPr>
            <a:noAutofit/>
          </a:bodyPr>
          <a:lstStyle/>
          <a:p>
            <a:r>
              <a:rPr lang="en-US" sz="2600" dirty="0" smtClean="0"/>
              <a:t>Defining distinctive services with the clarity with which we have defined distinctive collections allows us to acknowledge that the 21st century will be marked by different, but equally valid, definitions of excellence in academic libraries, and that the manner in which individual libraries demonstrate excellence will be </a:t>
            </a:r>
            <a:r>
              <a:rPr lang="en-US" sz="2600" b="1" dirty="0" smtClean="0">
                <a:solidFill>
                  <a:schemeClr val="accent3"/>
                </a:solidFill>
              </a:rPr>
              <a:t>distinctive to the service needs</a:t>
            </a:r>
            <a:r>
              <a:rPr lang="en-US" sz="2600" dirty="0" smtClean="0"/>
              <a:t>, and to the opportunities to address those needs, found on each campus.</a:t>
            </a:r>
            <a:endParaRPr lang="en-US" sz="2600" dirty="0"/>
          </a:p>
        </p:txBody>
      </p:sp>
      <p:sp>
        <p:nvSpPr>
          <p:cNvPr id="10" name="TextBox 9"/>
          <p:cNvSpPr txBox="1"/>
          <p:nvPr/>
        </p:nvSpPr>
        <p:spPr>
          <a:xfrm>
            <a:off x="6400801" y="2133600"/>
            <a:ext cx="2438400" cy="2585323"/>
          </a:xfrm>
          <a:prstGeom prst="rect">
            <a:avLst/>
          </a:prstGeom>
          <a:noFill/>
        </p:spPr>
        <p:txBody>
          <a:bodyPr wrap="square" rtlCol="0">
            <a:spAutoFit/>
          </a:bodyPr>
          <a:lstStyle/>
          <a:p>
            <a:r>
              <a:rPr lang="en-US" dirty="0" smtClean="0"/>
              <a:t>Scott Walter. “Distinctive Signifiers of</a:t>
            </a:r>
          </a:p>
          <a:p>
            <a:r>
              <a:rPr lang="en-US" dirty="0" smtClean="0"/>
              <a:t>Excellence”: Library Services</a:t>
            </a:r>
          </a:p>
          <a:p>
            <a:r>
              <a:rPr lang="en-US" dirty="0" smtClean="0"/>
              <a:t>and the Future of the Academic</a:t>
            </a:r>
          </a:p>
          <a:p>
            <a:r>
              <a:rPr lang="en-US" dirty="0" smtClean="0"/>
              <a:t>Library. </a:t>
            </a:r>
            <a:r>
              <a:rPr lang="en-US" i="1" dirty="0" smtClean="0"/>
              <a:t>Coll. &amp; res. </a:t>
            </a:r>
            <a:r>
              <a:rPr lang="en-US" i="1" dirty="0" err="1" smtClean="0"/>
              <a:t>libr</a:t>
            </a:r>
            <a:r>
              <a:rPr lang="en-US" i="1" dirty="0" smtClean="0"/>
              <a:t>.</a:t>
            </a:r>
            <a:r>
              <a:rPr lang="en-US" dirty="0" smtClean="0"/>
              <a:t> January 2011 72:6-8</a:t>
            </a:r>
            <a:endParaRPr lang="en-US" dirty="0"/>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p:cNvSpPr>
            <a:spLocks noGrp="1"/>
          </p:cNvSpPr>
          <p:nvPr>
            <p:ph type="subTitle" idx="13"/>
          </p:nvPr>
        </p:nvSpPr>
        <p:spPr>
          <a:xfrm>
            <a:off x="1981200" y="5410200"/>
            <a:ext cx="6934200" cy="914400"/>
          </a:xfrm>
        </p:spPr>
        <p:txBody>
          <a:bodyPr>
            <a:noAutofit/>
          </a:bodyPr>
          <a:lstStyle/>
          <a:p>
            <a:r>
              <a:rPr lang="en-US" sz="2200" dirty="0" smtClean="0">
                <a:latin typeface="+mn-lt"/>
              </a:rPr>
              <a:t>... </a:t>
            </a:r>
            <a:r>
              <a:rPr lang="en-US" sz="2200" b="0" dirty="0" smtClean="0">
                <a:latin typeface="+mn-lt"/>
              </a:rPr>
              <a:t>to serve the emerging needs of faculty, researchers and graduate students pursuing in-depth research and scholarly inquiry. Access to expertise, hardware and software. </a:t>
            </a:r>
            <a:endParaRPr lang="en-US" sz="2200" dirty="0">
              <a:latin typeface="+mn-lt"/>
            </a:endParaRPr>
          </a:p>
        </p:txBody>
      </p:sp>
      <p:sp>
        <p:nvSpPr>
          <p:cNvPr id="14" name="Text Placeholder 5"/>
          <p:cNvSpPr>
            <a:spLocks noGrp="1"/>
          </p:cNvSpPr>
          <p:nvPr>
            <p:ph type="body" sz="quarter" idx="15"/>
          </p:nvPr>
        </p:nvSpPr>
        <p:spPr>
          <a:xfrm>
            <a:off x="1981200" y="304800"/>
            <a:ext cx="7543800" cy="457200"/>
          </a:xfrm>
        </p:spPr>
        <p:txBody>
          <a:bodyPr/>
          <a:lstStyle/>
          <a:p>
            <a:r>
              <a:rPr lang="en-US" sz="2400" b="1" dirty="0" smtClean="0">
                <a:solidFill>
                  <a:schemeClr val="tx1"/>
                </a:solidFill>
              </a:rPr>
              <a:t>First year initiatives: Bowling Green State </a:t>
            </a:r>
            <a:r>
              <a:rPr lang="en-US" sz="2400" b="1" dirty="0" err="1" smtClean="0">
                <a:solidFill>
                  <a:schemeClr val="tx1"/>
                </a:solidFill>
              </a:rPr>
              <a:t>Univ</a:t>
            </a:r>
            <a:r>
              <a:rPr lang="en-US" sz="2400" b="1" dirty="0" smtClean="0">
                <a:solidFill>
                  <a:schemeClr val="tx1"/>
                </a:solidFill>
              </a:rPr>
              <a:t> </a:t>
            </a:r>
            <a:r>
              <a:rPr lang="en-US" sz="2400" b="1" dirty="0" err="1" smtClean="0">
                <a:solidFill>
                  <a:schemeClr val="tx1"/>
                </a:solidFill>
              </a:rPr>
              <a:t>Libs</a:t>
            </a:r>
            <a:endParaRPr lang="en-US" sz="2400" b="1" dirty="0">
              <a:solidFill>
                <a:schemeClr val="tx1"/>
              </a:solidFill>
            </a:endParaRPr>
          </a:p>
        </p:txBody>
      </p:sp>
      <p:sp>
        <p:nvSpPr>
          <p:cNvPr id="6" name="Text Placeholder 5"/>
          <p:cNvSpPr>
            <a:spLocks noGrp="1"/>
          </p:cNvSpPr>
          <p:nvPr>
            <p:ph type="body" sz="quarter" idx="14"/>
          </p:nvPr>
        </p:nvSpPr>
        <p:spPr>
          <a:xfrm>
            <a:off x="1981200" y="1965960"/>
            <a:ext cx="7543800" cy="457200"/>
          </a:xfrm>
        </p:spPr>
        <p:txBody>
          <a:bodyPr/>
          <a:lstStyle/>
          <a:p>
            <a:r>
              <a:rPr lang="en-US" dirty="0" smtClean="0"/>
              <a:t>M Publishing, U Michigan</a:t>
            </a:r>
            <a:endParaRPr lang="en-US" dirty="0"/>
          </a:p>
        </p:txBody>
      </p:sp>
      <p:pic>
        <p:nvPicPr>
          <p:cNvPr id="134149" name="Picture 5"/>
          <p:cNvPicPr>
            <a:picLocks noGrp="1" noChangeAspect="1" noChangeArrowheads="1"/>
          </p:cNvPicPr>
          <p:nvPr>
            <p:ph type="pic" sz="quarter" idx="16"/>
          </p:nvPr>
        </p:nvPicPr>
        <p:blipFill>
          <a:blip r:embed="rId2" cstate="print"/>
          <a:srcRect l="25000" r="25000"/>
          <a:stretch>
            <a:fillRect/>
          </a:stretch>
        </p:blipFill>
        <p:spPr bwMode="auto">
          <a:xfrm>
            <a:off x="45720" y="2133600"/>
            <a:ext cx="914400" cy="914400"/>
          </a:xfrm>
          <a:prstGeom prst="rect">
            <a:avLst/>
          </a:prstGeom>
          <a:noFill/>
          <a:ln w="9525">
            <a:noFill/>
            <a:miter lim="800000"/>
            <a:headEnd/>
            <a:tailEnd/>
          </a:ln>
        </p:spPr>
      </p:pic>
      <p:sp>
        <p:nvSpPr>
          <p:cNvPr id="16" name="Text Placeholder 8"/>
          <p:cNvSpPr>
            <a:spLocks noGrp="1"/>
          </p:cNvSpPr>
          <p:nvPr>
            <p:ph type="body" sz="quarter" idx="17"/>
          </p:nvPr>
        </p:nvSpPr>
        <p:spPr>
          <a:xfrm>
            <a:off x="1981200" y="716280"/>
            <a:ext cx="7162800" cy="1051560"/>
          </a:xfrm>
        </p:spPr>
        <p:txBody>
          <a:bodyPr>
            <a:normAutofit/>
          </a:bodyPr>
          <a:lstStyle/>
          <a:p>
            <a:r>
              <a:rPr lang="en-US" b="0" dirty="0" smtClean="0">
                <a:solidFill>
                  <a:schemeClr val="tx1"/>
                </a:solidFill>
              </a:rPr>
              <a:t>The Library First-Year Initiatives (F.Y.I.) Program strives to make meaningful connections with incoming students early in their academic career.</a:t>
            </a:r>
            <a:endParaRPr lang="en-US" dirty="0">
              <a:solidFill>
                <a:schemeClr val="tx1"/>
              </a:solidFill>
            </a:endParaRPr>
          </a:p>
        </p:txBody>
      </p:sp>
      <p:sp>
        <p:nvSpPr>
          <p:cNvPr id="9" name="Text Placeholder 8"/>
          <p:cNvSpPr>
            <a:spLocks noGrp="1"/>
          </p:cNvSpPr>
          <p:nvPr>
            <p:ph type="body" sz="quarter" idx="18"/>
          </p:nvPr>
        </p:nvSpPr>
        <p:spPr>
          <a:xfrm>
            <a:off x="1981200" y="2377440"/>
            <a:ext cx="7162800" cy="1051560"/>
          </a:xfrm>
        </p:spPr>
        <p:txBody>
          <a:bodyPr>
            <a:normAutofit fontScale="85000" lnSpcReduction="10000"/>
          </a:bodyPr>
          <a:lstStyle/>
          <a:p>
            <a:r>
              <a:rPr lang="en-US" b="0" dirty="0" smtClean="0"/>
              <a:t>The University of Michigan Press, the Scholarly Publishing Office, Deep Blue (the University’s institutional repository service), the Copyright Office, and the Text Creation Partnership,</a:t>
            </a:r>
            <a:endParaRPr lang="en-US" dirty="0"/>
          </a:p>
        </p:txBody>
      </p:sp>
      <p:sp>
        <p:nvSpPr>
          <p:cNvPr id="10" name="Text Placeholder 9"/>
          <p:cNvSpPr>
            <a:spLocks noGrp="1"/>
          </p:cNvSpPr>
          <p:nvPr>
            <p:ph type="body" sz="quarter" idx="20"/>
          </p:nvPr>
        </p:nvSpPr>
        <p:spPr>
          <a:xfrm>
            <a:off x="1981200" y="3474720"/>
            <a:ext cx="7543800" cy="502920"/>
          </a:xfrm>
        </p:spPr>
        <p:txBody>
          <a:bodyPr>
            <a:normAutofit/>
          </a:bodyPr>
          <a:lstStyle/>
          <a:p>
            <a:r>
              <a:rPr lang="en-US" sz="2400" dirty="0" err="1" smtClean="0">
                <a:solidFill>
                  <a:schemeClr val="tx1"/>
                </a:solidFill>
              </a:rPr>
              <a:t>Salman</a:t>
            </a:r>
            <a:r>
              <a:rPr lang="en-US" sz="2400" dirty="0" smtClean="0">
                <a:solidFill>
                  <a:schemeClr val="tx1"/>
                </a:solidFill>
              </a:rPr>
              <a:t> Rushdie Archive, Emory U</a:t>
            </a:r>
            <a:endParaRPr lang="en-US" sz="2400" dirty="0">
              <a:solidFill>
                <a:schemeClr val="tx1"/>
              </a:solidFill>
            </a:endParaRPr>
          </a:p>
        </p:txBody>
      </p:sp>
      <p:sp>
        <p:nvSpPr>
          <p:cNvPr id="12" name="Text Placeholder 11"/>
          <p:cNvSpPr>
            <a:spLocks noGrp="1"/>
          </p:cNvSpPr>
          <p:nvPr>
            <p:ph type="body" sz="quarter" idx="21"/>
          </p:nvPr>
        </p:nvSpPr>
        <p:spPr>
          <a:xfrm>
            <a:off x="1981200" y="3886200"/>
            <a:ext cx="6934200" cy="838200"/>
          </a:xfrm>
        </p:spPr>
        <p:txBody>
          <a:bodyPr>
            <a:normAutofit/>
          </a:bodyPr>
          <a:lstStyle/>
          <a:p>
            <a:r>
              <a:rPr lang="en-US" b="0" dirty="0" smtClean="0"/>
              <a:t>Personal digital papers of </a:t>
            </a:r>
            <a:r>
              <a:rPr lang="en-US" b="0" dirty="0" err="1" smtClean="0"/>
              <a:t>Salman</a:t>
            </a:r>
            <a:r>
              <a:rPr lang="en-US" b="0" dirty="0" smtClean="0"/>
              <a:t> Rushdie. Have become </a:t>
            </a:r>
            <a:r>
              <a:rPr lang="en-US" dirty="0" smtClean="0">
                <a:solidFill>
                  <a:schemeClr val="accent3"/>
                </a:solidFill>
              </a:rPr>
              <a:t>his</a:t>
            </a:r>
            <a:r>
              <a:rPr lang="en-US" b="0" dirty="0" smtClean="0"/>
              <a:t> reference collection.</a:t>
            </a:r>
            <a:endParaRPr lang="en-US" dirty="0"/>
          </a:p>
        </p:txBody>
      </p:sp>
      <p:pic>
        <p:nvPicPr>
          <p:cNvPr id="134152" name="Picture 8" descr="University of Illinois At Urbana-Champaign"/>
          <p:cNvPicPr>
            <a:picLocks noGrp="1" noChangeAspect="1" noChangeArrowheads="1"/>
          </p:cNvPicPr>
          <p:nvPr>
            <p:ph type="pic" sz="quarter" idx="22"/>
          </p:nvPr>
        </p:nvPicPr>
        <p:blipFill>
          <a:blip r:embed="rId3" cstate="print"/>
          <a:srcRect t="12000" b="12000"/>
          <a:stretch>
            <a:fillRect/>
          </a:stretch>
        </p:blipFill>
        <p:spPr bwMode="auto">
          <a:xfrm>
            <a:off x="76200" y="5257800"/>
            <a:ext cx="914400" cy="914400"/>
          </a:xfrm>
          <a:prstGeom prst="rect">
            <a:avLst/>
          </a:prstGeom>
          <a:noFill/>
        </p:spPr>
      </p:pic>
      <p:sp>
        <p:nvSpPr>
          <p:cNvPr id="13" name="Text Placeholder 12"/>
          <p:cNvSpPr>
            <a:spLocks noGrp="1"/>
          </p:cNvSpPr>
          <p:nvPr>
            <p:ph type="body" sz="quarter" idx="23"/>
          </p:nvPr>
        </p:nvSpPr>
        <p:spPr>
          <a:xfrm>
            <a:off x="1981200" y="4998720"/>
            <a:ext cx="7543800" cy="457200"/>
          </a:xfrm>
        </p:spPr>
        <p:txBody>
          <a:bodyPr>
            <a:normAutofit/>
          </a:bodyPr>
          <a:lstStyle/>
          <a:p>
            <a:r>
              <a:rPr lang="en-US" sz="2400" dirty="0" smtClean="0">
                <a:solidFill>
                  <a:schemeClr val="tx1"/>
                </a:solidFill>
              </a:rPr>
              <a:t>Scholarly Commons, U Illinois Urbana Champaign</a:t>
            </a:r>
            <a:endParaRPr lang="en-US" sz="2400" dirty="0">
              <a:solidFill>
                <a:schemeClr val="tx1"/>
              </a:solidFill>
            </a:endParaRPr>
          </a:p>
        </p:txBody>
      </p:sp>
      <p:pic>
        <p:nvPicPr>
          <p:cNvPr id="135170" name="Picture 2" descr="BGSU"/>
          <p:cNvPicPr>
            <a:picLocks noChangeAspect="1" noChangeArrowheads="1"/>
          </p:cNvPicPr>
          <p:nvPr/>
        </p:nvPicPr>
        <p:blipFill>
          <a:blip r:embed="rId4" cstate="print"/>
          <a:srcRect/>
          <a:stretch>
            <a:fillRect/>
          </a:stretch>
        </p:blipFill>
        <p:spPr bwMode="auto">
          <a:xfrm>
            <a:off x="15587" y="495299"/>
            <a:ext cx="1584613" cy="571501"/>
          </a:xfrm>
          <a:prstGeom prst="rect">
            <a:avLst/>
          </a:prstGeom>
          <a:noFill/>
        </p:spPr>
      </p:pic>
      <p:pic>
        <p:nvPicPr>
          <p:cNvPr id="19" name="Picture 2"/>
          <p:cNvPicPr>
            <a:picLocks noGrp="1" noChangeAspect="1" noChangeArrowheads="1"/>
          </p:cNvPicPr>
          <p:nvPr>
            <p:ph type="pic" sz="quarter" idx="19"/>
          </p:nvPr>
        </p:nvPicPr>
        <p:blipFill>
          <a:blip r:embed="rId5" cstate="print"/>
          <a:srcRect l="8602" r="8602"/>
          <a:stretch>
            <a:fillRect/>
          </a:stretch>
        </p:blipFill>
        <p:spPr bwMode="auto">
          <a:xfrm>
            <a:off x="45720" y="3657600"/>
            <a:ext cx="914400" cy="914400"/>
          </a:xfrm>
          <a:prstGeom prst="rect">
            <a:avLst/>
          </a:prstGeom>
          <a:noFill/>
          <a:ln w="9525">
            <a:noFill/>
            <a:miter lim="800000"/>
            <a:headEnd/>
            <a:tailEnd/>
          </a:ln>
        </p:spPr>
      </p:pic>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35170"/>
                                        </p:tgtEl>
                                        <p:attrNameLst>
                                          <p:attrName>style.visibility</p:attrName>
                                        </p:attrNameLst>
                                      </p:cBhvr>
                                      <p:to>
                                        <p:strVal val="visible"/>
                                      </p:to>
                                    </p:set>
                                    <p:anim calcmode="lin" valueType="num">
                                      <p:cBhvr additive="base">
                                        <p:cTn id="7" dur="500" fill="hold"/>
                                        <p:tgtEl>
                                          <p:spTgt spid="135170"/>
                                        </p:tgtEl>
                                        <p:attrNameLst>
                                          <p:attrName>ppt_x</p:attrName>
                                        </p:attrNameLst>
                                      </p:cBhvr>
                                      <p:tavLst>
                                        <p:tav tm="0">
                                          <p:val>
                                            <p:strVal val="1+#ppt_w/2"/>
                                          </p:val>
                                        </p:tav>
                                        <p:tav tm="100000">
                                          <p:val>
                                            <p:strVal val="#ppt_x"/>
                                          </p:val>
                                        </p:tav>
                                      </p:tavLst>
                                    </p:anim>
                                    <p:anim calcmode="lin" valueType="num">
                                      <p:cBhvr additive="base">
                                        <p:cTn id="8" dur="500" fill="hold"/>
                                        <p:tgtEl>
                                          <p:spTgt spid="1351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Systems</a:t>
            </a:r>
            <a:endParaRPr lang="en-US" dirty="0"/>
          </a:p>
        </p:txBody>
      </p:sp>
      <p:sp>
        <p:nvSpPr>
          <p:cNvPr id="4" name="Subtitle 3"/>
          <p:cNvSpPr>
            <a:spLocks noGrp="1"/>
          </p:cNvSpPr>
          <p:nvPr>
            <p:ph type="subTitle" idx="13"/>
          </p:nvPr>
        </p:nvSpPr>
        <p:spPr/>
        <p:txBody>
          <a:bodyPr>
            <a:normAutofit fontScale="92500"/>
          </a:bodyPr>
          <a:lstStyle/>
          <a:p>
            <a:r>
              <a:rPr lang="en-US" dirty="0" smtClean="0"/>
              <a:t>Engagement, cloud and collaboration</a:t>
            </a:r>
            <a:endParaRPr lang="en-US" dirty="0"/>
          </a:p>
        </p:txBody>
      </p:sp>
      <p:sp>
        <p:nvSpPr>
          <p:cNvPr id="7" name="Text Placeholder 6"/>
          <p:cNvSpPr>
            <a:spLocks noGrp="1"/>
          </p:cNvSpPr>
          <p:nvPr>
            <p:ph type="body" sz="quarter" idx="15"/>
          </p:nvPr>
        </p:nvSpPr>
        <p:spPr/>
        <p:txBody>
          <a:bodyPr/>
          <a:lstStyle/>
          <a:p>
            <a:endParaRPr lang="en-US"/>
          </a:p>
        </p:txBody>
      </p:sp>
      <p:sp>
        <p:nvSpPr>
          <p:cNvPr id="6" name="Text Placeholder 5"/>
          <p:cNvSpPr>
            <a:spLocks noGrp="1"/>
          </p:cNvSpPr>
          <p:nvPr>
            <p:ph type="body" sz="quarter" idx="14"/>
          </p:nvPr>
        </p:nvSpPr>
        <p:spPr/>
        <p:txBody>
          <a:bodyPr/>
          <a:lstStyle/>
          <a:p>
            <a:r>
              <a:rPr lang="en-US" dirty="0" smtClean="0"/>
              <a:t>Focus on engagement</a:t>
            </a:r>
            <a:endParaRPr lang="en-US" dirty="0"/>
          </a:p>
        </p:txBody>
      </p:sp>
      <p:pic>
        <p:nvPicPr>
          <p:cNvPr id="148482" name="Picture 2" descr="http://upload.wikimedia.org/wikipedia/commons/thumb/6/6f/Moodle-icon.png/120px-Moodle-icon.png"/>
          <p:cNvPicPr>
            <a:picLocks noGrp="1" noChangeAspect="1" noChangeArrowheads="1"/>
          </p:cNvPicPr>
          <p:nvPr>
            <p:ph type="pic" sz="quarter" idx="16"/>
          </p:nvPr>
        </p:nvPicPr>
        <p:blipFill>
          <a:blip r:embed="rId2" cstate="print"/>
          <a:srcRect/>
          <a:stretch>
            <a:fillRect/>
          </a:stretch>
        </p:blipFill>
        <p:spPr bwMode="auto">
          <a:prstGeom prst="rect">
            <a:avLst/>
          </a:prstGeom>
          <a:noFill/>
        </p:spPr>
      </p:pic>
      <p:sp>
        <p:nvSpPr>
          <p:cNvPr id="9" name="Text Placeholder 8"/>
          <p:cNvSpPr>
            <a:spLocks noGrp="1"/>
          </p:cNvSpPr>
          <p:nvPr>
            <p:ph type="body" sz="quarter" idx="17"/>
          </p:nvPr>
        </p:nvSpPr>
        <p:spPr>
          <a:xfrm>
            <a:off x="914400" y="2377440"/>
            <a:ext cx="7543800" cy="822960"/>
          </a:xfrm>
        </p:spPr>
        <p:txBody>
          <a:bodyPr/>
          <a:lstStyle/>
          <a:p>
            <a:r>
              <a:rPr lang="en-US" dirty="0" smtClean="0"/>
              <a:t>Resource guides, integration with learning management, widgets, etc</a:t>
            </a:r>
            <a:endParaRPr lang="en-US" dirty="0"/>
          </a:p>
        </p:txBody>
      </p:sp>
      <p:sp>
        <p:nvSpPr>
          <p:cNvPr id="10" name="Text Placeholder 9"/>
          <p:cNvSpPr>
            <a:spLocks noGrp="1"/>
          </p:cNvSpPr>
          <p:nvPr>
            <p:ph type="body" sz="quarter" idx="18"/>
          </p:nvPr>
        </p:nvSpPr>
        <p:spPr/>
        <p:txBody>
          <a:bodyPr/>
          <a:lstStyle/>
          <a:p>
            <a:r>
              <a:rPr lang="en-US" dirty="0" smtClean="0"/>
              <a:t>Move to cloud for infrastructure</a:t>
            </a:r>
            <a:endParaRPr lang="en-US" dirty="0"/>
          </a:p>
        </p:txBody>
      </p:sp>
      <p:pic>
        <p:nvPicPr>
          <p:cNvPr id="17" name="Picture 2" descr="Cumulus"/>
          <p:cNvPicPr>
            <a:picLocks noGrp="1" noChangeAspect="1" noChangeArrowheads="1"/>
          </p:cNvPicPr>
          <p:nvPr>
            <p:ph type="pic" sz="quarter" idx="19"/>
          </p:nvPr>
        </p:nvPicPr>
        <p:blipFill>
          <a:blip r:embed="rId3" cstate="print"/>
          <a:srcRect l="12500" r="12500"/>
          <a:stretch>
            <a:fillRect/>
          </a:stretch>
        </p:blipFill>
        <p:spPr bwMode="auto">
          <a:prstGeom prst="rect">
            <a:avLst/>
          </a:prstGeom>
          <a:noFill/>
        </p:spPr>
      </p:pic>
      <p:sp>
        <p:nvSpPr>
          <p:cNvPr id="12" name="Text Placeholder 11"/>
          <p:cNvSpPr>
            <a:spLocks noGrp="1"/>
          </p:cNvSpPr>
          <p:nvPr>
            <p:ph type="body" sz="quarter" idx="20"/>
          </p:nvPr>
        </p:nvSpPr>
        <p:spPr/>
        <p:txBody>
          <a:bodyPr/>
          <a:lstStyle/>
          <a:p>
            <a:r>
              <a:rPr lang="en-US" dirty="0" smtClean="0"/>
              <a:t>ILS, ERM, Discovery: move to cloud-based solutions</a:t>
            </a:r>
            <a:endParaRPr lang="en-US" dirty="0"/>
          </a:p>
        </p:txBody>
      </p:sp>
      <p:sp>
        <p:nvSpPr>
          <p:cNvPr id="13" name="Text Placeholder 12"/>
          <p:cNvSpPr>
            <a:spLocks noGrp="1"/>
          </p:cNvSpPr>
          <p:nvPr>
            <p:ph type="body" sz="quarter" idx="21"/>
          </p:nvPr>
        </p:nvSpPr>
        <p:spPr/>
        <p:txBody>
          <a:bodyPr/>
          <a:lstStyle/>
          <a:p>
            <a:r>
              <a:rPr lang="en-US" dirty="0" smtClean="0"/>
              <a:t>Deep collaboration</a:t>
            </a:r>
            <a:endParaRPr lang="en-US" dirty="0"/>
          </a:p>
        </p:txBody>
      </p:sp>
      <p:pic>
        <p:nvPicPr>
          <p:cNvPr id="148484" name="Picture 4" descr="http://www.orbiscascade.org/inc/html/default/pix/Alliance_logo.gif"/>
          <p:cNvPicPr>
            <a:picLocks noGrp="1" noChangeAspect="1" noChangeArrowheads="1"/>
          </p:cNvPicPr>
          <p:nvPr>
            <p:ph type="pic" sz="quarter" idx="22"/>
          </p:nvPr>
        </p:nvPicPr>
        <p:blipFill>
          <a:blip r:embed="rId4" cstate="print"/>
          <a:srcRect l="34793" r="34793"/>
          <a:stretch>
            <a:fillRect/>
          </a:stretch>
        </p:blipFill>
        <p:spPr bwMode="auto">
          <a:prstGeom prst="rect">
            <a:avLst/>
          </a:prstGeom>
          <a:noFill/>
        </p:spPr>
      </p:pic>
      <p:sp>
        <p:nvSpPr>
          <p:cNvPr id="15" name="Text Placeholder 14"/>
          <p:cNvSpPr>
            <a:spLocks noGrp="1"/>
          </p:cNvSpPr>
          <p:nvPr>
            <p:ph type="body" sz="quarter" idx="23"/>
          </p:nvPr>
        </p:nvSpPr>
        <p:spPr/>
        <p:txBody>
          <a:bodyPr/>
          <a:lstStyle/>
          <a:p>
            <a:r>
              <a:rPr lang="en-US" dirty="0" smtClean="0"/>
              <a:t>Shared systems infrastructure:</a:t>
            </a:r>
            <a:br>
              <a:rPr lang="en-US" dirty="0" smtClean="0"/>
            </a:br>
            <a:r>
              <a:rPr lang="en-US" dirty="0" err="1" smtClean="0"/>
              <a:t>Orbis</a:t>
            </a:r>
            <a:r>
              <a:rPr lang="en-US" dirty="0" smtClean="0"/>
              <a:t> Cascade Alliance, 2CUL</a:t>
            </a:r>
            <a:endParaRPr lang="en-US" dirty="0"/>
          </a:p>
        </p:txBody>
      </p:sp>
    </p:spTree>
  </p:cSld>
  <p:clrMapOvr>
    <a:masterClrMapping/>
  </p:clrMapOvr>
  <p:transition spd="med">
    <p:push/>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Specialization: what business are you really in?</a:t>
            </a:r>
            <a:endParaRPr lang="en-US" dirty="0"/>
          </a:p>
        </p:txBody>
      </p:sp>
      <p:sp>
        <p:nvSpPr>
          <p:cNvPr id="19" name="Subtitle 18"/>
          <p:cNvSpPr>
            <a:spLocks noGrp="1"/>
          </p:cNvSpPr>
          <p:nvPr>
            <p:ph type="subTitle" idx="1"/>
          </p:nvPr>
        </p:nvSpPr>
        <p:spPr>
          <a:xfrm>
            <a:off x="0" y="3657600"/>
            <a:ext cx="8382000" cy="990600"/>
          </a:xfrm>
        </p:spPr>
        <p:txBody>
          <a:bodyPr>
            <a:normAutofit fontScale="70000" lnSpcReduction="20000"/>
          </a:bodyPr>
          <a:lstStyle/>
          <a:p>
            <a:r>
              <a:rPr lang="en-US" dirty="0" err="1" smtClean="0">
                <a:solidFill>
                  <a:schemeClr val="accent3"/>
                </a:solidFill>
              </a:rPr>
              <a:t>Specialise</a:t>
            </a:r>
            <a:r>
              <a:rPr lang="en-US" dirty="0" smtClean="0"/>
              <a:t> where can make an impact</a:t>
            </a:r>
          </a:p>
          <a:p>
            <a:r>
              <a:rPr lang="en-US" dirty="0" err="1" smtClean="0">
                <a:solidFill>
                  <a:schemeClr val="accent3"/>
                </a:solidFill>
              </a:rPr>
              <a:t>Externalise</a:t>
            </a:r>
            <a:r>
              <a:rPr lang="en-US" dirty="0" smtClean="0"/>
              <a:t> what is routine and can be done well collaboratively or by others</a:t>
            </a:r>
          </a:p>
          <a:p>
            <a:endParaRPr lang="en-US" dirty="0"/>
          </a:p>
        </p:txBody>
      </p:sp>
      <p:sp>
        <p:nvSpPr>
          <p:cNvPr id="18" name="Text Placeholder 17"/>
          <p:cNvSpPr>
            <a:spLocks noGrp="1"/>
          </p:cNvSpPr>
          <p:nvPr>
            <p:ph type="body" sz="quarter" idx="10"/>
          </p:nvPr>
        </p:nvSpPr>
        <p:spPr/>
        <p:txBody>
          <a:bodyPr/>
          <a:lstStyle/>
          <a:p>
            <a:r>
              <a:rPr lang="en-US" dirty="0" smtClean="0"/>
              <a:t>Library: what is distinctive</a:t>
            </a:r>
            <a:endParaRPr lang="en-US" dirty="0"/>
          </a:p>
        </p:txBody>
      </p:sp>
    </p:spTree>
  </p:cSld>
  <p:clrMapOvr>
    <a:masterClrMapping/>
  </p:clrMapOvr>
  <p:transition spd="med">
    <p:push/>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Content Placeholder 3" descr="space.png"/>
          <p:cNvPicPr>
            <a:picLocks noGrp="1" noChangeAspect="1"/>
          </p:cNvPicPr>
          <p:nvPr>
            <p:ph idx="1"/>
          </p:nvPr>
        </p:nvPicPr>
        <p:blipFill>
          <a:blip r:embed="rId2" cstate="print"/>
          <a:stretch>
            <a:fillRect/>
          </a:stretch>
        </p:blipFill>
        <p:spPr>
          <a:xfrm>
            <a:off x="762000" y="609600"/>
            <a:ext cx="2561905" cy="1257143"/>
          </a:xfrm>
        </p:spPr>
      </p:pic>
      <p:pic>
        <p:nvPicPr>
          <p:cNvPr id="5" name="Content Placeholder 3" descr="space.png"/>
          <p:cNvPicPr>
            <a:picLocks noChangeAspect="1"/>
          </p:cNvPicPr>
          <p:nvPr/>
        </p:nvPicPr>
        <p:blipFill>
          <a:blip r:embed="rId2" cstate="print"/>
          <a:stretch>
            <a:fillRect/>
          </a:stretch>
        </p:blipFill>
        <p:spPr>
          <a:xfrm>
            <a:off x="304800" y="2133600"/>
            <a:ext cx="2561905" cy="1257143"/>
          </a:xfrm>
          <a:prstGeom prst="rect">
            <a:avLst/>
          </a:prstGeom>
        </p:spPr>
      </p:pic>
      <p:pic>
        <p:nvPicPr>
          <p:cNvPr id="6" name="Content Placeholder 3" descr="space.png"/>
          <p:cNvPicPr>
            <a:picLocks noChangeAspect="1"/>
          </p:cNvPicPr>
          <p:nvPr/>
        </p:nvPicPr>
        <p:blipFill>
          <a:blip r:embed="rId2" cstate="print"/>
          <a:stretch>
            <a:fillRect/>
          </a:stretch>
        </p:blipFill>
        <p:spPr>
          <a:xfrm>
            <a:off x="6096000" y="838200"/>
            <a:ext cx="2561905" cy="1257143"/>
          </a:xfrm>
          <a:prstGeom prst="rect">
            <a:avLst/>
          </a:prstGeom>
        </p:spPr>
      </p:pic>
      <p:sp>
        <p:nvSpPr>
          <p:cNvPr id="9" name="TextBox 8"/>
          <p:cNvSpPr txBox="1"/>
          <p:nvPr/>
        </p:nvSpPr>
        <p:spPr>
          <a:xfrm>
            <a:off x="3505200" y="1905000"/>
            <a:ext cx="1981200" cy="461665"/>
          </a:xfrm>
          <a:prstGeom prst="rect">
            <a:avLst/>
          </a:prstGeom>
          <a:solidFill>
            <a:schemeClr val="accent3"/>
          </a:solidFill>
          <a:ln>
            <a:solidFill>
              <a:schemeClr val="accent1"/>
            </a:solidFill>
          </a:ln>
        </p:spPr>
        <p:txBody>
          <a:bodyPr wrap="square" rtlCol="0">
            <a:spAutoFit/>
          </a:bodyPr>
          <a:lstStyle/>
          <a:p>
            <a:r>
              <a:rPr lang="en-US" sz="2400" dirty="0" smtClean="0">
                <a:solidFill>
                  <a:schemeClr val="bg1"/>
                </a:solidFill>
              </a:rPr>
              <a:t>Cataloging</a:t>
            </a:r>
            <a:endParaRPr lang="en-US" sz="2400" dirty="0">
              <a:solidFill>
                <a:schemeClr val="bg1"/>
              </a:solidFill>
            </a:endParaRPr>
          </a:p>
        </p:txBody>
      </p:sp>
      <p:sp>
        <p:nvSpPr>
          <p:cNvPr id="10" name="TextBox 9"/>
          <p:cNvSpPr txBox="1"/>
          <p:nvPr/>
        </p:nvSpPr>
        <p:spPr>
          <a:xfrm>
            <a:off x="3505200" y="2438400"/>
            <a:ext cx="1981200" cy="830997"/>
          </a:xfrm>
          <a:prstGeom prst="rect">
            <a:avLst/>
          </a:prstGeom>
          <a:solidFill>
            <a:schemeClr val="accent3"/>
          </a:solidFill>
          <a:ln>
            <a:solidFill>
              <a:schemeClr val="accent1"/>
            </a:solidFill>
          </a:ln>
        </p:spPr>
        <p:txBody>
          <a:bodyPr wrap="square" rtlCol="0">
            <a:spAutoFit/>
          </a:bodyPr>
          <a:lstStyle/>
          <a:p>
            <a:r>
              <a:rPr lang="en-US" sz="2400" dirty="0" smtClean="0">
                <a:solidFill>
                  <a:schemeClr val="bg1"/>
                </a:solidFill>
              </a:rPr>
              <a:t>Resource sharing</a:t>
            </a:r>
            <a:endParaRPr lang="en-US" sz="2400" dirty="0">
              <a:solidFill>
                <a:schemeClr val="bg1"/>
              </a:solidFill>
            </a:endParaRPr>
          </a:p>
        </p:txBody>
      </p:sp>
      <p:sp>
        <p:nvSpPr>
          <p:cNvPr id="11" name="TextBox 10"/>
          <p:cNvSpPr txBox="1"/>
          <p:nvPr/>
        </p:nvSpPr>
        <p:spPr>
          <a:xfrm>
            <a:off x="3505200" y="3352800"/>
            <a:ext cx="1981200" cy="830997"/>
          </a:xfrm>
          <a:prstGeom prst="rect">
            <a:avLst/>
          </a:prstGeom>
          <a:solidFill>
            <a:schemeClr val="accent3"/>
          </a:solidFill>
          <a:ln>
            <a:solidFill>
              <a:schemeClr val="accent1"/>
            </a:solidFill>
          </a:ln>
        </p:spPr>
        <p:txBody>
          <a:bodyPr wrap="square" rtlCol="0">
            <a:spAutoFit/>
          </a:bodyPr>
          <a:lstStyle/>
          <a:p>
            <a:r>
              <a:rPr lang="en-US" sz="2400" dirty="0" smtClean="0">
                <a:solidFill>
                  <a:schemeClr val="bg1"/>
                </a:solidFill>
              </a:rPr>
              <a:t>A&amp;I</a:t>
            </a:r>
            <a:br>
              <a:rPr lang="en-US" sz="2400" dirty="0" smtClean="0">
                <a:solidFill>
                  <a:schemeClr val="bg1"/>
                </a:solidFill>
              </a:rPr>
            </a:br>
            <a:r>
              <a:rPr lang="en-US" sz="2400" dirty="0" smtClean="0">
                <a:solidFill>
                  <a:schemeClr val="bg1"/>
                </a:solidFill>
              </a:rPr>
              <a:t>e-Journals</a:t>
            </a:r>
            <a:endParaRPr lang="en-US" sz="2400" dirty="0">
              <a:solidFill>
                <a:schemeClr val="bg1"/>
              </a:solidFill>
            </a:endParaRPr>
          </a:p>
        </p:txBody>
      </p:sp>
      <p:sp>
        <p:nvSpPr>
          <p:cNvPr id="12" name="TextBox 11"/>
          <p:cNvSpPr txBox="1"/>
          <p:nvPr/>
        </p:nvSpPr>
        <p:spPr>
          <a:xfrm>
            <a:off x="3505200" y="4267200"/>
            <a:ext cx="1981200" cy="830997"/>
          </a:xfrm>
          <a:prstGeom prst="rect">
            <a:avLst/>
          </a:prstGeom>
          <a:solidFill>
            <a:schemeClr val="accent3"/>
          </a:solidFill>
          <a:ln>
            <a:solidFill>
              <a:schemeClr val="accent1"/>
            </a:solidFill>
          </a:ln>
        </p:spPr>
        <p:txBody>
          <a:bodyPr wrap="square" rtlCol="0">
            <a:spAutoFit/>
          </a:bodyPr>
          <a:lstStyle/>
          <a:p>
            <a:r>
              <a:rPr lang="en-US" sz="2400" dirty="0" smtClean="0">
                <a:solidFill>
                  <a:schemeClr val="bg1"/>
                </a:solidFill>
              </a:rPr>
              <a:t>Virtual reference</a:t>
            </a:r>
            <a:endParaRPr lang="en-US" sz="2400" dirty="0">
              <a:solidFill>
                <a:schemeClr val="bg1"/>
              </a:solidFill>
            </a:endParaRPr>
          </a:p>
        </p:txBody>
      </p:sp>
      <p:sp>
        <p:nvSpPr>
          <p:cNvPr id="13" name="TextBox 12"/>
          <p:cNvSpPr txBox="1"/>
          <p:nvPr/>
        </p:nvSpPr>
        <p:spPr>
          <a:xfrm>
            <a:off x="3505200" y="5181600"/>
            <a:ext cx="1981200" cy="461665"/>
          </a:xfrm>
          <a:prstGeom prst="rect">
            <a:avLst/>
          </a:prstGeom>
          <a:solidFill>
            <a:schemeClr val="accent3"/>
          </a:solidFill>
          <a:ln>
            <a:solidFill>
              <a:schemeClr val="accent1"/>
            </a:solidFill>
          </a:ln>
        </p:spPr>
        <p:txBody>
          <a:bodyPr wrap="square" rtlCol="0">
            <a:spAutoFit/>
          </a:bodyPr>
          <a:lstStyle/>
          <a:p>
            <a:r>
              <a:rPr lang="en-US" sz="2400" dirty="0" smtClean="0">
                <a:solidFill>
                  <a:schemeClr val="bg1"/>
                </a:solidFill>
              </a:rPr>
              <a:t>Preservation</a:t>
            </a:r>
            <a:endParaRPr lang="en-US" sz="2400" dirty="0">
              <a:solidFill>
                <a:schemeClr val="bg1"/>
              </a:solidFill>
            </a:endParaRPr>
          </a:p>
        </p:txBody>
      </p:sp>
      <p:sp>
        <p:nvSpPr>
          <p:cNvPr id="15" name="TextBox 14"/>
          <p:cNvSpPr txBox="1"/>
          <p:nvPr/>
        </p:nvSpPr>
        <p:spPr>
          <a:xfrm>
            <a:off x="5791200" y="2514600"/>
            <a:ext cx="1981200" cy="830997"/>
          </a:xfrm>
          <a:prstGeom prst="rect">
            <a:avLst/>
          </a:prstGeom>
          <a:solidFill>
            <a:schemeClr val="accent3"/>
          </a:solidFill>
          <a:ln>
            <a:solidFill>
              <a:schemeClr val="accent1"/>
            </a:solidFill>
          </a:ln>
        </p:spPr>
        <p:txBody>
          <a:bodyPr wrap="square" rtlCol="0">
            <a:spAutoFit/>
          </a:bodyPr>
          <a:lstStyle/>
          <a:p>
            <a:r>
              <a:rPr lang="en-US" sz="2400" dirty="0" smtClean="0">
                <a:solidFill>
                  <a:schemeClr val="bg1"/>
                </a:solidFill>
              </a:rPr>
              <a:t>Legacy print repositories</a:t>
            </a:r>
            <a:endParaRPr lang="en-US" sz="2400" dirty="0">
              <a:solidFill>
                <a:schemeClr val="bg1"/>
              </a:solidFill>
            </a:endParaRPr>
          </a:p>
        </p:txBody>
      </p:sp>
      <p:sp>
        <p:nvSpPr>
          <p:cNvPr id="16" name="TextBox 15"/>
          <p:cNvSpPr txBox="1"/>
          <p:nvPr/>
        </p:nvSpPr>
        <p:spPr>
          <a:xfrm>
            <a:off x="5791200" y="3429000"/>
            <a:ext cx="1981200" cy="830997"/>
          </a:xfrm>
          <a:prstGeom prst="rect">
            <a:avLst/>
          </a:prstGeom>
          <a:solidFill>
            <a:schemeClr val="accent3"/>
          </a:solidFill>
          <a:ln>
            <a:solidFill>
              <a:schemeClr val="accent1"/>
            </a:solidFill>
          </a:ln>
        </p:spPr>
        <p:txBody>
          <a:bodyPr wrap="square" rtlCol="0">
            <a:spAutoFit/>
          </a:bodyPr>
          <a:lstStyle/>
          <a:p>
            <a:r>
              <a:rPr lang="en-US" sz="2400" dirty="0" smtClean="0">
                <a:solidFill>
                  <a:schemeClr val="bg1"/>
                </a:solidFill>
              </a:rPr>
              <a:t>Digital repository</a:t>
            </a:r>
            <a:endParaRPr lang="en-US" sz="2400" dirty="0">
              <a:solidFill>
                <a:schemeClr val="bg1"/>
              </a:solidFill>
            </a:endParaRPr>
          </a:p>
        </p:txBody>
      </p:sp>
      <p:sp>
        <p:nvSpPr>
          <p:cNvPr id="17" name="TextBox 16"/>
          <p:cNvSpPr txBox="1"/>
          <p:nvPr/>
        </p:nvSpPr>
        <p:spPr>
          <a:xfrm>
            <a:off x="5791200" y="4343400"/>
            <a:ext cx="1981200" cy="830997"/>
          </a:xfrm>
          <a:prstGeom prst="rect">
            <a:avLst/>
          </a:prstGeom>
          <a:solidFill>
            <a:schemeClr val="accent3"/>
          </a:solidFill>
          <a:ln>
            <a:solidFill>
              <a:schemeClr val="accent1"/>
            </a:solidFill>
          </a:ln>
        </p:spPr>
        <p:txBody>
          <a:bodyPr wrap="square" rtlCol="0">
            <a:spAutoFit/>
          </a:bodyPr>
          <a:lstStyle/>
          <a:p>
            <a:r>
              <a:rPr lang="en-US" sz="2400" dirty="0" smtClean="0">
                <a:solidFill>
                  <a:schemeClr val="bg1"/>
                </a:solidFill>
              </a:rPr>
              <a:t>Analytics: usage data</a:t>
            </a:r>
            <a:endParaRPr lang="en-US" sz="2400" dirty="0">
              <a:solidFill>
                <a:schemeClr val="bg1"/>
              </a:solidFill>
            </a:endParaRPr>
          </a:p>
        </p:txBody>
      </p:sp>
      <p:sp>
        <p:nvSpPr>
          <p:cNvPr id="18" name="TextBox 17"/>
          <p:cNvSpPr txBox="1"/>
          <p:nvPr/>
        </p:nvSpPr>
        <p:spPr>
          <a:xfrm>
            <a:off x="5791200" y="5257800"/>
            <a:ext cx="1981200" cy="461665"/>
          </a:xfrm>
          <a:prstGeom prst="rect">
            <a:avLst/>
          </a:prstGeom>
          <a:solidFill>
            <a:schemeClr val="accent3"/>
          </a:solidFill>
          <a:ln>
            <a:solidFill>
              <a:schemeClr val="accent1"/>
            </a:solidFill>
          </a:ln>
        </p:spPr>
        <p:txBody>
          <a:bodyPr wrap="square" rtlCol="0">
            <a:spAutoFit/>
          </a:bodyPr>
          <a:lstStyle/>
          <a:p>
            <a:r>
              <a:rPr lang="en-US" sz="2400" dirty="0" smtClean="0">
                <a:solidFill>
                  <a:schemeClr val="bg1"/>
                </a:solidFill>
              </a:rPr>
              <a:t>‘Syndication’</a:t>
            </a:r>
            <a:endParaRPr lang="en-US" sz="2400" dirty="0">
              <a:solidFill>
                <a:schemeClr val="bg1"/>
              </a:solidFill>
            </a:endParaRPr>
          </a:p>
        </p:txBody>
      </p:sp>
      <p:sp>
        <p:nvSpPr>
          <p:cNvPr id="19" name="TextBox 18"/>
          <p:cNvSpPr txBox="1"/>
          <p:nvPr/>
        </p:nvSpPr>
        <p:spPr>
          <a:xfrm>
            <a:off x="5791200" y="5791200"/>
            <a:ext cx="1981200" cy="830997"/>
          </a:xfrm>
          <a:prstGeom prst="rect">
            <a:avLst/>
          </a:prstGeom>
          <a:solidFill>
            <a:schemeClr val="accent3"/>
          </a:solidFill>
          <a:ln>
            <a:solidFill>
              <a:schemeClr val="accent1"/>
            </a:solidFill>
          </a:ln>
        </p:spPr>
        <p:txBody>
          <a:bodyPr wrap="square" rtlCol="0">
            <a:spAutoFit/>
          </a:bodyPr>
          <a:lstStyle/>
          <a:p>
            <a:r>
              <a:rPr lang="en-US" sz="2400" dirty="0" smtClean="0">
                <a:solidFill>
                  <a:schemeClr val="bg1"/>
                </a:solidFill>
              </a:rPr>
              <a:t>Knowledge base</a:t>
            </a:r>
            <a:endParaRPr lang="en-US" sz="2400" dirty="0">
              <a:solidFill>
                <a:schemeClr val="bg1"/>
              </a:solidFill>
            </a:endParaRPr>
          </a:p>
        </p:txBody>
      </p:sp>
      <p:sp>
        <p:nvSpPr>
          <p:cNvPr id="20" name="TextBox 19"/>
          <p:cNvSpPr txBox="1"/>
          <p:nvPr/>
        </p:nvSpPr>
        <p:spPr>
          <a:xfrm>
            <a:off x="1219200" y="3657600"/>
            <a:ext cx="1981200" cy="1569660"/>
          </a:xfrm>
          <a:prstGeom prst="rect">
            <a:avLst/>
          </a:prstGeom>
          <a:solidFill>
            <a:schemeClr val="accent3"/>
          </a:solidFill>
          <a:ln>
            <a:solidFill>
              <a:schemeClr val="accent1"/>
            </a:solidFill>
          </a:ln>
        </p:spPr>
        <p:txBody>
          <a:bodyPr wrap="square" rtlCol="0">
            <a:spAutoFit/>
          </a:bodyPr>
          <a:lstStyle/>
          <a:p>
            <a:r>
              <a:rPr lang="en-US" sz="2400" dirty="0" smtClean="0">
                <a:solidFill>
                  <a:schemeClr val="bg1"/>
                </a:solidFill>
              </a:rPr>
              <a:t>Collaborative data/patron driven acquisition</a:t>
            </a:r>
            <a:endParaRPr lang="en-US" sz="2400" dirty="0">
              <a:solidFill>
                <a:schemeClr val="bg1"/>
              </a:solidFill>
            </a:endParaRPr>
          </a:p>
        </p:txBody>
      </p:sp>
      <p:sp>
        <p:nvSpPr>
          <p:cNvPr id="22" name="TextBox 21"/>
          <p:cNvSpPr txBox="1"/>
          <p:nvPr/>
        </p:nvSpPr>
        <p:spPr>
          <a:xfrm>
            <a:off x="1219200" y="5341203"/>
            <a:ext cx="1981200" cy="830997"/>
          </a:xfrm>
          <a:prstGeom prst="rect">
            <a:avLst/>
          </a:prstGeom>
          <a:solidFill>
            <a:schemeClr val="accent3"/>
          </a:solidFill>
          <a:ln>
            <a:solidFill>
              <a:schemeClr val="accent1"/>
            </a:solidFill>
          </a:ln>
        </p:spPr>
        <p:txBody>
          <a:bodyPr wrap="square" rtlCol="0">
            <a:spAutoFit/>
          </a:bodyPr>
          <a:lstStyle/>
          <a:p>
            <a:r>
              <a:rPr lang="en-US" sz="2400" dirty="0" smtClean="0">
                <a:solidFill>
                  <a:schemeClr val="bg1"/>
                </a:solidFill>
              </a:rPr>
              <a:t>Identifier infrastructure</a:t>
            </a:r>
            <a:endParaRPr lang="en-US" sz="2400" dirty="0">
              <a:solidFill>
                <a:schemeClr val="bg1"/>
              </a:solidFill>
            </a:endParaRPr>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1+#ppt_w/2"/>
                                          </p:val>
                                        </p:tav>
                                        <p:tav tm="100000">
                                          <p:val>
                                            <p:strVal val="#ppt_x"/>
                                          </p:val>
                                        </p:tav>
                                      </p:tavLst>
                                    </p:anim>
                                    <p:anim calcmode="lin" valueType="num">
                                      <p:cBhvr additive="base">
                                        <p:cTn id="14"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1+#ppt_w/2"/>
                                          </p:val>
                                        </p:tav>
                                        <p:tav tm="100000">
                                          <p:val>
                                            <p:strVal val="#ppt_x"/>
                                          </p:val>
                                        </p:tav>
                                      </p:tavLst>
                                    </p:anim>
                                    <p:anim calcmode="lin" valueType="num">
                                      <p:cBhvr additive="base">
                                        <p:cTn id="20"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1+#ppt_w/2"/>
                                          </p:val>
                                        </p:tav>
                                        <p:tav tm="100000">
                                          <p:val>
                                            <p:strVal val="#ppt_x"/>
                                          </p:val>
                                        </p:tav>
                                      </p:tavLst>
                                    </p:anim>
                                    <p:anim calcmode="lin" valueType="num">
                                      <p:cBhvr additive="base">
                                        <p:cTn id="26"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1+#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1+#ppt_w/2"/>
                                          </p:val>
                                        </p:tav>
                                        <p:tav tm="100000">
                                          <p:val>
                                            <p:strVal val="#ppt_x"/>
                                          </p:val>
                                        </p:tav>
                                      </p:tavLst>
                                    </p:anim>
                                    <p:anim calcmode="lin" valueType="num">
                                      <p:cBhvr additive="base">
                                        <p:cTn id="38"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1+#ppt_w/2"/>
                                          </p:val>
                                        </p:tav>
                                        <p:tav tm="100000">
                                          <p:val>
                                            <p:strVal val="#ppt_x"/>
                                          </p:val>
                                        </p:tav>
                                      </p:tavLst>
                                    </p:anim>
                                    <p:anim calcmode="lin" valueType="num">
                                      <p:cBhvr additive="base">
                                        <p:cTn id="4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Externalization</a:t>
            </a:r>
            <a:endParaRPr lang="en-US"/>
          </a:p>
        </p:txBody>
      </p:sp>
      <p:sp>
        <p:nvSpPr>
          <p:cNvPr id="3" name="Subtitle 2"/>
          <p:cNvSpPr>
            <a:spLocks noGrp="1"/>
          </p:cNvSpPr>
          <p:nvPr>
            <p:ph type="subTitle" idx="13"/>
          </p:nvPr>
        </p:nvSpPr>
        <p:spPr/>
        <p:txBody>
          <a:bodyPr/>
          <a:lstStyle/>
          <a:p>
            <a:endParaRPr lang="en-US"/>
          </a:p>
        </p:txBody>
      </p:sp>
      <p:sp>
        <p:nvSpPr>
          <p:cNvPr id="4" name="Text Placeholder 3"/>
          <p:cNvSpPr>
            <a:spLocks noGrp="1"/>
          </p:cNvSpPr>
          <p:nvPr>
            <p:ph type="body" sz="quarter" idx="15"/>
          </p:nvPr>
        </p:nvSpPr>
        <p:spPr/>
        <p:txBody>
          <a:bodyPr/>
          <a:lstStyle/>
          <a:p>
            <a:endParaRPr lang="en-US"/>
          </a:p>
        </p:txBody>
      </p:sp>
      <p:sp>
        <p:nvSpPr>
          <p:cNvPr id="5" name="Text Placeholder 4"/>
          <p:cNvSpPr>
            <a:spLocks noGrp="1"/>
          </p:cNvSpPr>
          <p:nvPr>
            <p:ph type="body" sz="quarter" idx="14"/>
          </p:nvPr>
        </p:nvSpPr>
        <p:spPr/>
        <p:txBody>
          <a:bodyPr/>
          <a:lstStyle/>
          <a:p>
            <a:endParaRPr lang="en-US"/>
          </a:p>
        </p:txBody>
      </p:sp>
      <p:sp>
        <p:nvSpPr>
          <p:cNvPr id="6" name="Picture Placeholder 5"/>
          <p:cNvSpPr>
            <a:spLocks noGrp="1"/>
          </p:cNvSpPr>
          <p:nvPr>
            <p:ph type="pic" sz="quarter" idx="16"/>
          </p:nvPr>
        </p:nvSpPr>
        <p:spPr/>
      </p:sp>
      <p:sp>
        <p:nvSpPr>
          <p:cNvPr id="7" name="Text Placeholder 6"/>
          <p:cNvSpPr>
            <a:spLocks noGrp="1"/>
          </p:cNvSpPr>
          <p:nvPr>
            <p:ph type="body" sz="quarter" idx="17"/>
          </p:nvPr>
        </p:nvSpPr>
        <p:spPr/>
        <p:txBody>
          <a:bodyPr/>
          <a:lstStyle/>
          <a:p>
            <a:endParaRPr lang="en-US"/>
          </a:p>
        </p:txBody>
      </p:sp>
      <p:sp>
        <p:nvSpPr>
          <p:cNvPr id="8" name="Picture Placeholder 7"/>
          <p:cNvSpPr>
            <a:spLocks noGrp="1"/>
          </p:cNvSpPr>
          <p:nvPr>
            <p:ph type="pic" sz="quarter" idx="18"/>
          </p:nvPr>
        </p:nvSpPr>
        <p:spPr/>
      </p:sp>
      <p:sp>
        <p:nvSpPr>
          <p:cNvPr id="9" name="Text Placeholder 8"/>
          <p:cNvSpPr>
            <a:spLocks noGrp="1"/>
          </p:cNvSpPr>
          <p:nvPr>
            <p:ph type="body" sz="quarter" idx="19"/>
          </p:nvPr>
        </p:nvSpPr>
        <p:spPr/>
        <p:txBody>
          <a:bodyPr/>
          <a:lstStyle/>
          <a:p>
            <a:endParaRPr lang="en-US"/>
          </a:p>
        </p:txBody>
      </p:sp>
      <p:sp>
        <p:nvSpPr>
          <p:cNvPr id="10" name="Picture Placeholder 9"/>
          <p:cNvSpPr>
            <a:spLocks noGrp="1"/>
          </p:cNvSpPr>
          <p:nvPr>
            <p:ph type="pic" sz="quarter" idx="20"/>
          </p:nvPr>
        </p:nvSpPr>
        <p:spPr/>
      </p:sp>
      <p:sp>
        <p:nvSpPr>
          <p:cNvPr id="11" name="Text Placeholder 10"/>
          <p:cNvSpPr>
            <a:spLocks noGrp="1"/>
          </p:cNvSpPr>
          <p:nvPr>
            <p:ph type="body" sz="quarter" idx="21"/>
          </p:nvPr>
        </p:nvSpPr>
        <p:spPr/>
        <p:txBody>
          <a:bodyPr/>
          <a:lstStyle/>
          <a:p>
            <a:endParaRPr lang="en-US"/>
          </a:p>
        </p:txBody>
      </p:sp>
      <p:sp>
        <p:nvSpPr>
          <p:cNvPr id="12" name="Picture Placeholder 11"/>
          <p:cNvSpPr>
            <a:spLocks noGrp="1"/>
          </p:cNvSpPr>
          <p:nvPr>
            <p:ph type="pic" sz="quarter" idx="22"/>
          </p:nvPr>
        </p:nvSpPr>
        <p:spPr/>
      </p:sp>
      <p:sp>
        <p:nvSpPr>
          <p:cNvPr id="13" name="Text Placeholder 12"/>
          <p:cNvSpPr>
            <a:spLocks noGrp="1"/>
          </p:cNvSpPr>
          <p:nvPr>
            <p:ph type="body" sz="quarter" idx="23"/>
          </p:nvPr>
        </p:nvSpPr>
        <p:spPr/>
        <p:txBody>
          <a:bodyPr/>
          <a:lstStyle/>
          <a:p>
            <a:endParaRPr lang="en-US"/>
          </a:p>
        </p:txBody>
      </p:sp>
      <p:sp>
        <p:nvSpPr>
          <p:cNvPr id="14" name="Picture Placeholder 13"/>
          <p:cNvSpPr>
            <a:spLocks noGrp="1"/>
          </p:cNvSpPr>
          <p:nvPr>
            <p:ph type="pic" sz="quarter" idx="24"/>
          </p:nvPr>
        </p:nvSpPr>
        <p:spPr/>
      </p:sp>
      <p:sp>
        <p:nvSpPr>
          <p:cNvPr id="15" name="Text Placeholder 14"/>
          <p:cNvSpPr>
            <a:spLocks noGrp="1"/>
          </p:cNvSpPr>
          <p:nvPr>
            <p:ph type="body" sz="quarter" idx="25"/>
          </p:nvPr>
        </p:nvSpPr>
        <p:spPr/>
        <p:txBody>
          <a:bodyPr/>
          <a:lstStyle/>
          <a:p>
            <a:endParaRPr lang="en-US"/>
          </a:p>
        </p:txBody>
      </p:sp>
      <p:sp>
        <p:nvSpPr>
          <p:cNvPr id="16" name="Picture Placeholder 15"/>
          <p:cNvSpPr>
            <a:spLocks noGrp="1"/>
          </p:cNvSpPr>
          <p:nvPr>
            <p:ph type="pic" sz="quarter" idx="26"/>
          </p:nvPr>
        </p:nvSpPr>
        <p:spPr/>
      </p:sp>
      <p:sp>
        <p:nvSpPr>
          <p:cNvPr id="17" name="Text Placeholder 16"/>
          <p:cNvSpPr>
            <a:spLocks noGrp="1"/>
          </p:cNvSpPr>
          <p:nvPr>
            <p:ph type="body" sz="quarter" idx="27"/>
          </p:nvPr>
        </p:nvSpPr>
        <p:spPr/>
        <p:txBody>
          <a:bodyPr/>
          <a:lstStyle/>
          <a:p>
            <a:endParaRPr lang="en-US"/>
          </a:p>
        </p:txBody>
      </p:sp>
      <p:sp>
        <p:nvSpPr>
          <p:cNvPr id="18" name="Picture Placeholder 17"/>
          <p:cNvSpPr>
            <a:spLocks noGrp="1"/>
          </p:cNvSpPr>
          <p:nvPr>
            <p:ph type="pic" sz="quarter" idx="28"/>
          </p:nvPr>
        </p:nvSpPr>
        <p:spPr/>
      </p:sp>
      <p:sp>
        <p:nvSpPr>
          <p:cNvPr id="19" name="Text Placeholder 18"/>
          <p:cNvSpPr>
            <a:spLocks noGrp="1"/>
          </p:cNvSpPr>
          <p:nvPr>
            <p:ph type="body" sz="quarter" idx="29"/>
          </p:nvPr>
        </p:nvSpPr>
        <p:spPr/>
        <p:txBody>
          <a:bodyPr/>
          <a:lstStyle/>
          <a:p>
            <a:endParaRPr lang="en-US"/>
          </a:p>
        </p:txBody>
      </p:sp>
      <p:sp>
        <p:nvSpPr>
          <p:cNvPr id="20" name="Picture Placeholder 19"/>
          <p:cNvSpPr>
            <a:spLocks noGrp="1"/>
          </p:cNvSpPr>
          <p:nvPr>
            <p:ph type="pic" sz="quarter" idx="30"/>
          </p:nvPr>
        </p:nvSpPr>
        <p:spPr/>
      </p:sp>
      <p:sp>
        <p:nvSpPr>
          <p:cNvPr id="21" name="Text Placeholder 20"/>
          <p:cNvSpPr>
            <a:spLocks noGrp="1"/>
          </p:cNvSpPr>
          <p:nvPr>
            <p:ph type="body" sz="quarter" idx="31"/>
          </p:nvPr>
        </p:nvSpPr>
        <p:spPr/>
        <p:txBody>
          <a:bodyPr/>
          <a:lstStyle/>
          <a:p>
            <a:endParaRPr lang="en-US"/>
          </a:p>
        </p:txBody>
      </p:sp>
      <p:sp>
        <p:nvSpPr>
          <p:cNvPr id="22" name="Picture Placeholder 21"/>
          <p:cNvSpPr>
            <a:spLocks noGrp="1"/>
          </p:cNvSpPr>
          <p:nvPr>
            <p:ph type="pic" sz="quarter" idx="32"/>
          </p:nvPr>
        </p:nvSpPr>
        <p:spPr/>
      </p:sp>
    </p:spTree>
  </p:cSld>
  <p:clrMapOvr>
    <a:masterClrMapping/>
  </p:clrMapOvr>
  <p:transition spd="med">
    <p:push/>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62200" y="1371600"/>
            <a:ext cx="6172200" cy="4419600"/>
          </a:xfrm>
          <a:prstGeom prst="rect">
            <a:avLst/>
          </a:prstGeom>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667000" y="914400"/>
            <a:ext cx="1180772" cy="369332"/>
          </a:xfrm>
          <a:prstGeom prst="rect">
            <a:avLst/>
          </a:prstGeom>
          <a:noFill/>
        </p:spPr>
        <p:txBody>
          <a:bodyPr wrap="none" rtlCol="0">
            <a:spAutoFit/>
          </a:bodyPr>
          <a:lstStyle/>
          <a:p>
            <a:r>
              <a:rPr lang="en-US" b="1" dirty="0" smtClean="0"/>
              <a:t>Institution</a:t>
            </a:r>
            <a:endParaRPr lang="en-US" b="1" dirty="0"/>
          </a:p>
        </p:txBody>
      </p:sp>
      <p:sp>
        <p:nvSpPr>
          <p:cNvPr id="6" name="TextBox 5"/>
          <p:cNvSpPr txBox="1"/>
          <p:nvPr/>
        </p:nvSpPr>
        <p:spPr>
          <a:xfrm>
            <a:off x="7162800" y="914400"/>
            <a:ext cx="625299" cy="369332"/>
          </a:xfrm>
          <a:prstGeom prst="rect">
            <a:avLst/>
          </a:prstGeom>
          <a:noFill/>
        </p:spPr>
        <p:txBody>
          <a:bodyPr wrap="none" rtlCol="0">
            <a:spAutoFit/>
          </a:bodyPr>
          <a:lstStyle/>
          <a:p>
            <a:r>
              <a:rPr lang="en-US" b="1" dirty="0" smtClean="0"/>
              <a:t>Web</a:t>
            </a:r>
            <a:endParaRPr lang="en-US" b="1" dirty="0"/>
          </a:p>
        </p:txBody>
      </p:sp>
      <p:sp>
        <p:nvSpPr>
          <p:cNvPr id="7" name="TextBox 6"/>
          <p:cNvSpPr txBox="1"/>
          <p:nvPr/>
        </p:nvSpPr>
        <p:spPr>
          <a:xfrm>
            <a:off x="4876800" y="914400"/>
            <a:ext cx="781368" cy="369332"/>
          </a:xfrm>
          <a:prstGeom prst="rect">
            <a:avLst/>
          </a:prstGeom>
          <a:noFill/>
        </p:spPr>
        <p:txBody>
          <a:bodyPr wrap="none" rtlCol="0">
            <a:spAutoFit/>
          </a:bodyPr>
          <a:lstStyle/>
          <a:p>
            <a:r>
              <a:rPr lang="en-US" b="1" dirty="0" smtClean="0"/>
              <a:t>Group</a:t>
            </a:r>
            <a:endParaRPr lang="en-US" b="1" dirty="0"/>
          </a:p>
        </p:txBody>
      </p:sp>
      <p:sp>
        <p:nvSpPr>
          <p:cNvPr id="8" name="TextBox 7"/>
          <p:cNvSpPr txBox="1"/>
          <p:nvPr/>
        </p:nvSpPr>
        <p:spPr>
          <a:xfrm>
            <a:off x="990600" y="4876800"/>
            <a:ext cx="1254574" cy="369332"/>
          </a:xfrm>
          <a:prstGeom prst="rect">
            <a:avLst/>
          </a:prstGeom>
          <a:noFill/>
        </p:spPr>
        <p:txBody>
          <a:bodyPr wrap="none" rtlCol="0">
            <a:spAutoFit/>
          </a:bodyPr>
          <a:lstStyle/>
          <a:p>
            <a:r>
              <a:rPr lang="en-US" b="1" dirty="0" smtClean="0"/>
              <a:t>Third-Party</a:t>
            </a:r>
            <a:endParaRPr lang="en-US" b="1" dirty="0"/>
          </a:p>
        </p:txBody>
      </p:sp>
      <p:sp>
        <p:nvSpPr>
          <p:cNvPr id="9" name="TextBox 8"/>
          <p:cNvSpPr txBox="1"/>
          <p:nvPr/>
        </p:nvSpPr>
        <p:spPr>
          <a:xfrm>
            <a:off x="1447800" y="3276600"/>
            <a:ext cx="763351" cy="369332"/>
          </a:xfrm>
          <a:prstGeom prst="rect">
            <a:avLst/>
          </a:prstGeom>
          <a:noFill/>
        </p:spPr>
        <p:txBody>
          <a:bodyPr wrap="none" rtlCol="0">
            <a:spAutoFit/>
          </a:bodyPr>
          <a:lstStyle/>
          <a:p>
            <a:r>
              <a:rPr lang="en-US" b="1" dirty="0" smtClean="0"/>
              <a:t>Public</a:t>
            </a:r>
            <a:endParaRPr lang="en-US" b="1" dirty="0"/>
          </a:p>
        </p:txBody>
      </p:sp>
      <p:sp>
        <p:nvSpPr>
          <p:cNvPr id="10" name="TextBox 9"/>
          <p:cNvSpPr txBox="1"/>
          <p:nvPr/>
        </p:nvSpPr>
        <p:spPr>
          <a:xfrm>
            <a:off x="762000" y="1905000"/>
            <a:ext cx="1505861" cy="369332"/>
          </a:xfrm>
          <a:prstGeom prst="rect">
            <a:avLst/>
          </a:prstGeom>
          <a:noFill/>
        </p:spPr>
        <p:txBody>
          <a:bodyPr wrap="none" rtlCol="0">
            <a:spAutoFit/>
          </a:bodyPr>
          <a:lstStyle/>
          <a:p>
            <a:r>
              <a:rPr lang="en-US" b="1" dirty="0" smtClean="0"/>
              <a:t>Collaborative</a:t>
            </a:r>
            <a:endParaRPr lang="en-US" b="1" dirty="0"/>
          </a:p>
        </p:txBody>
      </p:sp>
      <p:cxnSp>
        <p:nvCxnSpPr>
          <p:cNvPr id="12" name="Straight Connector 11"/>
          <p:cNvCxnSpPr/>
          <p:nvPr/>
        </p:nvCxnSpPr>
        <p:spPr>
          <a:xfrm>
            <a:off x="2362200" y="2743200"/>
            <a:ext cx="61722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362200" y="4267200"/>
            <a:ext cx="61722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6200000" flipH="1">
            <a:off x="2095500" y="3543300"/>
            <a:ext cx="4419600" cy="762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4305300" y="3543300"/>
            <a:ext cx="4419600" cy="762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819400" y="1828800"/>
            <a:ext cx="888385" cy="369332"/>
          </a:xfrm>
          <a:prstGeom prst="rect">
            <a:avLst/>
          </a:prstGeom>
          <a:noFill/>
        </p:spPr>
        <p:txBody>
          <a:bodyPr wrap="none" rtlCol="0">
            <a:spAutoFit/>
          </a:bodyPr>
          <a:lstStyle/>
          <a:p>
            <a:r>
              <a:rPr lang="en-US" b="1" dirty="0" smtClean="0"/>
              <a:t>DSpace</a:t>
            </a:r>
            <a:endParaRPr lang="en-US" b="1" dirty="0"/>
          </a:p>
        </p:txBody>
      </p:sp>
      <p:sp>
        <p:nvSpPr>
          <p:cNvPr id="23" name="TextBox 22"/>
          <p:cNvSpPr txBox="1"/>
          <p:nvPr/>
        </p:nvSpPr>
        <p:spPr>
          <a:xfrm>
            <a:off x="4593961" y="1600200"/>
            <a:ext cx="1614417" cy="923330"/>
          </a:xfrm>
          <a:prstGeom prst="rect">
            <a:avLst/>
          </a:prstGeom>
          <a:noFill/>
        </p:spPr>
        <p:txBody>
          <a:bodyPr wrap="none" rtlCol="0">
            <a:spAutoFit/>
          </a:bodyPr>
          <a:lstStyle/>
          <a:p>
            <a:pPr algn="ctr"/>
            <a:r>
              <a:rPr lang="en-US" b="1" dirty="0" smtClean="0"/>
              <a:t>Tripod:</a:t>
            </a:r>
          </a:p>
          <a:p>
            <a:pPr algn="ctr"/>
            <a:r>
              <a:rPr lang="en-US" b="1" dirty="0" smtClean="0"/>
              <a:t>(Tri-college</a:t>
            </a:r>
          </a:p>
          <a:p>
            <a:pPr algn="ctr"/>
            <a:r>
              <a:rPr lang="en-US" b="1" dirty="0" smtClean="0"/>
              <a:t>library catalog)</a:t>
            </a:r>
          </a:p>
        </p:txBody>
      </p:sp>
      <p:sp>
        <p:nvSpPr>
          <p:cNvPr id="24" name="TextBox 23"/>
          <p:cNvSpPr txBox="1"/>
          <p:nvPr/>
        </p:nvSpPr>
        <p:spPr>
          <a:xfrm>
            <a:off x="7086600" y="1905000"/>
            <a:ext cx="757836" cy="369332"/>
          </a:xfrm>
          <a:prstGeom prst="rect">
            <a:avLst/>
          </a:prstGeom>
          <a:noFill/>
        </p:spPr>
        <p:txBody>
          <a:bodyPr wrap="none" rtlCol="0">
            <a:spAutoFit/>
          </a:bodyPr>
          <a:lstStyle/>
          <a:p>
            <a:r>
              <a:rPr lang="en-US" b="1" dirty="0" smtClean="0"/>
              <a:t>RePEc</a:t>
            </a:r>
            <a:endParaRPr lang="en-US" b="1" dirty="0"/>
          </a:p>
        </p:txBody>
      </p:sp>
      <p:sp>
        <p:nvSpPr>
          <p:cNvPr id="25" name="TextBox 24"/>
          <p:cNvSpPr txBox="1"/>
          <p:nvPr/>
        </p:nvSpPr>
        <p:spPr>
          <a:xfrm>
            <a:off x="2362200" y="2895600"/>
            <a:ext cx="1835887" cy="1200329"/>
          </a:xfrm>
          <a:prstGeom prst="rect">
            <a:avLst/>
          </a:prstGeom>
          <a:noFill/>
        </p:spPr>
        <p:txBody>
          <a:bodyPr wrap="none" rtlCol="0">
            <a:spAutoFit/>
          </a:bodyPr>
          <a:lstStyle/>
          <a:p>
            <a:pPr algn="ctr"/>
            <a:r>
              <a:rPr lang="en-US" b="1" dirty="0" smtClean="0"/>
              <a:t>Bibliographic</a:t>
            </a:r>
          </a:p>
          <a:p>
            <a:pPr algn="ctr"/>
            <a:r>
              <a:rPr lang="en-US" b="1" dirty="0" smtClean="0"/>
              <a:t>Standards</a:t>
            </a:r>
          </a:p>
          <a:p>
            <a:pPr algn="ctr"/>
            <a:r>
              <a:rPr lang="en-US" b="1" dirty="0" smtClean="0"/>
              <a:t>(LC Classification,</a:t>
            </a:r>
          </a:p>
          <a:p>
            <a:pPr algn="ctr"/>
            <a:r>
              <a:rPr lang="en-US" b="1" dirty="0" smtClean="0"/>
              <a:t>MESH, LCSH)</a:t>
            </a:r>
            <a:endParaRPr lang="en-US" b="1" dirty="0"/>
          </a:p>
        </p:txBody>
      </p:sp>
      <p:sp>
        <p:nvSpPr>
          <p:cNvPr id="26" name="TextBox 25"/>
          <p:cNvSpPr txBox="1"/>
          <p:nvPr/>
        </p:nvSpPr>
        <p:spPr>
          <a:xfrm>
            <a:off x="4916642" y="2895600"/>
            <a:ext cx="1034257" cy="1200329"/>
          </a:xfrm>
          <a:prstGeom prst="rect">
            <a:avLst/>
          </a:prstGeom>
          <a:noFill/>
        </p:spPr>
        <p:txBody>
          <a:bodyPr wrap="none" rtlCol="0">
            <a:spAutoFit/>
          </a:bodyPr>
          <a:lstStyle/>
          <a:p>
            <a:pPr algn="ctr"/>
            <a:r>
              <a:rPr lang="en-US" b="1" dirty="0" err="1" smtClean="0"/>
              <a:t>Rero</a:t>
            </a:r>
            <a:r>
              <a:rPr lang="en-US" b="1" dirty="0" smtClean="0"/>
              <a:t>, </a:t>
            </a:r>
            <a:br>
              <a:rPr lang="en-US" b="1" dirty="0" smtClean="0"/>
            </a:br>
            <a:r>
              <a:rPr lang="en-US" b="1" dirty="0" smtClean="0"/>
              <a:t>REBUIN, </a:t>
            </a:r>
            <a:br>
              <a:rPr lang="en-US" b="1" dirty="0" smtClean="0"/>
            </a:br>
            <a:r>
              <a:rPr lang="en-US" b="1" dirty="0" err="1" smtClean="0"/>
              <a:t>Bibsys</a:t>
            </a:r>
            <a:r>
              <a:rPr lang="en-US" b="1" dirty="0" smtClean="0"/>
              <a:t>,</a:t>
            </a:r>
            <a:br>
              <a:rPr lang="en-US" b="1" dirty="0" smtClean="0"/>
            </a:br>
            <a:r>
              <a:rPr lang="en-US" b="1" dirty="0" err="1" smtClean="0"/>
              <a:t>Libris</a:t>
            </a:r>
            <a:endParaRPr lang="en-US" b="1" dirty="0"/>
          </a:p>
        </p:txBody>
      </p:sp>
      <p:sp>
        <p:nvSpPr>
          <p:cNvPr id="27" name="TextBox 26"/>
          <p:cNvSpPr txBox="1"/>
          <p:nvPr/>
        </p:nvSpPr>
        <p:spPr>
          <a:xfrm>
            <a:off x="4572000" y="4800600"/>
            <a:ext cx="1649811" cy="369332"/>
          </a:xfrm>
          <a:prstGeom prst="rect">
            <a:avLst/>
          </a:prstGeom>
          <a:noFill/>
        </p:spPr>
        <p:txBody>
          <a:bodyPr wrap="none" rtlCol="0">
            <a:spAutoFit/>
          </a:bodyPr>
          <a:lstStyle/>
          <a:p>
            <a:pPr algn="ctr"/>
            <a:r>
              <a:rPr lang="en-US" b="1" dirty="0" smtClean="0"/>
              <a:t>JISC Collections</a:t>
            </a:r>
            <a:endParaRPr lang="en-US" b="1" dirty="0"/>
          </a:p>
        </p:txBody>
      </p:sp>
      <p:sp>
        <p:nvSpPr>
          <p:cNvPr id="28" name="TextBox 27"/>
          <p:cNvSpPr txBox="1"/>
          <p:nvPr/>
        </p:nvSpPr>
        <p:spPr>
          <a:xfrm>
            <a:off x="2686008" y="4724400"/>
            <a:ext cx="1301382" cy="646331"/>
          </a:xfrm>
          <a:prstGeom prst="rect">
            <a:avLst/>
          </a:prstGeom>
          <a:noFill/>
        </p:spPr>
        <p:txBody>
          <a:bodyPr wrap="none" rtlCol="0">
            <a:spAutoFit/>
          </a:bodyPr>
          <a:lstStyle/>
          <a:p>
            <a:pPr algn="ctr"/>
            <a:r>
              <a:rPr lang="en-US" b="1" dirty="0" smtClean="0"/>
              <a:t>VTLS Virtua</a:t>
            </a:r>
          </a:p>
          <a:p>
            <a:pPr algn="ctr"/>
            <a:r>
              <a:rPr lang="en-US" b="1" dirty="0" smtClean="0"/>
              <a:t>(hosted ILS)</a:t>
            </a:r>
            <a:endParaRPr lang="en-US" b="1" dirty="0"/>
          </a:p>
        </p:txBody>
      </p:sp>
      <p:sp>
        <p:nvSpPr>
          <p:cNvPr id="29" name="TextBox 28"/>
          <p:cNvSpPr txBox="1"/>
          <p:nvPr/>
        </p:nvSpPr>
        <p:spPr>
          <a:xfrm>
            <a:off x="6858000" y="4800600"/>
            <a:ext cx="1398075" cy="369332"/>
          </a:xfrm>
          <a:prstGeom prst="rect">
            <a:avLst/>
          </a:prstGeom>
          <a:noFill/>
        </p:spPr>
        <p:txBody>
          <a:bodyPr wrap="none" rtlCol="0">
            <a:spAutoFit/>
          </a:bodyPr>
          <a:lstStyle/>
          <a:p>
            <a:pPr algn="ctr"/>
            <a:r>
              <a:rPr lang="en-US" b="1" dirty="0" smtClean="0"/>
              <a:t>worldcat.org</a:t>
            </a:r>
            <a:endParaRPr lang="en-US" b="1" dirty="0"/>
          </a:p>
        </p:txBody>
      </p:sp>
      <p:sp>
        <p:nvSpPr>
          <p:cNvPr id="30" name="TextBox 29"/>
          <p:cNvSpPr txBox="1"/>
          <p:nvPr/>
        </p:nvSpPr>
        <p:spPr>
          <a:xfrm>
            <a:off x="7050110" y="3276600"/>
            <a:ext cx="995785" cy="369332"/>
          </a:xfrm>
          <a:prstGeom prst="rect">
            <a:avLst/>
          </a:prstGeom>
          <a:noFill/>
        </p:spPr>
        <p:txBody>
          <a:bodyPr wrap="none" rtlCol="0">
            <a:spAutoFit/>
          </a:bodyPr>
          <a:lstStyle/>
          <a:p>
            <a:pPr algn="ctr"/>
            <a:r>
              <a:rPr lang="en-US" b="1" dirty="0" smtClean="0"/>
              <a:t>PubMed</a:t>
            </a:r>
            <a:endParaRPr lang="en-US" b="1" dirty="0"/>
          </a:p>
        </p:txBody>
      </p:sp>
      <p:sp>
        <p:nvSpPr>
          <p:cNvPr id="31" name="TextBox 30"/>
          <p:cNvSpPr txBox="1"/>
          <p:nvPr/>
        </p:nvSpPr>
        <p:spPr>
          <a:xfrm rot="16200000">
            <a:off x="-185559" y="3213393"/>
            <a:ext cx="1503938" cy="523220"/>
          </a:xfrm>
          <a:prstGeom prst="rect">
            <a:avLst/>
          </a:prstGeom>
          <a:noFill/>
        </p:spPr>
        <p:txBody>
          <a:bodyPr wrap="none" rtlCol="0">
            <a:spAutoFit/>
          </a:bodyPr>
          <a:lstStyle/>
          <a:p>
            <a:r>
              <a:rPr lang="en-US" sz="2800" b="1" dirty="0" smtClean="0">
                <a:solidFill>
                  <a:schemeClr val="accent3"/>
                </a:solidFill>
              </a:rPr>
              <a:t>Sourcing</a:t>
            </a:r>
            <a:endParaRPr lang="en-US" sz="2800" b="1" dirty="0">
              <a:solidFill>
                <a:schemeClr val="accent3"/>
              </a:solidFill>
            </a:endParaRPr>
          </a:p>
        </p:txBody>
      </p:sp>
      <p:sp>
        <p:nvSpPr>
          <p:cNvPr id="32" name="TextBox 31"/>
          <p:cNvSpPr txBox="1"/>
          <p:nvPr/>
        </p:nvSpPr>
        <p:spPr>
          <a:xfrm>
            <a:off x="4648200" y="304800"/>
            <a:ext cx="1242648" cy="523220"/>
          </a:xfrm>
          <a:prstGeom prst="rect">
            <a:avLst/>
          </a:prstGeom>
          <a:noFill/>
        </p:spPr>
        <p:txBody>
          <a:bodyPr wrap="none" rtlCol="0">
            <a:spAutoFit/>
          </a:bodyPr>
          <a:lstStyle/>
          <a:p>
            <a:r>
              <a:rPr lang="en-US" sz="2800" b="1" dirty="0" smtClean="0">
                <a:solidFill>
                  <a:schemeClr val="accent3"/>
                </a:solidFill>
              </a:rPr>
              <a:t>Scaling</a:t>
            </a:r>
            <a:endParaRPr lang="en-US" sz="2800" b="1" dirty="0">
              <a:solidFill>
                <a:schemeClr val="accent3"/>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cstate="print"/>
          <a:srcRect/>
          <a:stretch>
            <a:fillRect/>
          </a:stretch>
        </p:blipFill>
        <p:spPr bwMode="auto">
          <a:xfrm>
            <a:off x="1081088" y="1895475"/>
            <a:ext cx="6981825" cy="3067050"/>
          </a:xfrm>
          <a:prstGeom prst="rect">
            <a:avLst/>
          </a:prstGeom>
          <a:noFill/>
          <a:ln w="9525">
            <a:noFill/>
            <a:miter lim="800000"/>
            <a:headEnd/>
            <a:tailEnd/>
          </a:ln>
        </p:spPr>
      </p:pic>
      <p:sp>
        <p:nvSpPr>
          <p:cNvPr id="3" name="TextBox 2"/>
          <p:cNvSpPr txBox="1"/>
          <p:nvPr/>
        </p:nvSpPr>
        <p:spPr>
          <a:xfrm>
            <a:off x="990600" y="5029200"/>
            <a:ext cx="1079142" cy="369332"/>
          </a:xfrm>
          <a:prstGeom prst="rect">
            <a:avLst/>
          </a:prstGeom>
          <a:noFill/>
        </p:spPr>
        <p:txBody>
          <a:bodyPr wrap="none" rtlCol="0">
            <a:spAutoFit/>
          </a:bodyPr>
          <a:lstStyle/>
          <a:p>
            <a:r>
              <a:rPr lang="en-US" dirty="0" smtClean="0"/>
              <a:t>Rick Luce</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rot="16200000" flipH="1">
            <a:off x="-190500" y="3086100"/>
            <a:ext cx="5181600" cy="76200"/>
          </a:xfrm>
          <a:prstGeom prst="line">
            <a:avLst/>
          </a:prstGeom>
          <a:ln w="107950"/>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rot="10800000">
            <a:off x="2362200" y="5638800"/>
            <a:ext cx="6324600" cy="0"/>
          </a:xfrm>
          <a:prstGeom prst="line">
            <a:avLst/>
          </a:prstGeom>
          <a:ln w="107950"/>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rot="16200000">
            <a:off x="-43436" y="2908593"/>
            <a:ext cx="1219693" cy="523220"/>
          </a:xfrm>
          <a:prstGeom prst="rect">
            <a:avLst/>
          </a:prstGeom>
          <a:noFill/>
        </p:spPr>
        <p:txBody>
          <a:bodyPr wrap="none" rtlCol="0">
            <a:spAutoFit/>
          </a:bodyPr>
          <a:lstStyle/>
          <a:p>
            <a:r>
              <a:rPr lang="en-US" sz="2800" b="1" dirty="0" smtClean="0"/>
              <a:t>Scaling</a:t>
            </a:r>
            <a:endParaRPr lang="en-US" sz="2800" b="1" dirty="0"/>
          </a:p>
        </p:txBody>
      </p:sp>
      <p:sp>
        <p:nvSpPr>
          <p:cNvPr id="9" name="TextBox 8"/>
          <p:cNvSpPr txBox="1"/>
          <p:nvPr/>
        </p:nvSpPr>
        <p:spPr>
          <a:xfrm>
            <a:off x="4876800" y="6172200"/>
            <a:ext cx="1463606" cy="523220"/>
          </a:xfrm>
          <a:prstGeom prst="rect">
            <a:avLst/>
          </a:prstGeom>
          <a:noFill/>
        </p:spPr>
        <p:txBody>
          <a:bodyPr wrap="none" rtlCol="0">
            <a:spAutoFit/>
          </a:bodyPr>
          <a:lstStyle/>
          <a:p>
            <a:r>
              <a:rPr lang="en-US" sz="2800" b="1" dirty="0" smtClean="0"/>
              <a:t>Sourcing</a:t>
            </a:r>
            <a:endParaRPr lang="en-US" sz="2800" b="1" dirty="0"/>
          </a:p>
        </p:txBody>
      </p:sp>
      <p:sp>
        <p:nvSpPr>
          <p:cNvPr id="13" name="TextBox 12"/>
          <p:cNvSpPr txBox="1"/>
          <p:nvPr/>
        </p:nvSpPr>
        <p:spPr>
          <a:xfrm>
            <a:off x="914400" y="4724400"/>
            <a:ext cx="1180772" cy="369332"/>
          </a:xfrm>
          <a:prstGeom prst="rect">
            <a:avLst/>
          </a:prstGeom>
          <a:noFill/>
        </p:spPr>
        <p:txBody>
          <a:bodyPr wrap="none" rtlCol="0">
            <a:spAutoFit/>
          </a:bodyPr>
          <a:lstStyle/>
          <a:p>
            <a:r>
              <a:rPr lang="en-US" b="1" dirty="0" smtClean="0"/>
              <a:t>Institution</a:t>
            </a:r>
            <a:endParaRPr lang="en-US" b="1" dirty="0"/>
          </a:p>
        </p:txBody>
      </p:sp>
      <p:sp>
        <p:nvSpPr>
          <p:cNvPr id="14" name="TextBox 13"/>
          <p:cNvSpPr txBox="1"/>
          <p:nvPr/>
        </p:nvSpPr>
        <p:spPr>
          <a:xfrm>
            <a:off x="1143000" y="2971800"/>
            <a:ext cx="781368" cy="369332"/>
          </a:xfrm>
          <a:prstGeom prst="rect">
            <a:avLst/>
          </a:prstGeom>
          <a:noFill/>
        </p:spPr>
        <p:txBody>
          <a:bodyPr wrap="none" rtlCol="0">
            <a:spAutoFit/>
          </a:bodyPr>
          <a:lstStyle/>
          <a:p>
            <a:r>
              <a:rPr lang="en-US" b="1" dirty="0" smtClean="0"/>
              <a:t>Group</a:t>
            </a:r>
            <a:endParaRPr lang="en-US" b="1" dirty="0"/>
          </a:p>
        </p:txBody>
      </p:sp>
      <p:sp>
        <p:nvSpPr>
          <p:cNvPr id="15" name="TextBox 14"/>
          <p:cNvSpPr txBox="1"/>
          <p:nvPr/>
        </p:nvSpPr>
        <p:spPr>
          <a:xfrm>
            <a:off x="1371600" y="1295400"/>
            <a:ext cx="625299" cy="369332"/>
          </a:xfrm>
          <a:prstGeom prst="rect">
            <a:avLst/>
          </a:prstGeom>
          <a:noFill/>
        </p:spPr>
        <p:txBody>
          <a:bodyPr wrap="none" rtlCol="0">
            <a:spAutoFit/>
          </a:bodyPr>
          <a:lstStyle/>
          <a:p>
            <a:r>
              <a:rPr lang="en-US" b="1" dirty="0" smtClean="0"/>
              <a:t>Web</a:t>
            </a:r>
            <a:endParaRPr lang="en-US" b="1" dirty="0"/>
          </a:p>
        </p:txBody>
      </p:sp>
      <p:sp>
        <p:nvSpPr>
          <p:cNvPr id="16" name="TextBox 15"/>
          <p:cNvSpPr txBox="1"/>
          <p:nvPr/>
        </p:nvSpPr>
        <p:spPr>
          <a:xfrm>
            <a:off x="2362200" y="5867400"/>
            <a:ext cx="1316771" cy="369332"/>
          </a:xfrm>
          <a:prstGeom prst="rect">
            <a:avLst/>
          </a:prstGeom>
          <a:noFill/>
        </p:spPr>
        <p:txBody>
          <a:bodyPr wrap="none" rtlCol="0">
            <a:spAutoFit/>
          </a:bodyPr>
          <a:lstStyle/>
          <a:p>
            <a:r>
              <a:rPr lang="en-US" b="1" dirty="0" smtClean="0"/>
              <a:t>Internalized</a:t>
            </a:r>
            <a:endParaRPr lang="en-US" b="1" dirty="0"/>
          </a:p>
        </p:txBody>
      </p:sp>
      <p:sp>
        <p:nvSpPr>
          <p:cNvPr id="17" name="TextBox 16"/>
          <p:cNvSpPr txBox="1"/>
          <p:nvPr/>
        </p:nvSpPr>
        <p:spPr>
          <a:xfrm>
            <a:off x="4495800" y="5867400"/>
            <a:ext cx="1449756" cy="369332"/>
          </a:xfrm>
          <a:prstGeom prst="rect">
            <a:avLst/>
          </a:prstGeom>
          <a:noFill/>
        </p:spPr>
        <p:txBody>
          <a:bodyPr wrap="none" rtlCol="0">
            <a:spAutoFit/>
          </a:bodyPr>
          <a:lstStyle/>
          <a:p>
            <a:r>
              <a:rPr lang="en-US" b="1" dirty="0" smtClean="0"/>
              <a:t>Collaborative</a:t>
            </a:r>
            <a:endParaRPr lang="en-US" b="1" dirty="0"/>
          </a:p>
        </p:txBody>
      </p:sp>
      <p:sp>
        <p:nvSpPr>
          <p:cNvPr id="18" name="TextBox 17"/>
          <p:cNvSpPr txBox="1"/>
          <p:nvPr/>
        </p:nvSpPr>
        <p:spPr>
          <a:xfrm>
            <a:off x="6400800" y="5867400"/>
            <a:ext cx="763351" cy="369332"/>
          </a:xfrm>
          <a:prstGeom prst="rect">
            <a:avLst/>
          </a:prstGeom>
          <a:noFill/>
        </p:spPr>
        <p:txBody>
          <a:bodyPr wrap="none" rtlCol="0">
            <a:spAutoFit/>
          </a:bodyPr>
          <a:lstStyle/>
          <a:p>
            <a:r>
              <a:rPr lang="en-US" b="1" dirty="0" smtClean="0"/>
              <a:t>Public</a:t>
            </a:r>
            <a:endParaRPr lang="en-US" b="1" dirty="0"/>
          </a:p>
        </p:txBody>
      </p:sp>
      <p:sp>
        <p:nvSpPr>
          <p:cNvPr id="19" name="TextBox 18"/>
          <p:cNvSpPr txBox="1"/>
          <p:nvPr/>
        </p:nvSpPr>
        <p:spPr>
          <a:xfrm>
            <a:off x="7467600" y="5867400"/>
            <a:ext cx="1254574" cy="369332"/>
          </a:xfrm>
          <a:prstGeom prst="rect">
            <a:avLst/>
          </a:prstGeom>
          <a:noFill/>
        </p:spPr>
        <p:txBody>
          <a:bodyPr wrap="none" rtlCol="0">
            <a:spAutoFit/>
          </a:bodyPr>
          <a:lstStyle/>
          <a:p>
            <a:r>
              <a:rPr lang="en-US" b="1" dirty="0" smtClean="0"/>
              <a:t>Third-Party</a:t>
            </a:r>
            <a:endParaRPr lang="en-US" b="1" dirty="0"/>
          </a:p>
        </p:txBody>
      </p:sp>
      <p:sp>
        <p:nvSpPr>
          <p:cNvPr id="21" name="Oval 20"/>
          <p:cNvSpPr/>
          <p:nvPr/>
        </p:nvSpPr>
        <p:spPr>
          <a:xfrm>
            <a:off x="2209800" y="4038600"/>
            <a:ext cx="1981200" cy="1828800"/>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6705600" y="4038600"/>
            <a:ext cx="1981200" cy="1828800"/>
          </a:xfrm>
          <a:prstGeom prst="ellipse">
            <a:avLst/>
          </a:prstGeom>
          <a:solidFill>
            <a:schemeClr val="accent2">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267200" y="2362200"/>
            <a:ext cx="1981200" cy="1828800"/>
          </a:xfrm>
          <a:prstGeom prst="ellipse">
            <a:avLst/>
          </a:prstGeom>
          <a:solidFill>
            <a:schemeClr val="accent3">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6629400" y="685800"/>
            <a:ext cx="1981200" cy="1828800"/>
          </a:xfrm>
          <a:prstGeom prst="ellipse">
            <a:avLst/>
          </a:prstGeom>
          <a:solidFill>
            <a:schemeClr val="accent6">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8153400" y="1676400"/>
            <a:ext cx="314510" cy="400110"/>
          </a:xfrm>
          <a:prstGeom prst="rect">
            <a:avLst/>
          </a:prstGeom>
          <a:noFill/>
        </p:spPr>
        <p:txBody>
          <a:bodyPr wrap="none" rtlCol="0">
            <a:spAutoFit/>
          </a:bodyPr>
          <a:lstStyle/>
          <a:p>
            <a:r>
              <a:rPr lang="en-US" sz="2000" b="1" dirty="0" smtClean="0"/>
              <a:t>4</a:t>
            </a:r>
            <a:endParaRPr lang="en-US" sz="2000" b="1" dirty="0"/>
          </a:p>
        </p:txBody>
      </p:sp>
      <p:sp>
        <p:nvSpPr>
          <p:cNvPr id="27" name="TextBox 26"/>
          <p:cNvSpPr txBox="1"/>
          <p:nvPr/>
        </p:nvSpPr>
        <p:spPr>
          <a:xfrm>
            <a:off x="8077200" y="5105400"/>
            <a:ext cx="314510" cy="400110"/>
          </a:xfrm>
          <a:prstGeom prst="rect">
            <a:avLst/>
          </a:prstGeom>
          <a:noFill/>
        </p:spPr>
        <p:txBody>
          <a:bodyPr wrap="none" rtlCol="0">
            <a:spAutoFit/>
          </a:bodyPr>
          <a:lstStyle/>
          <a:p>
            <a:r>
              <a:rPr lang="en-US" sz="2000" b="1" dirty="0" smtClean="0"/>
              <a:t>3</a:t>
            </a:r>
            <a:endParaRPr lang="en-US" sz="2000" b="1" dirty="0"/>
          </a:p>
        </p:txBody>
      </p:sp>
      <p:sp>
        <p:nvSpPr>
          <p:cNvPr id="28" name="TextBox 27"/>
          <p:cNvSpPr txBox="1"/>
          <p:nvPr/>
        </p:nvSpPr>
        <p:spPr>
          <a:xfrm>
            <a:off x="5638800" y="3429000"/>
            <a:ext cx="314510" cy="400110"/>
          </a:xfrm>
          <a:prstGeom prst="rect">
            <a:avLst/>
          </a:prstGeom>
          <a:noFill/>
        </p:spPr>
        <p:txBody>
          <a:bodyPr wrap="none" rtlCol="0">
            <a:spAutoFit/>
          </a:bodyPr>
          <a:lstStyle/>
          <a:p>
            <a:r>
              <a:rPr lang="en-US" sz="2000" b="1" dirty="0" smtClean="0"/>
              <a:t>2</a:t>
            </a:r>
            <a:endParaRPr lang="en-US" sz="2000" b="1" dirty="0"/>
          </a:p>
        </p:txBody>
      </p:sp>
      <p:sp>
        <p:nvSpPr>
          <p:cNvPr id="29" name="TextBox 28"/>
          <p:cNvSpPr txBox="1"/>
          <p:nvPr/>
        </p:nvSpPr>
        <p:spPr>
          <a:xfrm>
            <a:off x="3429000" y="5105400"/>
            <a:ext cx="314510" cy="400110"/>
          </a:xfrm>
          <a:prstGeom prst="rect">
            <a:avLst/>
          </a:prstGeom>
          <a:noFill/>
        </p:spPr>
        <p:txBody>
          <a:bodyPr wrap="none" rtlCol="0">
            <a:spAutoFit/>
          </a:bodyPr>
          <a:lstStyle/>
          <a:p>
            <a:r>
              <a:rPr lang="en-US" sz="2000" b="1" dirty="0" smtClean="0"/>
              <a:t>1</a:t>
            </a:r>
            <a:endParaRPr lang="en-US" sz="2000" b="1" dirty="0"/>
          </a:p>
        </p:txBody>
      </p:sp>
      <p:sp>
        <p:nvSpPr>
          <p:cNvPr id="32" name="TextBox 31"/>
          <p:cNvSpPr txBox="1"/>
          <p:nvPr/>
        </p:nvSpPr>
        <p:spPr>
          <a:xfrm>
            <a:off x="6844927" y="4419600"/>
            <a:ext cx="1774075" cy="707886"/>
          </a:xfrm>
          <a:prstGeom prst="rect">
            <a:avLst/>
          </a:prstGeom>
          <a:noFill/>
        </p:spPr>
        <p:txBody>
          <a:bodyPr wrap="none" rtlCol="0">
            <a:spAutoFit/>
          </a:bodyPr>
          <a:lstStyle/>
          <a:p>
            <a:pPr algn="ctr"/>
            <a:r>
              <a:rPr lang="en-US" sz="2000" b="1" dirty="0" smtClean="0"/>
              <a:t>Straight</a:t>
            </a:r>
          </a:p>
          <a:p>
            <a:pPr algn="ctr"/>
            <a:r>
              <a:rPr lang="en-US" sz="2000" b="1" dirty="0" smtClean="0"/>
              <a:t>Externalization</a:t>
            </a:r>
            <a:endParaRPr lang="en-US" sz="2000" b="1" dirty="0"/>
          </a:p>
        </p:txBody>
      </p:sp>
      <p:sp>
        <p:nvSpPr>
          <p:cNvPr id="33" name="TextBox 32"/>
          <p:cNvSpPr txBox="1"/>
          <p:nvPr/>
        </p:nvSpPr>
        <p:spPr>
          <a:xfrm>
            <a:off x="2514600" y="4343400"/>
            <a:ext cx="1337226" cy="707886"/>
          </a:xfrm>
          <a:prstGeom prst="rect">
            <a:avLst/>
          </a:prstGeom>
          <a:noFill/>
        </p:spPr>
        <p:txBody>
          <a:bodyPr wrap="none" rtlCol="0">
            <a:spAutoFit/>
          </a:bodyPr>
          <a:lstStyle/>
          <a:p>
            <a:pPr algn="ctr"/>
            <a:r>
              <a:rPr lang="en-US" sz="2000" b="1" dirty="0" smtClean="0"/>
              <a:t>Self-</a:t>
            </a:r>
          </a:p>
          <a:p>
            <a:pPr algn="ctr"/>
            <a:r>
              <a:rPr lang="en-US" sz="2000" b="1" dirty="0" smtClean="0"/>
              <a:t>Sufficiency</a:t>
            </a:r>
            <a:endParaRPr lang="en-US" sz="2000" b="1" dirty="0"/>
          </a:p>
        </p:txBody>
      </p:sp>
      <p:sp>
        <p:nvSpPr>
          <p:cNvPr id="34" name="TextBox 33"/>
          <p:cNvSpPr txBox="1"/>
          <p:nvPr/>
        </p:nvSpPr>
        <p:spPr>
          <a:xfrm>
            <a:off x="4348487" y="2667000"/>
            <a:ext cx="1774075" cy="707886"/>
          </a:xfrm>
          <a:prstGeom prst="rect">
            <a:avLst/>
          </a:prstGeom>
          <a:noFill/>
        </p:spPr>
        <p:txBody>
          <a:bodyPr wrap="none" rtlCol="0">
            <a:spAutoFit/>
          </a:bodyPr>
          <a:lstStyle/>
          <a:p>
            <a:pPr algn="ctr"/>
            <a:r>
              <a:rPr lang="en-US" sz="2000" b="1" dirty="0" smtClean="0"/>
              <a:t>Collaborative</a:t>
            </a:r>
          </a:p>
          <a:p>
            <a:pPr algn="ctr"/>
            <a:r>
              <a:rPr lang="en-US" sz="2000" b="1" dirty="0" smtClean="0"/>
              <a:t>Externalization</a:t>
            </a:r>
            <a:endParaRPr lang="en-US" sz="2000" b="1" dirty="0"/>
          </a:p>
        </p:txBody>
      </p:sp>
      <p:sp>
        <p:nvSpPr>
          <p:cNvPr id="35" name="TextBox 34"/>
          <p:cNvSpPr txBox="1"/>
          <p:nvPr/>
        </p:nvSpPr>
        <p:spPr>
          <a:xfrm>
            <a:off x="6710687" y="990600"/>
            <a:ext cx="1774075" cy="707886"/>
          </a:xfrm>
          <a:prstGeom prst="rect">
            <a:avLst/>
          </a:prstGeom>
          <a:noFill/>
        </p:spPr>
        <p:txBody>
          <a:bodyPr wrap="none" rtlCol="0">
            <a:spAutoFit/>
          </a:bodyPr>
          <a:lstStyle/>
          <a:p>
            <a:pPr algn="ctr"/>
            <a:r>
              <a:rPr lang="en-US" sz="2000" b="1" dirty="0" smtClean="0"/>
              <a:t>Web-scale</a:t>
            </a:r>
          </a:p>
          <a:p>
            <a:pPr algn="ctr"/>
            <a:r>
              <a:rPr lang="en-US" sz="2000" b="1" dirty="0" smtClean="0"/>
              <a:t>Externalization</a:t>
            </a:r>
            <a:endParaRPr lang="en-US" sz="2000" b="1" dirty="0"/>
          </a:p>
        </p:txBody>
      </p:sp>
      <p:sp>
        <p:nvSpPr>
          <p:cNvPr id="38" name="TextBox 37"/>
          <p:cNvSpPr txBox="1"/>
          <p:nvPr/>
        </p:nvSpPr>
        <p:spPr>
          <a:xfrm>
            <a:off x="3124200" y="1828800"/>
            <a:ext cx="1886542" cy="523220"/>
          </a:xfrm>
          <a:prstGeom prst="rect">
            <a:avLst/>
          </a:prstGeom>
          <a:noFill/>
        </p:spPr>
        <p:txBody>
          <a:bodyPr wrap="none" rtlCol="0">
            <a:spAutoFit/>
          </a:bodyPr>
          <a:lstStyle/>
          <a:p>
            <a:r>
              <a:rPr lang="en-US" sz="1400" b="1" dirty="0" smtClean="0"/>
              <a:t>Cooperative cataloging</a:t>
            </a:r>
          </a:p>
          <a:p>
            <a:r>
              <a:rPr lang="en-US" sz="1400" b="1" dirty="0" smtClean="0"/>
              <a:t>Resource sharing</a:t>
            </a:r>
            <a:endParaRPr lang="en-US" sz="1400" b="1" dirty="0"/>
          </a:p>
        </p:txBody>
      </p:sp>
      <p:sp>
        <p:nvSpPr>
          <p:cNvPr id="39" name="TextBox 38"/>
          <p:cNvSpPr txBox="1"/>
          <p:nvPr/>
        </p:nvSpPr>
        <p:spPr>
          <a:xfrm>
            <a:off x="7010400" y="3429000"/>
            <a:ext cx="1632819" cy="523220"/>
          </a:xfrm>
          <a:prstGeom prst="rect">
            <a:avLst/>
          </a:prstGeom>
          <a:noFill/>
        </p:spPr>
        <p:txBody>
          <a:bodyPr wrap="none" rtlCol="0">
            <a:spAutoFit/>
          </a:bodyPr>
          <a:lstStyle/>
          <a:p>
            <a:r>
              <a:rPr lang="en-US" sz="1400" b="1" dirty="0" smtClean="0"/>
              <a:t>Licensed e-content</a:t>
            </a:r>
          </a:p>
          <a:p>
            <a:r>
              <a:rPr lang="en-US" sz="1400" b="1" dirty="0" smtClean="0"/>
              <a:t>Hosted systems</a:t>
            </a:r>
            <a:endParaRPr lang="en-US" sz="1400" b="1" dirty="0"/>
          </a:p>
        </p:txBody>
      </p:sp>
      <p:sp>
        <p:nvSpPr>
          <p:cNvPr id="40" name="TextBox 39"/>
          <p:cNvSpPr txBox="1"/>
          <p:nvPr/>
        </p:nvSpPr>
        <p:spPr>
          <a:xfrm>
            <a:off x="5638800" y="304800"/>
            <a:ext cx="1873654" cy="523220"/>
          </a:xfrm>
          <a:prstGeom prst="rect">
            <a:avLst/>
          </a:prstGeom>
          <a:noFill/>
        </p:spPr>
        <p:txBody>
          <a:bodyPr wrap="none" rtlCol="0">
            <a:spAutoFit/>
          </a:bodyPr>
          <a:lstStyle/>
          <a:p>
            <a:r>
              <a:rPr lang="en-US" sz="1400" b="1" dirty="0" smtClean="0"/>
              <a:t>Google Books/Scholar</a:t>
            </a:r>
          </a:p>
          <a:p>
            <a:r>
              <a:rPr lang="en-US" sz="1400" b="1" dirty="0" smtClean="0"/>
              <a:t>Mendeley</a:t>
            </a:r>
            <a:endParaRPr lang="en-US" sz="14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p:txBody>
          <a:bodyPr/>
          <a:lstStyle/>
          <a:p>
            <a:r>
              <a:rPr lang="en-US" dirty="0" smtClean="0"/>
              <a:t>overview</a:t>
            </a:r>
            <a:endParaRPr lang="en-US" dirty="0"/>
          </a:p>
        </p:txBody>
      </p:sp>
      <p:grpSp>
        <p:nvGrpSpPr>
          <p:cNvPr id="30" name="Group 29"/>
          <p:cNvGrpSpPr/>
          <p:nvPr/>
        </p:nvGrpSpPr>
        <p:grpSpPr>
          <a:xfrm>
            <a:off x="2819401" y="990600"/>
            <a:ext cx="5257799" cy="4406348"/>
            <a:chOff x="2819401" y="990600"/>
            <a:chExt cx="5257799" cy="4406348"/>
          </a:xfrm>
        </p:grpSpPr>
        <p:sp>
          <p:nvSpPr>
            <p:cNvPr id="25" name="Right Arrow 24"/>
            <p:cNvSpPr/>
            <p:nvPr/>
          </p:nvSpPr>
          <p:spPr>
            <a:xfrm>
              <a:off x="2971800" y="4863548"/>
              <a:ext cx="5105400" cy="5334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p:cNvSpPr/>
            <p:nvPr/>
          </p:nvSpPr>
          <p:spPr>
            <a:xfrm rot="16200000">
              <a:off x="952501" y="2857500"/>
              <a:ext cx="4267200" cy="5334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grpSp>
      <p:sp>
        <p:nvSpPr>
          <p:cNvPr id="27" name="TextBox 26"/>
          <p:cNvSpPr txBox="1"/>
          <p:nvPr/>
        </p:nvSpPr>
        <p:spPr>
          <a:xfrm>
            <a:off x="5181600" y="5562600"/>
            <a:ext cx="1606530" cy="584775"/>
          </a:xfrm>
          <a:prstGeom prst="rect">
            <a:avLst/>
          </a:prstGeom>
          <a:noFill/>
        </p:spPr>
        <p:txBody>
          <a:bodyPr wrap="none" rtlCol="0">
            <a:spAutoFit/>
          </a:bodyPr>
          <a:lstStyle/>
          <a:p>
            <a:r>
              <a:rPr lang="en-US" sz="3200" b="1" dirty="0" err="1" smtClean="0"/>
              <a:t>Humour</a:t>
            </a:r>
            <a:endParaRPr lang="en-US" sz="3200" b="1" dirty="0"/>
          </a:p>
        </p:txBody>
      </p:sp>
      <p:sp>
        <p:nvSpPr>
          <p:cNvPr id="28" name="TextBox 27"/>
          <p:cNvSpPr txBox="1"/>
          <p:nvPr/>
        </p:nvSpPr>
        <p:spPr>
          <a:xfrm>
            <a:off x="304800" y="1752600"/>
            <a:ext cx="2735044" cy="3323987"/>
          </a:xfrm>
          <a:prstGeom prst="rect">
            <a:avLst/>
          </a:prstGeom>
          <a:noFill/>
        </p:spPr>
        <p:txBody>
          <a:bodyPr wrap="none" rtlCol="0">
            <a:spAutoFit/>
          </a:bodyPr>
          <a:lstStyle/>
          <a:p>
            <a:r>
              <a:rPr lang="en-US" sz="3200" dirty="0" smtClean="0"/>
              <a:t>Some simple </a:t>
            </a:r>
            <a:br>
              <a:rPr lang="en-US" sz="3200" dirty="0" smtClean="0"/>
            </a:br>
            <a:r>
              <a:rPr lang="en-US" sz="3200" dirty="0" smtClean="0"/>
              <a:t>models which</a:t>
            </a:r>
          </a:p>
          <a:p>
            <a:r>
              <a:rPr lang="en-US" sz="3200" dirty="0" smtClean="0"/>
              <a:t>I hope are not </a:t>
            </a:r>
          </a:p>
          <a:p>
            <a:r>
              <a:rPr lang="en-US" sz="3200" dirty="0" smtClean="0"/>
              <a:t>too simplistic,</a:t>
            </a:r>
          </a:p>
          <a:p>
            <a:r>
              <a:rPr lang="en-US" sz="3200" dirty="0" smtClean="0"/>
              <a:t>crude and</a:t>
            </a:r>
          </a:p>
          <a:p>
            <a:r>
              <a:rPr lang="en-US" sz="3200" dirty="0" smtClean="0"/>
              <a:t>reductive … </a:t>
            </a:r>
          </a:p>
          <a:p>
            <a:endParaRPr lang="en-US" dirty="0"/>
          </a:p>
        </p:txBody>
      </p:sp>
      <p:sp>
        <p:nvSpPr>
          <p:cNvPr id="29" name="TextBox 28"/>
          <p:cNvSpPr txBox="1"/>
          <p:nvPr/>
        </p:nvSpPr>
        <p:spPr>
          <a:xfrm>
            <a:off x="3429000" y="1066800"/>
            <a:ext cx="904415" cy="2215991"/>
          </a:xfrm>
          <a:prstGeom prst="rect">
            <a:avLst/>
          </a:prstGeom>
          <a:noFill/>
        </p:spPr>
        <p:txBody>
          <a:bodyPr wrap="none" rtlCol="0">
            <a:spAutoFit/>
          </a:bodyPr>
          <a:lstStyle/>
          <a:p>
            <a:r>
              <a:rPr lang="en-US" sz="13800" dirty="0" smtClean="0">
                <a:solidFill>
                  <a:schemeClr val="accent3"/>
                </a:solidFill>
              </a:rPr>
              <a:t>*</a:t>
            </a:r>
            <a:endParaRPr lang="en-US" sz="13800" dirty="0">
              <a:solidFill>
                <a:schemeClr val="accent3"/>
              </a:solidFill>
            </a:endParaRPr>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1+#ppt_w/2"/>
                                          </p:val>
                                        </p:tav>
                                        <p:tav tm="100000">
                                          <p:val>
                                            <p:strVal val="#ppt_x"/>
                                          </p:val>
                                        </p:tav>
                                      </p:tavLst>
                                    </p:anim>
                                    <p:anim calcmode="lin" valueType="num">
                                      <p:cBhvr additive="base">
                                        <p:cTn id="8" dur="500" fill="hold"/>
                                        <p:tgtEl>
                                          <p:spTgt spid="3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additive="base">
                                        <p:cTn id="12" dur="500" fill="hold"/>
                                        <p:tgtEl>
                                          <p:spTgt spid="27"/>
                                        </p:tgtEl>
                                        <p:attrNameLst>
                                          <p:attrName>ppt_x</p:attrName>
                                        </p:attrNameLst>
                                      </p:cBhvr>
                                      <p:tavLst>
                                        <p:tav tm="0">
                                          <p:val>
                                            <p:strVal val="1+#ppt_w/2"/>
                                          </p:val>
                                        </p:tav>
                                        <p:tav tm="100000">
                                          <p:val>
                                            <p:strVal val="#ppt_x"/>
                                          </p:val>
                                        </p:tav>
                                      </p:tavLst>
                                    </p:anim>
                                    <p:anim calcmode="lin" valueType="num">
                                      <p:cBhvr additive="base">
                                        <p:cTn id="13"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additive="base">
                                        <p:cTn id="18" dur="500" fill="hold"/>
                                        <p:tgtEl>
                                          <p:spTgt spid="28"/>
                                        </p:tgtEl>
                                        <p:attrNameLst>
                                          <p:attrName>ppt_x</p:attrName>
                                        </p:attrNameLst>
                                      </p:cBhvr>
                                      <p:tavLst>
                                        <p:tav tm="0">
                                          <p:val>
                                            <p:strVal val="1+#ppt_w/2"/>
                                          </p:val>
                                        </p:tav>
                                        <p:tav tm="100000">
                                          <p:val>
                                            <p:strVal val="#ppt_x"/>
                                          </p:val>
                                        </p:tav>
                                      </p:tavLst>
                                    </p:anim>
                                    <p:anim calcmode="lin" valueType="num">
                                      <p:cBhvr additive="base">
                                        <p:cTn id="19"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additive="base">
                                        <p:cTn id="24" dur="500" fill="hold"/>
                                        <p:tgtEl>
                                          <p:spTgt spid="29"/>
                                        </p:tgtEl>
                                        <p:attrNameLst>
                                          <p:attrName>ppt_x</p:attrName>
                                        </p:attrNameLst>
                                      </p:cBhvr>
                                      <p:tavLst>
                                        <p:tav tm="0">
                                          <p:val>
                                            <p:strVal val="1+#ppt_w/2"/>
                                          </p:val>
                                        </p:tav>
                                        <p:tav tm="100000">
                                          <p:val>
                                            <p:strVal val="#ppt_x"/>
                                          </p:val>
                                        </p:tav>
                                      </p:tavLst>
                                    </p:anim>
                                    <p:anim calcmode="lin" valueType="num">
                                      <p:cBhvr additive="base">
                                        <p:cTn id="25"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rot="16200000" flipH="1">
            <a:off x="-190500" y="3086100"/>
            <a:ext cx="5181600" cy="76200"/>
          </a:xfrm>
          <a:prstGeom prst="line">
            <a:avLst/>
          </a:prstGeom>
          <a:ln w="107950"/>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rot="10800000">
            <a:off x="2362200" y="5638800"/>
            <a:ext cx="6324600" cy="0"/>
          </a:xfrm>
          <a:prstGeom prst="line">
            <a:avLst/>
          </a:prstGeom>
          <a:ln w="107950"/>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rot="16200000">
            <a:off x="-43436" y="2908593"/>
            <a:ext cx="1219693" cy="523220"/>
          </a:xfrm>
          <a:prstGeom prst="rect">
            <a:avLst/>
          </a:prstGeom>
          <a:noFill/>
        </p:spPr>
        <p:txBody>
          <a:bodyPr wrap="none" rtlCol="0">
            <a:spAutoFit/>
          </a:bodyPr>
          <a:lstStyle/>
          <a:p>
            <a:r>
              <a:rPr lang="en-US" sz="2800" b="1" dirty="0" smtClean="0"/>
              <a:t>Scaling</a:t>
            </a:r>
            <a:endParaRPr lang="en-US" sz="2800" b="1" dirty="0"/>
          </a:p>
        </p:txBody>
      </p:sp>
      <p:sp>
        <p:nvSpPr>
          <p:cNvPr id="9" name="TextBox 8"/>
          <p:cNvSpPr txBox="1"/>
          <p:nvPr/>
        </p:nvSpPr>
        <p:spPr>
          <a:xfrm>
            <a:off x="4876800" y="6172200"/>
            <a:ext cx="1463606" cy="523220"/>
          </a:xfrm>
          <a:prstGeom prst="rect">
            <a:avLst/>
          </a:prstGeom>
          <a:noFill/>
        </p:spPr>
        <p:txBody>
          <a:bodyPr wrap="none" rtlCol="0">
            <a:spAutoFit/>
          </a:bodyPr>
          <a:lstStyle/>
          <a:p>
            <a:r>
              <a:rPr lang="en-US" sz="2800" b="1" dirty="0" smtClean="0"/>
              <a:t>Sourcing</a:t>
            </a:r>
            <a:endParaRPr lang="en-US" sz="2800" b="1" dirty="0"/>
          </a:p>
        </p:txBody>
      </p:sp>
      <p:sp>
        <p:nvSpPr>
          <p:cNvPr id="13" name="TextBox 12"/>
          <p:cNvSpPr txBox="1"/>
          <p:nvPr/>
        </p:nvSpPr>
        <p:spPr>
          <a:xfrm>
            <a:off x="914400" y="4724400"/>
            <a:ext cx="1180772" cy="369332"/>
          </a:xfrm>
          <a:prstGeom prst="rect">
            <a:avLst/>
          </a:prstGeom>
          <a:noFill/>
        </p:spPr>
        <p:txBody>
          <a:bodyPr wrap="none" rtlCol="0">
            <a:spAutoFit/>
          </a:bodyPr>
          <a:lstStyle/>
          <a:p>
            <a:r>
              <a:rPr lang="en-US" b="1" dirty="0" smtClean="0"/>
              <a:t>Institution</a:t>
            </a:r>
            <a:endParaRPr lang="en-US" b="1" dirty="0"/>
          </a:p>
        </p:txBody>
      </p:sp>
      <p:sp>
        <p:nvSpPr>
          <p:cNvPr id="14" name="TextBox 13"/>
          <p:cNvSpPr txBox="1"/>
          <p:nvPr/>
        </p:nvSpPr>
        <p:spPr>
          <a:xfrm>
            <a:off x="1143000" y="2971800"/>
            <a:ext cx="781368" cy="369332"/>
          </a:xfrm>
          <a:prstGeom prst="rect">
            <a:avLst/>
          </a:prstGeom>
          <a:noFill/>
        </p:spPr>
        <p:txBody>
          <a:bodyPr wrap="none" rtlCol="0">
            <a:spAutoFit/>
          </a:bodyPr>
          <a:lstStyle/>
          <a:p>
            <a:r>
              <a:rPr lang="en-US" b="1" dirty="0" smtClean="0"/>
              <a:t>Group</a:t>
            </a:r>
            <a:endParaRPr lang="en-US" b="1" dirty="0"/>
          </a:p>
        </p:txBody>
      </p:sp>
      <p:sp>
        <p:nvSpPr>
          <p:cNvPr id="15" name="TextBox 14"/>
          <p:cNvSpPr txBox="1"/>
          <p:nvPr/>
        </p:nvSpPr>
        <p:spPr>
          <a:xfrm>
            <a:off x="1371600" y="1295400"/>
            <a:ext cx="625299" cy="369332"/>
          </a:xfrm>
          <a:prstGeom prst="rect">
            <a:avLst/>
          </a:prstGeom>
          <a:noFill/>
        </p:spPr>
        <p:txBody>
          <a:bodyPr wrap="none" rtlCol="0">
            <a:spAutoFit/>
          </a:bodyPr>
          <a:lstStyle/>
          <a:p>
            <a:r>
              <a:rPr lang="en-US" b="1" dirty="0" smtClean="0"/>
              <a:t>Web</a:t>
            </a:r>
            <a:endParaRPr lang="en-US" b="1" dirty="0"/>
          </a:p>
        </p:txBody>
      </p:sp>
      <p:sp>
        <p:nvSpPr>
          <p:cNvPr id="16" name="TextBox 15"/>
          <p:cNvSpPr txBox="1"/>
          <p:nvPr/>
        </p:nvSpPr>
        <p:spPr>
          <a:xfrm>
            <a:off x="2362200" y="5867400"/>
            <a:ext cx="1316771" cy="369332"/>
          </a:xfrm>
          <a:prstGeom prst="rect">
            <a:avLst/>
          </a:prstGeom>
          <a:noFill/>
        </p:spPr>
        <p:txBody>
          <a:bodyPr wrap="none" rtlCol="0">
            <a:spAutoFit/>
          </a:bodyPr>
          <a:lstStyle/>
          <a:p>
            <a:r>
              <a:rPr lang="en-US" b="1" dirty="0" smtClean="0"/>
              <a:t>Internalized</a:t>
            </a:r>
            <a:endParaRPr lang="en-US" b="1" dirty="0"/>
          </a:p>
        </p:txBody>
      </p:sp>
      <p:sp>
        <p:nvSpPr>
          <p:cNvPr id="17" name="TextBox 16"/>
          <p:cNvSpPr txBox="1"/>
          <p:nvPr/>
        </p:nvSpPr>
        <p:spPr>
          <a:xfrm>
            <a:off x="4495800" y="5867400"/>
            <a:ext cx="1449756" cy="369332"/>
          </a:xfrm>
          <a:prstGeom prst="rect">
            <a:avLst/>
          </a:prstGeom>
          <a:noFill/>
        </p:spPr>
        <p:txBody>
          <a:bodyPr wrap="none" rtlCol="0">
            <a:spAutoFit/>
          </a:bodyPr>
          <a:lstStyle/>
          <a:p>
            <a:r>
              <a:rPr lang="en-US" b="1" dirty="0" smtClean="0"/>
              <a:t>Collaborative</a:t>
            </a:r>
            <a:endParaRPr lang="en-US" b="1" dirty="0"/>
          </a:p>
        </p:txBody>
      </p:sp>
      <p:sp>
        <p:nvSpPr>
          <p:cNvPr id="18" name="TextBox 17"/>
          <p:cNvSpPr txBox="1"/>
          <p:nvPr/>
        </p:nvSpPr>
        <p:spPr>
          <a:xfrm>
            <a:off x="6400800" y="5867400"/>
            <a:ext cx="763351" cy="369332"/>
          </a:xfrm>
          <a:prstGeom prst="rect">
            <a:avLst/>
          </a:prstGeom>
          <a:noFill/>
        </p:spPr>
        <p:txBody>
          <a:bodyPr wrap="none" rtlCol="0">
            <a:spAutoFit/>
          </a:bodyPr>
          <a:lstStyle/>
          <a:p>
            <a:r>
              <a:rPr lang="en-US" b="1" dirty="0" smtClean="0"/>
              <a:t>Public</a:t>
            </a:r>
            <a:endParaRPr lang="en-US" b="1" dirty="0"/>
          </a:p>
        </p:txBody>
      </p:sp>
      <p:sp>
        <p:nvSpPr>
          <p:cNvPr id="19" name="TextBox 18"/>
          <p:cNvSpPr txBox="1"/>
          <p:nvPr/>
        </p:nvSpPr>
        <p:spPr>
          <a:xfrm>
            <a:off x="7467600" y="5867400"/>
            <a:ext cx="1254574" cy="369332"/>
          </a:xfrm>
          <a:prstGeom prst="rect">
            <a:avLst/>
          </a:prstGeom>
          <a:noFill/>
        </p:spPr>
        <p:txBody>
          <a:bodyPr wrap="none" rtlCol="0">
            <a:spAutoFit/>
          </a:bodyPr>
          <a:lstStyle/>
          <a:p>
            <a:r>
              <a:rPr lang="en-US" b="1" dirty="0" smtClean="0"/>
              <a:t>Third-Party</a:t>
            </a:r>
            <a:endParaRPr lang="en-US" b="1" dirty="0"/>
          </a:p>
        </p:txBody>
      </p:sp>
      <p:sp>
        <p:nvSpPr>
          <p:cNvPr id="21" name="Oval 20"/>
          <p:cNvSpPr/>
          <p:nvPr/>
        </p:nvSpPr>
        <p:spPr>
          <a:xfrm>
            <a:off x="2209800" y="4038600"/>
            <a:ext cx="1981200" cy="1828800"/>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6705600" y="4038600"/>
            <a:ext cx="1981200" cy="1828800"/>
          </a:xfrm>
          <a:prstGeom prst="ellipse">
            <a:avLst/>
          </a:prstGeom>
          <a:solidFill>
            <a:schemeClr val="accent2">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267200" y="2362200"/>
            <a:ext cx="1981200" cy="1828800"/>
          </a:xfrm>
          <a:prstGeom prst="ellipse">
            <a:avLst/>
          </a:prstGeom>
          <a:solidFill>
            <a:schemeClr val="accent3">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6629400" y="685800"/>
            <a:ext cx="1981200" cy="1828800"/>
          </a:xfrm>
          <a:prstGeom prst="ellipse">
            <a:avLst/>
          </a:prstGeom>
          <a:solidFill>
            <a:schemeClr val="accent6">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8153400" y="1676400"/>
            <a:ext cx="314510" cy="400110"/>
          </a:xfrm>
          <a:prstGeom prst="rect">
            <a:avLst/>
          </a:prstGeom>
          <a:noFill/>
        </p:spPr>
        <p:txBody>
          <a:bodyPr wrap="none" rtlCol="0">
            <a:spAutoFit/>
          </a:bodyPr>
          <a:lstStyle/>
          <a:p>
            <a:r>
              <a:rPr lang="en-US" sz="2000" b="1" dirty="0" smtClean="0"/>
              <a:t>4</a:t>
            </a:r>
            <a:endParaRPr lang="en-US" sz="2000" b="1" dirty="0"/>
          </a:p>
        </p:txBody>
      </p:sp>
      <p:sp>
        <p:nvSpPr>
          <p:cNvPr id="27" name="TextBox 26"/>
          <p:cNvSpPr txBox="1"/>
          <p:nvPr/>
        </p:nvSpPr>
        <p:spPr>
          <a:xfrm>
            <a:off x="8077200" y="5105400"/>
            <a:ext cx="314510" cy="400110"/>
          </a:xfrm>
          <a:prstGeom prst="rect">
            <a:avLst/>
          </a:prstGeom>
          <a:noFill/>
        </p:spPr>
        <p:txBody>
          <a:bodyPr wrap="none" rtlCol="0">
            <a:spAutoFit/>
          </a:bodyPr>
          <a:lstStyle/>
          <a:p>
            <a:r>
              <a:rPr lang="en-US" sz="2000" b="1" dirty="0" smtClean="0"/>
              <a:t>3</a:t>
            </a:r>
            <a:endParaRPr lang="en-US" sz="2000" b="1" dirty="0"/>
          </a:p>
        </p:txBody>
      </p:sp>
      <p:sp>
        <p:nvSpPr>
          <p:cNvPr id="28" name="TextBox 27"/>
          <p:cNvSpPr txBox="1"/>
          <p:nvPr/>
        </p:nvSpPr>
        <p:spPr>
          <a:xfrm>
            <a:off x="5638800" y="3429000"/>
            <a:ext cx="314510" cy="400110"/>
          </a:xfrm>
          <a:prstGeom prst="rect">
            <a:avLst/>
          </a:prstGeom>
          <a:noFill/>
        </p:spPr>
        <p:txBody>
          <a:bodyPr wrap="none" rtlCol="0">
            <a:spAutoFit/>
          </a:bodyPr>
          <a:lstStyle/>
          <a:p>
            <a:r>
              <a:rPr lang="en-US" sz="2000" b="1" dirty="0" smtClean="0"/>
              <a:t>2</a:t>
            </a:r>
            <a:endParaRPr lang="en-US" sz="2000" b="1" dirty="0"/>
          </a:p>
        </p:txBody>
      </p:sp>
      <p:sp>
        <p:nvSpPr>
          <p:cNvPr id="29" name="TextBox 28"/>
          <p:cNvSpPr txBox="1"/>
          <p:nvPr/>
        </p:nvSpPr>
        <p:spPr>
          <a:xfrm>
            <a:off x="3429000" y="5105400"/>
            <a:ext cx="314510" cy="400110"/>
          </a:xfrm>
          <a:prstGeom prst="rect">
            <a:avLst/>
          </a:prstGeom>
          <a:noFill/>
        </p:spPr>
        <p:txBody>
          <a:bodyPr wrap="none" rtlCol="0">
            <a:spAutoFit/>
          </a:bodyPr>
          <a:lstStyle/>
          <a:p>
            <a:r>
              <a:rPr lang="en-US" sz="2000" b="1" dirty="0" smtClean="0"/>
              <a:t>1</a:t>
            </a:r>
            <a:endParaRPr lang="en-US" sz="2000" b="1" dirty="0"/>
          </a:p>
        </p:txBody>
      </p:sp>
      <p:sp>
        <p:nvSpPr>
          <p:cNvPr id="32" name="TextBox 31"/>
          <p:cNvSpPr txBox="1"/>
          <p:nvPr/>
        </p:nvSpPr>
        <p:spPr>
          <a:xfrm>
            <a:off x="6844927" y="4419600"/>
            <a:ext cx="1774075" cy="707886"/>
          </a:xfrm>
          <a:prstGeom prst="rect">
            <a:avLst/>
          </a:prstGeom>
          <a:noFill/>
        </p:spPr>
        <p:txBody>
          <a:bodyPr wrap="none" rtlCol="0">
            <a:spAutoFit/>
          </a:bodyPr>
          <a:lstStyle/>
          <a:p>
            <a:pPr algn="ctr"/>
            <a:r>
              <a:rPr lang="en-US" sz="2000" b="1" dirty="0" smtClean="0"/>
              <a:t>Straight</a:t>
            </a:r>
          </a:p>
          <a:p>
            <a:pPr algn="ctr"/>
            <a:r>
              <a:rPr lang="en-US" sz="2000" b="1" dirty="0" smtClean="0"/>
              <a:t>Externalization</a:t>
            </a:r>
            <a:endParaRPr lang="en-US" sz="2000" b="1" dirty="0"/>
          </a:p>
        </p:txBody>
      </p:sp>
      <p:sp>
        <p:nvSpPr>
          <p:cNvPr id="33" name="TextBox 32"/>
          <p:cNvSpPr txBox="1"/>
          <p:nvPr/>
        </p:nvSpPr>
        <p:spPr>
          <a:xfrm>
            <a:off x="2514600" y="4343400"/>
            <a:ext cx="1337226" cy="707886"/>
          </a:xfrm>
          <a:prstGeom prst="rect">
            <a:avLst/>
          </a:prstGeom>
          <a:noFill/>
        </p:spPr>
        <p:txBody>
          <a:bodyPr wrap="none" rtlCol="0">
            <a:spAutoFit/>
          </a:bodyPr>
          <a:lstStyle/>
          <a:p>
            <a:pPr algn="ctr"/>
            <a:r>
              <a:rPr lang="en-US" sz="2000" b="1" dirty="0" smtClean="0"/>
              <a:t>Self-</a:t>
            </a:r>
          </a:p>
          <a:p>
            <a:pPr algn="ctr"/>
            <a:r>
              <a:rPr lang="en-US" sz="2000" b="1" dirty="0" smtClean="0"/>
              <a:t>Sufficiency</a:t>
            </a:r>
            <a:endParaRPr lang="en-US" sz="2000" b="1" dirty="0"/>
          </a:p>
        </p:txBody>
      </p:sp>
      <p:sp>
        <p:nvSpPr>
          <p:cNvPr id="34" name="TextBox 33"/>
          <p:cNvSpPr txBox="1"/>
          <p:nvPr/>
        </p:nvSpPr>
        <p:spPr>
          <a:xfrm>
            <a:off x="4348487" y="2667000"/>
            <a:ext cx="1774075" cy="707886"/>
          </a:xfrm>
          <a:prstGeom prst="rect">
            <a:avLst/>
          </a:prstGeom>
          <a:noFill/>
        </p:spPr>
        <p:txBody>
          <a:bodyPr wrap="none" rtlCol="0">
            <a:spAutoFit/>
          </a:bodyPr>
          <a:lstStyle/>
          <a:p>
            <a:pPr algn="ctr"/>
            <a:r>
              <a:rPr lang="en-US" sz="2000" b="1" dirty="0" smtClean="0"/>
              <a:t>Collaborative</a:t>
            </a:r>
          </a:p>
          <a:p>
            <a:pPr algn="ctr"/>
            <a:r>
              <a:rPr lang="en-US" sz="2000" b="1" dirty="0" smtClean="0"/>
              <a:t>Externalization</a:t>
            </a:r>
            <a:endParaRPr lang="en-US" sz="2000" b="1" dirty="0"/>
          </a:p>
        </p:txBody>
      </p:sp>
      <p:sp>
        <p:nvSpPr>
          <p:cNvPr id="35" name="TextBox 34"/>
          <p:cNvSpPr txBox="1"/>
          <p:nvPr/>
        </p:nvSpPr>
        <p:spPr>
          <a:xfrm>
            <a:off x="6710687" y="990600"/>
            <a:ext cx="1774075" cy="707886"/>
          </a:xfrm>
          <a:prstGeom prst="rect">
            <a:avLst/>
          </a:prstGeom>
          <a:noFill/>
        </p:spPr>
        <p:txBody>
          <a:bodyPr wrap="none" rtlCol="0">
            <a:spAutoFit/>
          </a:bodyPr>
          <a:lstStyle/>
          <a:p>
            <a:pPr algn="ctr"/>
            <a:r>
              <a:rPr lang="en-US" sz="2000" b="1" dirty="0" smtClean="0"/>
              <a:t>Web-scale</a:t>
            </a:r>
          </a:p>
          <a:p>
            <a:pPr algn="ctr"/>
            <a:r>
              <a:rPr lang="en-US" sz="2000" b="1" dirty="0" smtClean="0"/>
              <a:t>Externalization</a:t>
            </a:r>
            <a:endParaRPr lang="en-US" sz="2000" b="1" dirty="0"/>
          </a:p>
        </p:txBody>
      </p:sp>
      <p:sp>
        <p:nvSpPr>
          <p:cNvPr id="38" name="TextBox 37"/>
          <p:cNvSpPr txBox="1"/>
          <p:nvPr/>
        </p:nvSpPr>
        <p:spPr>
          <a:xfrm>
            <a:off x="3124200" y="1828800"/>
            <a:ext cx="1000595" cy="523220"/>
          </a:xfrm>
          <a:prstGeom prst="rect">
            <a:avLst/>
          </a:prstGeom>
          <a:noFill/>
        </p:spPr>
        <p:txBody>
          <a:bodyPr wrap="none" rtlCol="0">
            <a:spAutoFit/>
          </a:bodyPr>
          <a:lstStyle/>
          <a:p>
            <a:r>
              <a:rPr lang="en-US" sz="1400" b="1" dirty="0" err="1" smtClean="0"/>
              <a:t>Hathi</a:t>
            </a:r>
            <a:r>
              <a:rPr lang="en-US" sz="1400" b="1" dirty="0" smtClean="0"/>
              <a:t> Trust</a:t>
            </a:r>
          </a:p>
          <a:p>
            <a:r>
              <a:rPr lang="en-US" sz="1400" b="1" dirty="0" err="1" smtClean="0"/>
              <a:t>Europeana</a:t>
            </a:r>
            <a:endParaRPr lang="en-US" sz="1400" b="1" dirty="0"/>
          </a:p>
        </p:txBody>
      </p:sp>
      <p:sp>
        <p:nvSpPr>
          <p:cNvPr id="39" name="TextBox 38"/>
          <p:cNvSpPr txBox="1"/>
          <p:nvPr/>
        </p:nvSpPr>
        <p:spPr>
          <a:xfrm>
            <a:off x="7010400" y="3429000"/>
            <a:ext cx="854721" cy="523220"/>
          </a:xfrm>
          <a:prstGeom prst="rect">
            <a:avLst/>
          </a:prstGeom>
          <a:noFill/>
        </p:spPr>
        <p:txBody>
          <a:bodyPr wrap="none" rtlCol="0">
            <a:spAutoFit/>
          </a:bodyPr>
          <a:lstStyle/>
          <a:p>
            <a:r>
              <a:rPr lang="en-US" sz="1400" b="1" dirty="0" smtClean="0"/>
              <a:t>JSTOR</a:t>
            </a:r>
          </a:p>
          <a:p>
            <a:r>
              <a:rPr lang="en-US" sz="1400" b="1" dirty="0" err="1" smtClean="0"/>
              <a:t>Proquest</a:t>
            </a:r>
            <a:endParaRPr lang="en-US" sz="1400" b="1" dirty="0"/>
          </a:p>
        </p:txBody>
      </p:sp>
      <p:sp>
        <p:nvSpPr>
          <p:cNvPr id="40" name="TextBox 39"/>
          <p:cNvSpPr txBox="1"/>
          <p:nvPr/>
        </p:nvSpPr>
        <p:spPr>
          <a:xfrm>
            <a:off x="5638800" y="304800"/>
            <a:ext cx="1258678" cy="523220"/>
          </a:xfrm>
          <a:prstGeom prst="rect">
            <a:avLst/>
          </a:prstGeom>
          <a:noFill/>
        </p:spPr>
        <p:txBody>
          <a:bodyPr wrap="none" rtlCol="0">
            <a:spAutoFit/>
          </a:bodyPr>
          <a:lstStyle/>
          <a:p>
            <a:r>
              <a:rPr lang="en-US" sz="1400" b="1" dirty="0" smtClean="0"/>
              <a:t>Google Books</a:t>
            </a:r>
          </a:p>
          <a:p>
            <a:endParaRPr lang="en-US" sz="1400" b="1" dirty="0"/>
          </a:p>
        </p:txBody>
      </p:sp>
      <p:sp>
        <p:nvSpPr>
          <p:cNvPr id="30" name="TextBox 29"/>
          <p:cNvSpPr txBox="1"/>
          <p:nvPr/>
        </p:nvSpPr>
        <p:spPr>
          <a:xfrm>
            <a:off x="457200" y="6096000"/>
            <a:ext cx="1596912" cy="461665"/>
          </a:xfrm>
          <a:prstGeom prst="rect">
            <a:avLst/>
          </a:prstGeom>
          <a:noFill/>
          <a:ln>
            <a:solidFill>
              <a:schemeClr val="accent3"/>
            </a:solidFill>
          </a:ln>
        </p:spPr>
        <p:txBody>
          <a:bodyPr wrap="none" rtlCol="0">
            <a:spAutoFit/>
          </a:bodyPr>
          <a:lstStyle/>
          <a:p>
            <a:r>
              <a:rPr lang="en-US" sz="2400" dirty="0" smtClean="0"/>
              <a:t>Life cycles?</a:t>
            </a:r>
            <a:endParaRPr lang="en-US" sz="24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Some directions</a:t>
            </a:r>
            <a:endParaRPr lang="en-US" dirty="0"/>
          </a:p>
        </p:txBody>
      </p:sp>
      <p:sp>
        <p:nvSpPr>
          <p:cNvPr id="13" name="Text Placeholder 12"/>
          <p:cNvSpPr>
            <a:spLocks noGrp="1"/>
          </p:cNvSpPr>
          <p:nvPr>
            <p:ph type="body" sz="quarter" idx="15"/>
          </p:nvPr>
        </p:nvSpPr>
        <p:spPr/>
        <p:txBody>
          <a:bodyPr/>
          <a:lstStyle/>
          <a:p>
            <a:endParaRPr lang="en-US"/>
          </a:p>
        </p:txBody>
      </p:sp>
      <p:sp>
        <p:nvSpPr>
          <p:cNvPr id="12" name="Text Placeholder 11"/>
          <p:cNvSpPr>
            <a:spLocks noGrp="1"/>
          </p:cNvSpPr>
          <p:nvPr>
            <p:ph type="body" sz="quarter" idx="14"/>
          </p:nvPr>
        </p:nvSpPr>
        <p:spPr>
          <a:xfrm>
            <a:off x="914400" y="1371600"/>
            <a:ext cx="3581400" cy="457200"/>
          </a:xfrm>
        </p:spPr>
        <p:txBody>
          <a:bodyPr>
            <a:normAutofit fontScale="92500"/>
          </a:bodyPr>
          <a:lstStyle/>
          <a:p>
            <a:r>
              <a:rPr lang="en-US" dirty="0" smtClean="0"/>
              <a:t>Strengthening engagement</a:t>
            </a:r>
            <a:endParaRPr lang="en-US" dirty="0"/>
          </a:p>
        </p:txBody>
      </p:sp>
      <p:pic>
        <p:nvPicPr>
          <p:cNvPr id="132097" name="Chart 3"/>
          <p:cNvPicPr>
            <a:picLocks noChangeArrowheads="1"/>
          </p:cNvPicPr>
          <p:nvPr/>
        </p:nvPicPr>
        <p:blipFill>
          <a:blip r:embed="rId2" cstate="print"/>
          <a:srcRect/>
          <a:stretch>
            <a:fillRect/>
          </a:stretch>
        </p:blipFill>
        <p:spPr bwMode="auto">
          <a:xfrm>
            <a:off x="46038" y="1616075"/>
            <a:ext cx="914400" cy="609600"/>
          </a:xfrm>
          <a:prstGeom prst="rect">
            <a:avLst/>
          </a:prstGeom>
          <a:noFill/>
        </p:spPr>
      </p:pic>
      <p:sp>
        <p:nvSpPr>
          <p:cNvPr id="14" name="Text Placeholder 13"/>
          <p:cNvSpPr>
            <a:spLocks noGrp="1"/>
          </p:cNvSpPr>
          <p:nvPr>
            <p:ph type="body" sz="quarter" idx="17"/>
          </p:nvPr>
        </p:nvSpPr>
        <p:spPr>
          <a:xfrm>
            <a:off x="914400" y="1996440"/>
            <a:ext cx="6781800" cy="1127760"/>
          </a:xfrm>
        </p:spPr>
        <p:txBody>
          <a:bodyPr>
            <a:noAutofit/>
          </a:bodyPr>
          <a:lstStyle/>
          <a:p>
            <a:r>
              <a:rPr lang="en-US" sz="2400" dirty="0" smtClean="0"/>
              <a:t>Systems for engagement </a:t>
            </a:r>
          </a:p>
          <a:p>
            <a:r>
              <a:rPr lang="en-US" sz="2400" dirty="0" smtClean="0"/>
              <a:t>Relationship with campus partners</a:t>
            </a:r>
          </a:p>
          <a:p>
            <a:r>
              <a:rPr lang="en-US" sz="2400" dirty="0" smtClean="0"/>
              <a:t>Marketing and assessment</a:t>
            </a:r>
          </a:p>
          <a:p>
            <a:r>
              <a:rPr lang="en-US" sz="2400" dirty="0" smtClean="0"/>
              <a:t>The service turn</a:t>
            </a:r>
            <a:endParaRPr lang="en-US" sz="2400" dirty="0"/>
          </a:p>
        </p:txBody>
      </p:sp>
      <p:sp>
        <p:nvSpPr>
          <p:cNvPr id="15" name="Text Placeholder 14"/>
          <p:cNvSpPr>
            <a:spLocks noGrp="1"/>
          </p:cNvSpPr>
          <p:nvPr>
            <p:ph type="body" sz="quarter" idx="18"/>
          </p:nvPr>
        </p:nvSpPr>
        <p:spPr>
          <a:xfrm>
            <a:off x="914400" y="3414633"/>
            <a:ext cx="3581400" cy="457200"/>
          </a:xfrm>
        </p:spPr>
        <p:txBody>
          <a:bodyPr/>
          <a:lstStyle/>
          <a:p>
            <a:r>
              <a:rPr lang="en-US" dirty="0" err="1" smtClean="0"/>
              <a:t>Externalising</a:t>
            </a:r>
            <a:r>
              <a:rPr lang="en-US" dirty="0" smtClean="0"/>
              <a:t> infrastructure</a:t>
            </a:r>
            <a:endParaRPr lang="en-US" dirty="0"/>
          </a:p>
        </p:txBody>
      </p:sp>
      <p:pic>
        <p:nvPicPr>
          <p:cNvPr id="132098" name="Picture 2"/>
          <p:cNvPicPr>
            <a:picLocks noChangeArrowheads="1"/>
          </p:cNvPicPr>
          <p:nvPr/>
        </p:nvPicPr>
        <p:blipFill>
          <a:blip r:embed="rId2" cstate="print"/>
          <a:srcRect/>
          <a:stretch>
            <a:fillRect/>
          </a:stretch>
        </p:blipFill>
        <p:spPr bwMode="auto">
          <a:xfrm>
            <a:off x="46038" y="3581400"/>
            <a:ext cx="914400" cy="609600"/>
          </a:xfrm>
          <a:prstGeom prst="rect">
            <a:avLst/>
          </a:prstGeom>
          <a:noFill/>
        </p:spPr>
      </p:pic>
      <p:sp>
        <p:nvSpPr>
          <p:cNvPr id="17" name="Text Placeholder 16"/>
          <p:cNvSpPr>
            <a:spLocks noGrp="1"/>
          </p:cNvSpPr>
          <p:nvPr>
            <p:ph type="body" sz="quarter" idx="20"/>
          </p:nvPr>
        </p:nvSpPr>
        <p:spPr>
          <a:xfrm>
            <a:off x="914400" y="3810000"/>
            <a:ext cx="6781800" cy="1447800"/>
          </a:xfrm>
        </p:spPr>
        <p:txBody>
          <a:bodyPr>
            <a:normAutofit lnSpcReduction="10000"/>
          </a:bodyPr>
          <a:lstStyle/>
          <a:p>
            <a:r>
              <a:rPr lang="en-US" sz="2400" dirty="0" smtClean="0"/>
              <a:t>Give things up?</a:t>
            </a:r>
          </a:p>
          <a:p>
            <a:r>
              <a:rPr lang="en-US" sz="2400" dirty="0" smtClean="0"/>
              <a:t>Deep collaboration</a:t>
            </a:r>
          </a:p>
          <a:p>
            <a:r>
              <a:rPr lang="en-US" sz="2400" dirty="0" smtClean="0"/>
              <a:t>Cloud</a:t>
            </a:r>
          </a:p>
          <a:p>
            <a:r>
              <a:rPr lang="en-US" sz="2400" dirty="0" smtClean="0"/>
              <a:t>Just in case to just in time</a:t>
            </a:r>
            <a:endParaRPr lang="en-US" sz="2400" dirty="0"/>
          </a:p>
        </p:txBody>
      </p:sp>
      <p:sp>
        <p:nvSpPr>
          <p:cNvPr id="18" name="Text Placeholder 17"/>
          <p:cNvSpPr>
            <a:spLocks noGrp="1"/>
          </p:cNvSpPr>
          <p:nvPr>
            <p:ph type="body" sz="quarter" idx="21"/>
          </p:nvPr>
        </p:nvSpPr>
        <p:spPr>
          <a:xfrm>
            <a:off x="914400" y="5227320"/>
            <a:ext cx="3581400" cy="563880"/>
          </a:xfrm>
        </p:spPr>
        <p:txBody>
          <a:bodyPr>
            <a:normAutofit fontScale="77500" lnSpcReduction="20000"/>
          </a:bodyPr>
          <a:lstStyle/>
          <a:p>
            <a:r>
              <a:rPr lang="en-US" dirty="0" smtClean="0"/>
              <a:t>Sharing Innovation and expertise</a:t>
            </a:r>
            <a:endParaRPr lang="en-US" dirty="0"/>
          </a:p>
        </p:txBody>
      </p:sp>
      <p:pic>
        <p:nvPicPr>
          <p:cNvPr id="132099" name="Picture 3"/>
          <p:cNvPicPr>
            <a:picLocks noChangeArrowheads="1"/>
          </p:cNvPicPr>
          <p:nvPr/>
        </p:nvPicPr>
        <p:blipFill>
          <a:blip r:embed="rId2" cstate="print"/>
          <a:srcRect/>
          <a:stretch>
            <a:fillRect/>
          </a:stretch>
        </p:blipFill>
        <p:spPr bwMode="auto">
          <a:xfrm>
            <a:off x="46038" y="5410200"/>
            <a:ext cx="914400" cy="609600"/>
          </a:xfrm>
          <a:prstGeom prst="rect">
            <a:avLst/>
          </a:prstGeom>
          <a:noFill/>
        </p:spPr>
      </p:pic>
      <p:sp>
        <p:nvSpPr>
          <p:cNvPr id="20" name="Text Placeholder 19"/>
          <p:cNvSpPr>
            <a:spLocks noGrp="1"/>
          </p:cNvSpPr>
          <p:nvPr>
            <p:ph type="body" sz="quarter" idx="23"/>
          </p:nvPr>
        </p:nvSpPr>
        <p:spPr>
          <a:xfrm>
            <a:off x="914400" y="5638800"/>
            <a:ext cx="6858000" cy="762000"/>
          </a:xfrm>
        </p:spPr>
        <p:txBody>
          <a:bodyPr>
            <a:normAutofit/>
          </a:bodyPr>
          <a:lstStyle/>
          <a:p>
            <a:r>
              <a:rPr lang="en-US" sz="2400" dirty="0" smtClean="0"/>
              <a:t>New skills</a:t>
            </a:r>
          </a:p>
          <a:p>
            <a:r>
              <a:rPr lang="en-US" sz="2400" dirty="0" smtClean="0"/>
              <a:t>Organizational innovation</a:t>
            </a:r>
            <a:endParaRPr lang="en-US" sz="2400" dirty="0"/>
          </a:p>
        </p:txBody>
      </p:sp>
      <p:grpSp>
        <p:nvGrpSpPr>
          <p:cNvPr id="21" name="Group 20"/>
          <p:cNvGrpSpPr/>
          <p:nvPr/>
        </p:nvGrpSpPr>
        <p:grpSpPr>
          <a:xfrm>
            <a:off x="5029200" y="3352800"/>
            <a:ext cx="4114800" cy="3048000"/>
            <a:chOff x="5029200" y="3352800"/>
            <a:chExt cx="4114800" cy="3048000"/>
          </a:xfrm>
        </p:grpSpPr>
        <p:sp>
          <p:nvSpPr>
            <p:cNvPr id="16" name="Right Brace 15"/>
            <p:cNvSpPr/>
            <p:nvPr/>
          </p:nvSpPr>
          <p:spPr>
            <a:xfrm>
              <a:off x="5029200" y="3352800"/>
              <a:ext cx="609600" cy="3048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p:cNvSpPr txBox="1"/>
            <p:nvPr/>
          </p:nvSpPr>
          <p:spPr>
            <a:xfrm>
              <a:off x="5679590" y="4191000"/>
              <a:ext cx="3464410" cy="1846659"/>
            </a:xfrm>
            <a:prstGeom prst="rect">
              <a:avLst/>
            </a:prstGeom>
            <a:noFill/>
          </p:spPr>
          <p:txBody>
            <a:bodyPr wrap="none" rtlCol="0">
              <a:spAutoFit/>
            </a:bodyPr>
            <a:lstStyle/>
            <a:p>
              <a:r>
                <a:rPr lang="en-US" sz="2400" dirty="0" smtClean="0"/>
                <a:t>External relationships are </a:t>
              </a:r>
              <a:br>
                <a:rPr lang="en-US" sz="2400" dirty="0" smtClean="0"/>
              </a:br>
              <a:r>
                <a:rPr lang="en-US" sz="2400" dirty="0" smtClean="0"/>
                <a:t>even more critical:</a:t>
              </a:r>
              <a:br>
                <a:rPr lang="en-US" sz="2400" dirty="0" smtClean="0"/>
              </a:br>
              <a:r>
                <a:rPr lang="en-US" sz="2400" dirty="0" smtClean="0"/>
                <a:t>public support, vendor </a:t>
              </a:r>
              <a:br>
                <a:rPr lang="en-US" sz="2400" dirty="0" smtClean="0"/>
              </a:br>
              <a:r>
                <a:rPr lang="en-US" sz="2400" dirty="0" smtClean="0"/>
                <a:t>choices</a:t>
              </a:r>
            </a:p>
            <a:p>
              <a:endParaRPr lang="en-US" dirty="0"/>
            </a:p>
          </p:txBody>
        </p:sp>
      </p:gr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1+#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p:cNvSpPr>
            <a:spLocks noGrp="1"/>
          </p:cNvSpPr>
          <p:nvPr>
            <p:ph type="title"/>
          </p:nvPr>
        </p:nvSpPr>
        <p:spPr/>
        <p:txBody>
          <a:bodyPr/>
          <a:lstStyle/>
          <a:p>
            <a:endParaRPr lang="en-US" dirty="0" smtClean="0"/>
          </a:p>
        </p:txBody>
      </p:sp>
      <p:sp>
        <p:nvSpPr>
          <p:cNvPr id="5" name="Text Placeholder 4"/>
          <p:cNvSpPr>
            <a:spLocks noGrp="1"/>
          </p:cNvSpPr>
          <p:nvPr>
            <p:ph type="body" sz="quarter" idx="15"/>
          </p:nvPr>
        </p:nvSpPr>
        <p:spPr/>
        <p:txBody>
          <a:bodyPr/>
          <a:lstStyle/>
          <a:p>
            <a:endParaRPr lang="en-US"/>
          </a:p>
        </p:txBody>
      </p:sp>
      <p:sp>
        <p:nvSpPr>
          <p:cNvPr id="3" name="Subtitle 2"/>
          <p:cNvSpPr>
            <a:spLocks noGrp="1"/>
          </p:cNvSpPr>
          <p:nvPr>
            <p:ph type="subTitle" idx="13"/>
          </p:nvPr>
        </p:nvSpPr>
        <p:spPr/>
        <p:txBody>
          <a:bodyPr/>
          <a:lstStyle/>
          <a:p>
            <a:endParaRPr lang="en-US"/>
          </a:p>
        </p:txBody>
      </p:sp>
      <p:sp>
        <p:nvSpPr>
          <p:cNvPr id="4" name="Text Placeholder 3"/>
          <p:cNvSpPr>
            <a:spLocks noGrp="1"/>
          </p:cNvSpPr>
          <p:nvPr>
            <p:ph type="body" sz="quarter" idx="14"/>
          </p:nvPr>
        </p:nvSpPr>
        <p:spPr/>
        <p:txBody>
          <a:bodyPr>
            <a:normAutofit/>
          </a:bodyPr>
          <a:lstStyle/>
          <a:p>
            <a:r>
              <a:rPr lang="en-US" sz="7200" dirty="0" smtClean="0">
                <a:latin typeface="Segoe UI" pitchFamily="34" charset="0"/>
                <a:ea typeface="Segoe UI" pitchFamily="34" charset="0"/>
                <a:cs typeface="Segoe UI" pitchFamily="34" charset="0"/>
              </a:rPr>
              <a:t>Our libraries are a product of an earlier network era</a:t>
            </a:r>
            <a:endParaRPr lang="en-US" sz="7200" dirty="0">
              <a:latin typeface="Segoe UI" pitchFamily="34" charset="0"/>
              <a:ea typeface="Segoe UI" pitchFamily="34" charset="0"/>
              <a:cs typeface="Segoe UI" pitchFamily="34" charset="0"/>
            </a:endParaRPr>
          </a:p>
        </p:txBody>
      </p:sp>
    </p:spTree>
  </p:cSld>
  <p:clrMapOvr>
    <a:masterClrMapping/>
  </p:clrMapOvr>
  <p:transition spd="med">
    <p:pu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defRPr/>
            </a:pPr>
            <a:r>
              <a:rPr lang="en-US" dirty="0" smtClean="0"/>
              <a:t>Institution </a:t>
            </a:r>
            <a:br>
              <a:rPr lang="en-US" dirty="0" smtClean="0"/>
            </a:br>
            <a:r>
              <a:rPr lang="en-US" dirty="0" smtClean="0"/>
              <a:t>scale</a:t>
            </a:r>
            <a:endParaRPr lang="en-US" dirty="0"/>
          </a:p>
        </p:txBody>
      </p:sp>
      <p:sp>
        <p:nvSpPr>
          <p:cNvPr id="4" name="Subtitle 3"/>
          <p:cNvSpPr>
            <a:spLocks noGrp="1"/>
          </p:cNvSpPr>
          <p:nvPr>
            <p:ph type="subTitle" idx="1"/>
          </p:nvPr>
        </p:nvSpPr>
        <p:spPr>
          <a:xfrm>
            <a:off x="0" y="2895600"/>
            <a:ext cx="6400800" cy="2819400"/>
          </a:xfrm>
        </p:spPr>
        <p:txBody>
          <a:bodyPr>
            <a:normAutofit fontScale="92500" lnSpcReduction="20000"/>
          </a:bodyPr>
          <a:lstStyle/>
          <a:p>
            <a:r>
              <a:rPr lang="en-US" dirty="0" smtClean="0"/>
              <a:t>Goodness: A large </a:t>
            </a:r>
          </a:p>
          <a:p>
            <a:r>
              <a:rPr lang="en-US" dirty="0" smtClean="0"/>
              <a:t>collection </a:t>
            </a:r>
            <a:br>
              <a:rPr lang="en-US" dirty="0" smtClean="0"/>
            </a:br>
            <a:r>
              <a:rPr lang="en-US" dirty="0" smtClean="0"/>
              <a:t>in central locations</a:t>
            </a:r>
          </a:p>
          <a:p>
            <a:endParaRPr lang="en-US" dirty="0" smtClean="0"/>
          </a:p>
          <a:p>
            <a:r>
              <a:rPr lang="en-US" dirty="0" smtClean="0"/>
              <a:t>Organization: Structured around collection</a:t>
            </a:r>
            <a:endParaRPr lang="en-US" dirty="0"/>
          </a:p>
        </p:txBody>
      </p:sp>
      <p:sp>
        <p:nvSpPr>
          <p:cNvPr id="5" name="Text Placeholder 4"/>
          <p:cNvSpPr>
            <a:spLocks noGrp="1"/>
          </p:cNvSpPr>
          <p:nvPr>
            <p:ph type="body" sz="quarter" idx="10"/>
          </p:nvPr>
        </p:nvSpPr>
        <p:spPr/>
        <p:txBody>
          <a:bodyPr/>
          <a:lstStyle/>
          <a:p>
            <a:r>
              <a:rPr lang="en-US" dirty="0" smtClean="0"/>
              <a:t>Makes it possible to see library as …</a:t>
            </a:r>
            <a:endParaRPr lang="en-US" dirty="0"/>
          </a:p>
        </p:txBody>
      </p:sp>
      <p:pic>
        <p:nvPicPr>
          <p:cNvPr id="23555" name="Content Placeholder 3" descr="booktower.jpg"/>
          <p:cNvPicPr>
            <a:picLocks noGrp="1" noChangeAspect="1"/>
          </p:cNvPicPr>
          <p:nvPr>
            <p:ph idx="4294967295"/>
          </p:nvPr>
        </p:nvPicPr>
        <p:blipFill>
          <a:blip r:embed="rId2" cstate="print"/>
          <a:srcRect/>
          <a:stretch>
            <a:fillRect/>
          </a:stretch>
        </p:blipFill>
        <p:spPr>
          <a:xfrm>
            <a:off x="5983288" y="841375"/>
            <a:ext cx="3160712" cy="5240338"/>
          </a:xfrm>
        </p:spPr>
      </p:pic>
    </p:spTree>
  </p:cSld>
  <p:clrMapOvr>
    <a:masterClrMapping/>
  </p:clrMapOvr>
  <p:transition spd="med">
    <p:pu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eart.PNG"/>
          <p:cNvPicPr>
            <a:picLocks noChangeAspect="1"/>
          </p:cNvPicPr>
          <p:nvPr/>
        </p:nvPicPr>
        <p:blipFill>
          <a:blip r:embed="rId2" cstate="print"/>
          <a:stretch>
            <a:fillRect/>
          </a:stretch>
        </p:blipFill>
        <p:spPr>
          <a:xfrm>
            <a:off x="-3068159" y="0"/>
            <a:ext cx="12212159" cy="68580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9" name="Text Placeholder 8"/>
          <p:cNvSpPr>
            <a:spLocks noGrp="1"/>
          </p:cNvSpPr>
          <p:nvPr>
            <p:ph type="body" sz="quarter" idx="15"/>
          </p:nvPr>
        </p:nvSpPr>
        <p:spPr/>
        <p:txBody>
          <a:bodyPr/>
          <a:lstStyle/>
          <a:p>
            <a:endParaRPr lang="en-US" dirty="0"/>
          </a:p>
        </p:txBody>
      </p:sp>
      <p:sp>
        <p:nvSpPr>
          <p:cNvPr id="7" name="Subtitle 6"/>
          <p:cNvSpPr>
            <a:spLocks noGrp="1"/>
          </p:cNvSpPr>
          <p:nvPr>
            <p:ph type="subTitle" idx="13"/>
          </p:nvPr>
        </p:nvSpPr>
        <p:spPr>
          <a:xfrm>
            <a:off x="3200400" y="990600"/>
            <a:ext cx="5791200" cy="640080"/>
          </a:xfrm>
        </p:spPr>
        <p:txBody>
          <a:bodyPr>
            <a:normAutofit fontScale="70000" lnSpcReduction="20000"/>
          </a:bodyPr>
          <a:lstStyle/>
          <a:p>
            <a:r>
              <a:rPr lang="en-US" dirty="0" smtClean="0"/>
              <a:t>From modernist to modern</a:t>
            </a:r>
            <a:br>
              <a:rPr lang="en-US" dirty="0" smtClean="0"/>
            </a:br>
            <a:r>
              <a:rPr lang="en-US" dirty="0" smtClean="0"/>
              <a:t>Inside Higher Ed, March 21, 2011</a:t>
            </a:r>
          </a:p>
          <a:p>
            <a:endParaRPr lang="en-US" dirty="0"/>
          </a:p>
        </p:txBody>
      </p:sp>
      <p:sp>
        <p:nvSpPr>
          <p:cNvPr id="8" name="Text Placeholder 7"/>
          <p:cNvSpPr>
            <a:spLocks noGrp="1"/>
          </p:cNvSpPr>
          <p:nvPr>
            <p:ph type="body" sz="quarter" idx="14"/>
          </p:nvPr>
        </p:nvSpPr>
        <p:spPr>
          <a:xfrm>
            <a:off x="-45720" y="2362200"/>
            <a:ext cx="6400800" cy="4495800"/>
          </a:xfrm>
        </p:spPr>
        <p:txBody>
          <a:bodyPr>
            <a:normAutofit/>
          </a:bodyPr>
          <a:lstStyle/>
          <a:p>
            <a:r>
              <a:rPr lang="en-US" sz="2800" dirty="0" smtClean="0"/>
              <a:t>"Skillman Library served us well for the first 30 years of its life,"</a:t>
            </a:r>
            <a:r>
              <a:rPr lang="en-US" sz="2800" i="1" dirty="0" smtClean="0"/>
              <a:t> </a:t>
            </a:r>
            <a:r>
              <a:rPr lang="en-US" sz="2800" dirty="0" smtClean="0"/>
              <a:t>Neil J. McElroy, dean of libraries &amp; information technology services at Lafayette, said of its 1960s-era centerpiece. But by the mid-1990s, it was "no longer suitable," due to the librarian's changing role "</a:t>
            </a:r>
            <a:r>
              <a:rPr lang="en-US" sz="2800" b="1" dirty="0" smtClean="0">
                <a:solidFill>
                  <a:schemeClr val="accent3"/>
                </a:solidFill>
              </a:rPr>
              <a:t>from steward of collections to educator</a:t>
            </a:r>
            <a:r>
              <a:rPr lang="en-US" sz="2800" dirty="0" smtClean="0"/>
              <a:t>" and the advent of the World Wide Web and digitization, he said.</a:t>
            </a:r>
            <a:endParaRPr lang="en-US" sz="2800" dirty="0"/>
          </a:p>
        </p:txBody>
      </p:sp>
      <p:pic>
        <p:nvPicPr>
          <p:cNvPr id="81922" name="Picture 2" descr="http://www.insidehighered.com/var/ihe/storage/images/media/news_images/2011/03/skillman1/4623485-1-eng-US/skillman1_medium.jpg"/>
          <p:cNvPicPr>
            <a:picLocks noChangeAspect="1" noChangeArrowheads="1"/>
          </p:cNvPicPr>
          <p:nvPr/>
        </p:nvPicPr>
        <p:blipFill>
          <a:blip r:embed="rId2" cstate="print"/>
          <a:srcRect/>
          <a:stretch>
            <a:fillRect/>
          </a:stretch>
        </p:blipFill>
        <p:spPr bwMode="auto">
          <a:xfrm>
            <a:off x="0" y="0"/>
            <a:ext cx="2857500" cy="2124075"/>
          </a:xfrm>
          <a:prstGeom prst="rect">
            <a:avLst/>
          </a:prstGeom>
          <a:noFill/>
        </p:spPr>
      </p:pic>
    </p:spTree>
  </p:cSld>
  <p:clrMapOvr>
    <a:masterClrMapping/>
  </p:clrMapOvr>
  <p:transition spd="med">
    <p:pu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6600" dirty="0" smtClean="0"/>
              <a:t>The network is reconfiguring</a:t>
            </a:r>
            <a:br>
              <a:rPr lang="en-US" sz="6600" dirty="0" smtClean="0"/>
            </a:br>
            <a:r>
              <a:rPr lang="en-US" sz="6600" dirty="0" smtClean="0"/>
              <a:t/>
            </a:r>
            <a:br>
              <a:rPr lang="en-US" sz="6600" dirty="0" smtClean="0"/>
            </a:br>
            <a:r>
              <a:rPr lang="en-US" sz="4000" dirty="0" smtClean="0"/>
              <a:t>whole industries …      research &amp; learning</a:t>
            </a:r>
            <a:r>
              <a:rPr lang="en-US" dirty="0" smtClean="0"/>
              <a:t/>
            </a:r>
            <a:br>
              <a:rPr lang="en-US" dirty="0" smtClean="0"/>
            </a:br>
            <a:endParaRPr lang="en-US" dirty="0"/>
          </a:p>
        </p:txBody>
      </p:sp>
      <p:sp>
        <p:nvSpPr>
          <p:cNvPr id="5" name="Subtitle 4"/>
          <p:cNvSpPr>
            <a:spLocks noGrp="1"/>
          </p:cNvSpPr>
          <p:nvPr>
            <p:ph type="subTitle" idx="13"/>
          </p:nvPr>
        </p:nvSpPr>
        <p:spPr>
          <a:xfrm>
            <a:off x="0" y="3352800"/>
            <a:ext cx="3200400" cy="1066800"/>
          </a:xfrm>
        </p:spPr>
        <p:txBody>
          <a:bodyPr>
            <a:normAutofit fontScale="77500" lnSpcReduction="20000"/>
          </a:bodyPr>
          <a:lstStyle/>
          <a:p>
            <a:r>
              <a:rPr lang="en-US" dirty="0" smtClean="0">
                <a:solidFill>
                  <a:schemeClr val="accent3"/>
                </a:solidFill>
              </a:rPr>
              <a:t>Travel</a:t>
            </a:r>
            <a:br>
              <a:rPr lang="en-US" dirty="0" smtClean="0">
                <a:solidFill>
                  <a:schemeClr val="accent3"/>
                </a:solidFill>
              </a:rPr>
            </a:br>
            <a:r>
              <a:rPr lang="en-US" dirty="0" smtClean="0">
                <a:solidFill>
                  <a:schemeClr val="accent3"/>
                </a:solidFill>
              </a:rPr>
              <a:t>News</a:t>
            </a:r>
            <a:br>
              <a:rPr lang="en-US" dirty="0" smtClean="0">
                <a:solidFill>
                  <a:schemeClr val="accent3"/>
                </a:solidFill>
              </a:rPr>
            </a:br>
            <a:r>
              <a:rPr lang="en-US" dirty="0" smtClean="0">
                <a:solidFill>
                  <a:schemeClr val="accent3"/>
                </a:solidFill>
              </a:rPr>
              <a:t>Book retail</a:t>
            </a:r>
          </a:p>
          <a:p>
            <a:endParaRPr lang="en-US" dirty="0"/>
          </a:p>
        </p:txBody>
      </p:sp>
      <p:sp>
        <p:nvSpPr>
          <p:cNvPr id="6" name="Text Placeholder 5"/>
          <p:cNvSpPr>
            <a:spLocks noGrp="1"/>
          </p:cNvSpPr>
          <p:nvPr>
            <p:ph type="body" sz="quarter" idx="14"/>
          </p:nvPr>
        </p:nvSpPr>
        <p:spPr>
          <a:xfrm>
            <a:off x="-45720" y="5257800"/>
            <a:ext cx="6400800" cy="1295400"/>
          </a:xfrm>
        </p:spPr>
        <p:txBody>
          <a:bodyPr/>
          <a:lstStyle/>
          <a:p>
            <a:r>
              <a:rPr lang="en-US" dirty="0" smtClean="0"/>
              <a:t>We have yet to work through</a:t>
            </a:r>
            <a:br>
              <a:rPr lang="en-US" dirty="0" smtClean="0"/>
            </a:br>
            <a:r>
              <a:rPr lang="en-US" dirty="0" smtClean="0"/>
              <a:t>what </a:t>
            </a:r>
            <a:r>
              <a:rPr lang="en-US" dirty="0" err="1" smtClean="0"/>
              <a:t>systemwide</a:t>
            </a:r>
            <a:r>
              <a:rPr lang="en-US" dirty="0" smtClean="0"/>
              <a:t> reconfiguration</a:t>
            </a:r>
            <a:br>
              <a:rPr lang="en-US" dirty="0" smtClean="0"/>
            </a:br>
            <a:r>
              <a:rPr lang="en-US" dirty="0" smtClean="0"/>
              <a:t>means for libraries …</a:t>
            </a:r>
          </a:p>
          <a:p>
            <a:endParaRPr lang="en-US" dirty="0"/>
          </a:p>
        </p:txBody>
      </p:sp>
      <p:sp>
        <p:nvSpPr>
          <p:cNvPr id="4" name="TextBox 3"/>
          <p:cNvSpPr txBox="1"/>
          <p:nvPr/>
        </p:nvSpPr>
        <p:spPr>
          <a:xfrm>
            <a:off x="6096000" y="2971800"/>
            <a:ext cx="129902" cy="618918"/>
          </a:xfrm>
          <a:prstGeom prst="rect">
            <a:avLst/>
          </a:prstGeom>
          <a:noFill/>
        </p:spPr>
        <p:txBody>
          <a:bodyPr wrap="none" lIns="64291" tIns="32146" rIns="64291" bIns="32146">
            <a:spAutoFit/>
          </a:bodyPr>
          <a:lstStyle/>
          <a:p>
            <a:pPr>
              <a:defRPr/>
            </a:pPr>
            <a:endParaRPr lang="en-US" dirty="0"/>
          </a:p>
          <a:p>
            <a:pPr>
              <a:defRPr/>
            </a:pPr>
            <a:endParaRPr lang="en-US" dirty="0"/>
          </a:p>
        </p:txBody>
      </p:sp>
      <p:sp>
        <p:nvSpPr>
          <p:cNvPr id="8" name="Subtitle 4"/>
          <p:cNvSpPr txBox="1">
            <a:spLocks/>
          </p:cNvSpPr>
          <p:nvPr/>
        </p:nvSpPr>
        <p:spPr>
          <a:xfrm>
            <a:off x="4724400" y="3429000"/>
            <a:ext cx="3200400" cy="1066800"/>
          </a:xfrm>
          <a:prstGeom prst="rect">
            <a:avLst/>
          </a:prstGeom>
        </p:spPr>
        <p:txBody>
          <a:bodyPr vert="horz" lIns="91440" tIns="45720" rIns="91440" bIns="45720" rtlCol="0">
            <a:normAutofit fontScale="70000" lnSpcReduction="2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chemeClr val="accent3"/>
                </a:solidFill>
                <a:effectLst/>
                <a:uLnTx/>
                <a:uFillTx/>
                <a:latin typeface="Segoe UI Light" pitchFamily="34" charset="0"/>
                <a:ea typeface="+mn-ea"/>
                <a:cs typeface="+mn-cs"/>
              </a:rPr>
              <a:t>E-research</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3200" b="1" dirty="0" smtClean="0">
                <a:solidFill>
                  <a:schemeClr val="accent3"/>
                </a:solidFill>
                <a:latin typeface="Segoe UI Light" pitchFamily="34" charset="0"/>
              </a:rPr>
              <a:t>Network level services</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chemeClr val="accent3"/>
                </a:solidFill>
                <a:effectLst/>
                <a:uLnTx/>
                <a:uFillTx/>
                <a:latin typeface="Segoe UI Light" pitchFamily="34" charset="0"/>
                <a:ea typeface="+mn-ea"/>
                <a:cs typeface="+mn-cs"/>
              </a:rPr>
              <a:t>Learning</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1" i="0" u="none" strike="noStrike" kern="1200" cap="none" spc="0" normalizeH="0" baseline="0" noProof="0" dirty="0">
              <a:ln>
                <a:noFill/>
              </a:ln>
              <a:solidFill>
                <a:schemeClr val="tx1">
                  <a:tint val="75000"/>
                </a:schemeClr>
              </a:solidFill>
              <a:effectLst/>
              <a:uLnTx/>
              <a:uFillTx/>
              <a:latin typeface="Segoe UI Light" pitchFamily="34" charset="0"/>
              <a:ea typeface="+mn-ea"/>
              <a:cs typeface="+mn-cs"/>
            </a:endParaRPr>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theme/theme1.xml><?xml version="1.0" encoding="utf-8"?>
<a:theme xmlns:a="http://schemas.openxmlformats.org/drawingml/2006/main" name="newmetro">
  <a:themeElements>
    <a:clrScheme name="WP7">
      <a:dk1>
        <a:srgbClr val="FFFFFF"/>
      </a:dk1>
      <a:lt1>
        <a:srgbClr val="000000"/>
      </a:lt1>
      <a:dk2>
        <a:srgbClr val="25A0DA"/>
      </a:dk2>
      <a:lt2>
        <a:srgbClr val="6C6C6C"/>
      </a:lt2>
      <a:accent1>
        <a:srgbClr val="6C6C6C"/>
      </a:accent1>
      <a:accent2>
        <a:srgbClr val="25A0DA"/>
      </a:accent2>
      <a:accent3>
        <a:srgbClr val="F19720"/>
      </a:accent3>
      <a:accent4>
        <a:srgbClr val="309B46"/>
      </a:accent4>
      <a:accent5>
        <a:srgbClr val="E61E26"/>
      </a:accent5>
      <a:accent6>
        <a:srgbClr val="7E51A1"/>
      </a:accent6>
      <a:hlink>
        <a:srgbClr val="0000FF"/>
      </a:hlink>
      <a:folHlink>
        <a:srgbClr val="800080"/>
      </a:folHlink>
    </a:clrScheme>
    <a:fontScheme name="WP7">
      <a:majorFont>
        <a:latin typeface="Segoe WP Light"/>
        <a:ea typeface=""/>
        <a:cs typeface=""/>
      </a:majorFont>
      <a:minorFont>
        <a:latin typeface="Segoe WP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3C3C3C"/>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3C3C3C"/>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newmetro</Template>
  <TotalTime>1775</TotalTime>
  <Words>1216</Words>
  <Application>Microsoft Office PowerPoint</Application>
  <PresentationFormat>On-screen Show (4:3)</PresentationFormat>
  <Paragraphs>321</Paragraphs>
  <Slides>42</Slides>
  <Notes>1</Notes>
  <HiddenSlides>3</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54" baseType="lpstr">
      <vt:lpstr>Arial</vt:lpstr>
      <vt:lpstr>Segoe UI Light</vt:lpstr>
      <vt:lpstr>Segoe WP Light</vt:lpstr>
      <vt:lpstr>Segoe UI</vt:lpstr>
      <vt:lpstr>Calibri</vt:lpstr>
      <vt:lpstr>Wingdings</vt:lpstr>
      <vt:lpstr>Lucida Console</vt:lpstr>
      <vt:lpstr>Zepto</vt:lpstr>
      <vt:lpstr>Courier New</vt:lpstr>
      <vt:lpstr>Gill Sans</vt:lpstr>
      <vt:lpstr>newmetro</vt:lpstr>
      <vt:lpstr>Microsoft Office Excel 97-2003 Worksheet</vt:lpstr>
      <vt:lpstr>Slide 1</vt:lpstr>
      <vt:lpstr>the university library: reconfiguring organizational boundaries in a network environment</vt:lpstr>
      <vt:lpstr>Overview</vt:lpstr>
      <vt:lpstr>overview</vt:lpstr>
      <vt:lpstr>Slide 5</vt:lpstr>
      <vt:lpstr>Institution  scale</vt:lpstr>
      <vt:lpstr>Slide 7</vt:lpstr>
      <vt:lpstr>Slide 8</vt:lpstr>
      <vt:lpstr>The network is reconfiguring  whole industries …      research &amp; learning </vt:lpstr>
      <vt:lpstr>Slide 10</vt:lpstr>
      <vt:lpstr>Consolidation  at scale</vt:lpstr>
      <vt:lpstr>Slide 12</vt:lpstr>
      <vt:lpstr>Consolidation  at scale</vt:lpstr>
      <vt:lpstr>Slide 14</vt:lpstr>
      <vt:lpstr>a Coasian view of the academic library</vt:lpstr>
      <vt:lpstr>Bangor University, Wales</vt:lpstr>
      <vt:lpstr>Boundaries</vt:lpstr>
      <vt:lpstr>Information management?</vt:lpstr>
      <vt:lpstr>Strategy:</vt:lpstr>
      <vt:lpstr>Slide 20</vt:lpstr>
      <vt:lpstr>Slide 21</vt:lpstr>
      <vt:lpstr>Core components  of a firm</vt:lpstr>
      <vt:lpstr>Slide 23</vt:lpstr>
      <vt:lpstr>Slide 24</vt:lpstr>
      <vt:lpstr>Slide 25</vt:lpstr>
      <vt:lpstr>Collections</vt:lpstr>
      <vt:lpstr>Space</vt:lpstr>
      <vt:lpstr>Find members of a group in the library ….</vt:lpstr>
      <vt:lpstr>Expertise</vt:lpstr>
      <vt:lpstr>Services</vt:lpstr>
      <vt:lpstr>Service</vt:lpstr>
      <vt:lpstr>Slide 32</vt:lpstr>
      <vt:lpstr>Systems</vt:lpstr>
      <vt:lpstr>Specialization: what business are you really in?</vt:lpstr>
      <vt:lpstr>Slide 35</vt:lpstr>
      <vt:lpstr>Externalization</vt:lpstr>
      <vt:lpstr>Slide 37</vt:lpstr>
      <vt:lpstr>Slide 38</vt:lpstr>
      <vt:lpstr>Slide 39</vt:lpstr>
      <vt:lpstr>Slide 40</vt:lpstr>
      <vt:lpstr>Some directions</vt:lpstr>
      <vt:lpstr>Slide 42</vt:lpstr>
    </vt:vector>
  </TitlesOfParts>
  <Company>OCLC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dempseyl</dc:creator>
  <cp:lastModifiedBy>dempseyl</cp:lastModifiedBy>
  <cp:revision>48</cp:revision>
  <dcterms:created xsi:type="dcterms:W3CDTF">2011-06-27T00:28:37Z</dcterms:created>
  <dcterms:modified xsi:type="dcterms:W3CDTF">2011-07-20T01:46:51Z</dcterms:modified>
</cp:coreProperties>
</file>