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.xml" ContentType="application/vnd.openxmlformats-officedocument.drawingml.char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s/slide20.xml" ContentType="application/vnd.openxmlformats-officedocument.presentationml.slide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3"/>
  </p:notesMasterIdLst>
  <p:sldIdLst>
    <p:sldId id="256" r:id="rId2"/>
    <p:sldId id="334" r:id="rId3"/>
    <p:sldId id="309" r:id="rId4"/>
    <p:sldId id="335" r:id="rId5"/>
    <p:sldId id="316" r:id="rId6"/>
    <p:sldId id="317" r:id="rId7"/>
    <p:sldId id="318" r:id="rId8"/>
    <p:sldId id="338" r:id="rId9"/>
    <p:sldId id="339" r:id="rId10"/>
    <p:sldId id="341" r:id="rId11"/>
    <p:sldId id="320" r:id="rId12"/>
    <p:sldId id="346" r:id="rId13"/>
    <p:sldId id="336" r:id="rId14"/>
    <p:sldId id="337" r:id="rId15"/>
    <p:sldId id="321" r:id="rId16"/>
    <p:sldId id="324" r:id="rId17"/>
    <p:sldId id="325" r:id="rId18"/>
    <p:sldId id="342" r:id="rId19"/>
    <p:sldId id="344" r:id="rId20"/>
    <p:sldId id="343" r:id="rId21"/>
    <p:sldId id="34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ichael Clarke" initials="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>
        <c:manualLayout>
          <c:xMode val="edge"/>
          <c:yMode val="edge"/>
          <c:x val="0.218646620483596"/>
          <c:y val="0.0161290322580645"/>
        </c:manualLayout>
      </c:layout>
      <c:txPr>
        <a:bodyPr/>
        <a:lstStyle/>
        <a:p>
          <a:pPr>
            <a:defRPr sz="3200"/>
          </a:pPr>
          <a:endParaRPr lang="en-US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Librarian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Info Request</c:v>
                </c:pt>
                <c:pt idx="1">
                  <c:v>Info Provision</c:v>
                </c:pt>
                <c:pt idx="2">
                  <c:v>Comm Mgmt</c:v>
                </c:pt>
                <c:pt idx="3">
                  <c:v>Social Rel Mgmt</c:v>
                </c:pt>
                <c:pt idx="4">
                  <c:v>Task Mgmt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892.0</c:v>
                </c:pt>
                <c:pt idx="1">
                  <c:v>3788.0</c:v>
                </c:pt>
                <c:pt idx="2">
                  <c:v>760.0</c:v>
                </c:pt>
                <c:pt idx="3">
                  <c:v>1231.0</c:v>
                </c:pt>
                <c:pt idx="4">
                  <c:v>659.0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User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User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Info Request</c:v>
                </c:pt>
                <c:pt idx="1">
                  <c:v>Info Provision</c:v>
                </c:pt>
                <c:pt idx="2">
                  <c:v>Comm Mgmt</c:v>
                </c:pt>
                <c:pt idx="3">
                  <c:v>Social Rel Mgmt</c:v>
                </c:pt>
                <c:pt idx="4">
                  <c:v>Task Mgmt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314.0</c:v>
                </c:pt>
                <c:pt idx="1">
                  <c:v>2104.0</c:v>
                </c:pt>
                <c:pt idx="2">
                  <c:v>414.0</c:v>
                </c:pt>
                <c:pt idx="3">
                  <c:v>785.0</c:v>
                </c:pt>
                <c:pt idx="4">
                  <c:v>109.0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Librarian</a:t>
            </a:r>
          </a:p>
        </c:rich>
      </c:tx>
      <c:layout>
        <c:manualLayout>
          <c:xMode val="edge"/>
          <c:yMode val="edge"/>
          <c:x val="0.178956243483263"/>
          <c:y val="0.0178571428571429"/>
        </c:manualLayout>
      </c:layout>
    </c:title>
    <c:plotArea>
      <c:layout>
        <c:manualLayout>
          <c:layoutTarget val="inner"/>
          <c:xMode val="edge"/>
          <c:yMode val="edge"/>
          <c:x val="0.0247747747747748"/>
          <c:y val="0.178333098987627"/>
          <c:w val="0.569391182521104"/>
          <c:h val="0.788928805774278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Info:Problem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Start</c:v>
                </c:pt>
                <c:pt idx="1">
                  <c:v>Start-mid</c:v>
                </c:pt>
                <c:pt idx="2">
                  <c:v>Middle</c:v>
                </c:pt>
                <c:pt idx="3">
                  <c:v>Mid-end</c:v>
                </c:pt>
                <c:pt idx="4">
                  <c:v>End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221.0</c:v>
                </c:pt>
                <c:pt idx="1">
                  <c:v>261.0</c:v>
                </c:pt>
                <c:pt idx="2">
                  <c:v>163.0</c:v>
                </c:pt>
                <c:pt idx="3">
                  <c:v>145.0</c:v>
                </c:pt>
                <c:pt idx="4">
                  <c:v>88.0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Info. Object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Start</c:v>
                </c:pt>
                <c:pt idx="1">
                  <c:v>Start-mid</c:v>
                </c:pt>
                <c:pt idx="2">
                  <c:v>Middle</c:v>
                </c:pt>
                <c:pt idx="3">
                  <c:v>Mid-end</c:v>
                </c:pt>
                <c:pt idx="4">
                  <c:v>End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76.0</c:v>
                </c:pt>
                <c:pt idx="1">
                  <c:v>412.0</c:v>
                </c:pt>
                <c:pt idx="2">
                  <c:v>574.0</c:v>
                </c:pt>
                <c:pt idx="3">
                  <c:v>505.0</c:v>
                </c:pt>
                <c:pt idx="4">
                  <c:v>247.0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Search Process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Start</c:v>
                </c:pt>
                <c:pt idx="1">
                  <c:v>Start-mid</c:v>
                </c:pt>
                <c:pt idx="2">
                  <c:v>Middle</c:v>
                </c:pt>
                <c:pt idx="3">
                  <c:v>Mid-end</c:v>
                </c:pt>
                <c:pt idx="4">
                  <c:v>End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275.0</c:v>
                </c:pt>
                <c:pt idx="1">
                  <c:v>232.0</c:v>
                </c:pt>
                <c:pt idx="2">
                  <c:v>237.0</c:v>
                </c:pt>
                <c:pt idx="3">
                  <c:v>287.0</c:v>
                </c:pt>
                <c:pt idx="4">
                  <c:v>146.0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Feedback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Start</c:v>
                </c:pt>
                <c:pt idx="1">
                  <c:v>Start-mid</c:v>
                </c:pt>
                <c:pt idx="2">
                  <c:v>Middle</c:v>
                </c:pt>
                <c:pt idx="3">
                  <c:v>Mid-end</c:v>
                </c:pt>
                <c:pt idx="4">
                  <c:v>End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3.0</c:v>
                </c:pt>
                <c:pt idx="1">
                  <c:v>15.0</c:v>
                </c:pt>
                <c:pt idx="2">
                  <c:v>19.0</c:v>
                </c:pt>
                <c:pt idx="3">
                  <c:v>24.0</c:v>
                </c:pt>
                <c:pt idx="4">
                  <c:v>7.0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Start</c:v>
                </c:pt>
                <c:pt idx="1">
                  <c:v>Start-mid</c:v>
                </c:pt>
                <c:pt idx="2">
                  <c:v>Middle</c:v>
                </c:pt>
                <c:pt idx="3">
                  <c:v>Mid-end</c:v>
                </c:pt>
                <c:pt idx="4">
                  <c:v>End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188.0</c:v>
                </c:pt>
                <c:pt idx="1">
                  <c:v>91.0</c:v>
                </c:pt>
                <c:pt idx="2">
                  <c:v>92.0</c:v>
                </c:pt>
                <c:pt idx="3">
                  <c:v>161.0</c:v>
                </c:pt>
                <c:pt idx="4">
                  <c:v>208.0</c:v>
                </c:pt>
              </c:numCache>
            </c:numRef>
          </c:val>
        </c:ser>
        <c:axId val="652549320"/>
        <c:axId val="652610680"/>
      </c:areaChart>
      <c:catAx>
        <c:axId val="652549320"/>
        <c:scaling>
          <c:orientation val="minMax"/>
        </c:scaling>
        <c:delete val="1"/>
        <c:axPos val="b"/>
        <c:numFmt formatCode="m/d/yy" sourceLinked="1"/>
        <c:tickLblPos val="nextTo"/>
        <c:crossAx val="652610680"/>
        <c:crosses val="autoZero"/>
        <c:auto val="1"/>
        <c:lblAlgn val="ctr"/>
        <c:lblOffset val="100"/>
      </c:catAx>
      <c:valAx>
        <c:axId val="652610680"/>
        <c:scaling>
          <c:orientation val="minMax"/>
        </c:scaling>
        <c:delete val="1"/>
        <c:axPos val="l"/>
        <c:numFmt formatCode="General" sourceLinked="1"/>
        <c:tickLblPos val="nextTo"/>
        <c:crossAx val="6525493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9604681264157"/>
          <c:y val="0.425882545931758"/>
          <c:w val="0.306370582101895"/>
          <c:h val="0.41287729658792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User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47008547008547"/>
          <c:y val="0.363393700787402"/>
          <c:w val="0.905982905982906"/>
          <c:h val="0.603272965879265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Info. Problem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Start</c:v>
                </c:pt>
                <c:pt idx="1">
                  <c:v>Start-mid</c:v>
                </c:pt>
                <c:pt idx="2">
                  <c:v>Middle</c:v>
                </c:pt>
                <c:pt idx="3">
                  <c:v>Mid-end</c:v>
                </c:pt>
                <c:pt idx="4">
                  <c:v>End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773.0</c:v>
                </c:pt>
                <c:pt idx="1">
                  <c:v>393.0</c:v>
                </c:pt>
                <c:pt idx="2">
                  <c:v>286.0</c:v>
                </c:pt>
                <c:pt idx="3">
                  <c:v>129.0</c:v>
                </c:pt>
                <c:pt idx="4">
                  <c:v>81.0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Info. Object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Start</c:v>
                </c:pt>
                <c:pt idx="1">
                  <c:v>Start-mid</c:v>
                </c:pt>
                <c:pt idx="2">
                  <c:v>Middle</c:v>
                </c:pt>
                <c:pt idx="3">
                  <c:v>Mid-end</c:v>
                </c:pt>
                <c:pt idx="4">
                  <c:v>End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17.0</c:v>
                </c:pt>
                <c:pt idx="1">
                  <c:v>47.0</c:v>
                </c:pt>
                <c:pt idx="2">
                  <c:v>65.0</c:v>
                </c:pt>
                <c:pt idx="3">
                  <c:v>39.0</c:v>
                </c:pt>
                <c:pt idx="4">
                  <c:v>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Search Process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Start</c:v>
                </c:pt>
                <c:pt idx="1">
                  <c:v>Start-mid</c:v>
                </c:pt>
                <c:pt idx="2">
                  <c:v>Middle</c:v>
                </c:pt>
                <c:pt idx="3">
                  <c:v>Mid-end</c:v>
                </c:pt>
                <c:pt idx="4">
                  <c:v>End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11.0</c:v>
                </c:pt>
                <c:pt idx="1">
                  <c:v>34.0</c:v>
                </c:pt>
                <c:pt idx="2">
                  <c:v>55.0</c:v>
                </c:pt>
                <c:pt idx="3">
                  <c:v>59.0</c:v>
                </c:pt>
                <c:pt idx="4">
                  <c:v>24.0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Feedback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Start</c:v>
                </c:pt>
                <c:pt idx="1">
                  <c:v>Start-mid</c:v>
                </c:pt>
                <c:pt idx="2">
                  <c:v>Middle</c:v>
                </c:pt>
                <c:pt idx="3">
                  <c:v>Mid-end</c:v>
                </c:pt>
                <c:pt idx="4">
                  <c:v>End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5.0</c:v>
                </c:pt>
                <c:pt idx="1">
                  <c:v>36.0</c:v>
                </c:pt>
                <c:pt idx="2">
                  <c:v>48.0</c:v>
                </c:pt>
                <c:pt idx="3">
                  <c:v>60.0</c:v>
                </c:pt>
                <c:pt idx="4">
                  <c:v>16.0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Start</c:v>
                </c:pt>
                <c:pt idx="1">
                  <c:v>Start-mid</c:v>
                </c:pt>
                <c:pt idx="2">
                  <c:v>Middle</c:v>
                </c:pt>
                <c:pt idx="3">
                  <c:v>Mid-end</c:v>
                </c:pt>
                <c:pt idx="4">
                  <c:v>End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37.0</c:v>
                </c:pt>
                <c:pt idx="1">
                  <c:v>46.0</c:v>
                </c:pt>
                <c:pt idx="2">
                  <c:v>44.0</c:v>
                </c:pt>
                <c:pt idx="3">
                  <c:v>66.0</c:v>
                </c:pt>
                <c:pt idx="4">
                  <c:v>39.0</c:v>
                </c:pt>
              </c:numCache>
            </c:numRef>
          </c:val>
        </c:ser>
        <c:axId val="600783672"/>
        <c:axId val="600793144"/>
      </c:areaChart>
      <c:catAx>
        <c:axId val="600783672"/>
        <c:scaling>
          <c:orientation val="minMax"/>
        </c:scaling>
        <c:delete val="1"/>
        <c:axPos val="b"/>
        <c:numFmt formatCode="m/d/yy" sourceLinked="1"/>
        <c:tickLblPos val="nextTo"/>
        <c:crossAx val="600793144"/>
        <c:crosses val="autoZero"/>
        <c:auto val="1"/>
        <c:lblAlgn val="ctr"/>
        <c:lblOffset val="100"/>
      </c:catAx>
      <c:valAx>
        <c:axId val="600793144"/>
        <c:scaling>
          <c:orientation val="minMax"/>
        </c:scaling>
        <c:delete val="1"/>
        <c:axPos val="l"/>
        <c:numFmt formatCode="General" sourceLinked="1"/>
        <c:tickLblPos val="nextTo"/>
        <c:crossAx val="600783672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B1B45-AE6F-604E-BC68-747A4469234B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BBAC57-BCBF-734F-844B-8385C02C1F6E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/>
            <a:t>Session 1</a:t>
          </a:r>
          <a:endParaRPr lang="en-US" dirty="0"/>
        </a:p>
      </dgm:t>
    </dgm:pt>
    <dgm:pt modelId="{30EAEC65-5555-F04D-B14B-81105EA15A5C}" type="parTrans" cxnId="{F5551BF4-DE2F-624C-853B-8CF2E64039CB}">
      <dgm:prSet/>
      <dgm:spPr/>
      <dgm:t>
        <a:bodyPr/>
        <a:lstStyle/>
        <a:p>
          <a:endParaRPr lang="en-US"/>
        </a:p>
      </dgm:t>
    </dgm:pt>
    <dgm:pt modelId="{54E4CBA6-6C12-A84C-9B8C-15EA9FA78A43}" type="sibTrans" cxnId="{F5551BF4-DE2F-624C-853B-8CF2E64039CB}">
      <dgm:prSet/>
      <dgm:spPr/>
      <dgm:t>
        <a:bodyPr/>
        <a:lstStyle/>
        <a:p>
          <a:endParaRPr lang="en-US"/>
        </a:p>
      </dgm:t>
    </dgm:pt>
    <dgm:pt modelId="{88ECF42C-F4A9-AB46-821A-E5EE64FAE92C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/>
            <a:t>Message 1 </a:t>
          </a:r>
          <a:endParaRPr lang="en-US" dirty="0"/>
        </a:p>
      </dgm:t>
    </dgm:pt>
    <dgm:pt modelId="{D353B764-A847-9E47-95A2-CF4892ACF22C}" type="parTrans" cxnId="{4BBE9225-EE7D-DC48-88A6-9AB84E31FCCA}">
      <dgm:prSet/>
      <dgm:spPr>
        <a:ln>
          <a:solidFill>
            <a:schemeClr val="tx2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0726F16F-AC8A-4746-B834-E574309C30DA}" type="sibTrans" cxnId="{4BBE9225-EE7D-DC48-88A6-9AB84E31FCCA}">
      <dgm:prSet/>
      <dgm:spPr/>
      <dgm:t>
        <a:bodyPr/>
        <a:lstStyle/>
        <a:p>
          <a:endParaRPr lang="en-US"/>
        </a:p>
      </dgm:t>
    </dgm:pt>
    <dgm:pt modelId="{3FA10A3B-62BF-7E4D-B7BF-4B04907D0D7C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78BEB9FC-FDB6-5140-8402-1AB02B797A6B}" type="parTrans" cxnId="{6420595A-BF67-B04B-8023-84E170F50460}">
      <dgm:prSet/>
      <dgm:spPr>
        <a:ln>
          <a:solidFill>
            <a:schemeClr val="tx2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56F20F42-612D-4B4A-B975-EFF48B11C62B}" type="sibTrans" cxnId="{6420595A-BF67-B04B-8023-84E170F50460}">
      <dgm:prSet/>
      <dgm:spPr/>
      <dgm:t>
        <a:bodyPr/>
        <a:lstStyle/>
        <a:p>
          <a:endParaRPr lang="en-US"/>
        </a:p>
      </dgm:t>
    </dgm:pt>
    <dgm:pt modelId="{2DAE9E72-8AD4-4E46-B0CF-1B2797122A40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/>
            <a:t>…</a:t>
          </a:r>
        </a:p>
      </dgm:t>
    </dgm:pt>
    <dgm:pt modelId="{2123AA42-D348-EA4C-819A-08B0D95E4181}" type="parTrans" cxnId="{FB04F630-A381-D046-A6EA-F20D2D1B6005}">
      <dgm:prSet/>
      <dgm:spPr/>
      <dgm:t>
        <a:bodyPr/>
        <a:lstStyle/>
        <a:p>
          <a:endParaRPr lang="en-US"/>
        </a:p>
      </dgm:t>
    </dgm:pt>
    <dgm:pt modelId="{9EDA0E75-C762-1540-A795-6B36D71AFBCC}" type="sibTrans" cxnId="{FB04F630-A381-D046-A6EA-F20D2D1B6005}">
      <dgm:prSet/>
      <dgm:spPr/>
      <dgm:t>
        <a:bodyPr/>
        <a:lstStyle/>
        <a:p>
          <a:endParaRPr lang="en-US"/>
        </a:p>
      </dgm:t>
    </dgm:pt>
    <dgm:pt modelId="{1A657C78-BEC0-8E4C-92D3-D9FF8A9EE8CE}">
      <dgm:prSet phldrT="[Text]"/>
      <dgm:spPr/>
      <dgm:t>
        <a:bodyPr/>
        <a:lstStyle/>
        <a:p>
          <a:r>
            <a:rPr lang="en-US" dirty="0" smtClean="0"/>
            <a:t>Text Segment 1</a:t>
          </a:r>
          <a:endParaRPr lang="en-US" dirty="0"/>
        </a:p>
      </dgm:t>
    </dgm:pt>
    <dgm:pt modelId="{65BE65EC-6ED1-7B4D-91DD-CE1397C54006}" type="parTrans" cxnId="{F8DDD403-6716-624D-9D08-6135F95A11AA}">
      <dgm:prSet/>
      <dgm:spPr/>
      <dgm:t>
        <a:bodyPr/>
        <a:lstStyle/>
        <a:p>
          <a:endParaRPr lang="en-US"/>
        </a:p>
      </dgm:t>
    </dgm:pt>
    <dgm:pt modelId="{E84E9B2A-7604-0442-B52A-32EDB5B87966}" type="sibTrans" cxnId="{F8DDD403-6716-624D-9D08-6135F95A11AA}">
      <dgm:prSet/>
      <dgm:spPr/>
      <dgm:t>
        <a:bodyPr/>
        <a:lstStyle/>
        <a:p>
          <a:endParaRPr lang="en-US"/>
        </a:p>
      </dgm:t>
    </dgm:pt>
    <dgm:pt modelId="{39B3BF6D-719B-AF4C-B5B5-421679B1D924}">
      <dgm:prSet phldrT="[Text]"/>
      <dgm:spPr/>
      <dgm:t>
        <a:bodyPr/>
        <a:lstStyle/>
        <a:p>
          <a:r>
            <a:rPr lang="en-US" dirty="0" smtClean="0"/>
            <a:t>Dialogue Act X</a:t>
          </a:r>
          <a:endParaRPr lang="en-US" dirty="0"/>
        </a:p>
      </dgm:t>
    </dgm:pt>
    <dgm:pt modelId="{5239FF97-3E4F-9B41-9EAB-42D7AC69396F}" type="parTrans" cxnId="{344657DB-7FD6-4343-80BE-AB7EBBA31B9B}">
      <dgm:prSet/>
      <dgm:spPr/>
      <dgm:t>
        <a:bodyPr/>
        <a:lstStyle/>
        <a:p>
          <a:endParaRPr lang="en-US"/>
        </a:p>
      </dgm:t>
    </dgm:pt>
    <dgm:pt modelId="{FF673CE9-4B19-FC4F-85D8-A911F025D34D}" type="sibTrans" cxnId="{344657DB-7FD6-4343-80BE-AB7EBBA31B9B}">
      <dgm:prSet/>
      <dgm:spPr/>
      <dgm:t>
        <a:bodyPr/>
        <a:lstStyle/>
        <a:p>
          <a:endParaRPr lang="en-US"/>
        </a:p>
      </dgm:t>
    </dgm:pt>
    <dgm:pt modelId="{2BA356A3-1BD9-934D-B99D-A49196B9CAEC}">
      <dgm:prSet phldrT="[Text]"/>
      <dgm:spPr/>
      <dgm:t>
        <a:bodyPr/>
        <a:lstStyle/>
        <a:p>
          <a:pPr algn="ctr"/>
          <a:r>
            <a:rPr lang="en-US" dirty="0" smtClean="0"/>
            <a:t>Text Segment </a:t>
          </a:r>
          <a:r>
            <a:rPr lang="en-US" i="1" dirty="0" err="1" smtClean="0"/>
            <a:t>l</a:t>
          </a:r>
          <a:endParaRPr lang="en-US" i="1" dirty="0"/>
        </a:p>
      </dgm:t>
    </dgm:pt>
    <dgm:pt modelId="{4A05AB46-2C1C-284C-ADCC-09514C5779FB}" type="parTrans" cxnId="{35DDADA4-5983-314D-83E5-C96EF6C4B7E9}">
      <dgm:prSet/>
      <dgm:spPr/>
      <dgm:t>
        <a:bodyPr/>
        <a:lstStyle/>
        <a:p>
          <a:endParaRPr lang="en-US"/>
        </a:p>
      </dgm:t>
    </dgm:pt>
    <dgm:pt modelId="{2BD0A159-D7D0-1A40-A536-8BD9B5A12B3A}" type="sibTrans" cxnId="{35DDADA4-5983-314D-83E5-C96EF6C4B7E9}">
      <dgm:prSet/>
      <dgm:spPr/>
      <dgm:t>
        <a:bodyPr/>
        <a:lstStyle/>
        <a:p>
          <a:endParaRPr lang="en-US"/>
        </a:p>
      </dgm:t>
    </dgm:pt>
    <dgm:pt modelId="{0ED0523A-C829-1940-977A-E8807553C44D}">
      <dgm:prSet phldrT="[Text]"/>
      <dgm:spPr/>
      <dgm:t>
        <a:bodyPr/>
        <a:lstStyle/>
        <a:p>
          <a:pPr algn="ctr"/>
          <a:r>
            <a:rPr lang="en-US" i="0" dirty="0" smtClean="0"/>
            <a:t>Dialogue Act Y</a:t>
          </a:r>
          <a:endParaRPr lang="en-US" i="0" dirty="0"/>
        </a:p>
      </dgm:t>
    </dgm:pt>
    <dgm:pt modelId="{64C64184-0E0A-8F46-8E48-E255CE41F3F1}" type="parTrans" cxnId="{CFBFE35E-80D8-694C-9D30-B4A614A7D00E}">
      <dgm:prSet/>
      <dgm:spPr/>
      <dgm:t>
        <a:bodyPr/>
        <a:lstStyle/>
        <a:p>
          <a:endParaRPr lang="en-US"/>
        </a:p>
      </dgm:t>
    </dgm:pt>
    <dgm:pt modelId="{30D6241F-C50E-9F4B-A147-C8A3C1C5288E}" type="sibTrans" cxnId="{CFBFE35E-80D8-694C-9D30-B4A614A7D00E}">
      <dgm:prSet/>
      <dgm:spPr/>
      <dgm:t>
        <a:bodyPr/>
        <a:lstStyle/>
        <a:p>
          <a:endParaRPr lang="en-US"/>
        </a:p>
      </dgm:t>
    </dgm:pt>
    <dgm:pt modelId="{D2A3BACD-F2F2-4449-97FF-42FCB2F93E7E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smtClean="0"/>
            <a:t>Session </a:t>
          </a:r>
          <a:r>
            <a:rPr lang="en-US" i="1" dirty="0" err="1" smtClean="0"/>
            <a:t>n</a:t>
          </a:r>
          <a:endParaRPr lang="en-US" i="1" dirty="0"/>
        </a:p>
      </dgm:t>
    </dgm:pt>
    <dgm:pt modelId="{B8D9D862-F074-2D4D-B502-FD59ACE6F93A}" type="parTrans" cxnId="{72F091A8-E3BE-0740-9B86-E5CE98295EEB}">
      <dgm:prSet/>
      <dgm:spPr/>
      <dgm:t>
        <a:bodyPr/>
        <a:lstStyle/>
        <a:p>
          <a:endParaRPr lang="en-US"/>
        </a:p>
      </dgm:t>
    </dgm:pt>
    <dgm:pt modelId="{41CA322A-7A49-A141-B2BD-5223E37DB62C}" type="sibTrans" cxnId="{72F091A8-E3BE-0740-9B86-E5CE98295EEB}">
      <dgm:prSet/>
      <dgm:spPr/>
      <dgm:t>
        <a:bodyPr/>
        <a:lstStyle/>
        <a:p>
          <a:endParaRPr lang="en-US"/>
        </a:p>
      </dgm:t>
    </dgm:pt>
    <dgm:pt modelId="{06EF3CC4-58A6-3F4B-8BB0-191823AED2B8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smtClean="0"/>
            <a:t>Message </a:t>
          </a:r>
          <a:r>
            <a:rPr lang="en-US" i="1" dirty="0" err="1" smtClean="0"/>
            <a:t>m</a:t>
          </a:r>
          <a:r>
            <a:rPr lang="en-US" dirty="0" smtClean="0"/>
            <a:t> </a:t>
          </a:r>
          <a:endParaRPr lang="en-US" dirty="0"/>
        </a:p>
      </dgm:t>
    </dgm:pt>
    <dgm:pt modelId="{F7BBE772-5B47-EF4E-A2C0-9CB315051CB2}" type="parTrans" cxnId="{8DC1F90A-B033-D644-9923-F08658F91901}">
      <dgm:prSet/>
      <dgm:spPr>
        <a:ln>
          <a:solidFill>
            <a:schemeClr val="tx2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2699A3B1-AC74-CB4A-8860-0FCEE18BA18D}" type="sibTrans" cxnId="{8DC1F90A-B033-D644-9923-F08658F91901}">
      <dgm:prSet/>
      <dgm:spPr/>
      <dgm:t>
        <a:bodyPr/>
        <a:lstStyle/>
        <a:p>
          <a:endParaRPr lang="en-US"/>
        </a:p>
      </dgm:t>
    </dgm:pt>
    <dgm:pt modelId="{27E16C80-BC46-F244-A661-6CF7D36A19B9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3EB65F5B-CA0B-604B-B1A0-8E034C644855}" type="parTrans" cxnId="{43078620-1D99-494E-B8C8-48855EDD69A9}">
      <dgm:prSet/>
      <dgm:spPr/>
      <dgm:t>
        <a:bodyPr/>
        <a:lstStyle/>
        <a:p>
          <a:endParaRPr lang="en-US"/>
        </a:p>
      </dgm:t>
    </dgm:pt>
    <dgm:pt modelId="{A435A206-6782-4947-BD29-D74D46CB5B19}" type="sibTrans" cxnId="{43078620-1D99-494E-B8C8-48855EDD69A9}">
      <dgm:prSet/>
      <dgm:spPr/>
      <dgm:t>
        <a:bodyPr/>
        <a:lstStyle/>
        <a:p>
          <a:endParaRPr lang="en-US"/>
        </a:p>
      </dgm:t>
    </dgm:pt>
    <dgm:pt modelId="{4C9B02C8-A33B-8946-8DCE-A5ED8947CB1A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EC6E7144-9598-304E-A225-0FB344D5199D}" type="parTrans" cxnId="{ED7D8758-4538-D145-9D81-436C09C85E14}">
      <dgm:prSet/>
      <dgm:spPr/>
      <dgm:t>
        <a:bodyPr/>
        <a:lstStyle/>
        <a:p>
          <a:endParaRPr lang="en-US"/>
        </a:p>
      </dgm:t>
    </dgm:pt>
    <dgm:pt modelId="{8E9643DF-BB76-D245-8C2B-93980524DCCD}" type="sibTrans" cxnId="{ED7D8758-4538-D145-9D81-436C09C85E14}">
      <dgm:prSet/>
      <dgm:spPr/>
      <dgm:t>
        <a:bodyPr/>
        <a:lstStyle/>
        <a:p>
          <a:endParaRPr lang="en-US"/>
        </a:p>
      </dgm:t>
    </dgm:pt>
    <dgm:pt modelId="{A44687C2-E991-C147-8E80-CD020EB985C3}" type="pres">
      <dgm:prSet presAssocID="{268B1B45-AE6F-604E-BC68-747A446923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E781B4-22CE-5040-94B9-2D083863AF80}" type="pres">
      <dgm:prSet presAssocID="{96BBAC57-BCBF-734F-844B-8385C02C1F6E}" presName="root1" presStyleCnt="0"/>
      <dgm:spPr/>
    </dgm:pt>
    <dgm:pt modelId="{12260D5F-9863-1A4F-9B71-925E5CCF3592}" type="pres">
      <dgm:prSet presAssocID="{96BBAC57-BCBF-734F-844B-8385C02C1F6E}" presName="LevelOneTextNode" presStyleLbl="node0" presStyleIdx="0" presStyleCnt="3" custLinFactY="-100000" custLinFactNeighborX="4767" custLinFactNeighborY="-10713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0A3050-EE56-774B-AF9B-0579835B068B}" type="pres">
      <dgm:prSet presAssocID="{96BBAC57-BCBF-734F-844B-8385C02C1F6E}" presName="level2hierChild" presStyleCnt="0"/>
      <dgm:spPr/>
    </dgm:pt>
    <dgm:pt modelId="{66277FFB-675C-5846-92C4-C93D692DD676}" type="pres">
      <dgm:prSet presAssocID="{D353B764-A847-9E47-95A2-CF4892ACF22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C9358C5-9F49-1A4F-94C5-E64FCC4D923C}" type="pres">
      <dgm:prSet presAssocID="{D353B764-A847-9E47-95A2-CF4892ACF22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91EA62C-534B-A444-946D-086A98BEB945}" type="pres">
      <dgm:prSet presAssocID="{88ECF42C-F4A9-AB46-821A-E5EE64FAE92C}" presName="root2" presStyleCnt="0"/>
      <dgm:spPr/>
    </dgm:pt>
    <dgm:pt modelId="{727995DA-654F-CB4D-AC23-869FE1D9D10F}" type="pres">
      <dgm:prSet presAssocID="{88ECF42C-F4A9-AB46-821A-E5EE64FAE92C}" presName="LevelTwoTextNode" presStyleLbl="node2" presStyleIdx="0" presStyleCnt="3" custLinFactNeighborX="-393" custLinFactNeighborY="-9228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A9E4651-FCB4-3249-BC4A-0C3E27A73E6B}" type="pres">
      <dgm:prSet presAssocID="{88ECF42C-F4A9-AB46-821A-E5EE64FAE92C}" presName="level3hierChild" presStyleCnt="0"/>
      <dgm:spPr/>
    </dgm:pt>
    <dgm:pt modelId="{A11F1D49-9125-874F-B56C-D4F6241F6243}" type="pres">
      <dgm:prSet presAssocID="{65BE65EC-6ED1-7B4D-91DD-CE1397C54006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99982DF4-CECB-5343-81D6-DE31EAE9828C}" type="pres">
      <dgm:prSet presAssocID="{65BE65EC-6ED1-7B4D-91DD-CE1397C54006}" presName="connTx" presStyleLbl="parChTrans1D3" presStyleIdx="0" presStyleCnt="3"/>
      <dgm:spPr/>
      <dgm:t>
        <a:bodyPr/>
        <a:lstStyle/>
        <a:p>
          <a:endParaRPr lang="en-US"/>
        </a:p>
      </dgm:t>
    </dgm:pt>
    <dgm:pt modelId="{9785AE15-A2FB-754D-8EDE-2ABFF250AAAF}" type="pres">
      <dgm:prSet presAssocID="{1A657C78-BEC0-8E4C-92D3-D9FF8A9EE8CE}" presName="root2" presStyleCnt="0"/>
      <dgm:spPr/>
    </dgm:pt>
    <dgm:pt modelId="{82B770A2-BD30-8044-A0BA-AF5C2008C6DE}" type="pres">
      <dgm:prSet presAssocID="{1A657C78-BEC0-8E4C-92D3-D9FF8A9EE8CE}" presName="LevelTwoTextNode" presStyleLbl="node3" presStyleIdx="0" presStyleCnt="3" custLinFactNeighborX="-4398" custLinFactNeighborY="-1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72EEF8-E444-C14D-9E7F-DF56A3CB4288}" type="pres">
      <dgm:prSet presAssocID="{1A657C78-BEC0-8E4C-92D3-D9FF8A9EE8CE}" presName="level3hierChild" presStyleCnt="0"/>
      <dgm:spPr/>
    </dgm:pt>
    <dgm:pt modelId="{1E4374FC-51F6-AA4E-97AD-E31831F624AA}" type="pres">
      <dgm:prSet presAssocID="{5239FF97-3E4F-9B41-9EAB-42D7AC69396F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3DF9DD73-3438-4E41-B6CE-00C2265C175D}" type="pres">
      <dgm:prSet presAssocID="{5239FF97-3E4F-9B41-9EAB-42D7AC69396F}" presName="connTx" presStyleLbl="parChTrans1D4" presStyleIdx="0" presStyleCnt="3"/>
      <dgm:spPr/>
      <dgm:t>
        <a:bodyPr/>
        <a:lstStyle/>
        <a:p>
          <a:endParaRPr lang="en-US"/>
        </a:p>
      </dgm:t>
    </dgm:pt>
    <dgm:pt modelId="{73D365E2-CD8D-554B-8A8B-1B5E7B4F03E4}" type="pres">
      <dgm:prSet presAssocID="{39B3BF6D-719B-AF4C-B5B5-421679B1D924}" presName="root2" presStyleCnt="0"/>
      <dgm:spPr/>
    </dgm:pt>
    <dgm:pt modelId="{07E084D7-C8BC-044D-8DA5-52CDF34B790F}" type="pres">
      <dgm:prSet presAssocID="{39B3BF6D-719B-AF4C-B5B5-421679B1D924}" presName="LevelTwoTextNode" presStyleLbl="node4" presStyleIdx="0" presStyleCnt="3" custLinFactNeighborX="-3979" custLinFactNeighborY="-1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AA6F66-C90E-A940-851C-4EEB206C6E9B}" type="pres">
      <dgm:prSet presAssocID="{39B3BF6D-719B-AF4C-B5B5-421679B1D924}" presName="level3hierChild" presStyleCnt="0"/>
      <dgm:spPr/>
    </dgm:pt>
    <dgm:pt modelId="{B407517B-F08B-FB44-82D7-F7555D6EC567}" type="pres">
      <dgm:prSet presAssocID="{3EB65F5B-CA0B-604B-B1A0-8E034C644855}" presName="conn2-1" presStyleLbl="parChTrans1D3" presStyleIdx="1" presStyleCnt="3"/>
      <dgm:spPr/>
    </dgm:pt>
    <dgm:pt modelId="{CA9886C9-63FB-A64E-A63A-403ABC31461C}" type="pres">
      <dgm:prSet presAssocID="{3EB65F5B-CA0B-604B-B1A0-8E034C644855}" presName="connTx" presStyleLbl="parChTrans1D3" presStyleIdx="1" presStyleCnt="3"/>
      <dgm:spPr/>
    </dgm:pt>
    <dgm:pt modelId="{30DB334A-4F27-AB48-BC41-08B00E5E49CA}" type="pres">
      <dgm:prSet presAssocID="{27E16C80-BC46-F244-A661-6CF7D36A19B9}" presName="root2" presStyleCnt="0"/>
      <dgm:spPr/>
    </dgm:pt>
    <dgm:pt modelId="{B8DA0DC2-D841-3D43-B3AB-2A105D78CDED}" type="pres">
      <dgm:prSet presAssocID="{27E16C80-BC46-F244-A661-6CF7D36A19B9}" presName="LevelTwoTextNode" presStyleLbl="node3" presStyleIdx="1" presStyleCnt="3" custLinFactNeighborX="-5553" custLinFactNeighborY="4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2B4516-18CC-DD49-B86E-A1BD3F12F4BC}" type="pres">
      <dgm:prSet presAssocID="{27E16C80-BC46-F244-A661-6CF7D36A19B9}" presName="level3hierChild" presStyleCnt="0"/>
      <dgm:spPr/>
    </dgm:pt>
    <dgm:pt modelId="{705E7823-27E5-3E49-ABA1-2A42A7B9C706}" type="pres">
      <dgm:prSet presAssocID="{EC6E7144-9598-304E-A225-0FB344D5199D}" presName="conn2-1" presStyleLbl="parChTrans1D4" presStyleIdx="1" presStyleCnt="3"/>
      <dgm:spPr/>
    </dgm:pt>
    <dgm:pt modelId="{B0269F8D-8F40-6547-AC2D-0B52708BA373}" type="pres">
      <dgm:prSet presAssocID="{EC6E7144-9598-304E-A225-0FB344D5199D}" presName="connTx" presStyleLbl="parChTrans1D4" presStyleIdx="1" presStyleCnt="3"/>
      <dgm:spPr/>
    </dgm:pt>
    <dgm:pt modelId="{19FBB5D0-2E7F-CE4A-8160-413D2D6C67E2}" type="pres">
      <dgm:prSet presAssocID="{4C9B02C8-A33B-8946-8DCE-A5ED8947CB1A}" presName="root2" presStyleCnt="0"/>
      <dgm:spPr/>
    </dgm:pt>
    <dgm:pt modelId="{7F436E9E-8EC0-2F49-9C18-F650B4AB3A63}" type="pres">
      <dgm:prSet presAssocID="{4C9B02C8-A33B-8946-8DCE-A5ED8947CB1A}" presName="LevelTwoTextNode" presStyleLbl="node4" presStyleIdx="1" presStyleCnt="3" custLinFactNeighborX="-1081" custLinFactNeighborY="4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4B8E2-755B-6A46-A150-38D2996ACE00}" type="pres">
      <dgm:prSet presAssocID="{4C9B02C8-A33B-8946-8DCE-A5ED8947CB1A}" presName="level3hierChild" presStyleCnt="0"/>
      <dgm:spPr/>
    </dgm:pt>
    <dgm:pt modelId="{35BC22D2-D5FA-3640-94AA-04A04AE2A4ED}" type="pres">
      <dgm:prSet presAssocID="{4A05AB46-2C1C-284C-ADCC-09514C5779FB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9252CCD5-F12C-B94C-A34F-D622406D488E}" type="pres">
      <dgm:prSet presAssocID="{4A05AB46-2C1C-284C-ADCC-09514C5779FB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770426A-68E9-3948-A398-AE2F0293DD15}" type="pres">
      <dgm:prSet presAssocID="{2BA356A3-1BD9-934D-B99D-A49196B9CAEC}" presName="root2" presStyleCnt="0"/>
      <dgm:spPr/>
    </dgm:pt>
    <dgm:pt modelId="{93A0EE82-DF3F-EC4E-9983-F44342A9F348}" type="pres">
      <dgm:prSet presAssocID="{2BA356A3-1BD9-934D-B99D-A49196B9CAEC}" presName="LevelTwoTextNode" presStyleLbl="node3" presStyleIdx="2" presStyleCnt="3" custLinFactNeighborX="-5553" custLinFactNeighborY="14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8737EC-9C07-C94C-A572-0A63EAADC660}" type="pres">
      <dgm:prSet presAssocID="{2BA356A3-1BD9-934D-B99D-A49196B9CAEC}" presName="level3hierChild" presStyleCnt="0"/>
      <dgm:spPr/>
    </dgm:pt>
    <dgm:pt modelId="{F5F92DC6-4895-8B42-9C49-3AC26ED47AAB}" type="pres">
      <dgm:prSet presAssocID="{64C64184-0E0A-8F46-8E48-E255CE41F3F1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24220741-EDC2-5C4B-9D77-3F09384FCEF7}" type="pres">
      <dgm:prSet presAssocID="{64C64184-0E0A-8F46-8E48-E255CE41F3F1}" presName="connTx" presStyleLbl="parChTrans1D4" presStyleIdx="2" presStyleCnt="3"/>
      <dgm:spPr/>
      <dgm:t>
        <a:bodyPr/>
        <a:lstStyle/>
        <a:p>
          <a:endParaRPr lang="en-US"/>
        </a:p>
      </dgm:t>
    </dgm:pt>
    <dgm:pt modelId="{049DCA70-5709-CE4B-B343-CE9724167281}" type="pres">
      <dgm:prSet presAssocID="{0ED0523A-C829-1940-977A-E8807553C44D}" presName="root2" presStyleCnt="0"/>
      <dgm:spPr/>
    </dgm:pt>
    <dgm:pt modelId="{BCED57E0-1B16-214A-AF90-F4F49D5FD80D}" type="pres">
      <dgm:prSet presAssocID="{0ED0523A-C829-1940-977A-E8807553C44D}" presName="LevelTwoTextNode" presStyleLbl="node4" presStyleIdx="2" presStyleCnt="3" custLinFactNeighborX="-1081" custLinFactNeighborY="14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72C376-30C6-554A-8258-324735F72B84}" type="pres">
      <dgm:prSet presAssocID="{0ED0523A-C829-1940-977A-E8807553C44D}" presName="level3hierChild" presStyleCnt="0"/>
      <dgm:spPr/>
    </dgm:pt>
    <dgm:pt modelId="{2B4D7DDE-4369-DD48-BB08-D0861FE43F25}" type="pres">
      <dgm:prSet presAssocID="{78BEB9FC-FDB6-5140-8402-1AB02B797A6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C0B0A50-B844-7840-A283-3E67DC3BD5FF}" type="pres">
      <dgm:prSet presAssocID="{78BEB9FC-FDB6-5140-8402-1AB02B797A6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CBA11B8-30AD-1D4D-AF1B-BB65709BCF6F}" type="pres">
      <dgm:prSet presAssocID="{3FA10A3B-62BF-7E4D-B7BF-4B04907D0D7C}" presName="root2" presStyleCnt="0"/>
      <dgm:spPr/>
    </dgm:pt>
    <dgm:pt modelId="{E93345FB-3CF5-6541-8D6D-4299A6B32A06}" type="pres">
      <dgm:prSet presAssocID="{3FA10A3B-62BF-7E4D-B7BF-4B04907D0D7C}" presName="LevelTwoTextNode" presStyleLbl="node2" presStyleIdx="1" presStyleCnt="3" custLinFactNeighborX="-393" custLinFactNeighborY="-6266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267327D-2CC6-3E4C-B893-48512168A20B}" type="pres">
      <dgm:prSet presAssocID="{3FA10A3B-62BF-7E4D-B7BF-4B04907D0D7C}" presName="level3hierChild" presStyleCnt="0"/>
      <dgm:spPr/>
    </dgm:pt>
    <dgm:pt modelId="{F32EF7BB-B1BC-E741-A541-28146A11055C}" type="pres">
      <dgm:prSet presAssocID="{F7BBE772-5B47-EF4E-A2C0-9CB315051CB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3ADADAC1-DCF1-D141-BD43-CCF21142A3BD}" type="pres">
      <dgm:prSet presAssocID="{F7BBE772-5B47-EF4E-A2C0-9CB315051CB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F04DC22-265E-2F4D-B7CB-6210688CB481}" type="pres">
      <dgm:prSet presAssocID="{06EF3CC4-58A6-3F4B-8BB0-191823AED2B8}" presName="root2" presStyleCnt="0"/>
      <dgm:spPr/>
    </dgm:pt>
    <dgm:pt modelId="{B2DC3067-D0F1-B948-8F3C-D10D8F4D9354}" type="pres">
      <dgm:prSet presAssocID="{06EF3CC4-58A6-3F4B-8BB0-191823AED2B8}" presName="LevelTwoTextNode" presStyleLbl="node2" presStyleIdx="2" presStyleCnt="3" custLinFactNeighborX="-393" custLinFactNeighborY="-42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9454EF-5054-CE44-8BAD-68C07E8C587B}" type="pres">
      <dgm:prSet presAssocID="{06EF3CC4-58A6-3F4B-8BB0-191823AED2B8}" presName="level3hierChild" presStyleCnt="0"/>
      <dgm:spPr/>
    </dgm:pt>
    <dgm:pt modelId="{73D85567-4BA6-9E40-A013-E9CCBD791AF5}" type="pres">
      <dgm:prSet presAssocID="{2DAE9E72-8AD4-4E46-B0CF-1B2797122A40}" presName="root1" presStyleCnt="0"/>
      <dgm:spPr/>
    </dgm:pt>
    <dgm:pt modelId="{554924E1-F25C-D345-ABA8-D92BC07DE714}" type="pres">
      <dgm:prSet presAssocID="{2DAE9E72-8AD4-4E46-B0CF-1B2797122A40}" presName="LevelOneTextNode" presStyleLbl="node0" presStyleIdx="1" presStyleCnt="3" custLinFactY="-48773" custLinFactNeighborX="4767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4DE8B89-AE04-084E-9A88-368DC9E3CE59}" type="pres">
      <dgm:prSet presAssocID="{2DAE9E72-8AD4-4E46-B0CF-1B2797122A40}" presName="level2hierChild" presStyleCnt="0"/>
      <dgm:spPr/>
    </dgm:pt>
    <dgm:pt modelId="{4B4564B8-9C3E-B444-AA85-B26397565A60}" type="pres">
      <dgm:prSet presAssocID="{D2A3BACD-F2F2-4449-97FF-42FCB2F93E7E}" presName="root1" presStyleCnt="0"/>
      <dgm:spPr/>
    </dgm:pt>
    <dgm:pt modelId="{6EF55FDF-46C5-0649-A2C0-F74557FD1458}" type="pres">
      <dgm:prSet presAssocID="{D2A3BACD-F2F2-4449-97FF-42FCB2F93E7E}" presName="LevelOneTextNode" presStyleLbl="node0" presStyleIdx="2" presStyleCnt="3" custLinFactNeighborX="4767" custLinFactNeighborY="-71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CB2278-ABAB-9E45-9811-9465BDCC5FEA}" type="pres">
      <dgm:prSet presAssocID="{D2A3BACD-F2F2-4449-97FF-42FCB2F93E7E}" presName="level2hierChild" presStyleCnt="0"/>
      <dgm:spPr/>
    </dgm:pt>
  </dgm:ptLst>
  <dgm:cxnLst>
    <dgm:cxn modelId="{A471C91C-D5C0-944B-8AE5-A6EE60CA6A11}" type="presOf" srcId="{0ED0523A-C829-1940-977A-E8807553C44D}" destId="{BCED57E0-1B16-214A-AF90-F4F49D5FD80D}" srcOrd="0" destOrd="0" presId="urn:microsoft.com/office/officeart/2005/8/layout/hierarchy2"/>
    <dgm:cxn modelId="{C78B7DF0-170F-984C-BF56-52054FC7DDD2}" type="presOf" srcId="{4A05AB46-2C1C-284C-ADCC-09514C5779FB}" destId="{9252CCD5-F12C-B94C-A34F-D622406D488E}" srcOrd="1" destOrd="0" presId="urn:microsoft.com/office/officeart/2005/8/layout/hierarchy2"/>
    <dgm:cxn modelId="{202E49E8-1F55-5C42-B1B0-CB8D95A16F6F}" type="presOf" srcId="{D353B764-A847-9E47-95A2-CF4892ACF22C}" destId="{66277FFB-675C-5846-92C4-C93D692DD676}" srcOrd="0" destOrd="0" presId="urn:microsoft.com/office/officeart/2005/8/layout/hierarchy2"/>
    <dgm:cxn modelId="{6EAF332D-E80A-5E47-BB9D-5AFBED14A373}" type="presOf" srcId="{EC6E7144-9598-304E-A225-0FB344D5199D}" destId="{B0269F8D-8F40-6547-AC2D-0B52708BA373}" srcOrd="1" destOrd="0" presId="urn:microsoft.com/office/officeart/2005/8/layout/hierarchy2"/>
    <dgm:cxn modelId="{6420595A-BF67-B04B-8023-84E170F50460}" srcId="{96BBAC57-BCBF-734F-844B-8385C02C1F6E}" destId="{3FA10A3B-62BF-7E4D-B7BF-4B04907D0D7C}" srcOrd="1" destOrd="0" parTransId="{78BEB9FC-FDB6-5140-8402-1AB02B797A6B}" sibTransId="{56F20F42-612D-4B4A-B975-EFF48B11C62B}"/>
    <dgm:cxn modelId="{B2739F93-3834-A547-840D-328867B8D312}" type="presOf" srcId="{27E16C80-BC46-F244-A661-6CF7D36A19B9}" destId="{B8DA0DC2-D841-3D43-B3AB-2A105D78CDED}" srcOrd="0" destOrd="0" presId="urn:microsoft.com/office/officeart/2005/8/layout/hierarchy2"/>
    <dgm:cxn modelId="{E465CFFB-4A9E-8145-892D-D1E8261C8917}" type="presOf" srcId="{EC6E7144-9598-304E-A225-0FB344D5199D}" destId="{705E7823-27E5-3E49-ABA1-2A42A7B9C706}" srcOrd="0" destOrd="0" presId="urn:microsoft.com/office/officeart/2005/8/layout/hierarchy2"/>
    <dgm:cxn modelId="{4271257D-6E7D-9D41-9C26-CB7E44D829F8}" type="presOf" srcId="{D2A3BACD-F2F2-4449-97FF-42FCB2F93E7E}" destId="{6EF55FDF-46C5-0649-A2C0-F74557FD1458}" srcOrd="0" destOrd="0" presId="urn:microsoft.com/office/officeart/2005/8/layout/hierarchy2"/>
    <dgm:cxn modelId="{35DDADA4-5983-314D-83E5-C96EF6C4B7E9}" srcId="{88ECF42C-F4A9-AB46-821A-E5EE64FAE92C}" destId="{2BA356A3-1BD9-934D-B99D-A49196B9CAEC}" srcOrd="2" destOrd="0" parTransId="{4A05AB46-2C1C-284C-ADCC-09514C5779FB}" sibTransId="{2BD0A159-D7D0-1A40-A536-8BD9B5A12B3A}"/>
    <dgm:cxn modelId="{2607DA2B-E18C-6E44-95F8-F45CA2AA058D}" type="presOf" srcId="{5239FF97-3E4F-9B41-9EAB-42D7AC69396F}" destId="{3DF9DD73-3438-4E41-B6CE-00C2265C175D}" srcOrd="1" destOrd="0" presId="urn:microsoft.com/office/officeart/2005/8/layout/hierarchy2"/>
    <dgm:cxn modelId="{EBA086CA-CFD9-2241-81AE-F615A743AEB9}" type="presOf" srcId="{4C9B02C8-A33B-8946-8DCE-A5ED8947CB1A}" destId="{7F436E9E-8EC0-2F49-9C18-F650B4AB3A63}" srcOrd="0" destOrd="0" presId="urn:microsoft.com/office/officeart/2005/8/layout/hierarchy2"/>
    <dgm:cxn modelId="{2CC3DF1E-DF09-8A47-8D28-31D74B5BC28D}" type="presOf" srcId="{88ECF42C-F4A9-AB46-821A-E5EE64FAE92C}" destId="{727995DA-654F-CB4D-AC23-869FE1D9D10F}" srcOrd="0" destOrd="0" presId="urn:microsoft.com/office/officeart/2005/8/layout/hierarchy2"/>
    <dgm:cxn modelId="{5594667C-5BC7-704C-963A-160954BB4BCB}" type="presOf" srcId="{64C64184-0E0A-8F46-8E48-E255CE41F3F1}" destId="{F5F92DC6-4895-8B42-9C49-3AC26ED47AAB}" srcOrd="0" destOrd="0" presId="urn:microsoft.com/office/officeart/2005/8/layout/hierarchy2"/>
    <dgm:cxn modelId="{344657DB-7FD6-4343-80BE-AB7EBBA31B9B}" srcId="{1A657C78-BEC0-8E4C-92D3-D9FF8A9EE8CE}" destId="{39B3BF6D-719B-AF4C-B5B5-421679B1D924}" srcOrd="0" destOrd="0" parTransId="{5239FF97-3E4F-9B41-9EAB-42D7AC69396F}" sibTransId="{FF673CE9-4B19-FC4F-85D8-A911F025D34D}"/>
    <dgm:cxn modelId="{596EFA6B-DFA3-5E4B-84FD-B63813082EA1}" type="presOf" srcId="{5239FF97-3E4F-9B41-9EAB-42D7AC69396F}" destId="{1E4374FC-51F6-AA4E-97AD-E31831F624AA}" srcOrd="0" destOrd="0" presId="urn:microsoft.com/office/officeart/2005/8/layout/hierarchy2"/>
    <dgm:cxn modelId="{94D41D46-E310-5241-BB62-151E2E32C2A1}" type="presOf" srcId="{4A05AB46-2C1C-284C-ADCC-09514C5779FB}" destId="{35BC22D2-D5FA-3640-94AA-04A04AE2A4ED}" srcOrd="0" destOrd="0" presId="urn:microsoft.com/office/officeart/2005/8/layout/hierarchy2"/>
    <dgm:cxn modelId="{7B505875-00A5-6644-BB70-6F318AB279AD}" type="presOf" srcId="{78BEB9FC-FDB6-5140-8402-1AB02B797A6B}" destId="{FC0B0A50-B844-7840-A283-3E67DC3BD5FF}" srcOrd="1" destOrd="0" presId="urn:microsoft.com/office/officeart/2005/8/layout/hierarchy2"/>
    <dgm:cxn modelId="{158440CB-B2FF-5D49-87C0-144473432671}" type="presOf" srcId="{65BE65EC-6ED1-7B4D-91DD-CE1397C54006}" destId="{99982DF4-CECB-5343-81D6-DE31EAE9828C}" srcOrd="1" destOrd="0" presId="urn:microsoft.com/office/officeart/2005/8/layout/hierarchy2"/>
    <dgm:cxn modelId="{C18ADCA7-DAA5-1348-9C1D-89ACA3A553FC}" type="presOf" srcId="{3EB65F5B-CA0B-604B-B1A0-8E034C644855}" destId="{CA9886C9-63FB-A64E-A63A-403ABC31461C}" srcOrd="1" destOrd="0" presId="urn:microsoft.com/office/officeart/2005/8/layout/hierarchy2"/>
    <dgm:cxn modelId="{EAB18C72-DBD3-264B-B867-54791EDB2DC8}" type="presOf" srcId="{96BBAC57-BCBF-734F-844B-8385C02C1F6E}" destId="{12260D5F-9863-1A4F-9B71-925E5CCF3592}" srcOrd="0" destOrd="0" presId="urn:microsoft.com/office/officeart/2005/8/layout/hierarchy2"/>
    <dgm:cxn modelId="{08100845-302C-274D-82D7-37B39D5645FC}" type="presOf" srcId="{D353B764-A847-9E47-95A2-CF4892ACF22C}" destId="{DC9358C5-9F49-1A4F-94C5-E64FCC4D923C}" srcOrd="1" destOrd="0" presId="urn:microsoft.com/office/officeart/2005/8/layout/hierarchy2"/>
    <dgm:cxn modelId="{72F091A8-E3BE-0740-9B86-E5CE98295EEB}" srcId="{268B1B45-AE6F-604E-BC68-747A4469234B}" destId="{D2A3BACD-F2F2-4449-97FF-42FCB2F93E7E}" srcOrd="2" destOrd="0" parTransId="{B8D9D862-F074-2D4D-B502-FD59ACE6F93A}" sibTransId="{41CA322A-7A49-A141-B2BD-5223E37DB62C}"/>
    <dgm:cxn modelId="{53DE5519-3834-5543-B20C-FB1FA2F78253}" type="presOf" srcId="{F7BBE772-5B47-EF4E-A2C0-9CB315051CB2}" destId="{3ADADAC1-DCF1-D141-BD43-CCF21142A3BD}" srcOrd="1" destOrd="0" presId="urn:microsoft.com/office/officeart/2005/8/layout/hierarchy2"/>
    <dgm:cxn modelId="{4BBE9225-EE7D-DC48-88A6-9AB84E31FCCA}" srcId="{96BBAC57-BCBF-734F-844B-8385C02C1F6E}" destId="{88ECF42C-F4A9-AB46-821A-E5EE64FAE92C}" srcOrd="0" destOrd="0" parTransId="{D353B764-A847-9E47-95A2-CF4892ACF22C}" sibTransId="{0726F16F-AC8A-4746-B834-E574309C30DA}"/>
    <dgm:cxn modelId="{D69F626A-920B-5D48-A3B2-E29255EFAE33}" type="presOf" srcId="{06EF3CC4-58A6-3F4B-8BB0-191823AED2B8}" destId="{B2DC3067-D0F1-B948-8F3C-D10D8F4D9354}" srcOrd="0" destOrd="0" presId="urn:microsoft.com/office/officeart/2005/8/layout/hierarchy2"/>
    <dgm:cxn modelId="{FB04F630-A381-D046-A6EA-F20D2D1B6005}" srcId="{268B1B45-AE6F-604E-BC68-747A4469234B}" destId="{2DAE9E72-8AD4-4E46-B0CF-1B2797122A40}" srcOrd="1" destOrd="0" parTransId="{2123AA42-D348-EA4C-819A-08B0D95E4181}" sibTransId="{9EDA0E75-C762-1540-A795-6B36D71AFBCC}"/>
    <dgm:cxn modelId="{F5551BF4-DE2F-624C-853B-8CF2E64039CB}" srcId="{268B1B45-AE6F-604E-BC68-747A4469234B}" destId="{96BBAC57-BCBF-734F-844B-8385C02C1F6E}" srcOrd="0" destOrd="0" parTransId="{30EAEC65-5555-F04D-B14B-81105EA15A5C}" sibTransId="{54E4CBA6-6C12-A84C-9B8C-15EA9FA78A43}"/>
    <dgm:cxn modelId="{E428B184-631A-D844-94CD-113E0874D49A}" type="presOf" srcId="{F7BBE772-5B47-EF4E-A2C0-9CB315051CB2}" destId="{F32EF7BB-B1BC-E741-A541-28146A11055C}" srcOrd="0" destOrd="0" presId="urn:microsoft.com/office/officeart/2005/8/layout/hierarchy2"/>
    <dgm:cxn modelId="{1BBCEF46-2D45-F04B-92CD-8D43614E0971}" type="presOf" srcId="{1A657C78-BEC0-8E4C-92D3-D9FF8A9EE8CE}" destId="{82B770A2-BD30-8044-A0BA-AF5C2008C6DE}" srcOrd="0" destOrd="0" presId="urn:microsoft.com/office/officeart/2005/8/layout/hierarchy2"/>
    <dgm:cxn modelId="{806839BF-D2FE-674F-90BD-4AF58AB52B15}" type="presOf" srcId="{2BA356A3-1BD9-934D-B99D-A49196B9CAEC}" destId="{93A0EE82-DF3F-EC4E-9983-F44342A9F348}" srcOrd="0" destOrd="0" presId="urn:microsoft.com/office/officeart/2005/8/layout/hierarchy2"/>
    <dgm:cxn modelId="{97EE5034-482A-A443-A04F-F69BC07FC557}" type="presOf" srcId="{78BEB9FC-FDB6-5140-8402-1AB02B797A6B}" destId="{2B4D7DDE-4369-DD48-BB08-D0861FE43F25}" srcOrd="0" destOrd="0" presId="urn:microsoft.com/office/officeart/2005/8/layout/hierarchy2"/>
    <dgm:cxn modelId="{4F4282E1-6F36-2E42-A84C-CE3ACF615007}" type="presOf" srcId="{268B1B45-AE6F-604E-BC68-747A4469234B}" destId="{A44687C2-E991-C147-8E80-CD020EB985C3}" srcOrd="0" destOrd="0" presId="urn:microsoft.com/office/officeart/2005/8/layout/hierarchy2"/>
    <dgm:cxn modelId="{4352ACC7-CBFB-324D-873D-196181DA0E2A}" type="presOf" srcId="{64C64184-0E0A-8F46-8E48-E255CE41F3F1}" destId="{24220741-EDC2-5C4B-9D77-3F09384FCEF7}" srcOrd="1" destOrd="0" presId="urn:microsoft.com/office/officeart/2005/8/layout/hierarchy2"/>
    <dgm:cxn modelId="{43078620-1D99-494E-B8C8-48855EDD69A9}" srcId="{88ECF42C-F4A9-AB46-821A-E5EE64FAE92C}" destId="{27E16C80-BC46-F244-A661-6CF7D36A19B9}" srcOrd="1" destOrd="0" parTransId="{3EB65F5B-CA0B-604B-B1A0-8E034C644855}" sibTransId="{A435A206-6782-4947-BD29-D74D46CB5B19}"/>
    <dgm:cxn modelId="{83E1FBC1-9F8E-3646-8B31-5DA011250E88}" type="presOf" srcId="{65BE65EC-6ED1-7B4D-91DD-CE1397C54006}" destId="{A11F1D49-9125-874F-B56C-D4F6241F6243}" srcOrd="0" destOrd="0" presId="urn:microsoft.com/office/officeart/2005/8/layout/hierarchy2"/>
    <dgm:cxn modelId="{ED7D8758-4538-D145-9D81-436C09C85E14}" srcId="{27E16C80-BC46-F244-A661-6CF7D36A19B9}" destId="{4C9B02C8-A33B-8946-8DCE-A5ED8947CB1A}" srcOrd="0" destOrd="0" parTransId="{EC6E7144-9598-304E-A225-0FB344D5199D}" sibTransId="{8E9643DF-BB76-D245-8C2B-93980524DCCD}"/>
    <dgm:cxn modelId="{409738D5-6348-3E47-AC6A-03871E05EAB8}" type="presOf" srcId="{3FA10A3B-62BF-7E4D-B7BF-4B04907D0D7C}" destId="{E93345FB-3CF5-6541-8D6D-4299A6B32A06}" srcOrd="0" destOrd="0" presId="urn:microsoft.com/office/officeart/2005/8/layout/hierarchy2"/>
    <dgm:cxn modelId="{CFBFE35E-80D8-694C-9D30-B4A614A7D00E}" srcId="{2BA356A3-1BD9-934D-B99D-A49196B9CAEC}" destId="{0ED0523A-C829-1940-977A-E8807553C44D}" srcOrd="0" destOrd="0" parTransId="{64C64184-0E0A-8F46-8E48-E255CE41F3F1}" sibTransId="{30D6241F-C50E-9F4B-A147-C8A3C1C5288E}"/>
    <dgm:cxn modelId="{08DE89E8-6613-3C41-A428-D01628DC2136}" type="presOf" srcId="{3EB65F5B-CA0B-604B-B1A0-8E034C644855}" destId="{B407517B-F08B-FB44-82D7-F7555D6EC567}" srcOrd="0" destOrd="0" presId="urn:microsoft.com/office/officeart/2005/8/layout/hierarchy2"/>
    <dgm:cxn modelId="{9FC1E2DF-BF3D-484F-8753-E2FA07410944}" type="presOf" srcId="{2DAE9E72-8AD4-4E46-B0CF-1B2797122A40}" destId="{554924E1-F25C-D345-ABA8-D92BC07DE714}" srcOrd="0" destOrd="0" presId="urn:microsoft.com/office/officeart/2005/8/layout/hierarchy2"/>
    <dgm:cxn modelId="{98A1B1CF-B444-4A4F-B210-A46C58916D2B}" type="presOf" srcId="{39B3BF6D-719B-AF4C-B5B5-421679B1D924}" destId="{07E084D7-C8BC-044D-8DA5-52CDF34B790F}" srcOrd="0" destOrd="0" presId="urn:microsoft.com/office/officeart/2005/8/layout/hierarchy2"/>
    <dgm:cxn modelId="{8DC1F90A-B033-D644-9923-F08658F91901}" srcId="{96BBAC57-BCBF-734F-844B-8385C02C1F6E}" destId="{06EF3CC4-58A6-3F4B-8BB0-191823AED2B8}" srcOrd="2" destOrd="0" parTransId="{F7BBE772-5B47-EF4E-A2C0-9CB315051CB2}" sibTransId="{2699A3B1-AC74-CB4A-8860-0FCEE18BA18D}"/>
    <dgm:cxn modelId="{F8DDD403-6716-624D-9D08-6135F95A11AA}" srcId="{88ECF42C-F4A9-AB46-821A-E5EE64FAE92C}" destId="{1A657C78-BEC0-8E4C-92D3-D9FF8A9EE8CE}" srcOrd="0" destOrd="0" parTransId="{65BE65EC-6ED1-7B4D-91DD-CE1397C54006}" sibTransId="{E84E9B2A-7604-0442-B52A-32EDB5B87966}"/>
    <dgm:cxn modelId="{51A19D3A-76BB-CB44-940B-E5BDDF5464B5}" type="presParOf" srcId="{A44687C2-E991-C147-8E80-CD020EB985C3}" destId="{22E781B4-22CE-5040-94B9-2D083863AF80}" srcOrd="0" destOrd="0" presId="urn:microsoft.com/office/officeart/2005/8/layout/hierarchy2"/>
    <dgm:cxn modelId="{551502E0-167C-D147-9074-FC942B57FECC}" type="presParOf" srcId="{22E781B4-22CE-5040-94B9-2D083863AF80}" destId="{12260D5F-9863-1A4F-9B71-925E5CCF3592}" srcOrd="0" destOrd="0" presId="urn:microsoft.com/office/officeart/2005/8/layout/hierarchy2"/>
    <dgm:cxn modelId="{164592D2-3EF3-3C4C-A253-4F7E0F665410}" type="presParOf" srcId="{22E781B4-22CE-5040-94B9-2D083863AF80}" destId="{3C0A3050-EE56-774B-AF9B-0579835B068B}" srcOrd="1" destOrd="0" presId="urn:microsoft.com/office/officeart/2005/8/layout/hierarchy2"/>
    <dgm:cxn modelId="{CE9899EE-23B8-C449-B78F-E7356EEC8D08}" type="presParOf" srcId="{3C0A3050-EE56-774B-AF9B-0579835B068B}" destId="{66277FFB-675C-5846-92C4-C93D692DD676}" srcOrd="0" destOrd="0" presId="urn:microsoft.com/office/officeart/2005/8/layout/hierarchy2"/>
    <dgm:cxn modelId="{A0015C7F-BF5C-5E48-A5D9-8AF3D9E10641}" type="presParOf" srcId="{66277FFB-675C-5846-92C4-C93D692DD676}" destId="{DC9358C5-9F49-1A4F-94C5-E64FCC4D923C}" srcOrd="0" destOrd="0" presId="urn:microsoft.com/office/officeart/2005/8/layout/hierarchy2"/>
    <dgm:cxn modelId="{C04FE70C-9F54-7D45-B41E-799E1CAA9204}" type="presParOf" srcId="{3C0A3050-EE56-774B-AF9B-0579835B068B}" destId="{A91EA62C-534B-A444-946D-086A98BEB945}" srcOrd="1" destOrd="0" presId="urn:microsoft.com/office/officeart/2005/8/layout/hierarchy2"/>
    <dgm:cxn modelId="{06FEAFE8-46C8-6C4D-BBE5-6A7CB03CCBCF}" type="presParOf" srcId="{A91EA62C-534B-A444-946D-086A98BEB945}" destId="{727995DA-654F-CB4D-AC23-869FE1D9D10F}" srcOrd="0" destOrd="0" presId="urn:microsoft.com/office/officeart/2005/8/layout/hierarchy2"/>
    <dgm:cxn modelId="{8D376EEF-255E-6544-BCAD-E88C7D2BFAD7}" type="presParOf" srcId="{A91EA62C-534B-A444-946D-086A98BEB945}" destId="{0A9E4651-FCB4-3249-BC4A-0C3E27A73E6B}" srcOrd="1" destOrd="0" presId="urn:microsoft.com/office/officeart/2005/8/layout/hierarchy2"/>
    <dgm:cxn modelId="{A9F7B90B-4929-0E45-9590-ACD2AC31B96F}" type="presParOf" srcId="{0A9E4651-FCB4-3249-BC4A-0C3E27A73E6B}" destId="{A11F1D49-9125-874F-B56C-D4F6241F6243}" srcOrd="0" destOrd="0" presId="urn:microsoft.com/office/officeart/2005/8/layout/hierarchy2"/>
    <dgm:cxn modelId="{6CE8D504-9C08-9B4D-B173-E5A45183CC77}" type="presParOf" srcId="{A11F1D49-9125-874F-B56C-D4F6241F6243}" destId="{99982DF4-CECB-5343-81D6-DE31EAE9828C}" srcOrd="0" destOrd="0" presId="urn:microsoft.com/office/officeart/2005/8/layout/hierarchy2"/>
    <dgm:cxn modelId="{384107D1-924E-1C4D-B5F6-5A0616F6D3B5}" type="presParOf" srcId="{0A9E4651-FCB4-3249-BC4A-0C3E27A73E6B}" destId="{9785AE15-A2FB-754D-8EDE-2ABFF250AAAF}" srcOrd="1" destOrd="0" presId="urn:microsoft.com/office/officeart/2005/8/layout/hierarchy2"/>
    <dgm:cxn modelId="{47BB9EF7-448C-D34F-8AB4-214DCD1867C8}" type="presParOf" srcId="{9785AE15-A2FB-754D-8EDE-2ABFF250AAAF}" destId="{82B770A2-BD30-8044-A0BA-AF5C2008C6DE}" srcOrd="0" destOrd="0" presId="urn:microsoft.com/office/officeart/2005/8/layout/hierarchy2"/>
    <dgm:cxn modelId="{FD5283AC-8C59-A64A-84AA-B4256CCBD065}" type="presParOf" srcId="{9785AE15-A2FB-754D-8EDE-2ABFF250AAAF}" destId="{7372EEF8-E444-C14D-9E7F-DF56A3CB4288}" srcOrd="1" destOrd="0" presId="urn:microsoft.com/office/officeart/2005/8/layout/hierarchy2"/>
    <dgm:cxn modelId="{B28C37D2-7407-E844-8D8B-30BA2ADCB91E}" type="presParOf" srcId="{7372EEF8-E444-C14D-9E7F-DF56A3CB4288}" destId="{1E4374FC-51F6-AA4E-97AD-E31831F624AA}" srcOrd="0" destOrd="0" presId="urn:microsoft.com/office/officeart/2005/8/layout/hierarchy2"/>
    <dgm:cxn modelId="{D05ABDEF-1AF2-DD4F-A8FD-9CB5FBC4642E}" type="presParOf" srcId="{1E4374FC-51F6-AA4E-97AD-E31831F624AA}" destId="{3DF9DD73-3438-4E41-B6CE-00C2265C175D}" srcOrd="0" destOrd="0" presId="urn:microsoft.com/office/officeart/2005/8/layout/hierarchy2"/>
    <dgm:cxn modelId="{E13789B8-A440-0743-AFD5-0C006D6738E4}" type="presParOf" srcId="{7372EEF8-E444-C14D-9E7F-DF56A3CB4288}" destId="{73D365E2-CD8D-554B-8A8B-1B5E7B4F03E4}" srcOrd="1" destOrd="0" presId="urn:microsoft.com/office/officeart/2005/8/layout/hierarchy2"/>
    <dgm:cxn modelId="{06501162-585E-9543-AC87-9597FFA80AFB}" type="presParOf" srcId="{73D365E2-CD8D-554B-8A8B-1B5E7B4F03E4}" destId="{07E084D7-C8BC-044D-8DA5-52CDF34B790F}" srcOrd="0" destOrd="0" presId="urn:microsoft.com/office/officeart/2005/8/layout/hierarchy2"/>
    <dgm:cxn modelId="{C9239C71-A57D-4D48-9FC2-E8F54CA7C4B0}" type="presParOf" srcId="{73D365E2-CD8D-554B-8A8B-1B5E7B4F03E4}" destId="{BBAA6F66-C90E-A940-851C-4EEB206C6E9B}" srcOrd="1" destOrd="0" presId="urn:microsoft.com/office/officeart/2005/8/layout/hierarchy2"/>
    <dgm:cxn modelId="{0DC0E234-D9E7-5146-B38D-489F683FCC05}" type="presParOf" srcId="{0A9E4651-FCB4-3249-BC4A-0C3E27A73E6B}" destId="{B407517B-F08B-FB44-82D7-F7555D6EC567}" srcOrd="2" destOrd="0" presId="urn:microsoft.com/office/officeart/2005/8/layout/hierarchy2"/>
    <dgm:cxn modelId="{BCFBF875-C85B-9C4F-96F0-0199D6931980}" type="presParOf" srcId="{B407517B-F08B-FB44-82D7-F7555D6EC567}" destId="{CA9886C9-63FB-A64E-A63A-403ABC31461C}" srcOrd="0" destOrd="0" presId="urn:microsoft.com/office/officeart/2005/8/layout/hierarchy2"/>
    <dgm:cxn modelId="{71338F21-3CD2-B14B-A0EE-61219199D9A6}" type="presParOf" srcId="{0A9E4651-FCB4-3249-BC4A-0C3E27A73E6B}" destId="{30DB334A-4F27-AB48-BC41-08B00E5E49CA}" srcOrd="3" destOrd="0" presId="urn:microsoft.com/office/officeart/2005/8/layout/hierarchy2"/>
    <dgm:cxn modelId="{385A3FB2-5EE6-3D49-8901-597D938AED7C}" type="presParOf" srcId="{30DB334A-4F27-AB48-BC41-08B00E5E49CA}" destId="{B8DA0DC2-D841-3D43-B3AB-2A105D78CDED}" srcOrd="0" destOrd="0" presId="urn:microsoft.com/office/officeart/2005/8/layout/hierarchy2"/>
    <dgm:cxn modelId="{16D9046D-DBFF-3D45-A61D-646A5A564E61}" type="presParOf" srcId="{30DB334A-4F27-AB48-BC41-08B00E5E49CA}" destId="{312B4516-18CC-DD49-B86E-A1BD3F12F4BC}" srcOrd="1" destOrd="0" presId="urn:microsoft.com/office/officeart/2005/8/layout/hierarchy2"/>
    <dgm:cxn modelId="{11E334D9-F297-8D4E-978B-BEFD101843E0}" type="presParOf" srcId="{312B4516-18CC-DD49-B86E-A1BD3F12F4BC}" destId="{705E7823-27E5-3E49-ABA1-2A42A7B9C706}" srcOrd="0" destOrd="0" presId="urn:microsoft.com/office/officeart/2005/8/layout/hierarchy2"/>
    <dgm:cxn modelId="{11BCF537-E744-6A43-835C-8F623E79E946}" type="presParOf" srcId="{705E7823-27E5-3E49-ABA1-2A42A7B9C706}" destId="{B0269F8D-8F40-6547-AC2D-0B52708BA373}" srcOrd="0" destOrd="0" presId="urn:microsoft.com/office/officeart/2005/8/layout/hierarchy2"/>
    <dgm:cxn modelId="{19F70073-B1C3-3B4C-B080-C017296DF628}" type="presParOf" srcId="{312B4516-18CC-DD49-B86E-A1BD3F12F4BC}" destId="{19FBB5D0-2E7F-CE4A-8160-413D2D6C67E2}" srcOrd="1" destOrd="0" presId="urn:microsoft.com/office/officeart/2005/8/layout/hierarchy2"/>
    <dgm:cxn modelId="{291C7AC6-F633-5D45-B427-5B5DFE3A2AC5}" type="presParOf" srcId="{19FBB5D0-2E7F-CE4A-8160-413D2D6C67E2}" destId="{7F436E9E-8EC0-2F49-9C18-F650B4AB3A63}" srcOrd="0" destOrd="0" presId="urn:microsoft.com/office/officeart/2005/8/layout/hierarchy2"/>
    <dgm:cxn modelId="{FF81120E-A41A-8D4C-8900-80B47195B61A}" type="presParOf" srcId="{19FBB5D0-2E7F-CE4A-8160-413D2D6C67E2}" destId="{40D4B8E2-755B-6A46-A150-38D2996ACE00}" srcOrd="1" destOrd="0" presId="urn:microsoft.com/office/officeart/2005/8/layout/hierarchy2"/>
    <dgm:cxn modelId="{6D0A7915-2D7A-AE4D-BBEF-636766845732}" type="presParOf" srcId="{0A9E4651-FCB4-3249-BC4A-0C3E27A73E6B}" destId="{35BC22D2-D5FA-3640-94AA-04A04AE2A4ED}" srcOrd="4" destOrd="0" presId="urn:microsoft.com/office/officeart/2005/8/layout/hierarchy2"/>
    <dgm:cxn modelId="{4C273519-4B10-4449-BAEB-EFE38ECE5AAE}" type="presParOf" srcId="{35BC22D2-D5FA-3640-94AA-04A04AE2A4ED}" destId="{9252CCD5-F12C-B94C-A34F-D622406D488E}" srcOrd="0" destOrd="0" presId="urn:microsoft.com/office/officeart/2005/8/layout/hierarchy2"/>
    <dgm:cxn modelId="{3D787421-9528-2D4D-B650-C8148F1D18B2}" type="presParOf" srcId="{0A9E4651-FCB4-3249-BC4A-0C3E27A73E6B}" destId="{C770426A-68E9-3948-A398-AE2F0293DD15}" srcOrd="5" destOrd="0" presId="urn:microsoft.com/office/officeart/2005/8/layout/hierarchy2"/>
    <dgm:cxn modelId="{8CB13F91-A200-6E42-B8B7-4B0188724339}" type="presParOf" srcId="{C770426A-68E9-3948-A398-AE2F0293DD15}" destId="{93A0EE82-DF3F-EC4E-9983-F44342A9F348}" srcOrd="0" destOrd="0" presId="urn:microsoft.com/office/officeart/2005/8/layout/hierarchy2"/>
    <dgm:cxn modelId="{69570DBC-90A0-8A4F-AE3C-78407F83D30A}" type="presParOf" srcId="{C770426A-68E9-3948-A398-AE2F0293DD15}" destId="{2A8737EC-9C07-C94C-A572-0A63EAADC660}" srcOrd="1" destOrd="0" presId="urn:microsoft.com/office/officeart/2005/8/layout/hierarchy2"/>
    <dgm:cxn modelId="{6F712DB8-A970-D64C-BAFD-CB693FFFF409}" type="presParOf" srcId="{2A8737EC-9C07-C94C-A572-0A63EAADC660}" destId="{F5F92DC6-4895-8B42-9C49-3AC26ED47AAB}" srcOrd="0" destOrd="0" presId="urn:microsoft.com/office/officeart/2005/8/layout/hierarchy2"/>
    <dgm:cxn modelId="{920B8410-1AE3-F74B-9F7A-87F54CBD0CB1}" type="presParOf" srcId="{F5F92DC6-4895-8B42-9C49-3AC26ED47AAB}" destId="{24220741-EDC2-5C4B-9D77-3F09384FCEF7}" srcOrd="0" destOrd="0" presId="urn:microsoft.com/office/officeart/2005/8/layout/hierarchy2"/>
    <dgm:cxn modelId="{DF67761E-D4B2-B14B-99FA-5FED6FB51C4B}" type="presParOf" srcId="{2A8737EC-9C07-C94C-A572-0A63EAADC660}" destId="{049DCA70-5709-CE4B-B343-CE9724167281}" srcOrd="1" destOrd="0" presId="urn:microsoft.com/office/officeart/2005/8/layout/hierarchy2"/>
    <dgm:cxn modelId="{6B294111-9377-7746-B40C-CC634DC65961}" type="presParOf" srcId="{049DCA70-5709-CE4B-B343-CE9724167281}" destId="{BCED57E0-1B16-214A-AF90-F4F49D5FD80D}" srcOrd="0" destOrd="0" presId="urn:microsoft.com/office/officeart/2005/8/layout/hierarchy2"/>
    <dgm:cxn modelId="{82B95F39-1D49-B14C-847A-79DBC5C892E4}" type="presParOf" srcId="{049DCA70-5709-CE4B-B343-CE9724167281}" destId="{8172C376-30C6-554A-8258-324735F72B84}" srcOrd="1" destOrd="0" presId="urn:microsoft.com/office/officeart/2005/8/layout/hierarchy2"/>
    <dgm:cxn modelId="{5584C60C-3BD5-FD43-9836-1DD6E36B8186}" type="presParOf" srcId="{3C0A3050-EE56-774B-AF9B-0579835B068B}" destId="{2B4D7DDE-4369-DD48-BB08-D0861FE43F25}" srcOrd="2" destOrd="0" presId="urn:microsoft.com/office/officeart/2005/8/layout/hierarchy2"/>
    <dgm:cxn modelId="{2C3DEABC-33EB-3840-A064-8A3016A5AEEF}" type="presParOf" srcId="{2B4D7DDE-4369-DD48-BB08-D0861FE43F25}" destId="{FC0B0A50-B844-7840-A283-3E67DC3BD5FF}" srcOrd="0" destOrd="0" presId="urn:microsoft.com/office/officeart/2005/8/layout/hierarchy2"/>
    <dgm:cxn modelId="{9AEBBFB2-31A7-8C49-B91C-D9E14082EBAF}" type="presParOf" srcId="{3C0A3050-EE56-774B-AF9B-0579835B068B}" destId="{BCBA11B8-30AD-1D4D-AF1B-BB65709BCF6F}" srcOrd="3" destOrd="0" presId="urn:microsoft.com/office/officeart/2005/8/layout/hierarchy2"/>
    <dgm:cxn modelId="{B14E1246-2F38-3245-9792-69F4EEF956C3}" type="presParOf" srcId="{BCBA11B8-30AD-1D4D-AF1B-BB65709BCF6F}" destId="{E93345FB-3CF5-6541-8D6D-4299A6B32A06}" srcOrd="0" destOrd="0" presId="urn:microsoft.com/office/officeart/2005/8/layout/hierarchy2"/>
    <dgm:cxn modelId="{DDA93484-E90B-5C45-BAEC-EF8271C8D8F4}" type="presParOf" srcId="{BCBA11B8-30AD-1D4D-AF1B-BB65709BCF6F}" destId="{C267327D-2CC6-3E4C-B893-48512168A20B}" srcOrd="1" destOrd="0" presId="urn:microsoft.com/office/officeart/2005/8/layout/hierarchy2"/>
    <dgm:cxn modelId="{78A38595-2841-5649-A7A2-0E2DD7A19526}" type="presParOf" srcId="{3C0A3050-EE56-774B-AF9B-0579835B068B}" destId="{F32EF7BB-B1BC-E741-A541-28146A11055C}" srcOrd="4" destOrd="0" presId="urn:microsoft.com/office/officeart/2005/8/layout/hierarchy2"/>
    <dgm:cxn modelId="{E57266DA-8938-F64B-997E-8AD915B85FBA}" type="presParOf" srcId="{F32EF7BB-B1BC-E741-A541-28146A11055C}" destId="{3ADADAC1-DCF1-D141-BD43-CCF21142A3BD}" srcOrd="0" destOrd="0" presId="urn:microsoft.com/office/officeart/2005/8/layout/hierarchy2"/>
    <dgm:cxn modelId="{315F780C-5578-E74E-A7B2-33088B9888D1}" type="presParOf" srcId="{3C0A3050-EE56-774B-AF9B-0579835B068B}" destId="{8F04DC22-265E-2F4D-B7CB-6210688CB481}" srcOrd="5" destOrd="0" presId="urn:microsoft.com/office/officeart/2005/8/layout/hierarchy2"/>
    <dgm:cxn modelId="{F5FE036A-4458-E44F-9E87-F71D9AC29AF8}" type="presParOf" srcId="{8F04DC22-265E-2F4D-B7CB-6210688CB481}" destId="{B2DC3067-D0F1-B948-8F3C-D10D8F4D9354}" srcOrd="0" destOrd="0" presId="urn:microsoft.com/office/officeart/2005/8/layout/hierarchy2"/>
    <dgm:cxn modelId="{1150E580-FB12-754A-9A0A-BDF9E5BE53F9}" type="presParOf" srcId="{8F04DC22-265E-2F4D-B7CB-6210688CB481}" destId="{5F9454EF-5054-CE44-8BAD-68C07E8C587B}" srcOrd="1" destOrd="0" presId="urn:microsoft.com/office/officeart/2005/8/layout/hierarchy2"/>
    <dgm:cxn modelId="{AC862788-F86D-5240-B967-7631CF09A8A4}" type="presParOf" srcId="{A44687C2-E991-C147-8E80-CD020EB985C3}" destId="{73D85567-4BA6-9E40-A013-E9CCBD791AF5}" srcOrd="1" destOrd="0" presId="urn:microsoft.com/office/officeart/2005/8/layout/hierarchy2"/>
    <dgm:cxn modelId="{EC1732A5-E356-8A46-BE23-A36A8E4C337B}" type="presParOf" srcId="{73D85567-4BA6-9E40-A013-E9CCBD791AF5}" destId="{554924E1-F25C-D345-ABA8-D92BC07DE714}" srcOrd="0" destOrd="0" presId="urn:microsoft.com/office/officeart/2005/8/layout/hierarchy2"/>
    <dgm:cxn modelId="{9D85058D-BD65-904E-ABDA-0D2C2DC600D6}" type="presParOf" srcId="{73D85567-4BA6-9E40-A013-E9CCBD791AF5}" destId="{E4DE8B89-AE04-084E-9A88-368DC9E3CE59}" srcOrd="1" destOrd="0" presId="urn:microsoft.com/office/officeart/2005/8/layout/hierarchy2"/>
    <dgm:cxn modelId="{8A284100-61EF-4847-BDB6-BFA2914468FD}" type="presParOf" srcId="{A44687C2-E991-C147-8E80-CD020EB985C3}" destId="{4B4564B8-9C3E-B444-AA85-B26397565A60}" srcOrd="2" destOrd="0" presId="urn:microsoft.com/office/officeart/2005/8/layout/hierarchy2"/>
    <dgm:cxn modelId="{6A964671-DF68-0648-B4CA-FD10F2B01887}" type="presParOf" srcId="{4B4564B8-9C3E-B444-AA85-B26397565A60}" destId="{6EF55FDF-46C5-0649-A2C0-F74557FD1458}" srcOrd="0" destOrd="0" presId="urn:microsoft.com/office/officeart/2005/8/layout/hierarchy2"/>
    <dgm:cxn modelId="{86DF7CD0-FC26-684B-9409-9ADDA7A60A8D}" type="presParOf" srcId="{4B4564B8-9C3E-B444-AA85-B26397565A60}" destId="{E0CB2278-ABAB-9E45-9811-9465BDCC5FE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9F3DBD-F7BB-1C49-A582-EB9F17BB19F0}" type="doc">
      <dgm:prSet loTypeId="urn:microsoft.com/office/officeart/2005/8/layout/hierarchy5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AE666A-ABFD-DB40-8077-53DD09C06384}">
      <dgm:prSet phldrT="[Text]"/>
      <dgm:spPr/>
      <dgm:t>
        <a:bodyPr/>
        <a:lstStyle/>
        <a:p>
          <a:r>
            <a:rPr lang="en-US" dirty="0" smtClean="0"/>
            <a:t>Info. Provision</a:t>
          </a:r>
          <a:endParaRPr lang="en-US" dirty="0"/>
        </a:p>
      </dgm:t>
    </dgm:pt>
    <dgm:pt modelId="{0A5B4973-E6D6-B948-B1B3-0F4DC4FA7820}" type="parTrans" cxnId="{BFDD7896-6EB2-CF4C-9802-E81FE39D95BA}">
      <dgm:prSet/>
      <dgm:spPr/>
      <dgm:t>
        <a:bodyPr/>
        <a:lstStyle/>
        <a:p>
          <a:endParaRPr lang="en-US"/>
        </a:p>
      </dgm:t>
    </dgm:pt>
    <dgm:pt modelId="{AC372E3A-175E-3349-BC46-A27FB270BF39}" type="sibTrans" cxnId="{BFDD7896-6EB2-CF4C-9802-E81FE39D95BA}">
      <dgm:prSet/>
      <dgm:spPr/>
      <dgm:t>
        <a:bodyPr/>
        <a:lstStyle/>
        <a:p>
          <a:endParaRPr lang="en-US"/>
        </a:p>
      </dgm:t>
    </dgm:pt>
    <dgm:pt modelId="{14545407-1D3A-FB43-B432-1446B4723DA6}">
      <dgm:prSet phldrT="[Text]"/>
      <dgm:spPr/>
      <dgm:t>
        <a:bodyPr/>
        <a:lstStyle/>
        <a:p>
          <a:r>
            <a:rPr lang="en-US" dirty="0" smtClean="0"/>
            <a:t>Information Problem</a:t>
          </a:r>
          <a:endParaRPr lang="en-US" dirty="0"/>
        </a:p>
      </dgm:t>
    </dgm:pt>
    <dgm:pt modelId="{B29FF1BD-5983-9549-BC44-E2D90CA3698A}" type="parTrans" cxnId="{31E09B66-6761-9B4A-AA85-C303A2CCA399}">
      <dgm:prSet/>
      <dgm:spPr/>
      <dgm:t>
        <a:bodyPr/>
        <a:lstStyle/>
        <a:p>
          <a:endParaRPr lang="en-US"/>
        </a:p>
      </dgm:t>
    </dgm:pt>
    <dgm:pt modelId="{D9508C47-515A-D64E-A4C3-F0EFE693CBE8}" type="sibTrans" cxnId="{31E09B66-6761-9B4A-AA85-C303A2CCA399}">
      <dgm:prSet/>
      <dgm:spPr/>
      <dgm:t>
        <a:bodyPr/>
        <a:lstStyle/>
        <a:p>
          <a:endParaRPr lang="en-US"/>
        </a:p>
      </dgm:t>
    </dgm:pt>
    <dgm:pt modelId="{C54ECED1-49CD-8045-B3A9-D6C3A6667BCE}">
      <dgm:prSet phldrT="[Text]"/>
      <dgm:spPr/>
      <dgm:t>
        <a:bodyPr/>
        <a:lstStyle/>
        <a:p>
          <a:r>
            <a:rPr lang="en-US" dirty="0" smtClean="0"/>
            <a:t>Topic</a:t>
          </a:r>
          <a:endParaRPr lang="en-US" dirty="0"/>
        </a:p>
      </dgm:t>
    </dgm:pt>
    <dgm:pt modelId="{3FEF81DD-8B81-7843-834F-EA0CA19251F2}" type="parTrans" cxnId="{679C08AB-06F6-2946-8836-05D7B45FDF5A}">
      <dgm:prSet/>
      <dgm:spPr/>
      <dgm:t>
        <a:bodyPr/>
        <a:lstStyle/>
        <a:p>
          <a:endParaRPr lang="en-US"/>
        </a:p>
      </dgm:t>
    </dgm:pt>
    <dgm:pt modelId="{126CC7DD-0376-0146-8B48-D8A20F17410B}" type="sibTrans" cxnId="{679C08AB-06F6-2946-8836-05D7B45FDF5A}">
      <dgm:prSet/>
      <dgm:spPr/>
      <dgm:t>
        <a:bodyPr/>
        <a:lstStyle/>
        <a:p>
          <a:endParaRPr lang="en-US"/>
        </a:p>
      </dgm:t>
    </dgm:pt>
    <dgm:pt modelId="{A411A7DF-3460-6D40-AD60-58B7B4FBB4D2}">
      <dgm:prSet phldrT="[Text]"/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A28870F3-D054-1947-8182-95C8AA7FA431}" type="parTrans" cxnId="{928CE89A-40D1-8B4F-B649-3AE6BDC92515}">
      <dgm:prSet/>
      <dgm:spPr/>
      <dgm:t>
        <a:bodyPr/>
        <a:lstStyle/>
        <a:p>
          <a:endParaRPr lang="en-US"/>
        </a:p>
      </dgm:t>
    </dgm:pt>
    <dgm:pt modelId="{E20D1699-3910-F64E-8276-160DE29B80F6}" type="sibTrans" cxnId="{928CE89A-40D1-8B4F-B649-3AE6BDC92515}">
      <dgm:prSet/>
      <dgm:spPr/>
      <dgm:t>
        <a:bodyPr/>
        <a:lstStyle/>
        <a:p>
          <a:endParaRPr lang="en-US"/>
        </a:p>
      </dgm:t>
    </dgm:pt>
    <dgm:pt modelId="{5450C427-54D9-914F-84E2-7032F555E6D6}">
      <dgm:prSet phldrT="[Text]"/>
      <dgm:spPr/>
      <dgm:t>
        <a:bodyPr/>
        <a:lstStyle/>
        <a:p>
          <a:r>
            <a:rPr lang="en-US" dirty="0" smtClean="0"/>
            <a:t>Information</a:t>
          </a:r>
        </a:p>
        <a:p>
          <a:r>
            <a:rPr lang="en-US" dirty="0" smtClean="0"/>
            <a:t>Object</a:t>
          </a:r>
          <a:endParaRPr lang="en-US" dirty="0"/>
        </a:p>
      </dgm:t>
    </dgm:pt>
    <dgm:pt modelId="{51182ECD-8198-D740-96F0-82E173341AE6}" type="parTrans" cxnId="{913069DE-48A9-464F-AF1B-0FD9C267089D}">
      <dgm:prSet/>
      <dgm:spPr/>
      <dgm:t>
        <a:bodyPr/>
        <a:lstStyle/>
        <a:p>
          <a:endParaRPr lang="en-US"/>
        </a:p>
      </dgm:t>
    </dgm:pt>
    <dgm:pt modelId="{102F3B6B-245D-B448-8327-EC8790086590}" type="sibTrans" cxnId="{913069DE-48A9-464F-AF1B-0FD9C267089D}">
      <dgm:prSet/>
      <dgm:spPr/>
      <dgm:t>
        <a:bodyPr/>
        <a:lstStyle/>
        <a:p>
          <a:endParaRPr lang="en-US"/>
        </a:p>
      </dgm:t>
    </dgm:pt>
    <dgm:pt modelId="{BA5C925D-86AB-914F-B342-32D2770B8EAC}">
      <dgm:prSet phldrT="[Text]"/>
      <dgm:spPr/>
      <dgm:t>
        <a:bodyPr/>
        <a:lstStyle/>
        <a:p>
          <a:r>
            <a:rPr lang="en-US" dirty="0" smtClean="0"/>
            <a:t>Reference</a:t>
          </a:r>
          <a:endParaRPr lang="en-US" dirty="0"/>
        </a:p>
      </dgm:t>
    </dgm:pt>
    <dgm:pt modelId="{8BB42872-B1D3-DA44-A9A4-A7537D866148}" type="parTrans" cxnId="{5BDBCB26-7ECD-EA46-A422-728201082025}">
      <dgm:prSet/>
      <dgm:spPr/>
      <dgm:t>
        <a:bodyPr/>
        <a:lstStyle/>
        <a:p>
          <a:endParaRPr lang="en-US"/>
        </a:p>
      </dgm:t>
    </dgm:pt>
    <dgm:pt modelId="{3AAFC981-9366-0D47-8AA2-0323917B1FF8}" type="sibTrans" cxnId="{5BDBCB26-7ECD-EA46-A422-728201082025}">
      <dgm:prSet/>
      <dgm:spPr/>
      <dgm:t>
        <a:bodyPr/>
        <a:lstStyle/>
        <a:p>
          <a:endParaRPr lang="en-US"/>
        </a:p>
      </dgm:t>
    </dgm:pt>
    <dgm:pt modelId="{557B4799-A2A0-A646-A028-7854654707BD}">
      <dgm:prSet phldrT="[Text]"/>
      <dgm:spPr/>
      <dgm:t>
        <a:bodyPr/>
        <a:lstStyle/>
        <a:p>
          <a:r>
            <a:rPr lang="en-US" dirty="0" smtClean="0"/>
            <a:t>Function</a:t>
          </a:r>
          <a:endParaRPr lang="en-US" dirty="0"/>
        </a:p>
      </dgm:t>
    </dgm:pt>
    <dgm:pt modelId="{858FB721-5C80-C24D-9BFC-5C87D07646E7}" type="parTrans" cxnId="{088522B4-A2EA-6E4A-8870-8F346C3C7E05}">
      <dgm:prSet/>
      <dgm:spPr/>
      <dgm:t>
        <a:bodyPr/>
        <a:lstStyle/>
        <a:p>
          <a:endParaRPr lang="en-US"/>
        </a:p>
      </dgm:t>
    </dgm:pt>
    <dgm:pt modelId="{9521C026-30AA-664C-9C50-6E8A99AE0343}" type="sibTrans" cxnId="{088522B4-A2EA-6E4A-8870-8F346C3C7E05}">
      <dgm:prSet/>
      <dgm:spPr/>
      <dgm:t>
        <a:bodyPr/>
        <a:lstStyle/>
        <a:p>
          <a:endParaRPr lang="en-US"/>
        </a:p>
      </dgm:t>
    </dgm:pt>
    <dgm:pt modelId="{A587F474-78F1-B241-955C-C9E45803F8A4}">
      <dgm:prSet phldrT="[Text]"/>
      <dgm:spPr/>
      <dgm:t>
        <a:bodyPr/>
        <a:lstStyle/>
        <a:p>
          <a:r>
            <a:rPr lang="en-US" dirty="0" smtClean="0"/>
            <a:t>Domain	</a:t>
          </a:r>
          <a:endParaRPr lang="en-US" dirty="0"/>
        </a:p>
      </dgm:t>
    </dgm:pt>
    <dgm:pt modelId="{8A80B777-6960-E64E-AFAA-F106C42EEDB7}" type="parTrans" cxnId="{20CD4AAF-BEA2-514C-9CAF-1D87E331E119}">
      <dgm:prSet/>
      <dgm:spPr/>
      <dgm:t>
        <a:bodyPr/>
        <a:lstStyle/>
        <a:p>
          <a:endParaRPr lang="en-US"/>
        </a:p>
      </dgm:t>
    </dgm:pt>
    <dgm:pt modelId="{8E76AF33-E504-8A45-99A9-BB887F46DEFB}" type="sibTrans" cxnId="{20CD4AAF-BEA2-514C-9CAF-1D87E331E119}">
      <dgm:prSet/>
      <dgm:spPr/>
      <dgm:t>
        <a:bodyPr/>
        <a:lstStyle/>
        <a:p>
          <a:endParaRPr lang="en-US"/>
        </a:p>
      </dgm:t>
    </dgm:pt>
    <dgm:pt modelId="{75C052F6-E221-704F-AFD1-FCD738FABB65}">
      <dgm:prSet phldrT="[Text]"/>
      <dgm:spPr/>
      <dgm:t>
        <a:bodyPr/>
        <a:lstStyle/>
        <a:p>
          <a:r>
            <a:rPr lang="en-US" dirty="0" smtClean="0"/>
            <a:t>Sub Domain</a:t>
          </a:r>
          <a:endParaRPr lang="en-US" dirty="0"/>
        </a:p>
      </dgm:t>
    </dgm:pt>
    <dgm:pt modelId="{B6114B0B-F992-F14C-A3CA-DE2E4CF57F56}" type="parTrans" cxnId="{6D4D39C5-1536-1344-ACF3-ED94F205A4AD}">
      <dgm:prSet/>
      <dgm:spPr/>
      <dgm:t>
        <a:bodyPr/>
        <a:lstStyle/>
        <a:p>
          <a:endParaRPr lang="en-US"/>
        </a:p>
      </dgm:t>
    </dgm:pt>
    <dgm:pt modelId="{F928F414-1778-CC45-AAD0-230C17C37DCB}" type="sibTrans" cxnId="{6D4D39C5-1536-1344-ACF3-ED94F205A4AD}">
      <dgm:prSet/>
      <dgm:spPr/>
      <dgm:t>
        <a:bodyPr/>
        <a:lstStyle/>
        <a:p>
          <a:endParaRPr lang="en-US"/>
        </a:p>
      </dgm:t>
    </dgm:pt>
    <dgm:pt modelId="{0CBBF424-76B9-E540-8DE5-9353251547C8}">
      <dgm:prSet phldrT="[Text]"/>
      <dgm:spPr/>
      <dgm:t>
        <a:bodyPr/>
        <a:lstStyle/>
        <a:p>
          <a:r>
            <a:rPr lang="en-US" dirty="0" smtClean="0"/>
            <a:t>Search Process</a:t>
          </a:r>
          <a:endParaRPr lang="en-US" dirty="0"/>
        </a:p>
      </dgm:t>
    </dgm:pt>
    <dgm:pt modelId="{7A2DD305-D0EF-F644-850F-9B97A4FCA65C}" type="parTrans" cxnId="{F3C27DFC-7C71-EF4C-A4BC-E8CBF05D4B1B}">
      <dgm:prSet/>
      <dgm:spPr/>
      <dgm:t>
        <a:bodyPr/>
        <a:lstStyle/>
        <a:p>
          <a:endParaRPr lang="en-US"/>
        </a:p>
      </dgm:t>
    </dgm:pt>
    <dgm:pt modelId="{7F4BF886-6E5F-9347-ADEB-EDDF7635496C}" type="sibTrans" cxnId="{F3C27DFC-7C71-EF4C-A4BC-E8CBF05D4B1B}">
      <dgm:prSet/>
      <dgm:spPr/>
      <dgm:t>
        <a:bodyPr/>
        <a:lstStyle/>
        <a:p>
          <a:endParaRPr lang="en-US"/>
        </a:p>
      </dgm:t>
    </dgm:pt>
    <dgm:pt modelId="{CAF68F6C-8CF7-BC45-80DB-6AEE466A5AA7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044B76C1-A1A4-E743-A112-4BACAD89FE68}" type="parTrans" cxnId="{86A89B83-0DEC-2F4A-89F2-29AF74C664DA}">
      <dgm:prSet/>
      <dgm:spPr/>
      <dgm:t>
        <a:bodyPr/>
        <a:lstStyle/>
        <a:p>
          <a:endParaRPr lang="en-US"/>
        </a:p>
      </dgm:t>
    </dgm:pt>
    <dgm:pt modelId="{118A5050-8DD5-4248-841E-BF966AFA7090}" type="sibTrans" cxnId="{86A89B83-0DEC-2F4A-89F2-29AF74C664DA}">
      <dgm:prSet/>
      <dgm:spPr/>
      <dgm:t>
        <a:bodyPr/>
        <a:lstStyle/>
        <a:p>
          <a:endParaRPr lang="en-US"/>
        </a:p>
      </dgm:t>
    </dgm:pt>
    <dgm:pt modelId="{EF2800BC-D9C9-944B-857D-50F95E9E0BC7}">
      <dgm:prSet phldrT="[Text]"/>
      <dgm:spPr/>
      <dgm:t>
        <a:bodyPr/>
        <a:lstStyle/>
        <a:p>
          <a:r>
            <a:rPr lang="en-US" dirty="0" smtClean="0"/>
            <a:t>Current Process</a:t>
          </a:r>
          <a:endParaRPr lang="en-US" dirty="0"/>
        </a:p>
      </dgm:t>
    </dgm:pt>
    <dgm:pt modelId="{E9A6FF1F-7DCA-B34D-BF12-843F3A8165B6}" type="parTrans" cxnId="{499A4659-FBCC-2349-942B-AD283445122D}">
      <dgm:prSet/>
      <dgm:spPr/>
      <dgm:t>
        <a:bodyPr/>
        <a:lstStyle/>
        <a:p>
          <a:endParaRPr lang="en-US"/>
        </a:p>
      </dgm:t>
    </dgm:pt>
    <dgm:pt modelId="{33B4574A-3D54-5E47-94BD-A73E02E1DB9A}" type="sibTrans" cxnId="{499A4659-FBCC-2349-942B-AD283445122D}">
      <dgm:prSet/>
      <dgm:spPr/>
      <dgm:t>
        <a:bodyPr/>
        <a:lstStyle/>
        <a:p>
          <a:endParaRPr lang="en-US"/>
        </a:p>
      </dgm:t>
    </dgm:pt>
    <dgm:pt modelId="{1EDEB811-6736-A041-97DA-1A598C0DC846}">
      <dgm:prSet phldrT="[Text]"/>
      <dgm:spPr/>
      <dgm:t>
        <a:bodyPr/>
        <a:lstStyle/>
        <a:p>
          <a:r>
            <a:rPr lang="en-US" dirty="0" smtClean="0"/>
            <a:t>Strategy</a:t>
          </a:r>
          <a:endParaRPr lang="en-US" dirty="0"/>
        </a:p>
      </dgm:t>
    </dgm:pt>
    <dgm:pt modelId="{80262359-A1A6-614E-A54F-7D6F0D95188D}" type="parTrans" cxnId="{374AC3F9-53C0-DC4D-97B4-84C09BDBB7B2}">
      <dgm:prSet/>
      <dgm:spPr/>
      <dgm:t>
        <a:bodyPr/>
        <a:lstStyle/>
        <a:p>
          <a:endParaRPr lang="en-US"/>
        </a:p>
      </dgm:t>
    </dgm:pt>
    <dgm:pt modelId="{5EBB091A-262C-7146-8F14-65905F338989}" type="sibTrans" cxnId="{374AC3F9-53C0-DC4D-97B4-84C09BDBB7B2}">
      <dgm:prSet/>
      <dgm:spPr/>
      <dgm:t>
        <a:bodyPr/>
        <a:lstStyle/>
        <a:p>
          <a:endParaRPr lang="en-US"/>
        </a:p>
      </dgm:t>
    </dgm:pt>
    <dgm:pt modelId="{FA5EAE66-7B28-2A4A-A638-9BB2711D46CF}" type="pres">
      <dgm:prSet presAssocID="{AA9F3DBD-F7BB-1C49-A582-EB9F17BB19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CB9BC2-F2F3-4B4E-AEC1-8CCDD3CD1EE0}" type="pres">
      <dgm:prSet presAssocID="{AA9F3DBD-F7BB-1C49-A582-EB9F17BB19F0}" presName="hierFlow" presStyleCnt="0"/>
      <dgm:spPr/>
    </dgm:pt>
    <dgm:pt modelId="{58342B21-8466-9943-BFBB-35AC2405F5C4}" type="pres">
      <dgm:prSet presAssocID="{AA9F3DBD-F7BB-1C49-A582-EB9F17BB19F0}" presName="firstBuf" presStyleCnt="0"/>
      <dgm:spPr/>
    </dgm:pt>
    <dgm:pt modelId="{1EFF0226-BA4E-5B4D-8DFA-8F5721B1FB9A}" type="pres">
      <dgm:prSet presAssocID="{AA9F3DBD-F7BB-1C49-A582-EB9F17BB19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A664CA9-C601-D546-845B-14F1BE9C7C96}" type="pres">
      <dgm:prSet presAssocID="{9CAE666A-ABFD-DB40-8077-53DD09C06384}" presName="Name17" presStyleCnt="0"/>
      <dgm:spPr/>
    </dgm:pt>
    <dgm:pt modelId="{500CED86-244E-5946-B2BD-8C7A185D129F}" type="pres">
      <dgm:prSet presAssocID="{9CAE666A-ABFD-DB40-8077-53DD09C0638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C87A76-4291-4D4D-AE18-EC7906DBB43A}" type="pres">
      <dgm:prSet presAssocID="{9CAE666A-ABFD-DB40-8077-53DD09C06384}" presName="hierChild2" presStyleCnt="0"/>
      <dgm:spPr/>
    </dgm:pt>
    <dgm:pt modelId="{2ACB25F3-EE41-D147-A8F0-BED62C98AE3B}" type="pres">
      <dgm:prSet presAssocID="{B29FF1BD-5983-9549-BC44-E2D90CA3698A}" presName="Name25" presStyleLbl="parChTrans1D2" presStyleIdx="0" presStyleCnt="3"/>
      <dgm:spPr/>
      <dgm:t>
        <a:bodyPr/>
        <a:lstStyle/>
        <a:p>
          <a:endParaRPr lang="en-US"/>
        </a:p>
      </dgm:t>
    </dgm:pt>
    <dgm:pt modelId="{52C49A3C-C562-AA4B-B433-2041BBE461E3}" type="pres">
      <dgm:prSet presAssocID="{B29FF1BD-5983-9549-BC44-E2D90CA3698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E389932-84DF-E240-87FC-C9486090761B}" type="pres">
      <dgm:prSet presAssocID="{14545407-1D3A-FB43-B432-1446B4723DA6}" presName="Name30" presStyleCnt="0"/>
      <dgm:spPr/>
    </dgm:pt>
    <dgm:pt modelId="{5BBEB0DE-27B7-3D4B-A171-613BA46A9D74}" type="pres">
      <dgm:prSet presAssocID="{14545407-1D3A-FB43-B432-1446B4723DA6}" presName="level2Shape" presStyleLbl="node2" presStyleIdx="0" presStyleCnt="3"/>
      <dgm:spPr/>
      <dgm:t>
        <a:bodyPr/>
        <a:lstStyle/>
        <a:p>
          <a:endParaRPr lang="en-US"/>
        </a:p>
      </dgm:t>
    </dgm:pt>
    <dgm:pt modelId="{1D1AF05B-10CA-D446-AB3A-8037D215E1B5}" type="pres">
      <dgm:prSet presAssocID="{14545407-1D3A-FB43-B432-1446B4723DA6}" presName="hierChild3" presStyleCnt="0"/>
      <dgm:spPr/>
    </dgm:pt>
    <dgm:pt modelId="{ADB2A0CA-0C61-7145-8EF3-484C29649C1F}" type="pres">
      <dgm:prSet presAssocID="{3FEF81DD-8B81-7843-834F-EA0CA19251F2}" presName="Name25" presStyleLbl="parChTrans1D3" presStyleIdx="0" presStyleCnt="6"/>
      <dgm:spPr/>
      <dgm:t>
        <a:bodyPr/>
        <a:lstStyle/>
        <a:p>
          <a:endParaRPr lang="en-US"/>
        </a:p>
      </dgm:t>
    </dgm:pt>
    <dgm:pt modelId="{D8FD1B6D-CD06-E645-90CA-590676D43287}" type="pres">
      <dgm:prSet presAssocID="{3FEF81DD-8B81-7843-834F-EA0CA19251F2}" presName="connTx" presStyleLbl="parChTrans1D3" presStyleIdx="0" presStyleCnt="6"/>
      <dgm:spPr/>
      <dgm:t>
        <a:bodyPr/>
        <a:lstStyle/>
        <a:p>
          <a:endParaRPr lang="en-US"/>
        </a:p>
      </dgm:t>
    </dgm:pt>
    <dgm:pt modelId="{A5A79575-5826-B94C-8C0B-6AFC709AFF47}" type="pres">
      <dgm:prSet presAssocID="{C54ECED1-49CD-8045-B3A9-D6C3A6667BCE}" presName="Name30" presStyleCnt="0"/>
      <dgm:spPr/>
    </dgm:pt>
    <dgm:pt modelId="{44975269-4578-D24E-8E57-7E38CB7A9E69}" type="pres">
      <dgm:prSet presAssocID="{C54ECED1-49CD-8045-B3A9-D6C3A6667BCE}" presName="level2Shape" presStyleLbl="node3" presStyleIdx="0" presStyleCnt="6"/>
      <dgm:spPr/>
      <dgm:t>
        <a:bodyPr/>
        <a:lstStyle/>
        <a:p>
          <a:endParaRPr lang="en-US"/>
        </a:p>
      </dgm:t>
    </dgm:pt>
    <dgm:pt modelId="{C901D7AE-765A-D84D-9B99-2DCF9D622F67}" type="pres">
      <dgm:prSet presAssocID="{C54ECED1-49CD-8045-B3A9-D6C3A6667BCE}" presName="hierChild3" presStyleCnt="0"/>
      <dgm:spPr/>
    </dgm:pt>
    <dgm:pt modelId="{1738A623-6DB7-B740-8FFC-4DE0C8811060}" type="pres">
      <dgm:prSet presAssocID="{A28870F3-D054-1947-8182-95C8AA7FA431}" presName="Name25" presStyleLbl="parChTrans1D3" presStyleIdx="1" presStyleCnt="6"/>
      <dgm:spPr/>
      <dgm:t>
        <a:bodyPr/>
        <a:lstStyle/>
        <a:p>
          <a:endParaRPr lang="en-US"/>
        </a:p>
      </dgm:t>
    </dgm:pt>
    <dgm:pt modelId="{CCAE2B8C-5557-9B48-BD04-3B1A0D6BBC0D}" type="pres">
      <dgm:prSet presAssocID="{A28870F3-D054-1947-8182-95C8AA7FA431}" presName="connTx" presStyleLbl="parChTrans1D3" presStyleIdx="1" presStyleCnt="6"/>
      <dgm:spPr/>
      <dgm:t>
        <a:bodyPr/>
        <a:lstStyle/>
        <a:p>
          <a:endParaRPr lang="en-US"/>
        </a:p>
      </dgm:t>
    </dgm:pt>
    <dgm:pt modelId="{C50A6D1A-3E75-B048-90E5-8A327C254F41}" type="pres">
      <dgm:prSet presAssocID="{A411A7DF-3460-6D40-AD60-58B7B4FBB4D2}" presName="Name30" presStyleCnt="0"/>
      <dgm:spPr/>
    </dgm:pt>
    <dgm:pt modelId="{A373CE67-CDC8-B64B-B3D9-401F45202394}" type="pres">
      <dgm:prSet presAssocID="{A411A7DF-3460-6D40-AD60-58B7B4FBB4D2}" presName="level2Shape" presStyleLbl="node3" presStyleIdx="1" presStyleCnt="6"/>
      <dgm:spPr/>
      <dgm:t>
        <a:bodyPr/>
        <a:lstStyle/>
        <a:p>
          <a:endParaRPr lang="en-US"/>
        </a:p>
      </dgm:t>
    </dgm:pt>
    <dgm:pt modelId="{E222050C-EB46-2646-9452-5E8452D9F03B}" type="pres">
      <dgm:prSet presAssocID="{A411A7DF-3460-6D40-AD60-58B7B4FBB4D2}" presName="hierChild3" presStyleCnt="0"/>
      <dgm:spPr/>
    </dgm:pt>
    <dgm:pt modelId="{F67DA979-84CD-FE42-9E6E-16A53003E546}" type="pres">
      <dgm:prSet presAssocID="{51182ECD-8198-D740-96F0-82E173341AE6}" presName="Name25" presStyleLbl="parChTrans1D2" presStyleIdx="1" presStyleCnt="3"/>
      <dgm:spPr/>
      <dgm:t>
        <a:bodyPr/>
        <a:lstStyle/>
        <a:p>
          <a:endParaRPr lang="en-US"/>
        </a:p>
      </dgm:t>
    </dgm:pt>
    <dgm:pt modelId="{43149D5B-8FD0-4349-8BF2-DB4CC30F2175}" type="pres">
      <dgm:prSet presAssocID="{51182ECD-8198-D740-96F0-82E173341AE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0D8E8D4-6F99-2046-A092-79457C9B9074}" type="pres">
      <dgm:prSet presAssocID="{5450C427-54D9-914F-84E2-7032F555E6D6}" presName="Name30" presStyleCnt="0"/>
      <dgm:spPr/>
    </dgm:pt>
    <dgm:pt modelId="{B7DDB90E-7263-3046-8D72-DAD8E007F8AF}" type="pres">
      <dgm:prSet presAssocID="{5450C427-54D9-914F-84E2-7032F555E6D6}" presName="level2Shape" presStyleLbl="node2" presStyleIdx="1" presStyleCnt="3"/>
      <dgm:spPr/>
      <dgm:t>
        <a:bodyPr/>
        <a:lstStyle/>
        <a:p>
          <a:endParaRPr lang="en-US"/>
        </a:p>
      </dgm:t>
    </dgm:pt>
    <dgm:pt modelId="{B578780E-EDD6-2E4D-A80C-AB27FE085AF6}" type="pres">
      <dgm:prSet presAssocID="{5450C427-54D9-914F-84E2-7032F555E6D6}" presName="hierChild3" presStyleCnt="0"/>
      <dgm:spPr/>
    </dgm:pt>
    <dgm:pt modelId="{33C2CB67-95AD-B544-8F2B-7CF42850C5C1}" type="pres">
      <dgm:prSet presAssocID="{8BB42872-B1D3-DA44-A9A4-A7537D866148}" presName="Name25" presStyleLbl="parChTrans1D3" presStyleIdx="2" presStyleCnt="6"/>
      <dgm:spPr/>
      <dgm:t>
        <a:bodyPr/>
        <a:lstStyle/>
        <a:p>
          <a:endParaRPr lang="en-US"/>
        </a:p>
      </dgm:t>
    </dgm:pt>
    <dgm:pt modelId="{C54927F5-FAC6-B04F-B713-DD558D9450FF}" type="pres">
      <dgm:prSet presAssocID="{8BB42872-B1D3-DA44-A9A4-A7537D866148}" presName="connTx" presStyleLbl="parChTrans1D3" presStyleIdx="2" presStyleCnt="6"/>
      <dgm:spPr/>
      <dgm:t>
        <a:bodyPr/>
        <a:lstStyle/>
        <a:p>
          <a:endParaRPr lang="en-US"/>
        </a:p>
      </dgm:t>
    </dgm:pt>
    <dgm:pt modelId="{D25945C6-0607-3F43-8AAA-383BB8D43E6C}" type="pres">
      <dgm:prSet presAssocID="{BA5C925D-86AB-914F-B342-32D2770B8EAC}" presName="Name30" presStyleCnt="0"/>
      <dgm:spPr/>
    </dgm:pt>
    <dgm:pt modelId="{2D0C9DE4-85A1-E84C-8876-EF5705EB102E}" type="pres">
      <dgm:prSet presAssocID="{BA5C925D-86AB-914F-B342-32D2770B8EAC}" presName="level2Shape" presStyleLbl="node3" presStyleIdx="2" presStyleCnt="6"/>
      <dgm:spPr/>
      <dgm:t>
        <a:bodyPr/>
        <a:lstStyle/>
        <a:p>
          <a:endParaRPr lang="en-US"/>
        </a:p>
      </dgm:t>
    </dgm:pt>
    <dgm:pt modelId="{032D043B-460D-B243-B0D5-DE26947C285B}" type="pres">
      <dgm:prSet presAssocID="{BA5C925D-86AB-914F-B342-32D2770B8EAC}" presName="hierChild3" presStyleCnt="0"/>
      <dgm:spPr/>
    </dgm:pt>
    <dgm:pt modelId="{C8309C5B-04D6-7F43-A214-49595F6BD40C}" type="pres">
      <dgm:prSet presAssocID="{7A2DD305-D0EF-F644-850F-9B97A4FCA65C}" presName="Name25" presStyleLbl="parChTrans1D2" presStyleIdx="2" presStyleCnt="3"/>
      <dgm:spPr/>
      <dgm:t>
        <a:bodyPr/>
        <a:lstStyle/>
        <a:p>
          <a:endParaRPr lang="en-US"/>
        </a:p>
      </dgm:t>
    </dgm:pt>
    <dgm:pt modelId="{4E71A5B5-7D5F-5644-9B51-EC37719FA672}" type="pres">
      <dgm:prSet presAssocID="{7A2DD305-D0EF-F644-850F-9B97A4FCA65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8ADEF18-6002-CE43-934F-D21D8022BFB0}" type="pres">
      <dgm:prSet presAssocID="{0CBBF424-76B9-E540-8DE5-9353251547C8}" presName="Name30" presStyleCnt="0"/>
      <dgm:spPr/>
    </dgm:pt>
    <dgm:pt modelId="{6425A93B-6392-2D4C-83D5-F58FCC418432}" type="pres">
      <dgm:prSet presAssocID="{0CBBF424-76B9-E540-8DE5-9353251547C8}" presName="level2Shape" presStyleLbl="node2" presStyleIdx="2" presStyleCnt="3"/>
      <dgm:spPr/>
      <dgm:t>
        <a:bodyPr/>
        <a:lstStyle/>
        <a:p>
          <a:endParaRPr lang="en-US"/>
        </a:p>
      </dgm:t>
    </dgm:pt>
    <dgm:pt modelId="{C46BDB63-F4E9-8E43-9C72-833075E5CDF7}" type="pres">
      <dgm:prSet presAssocID="{0CBBF424-76B9-E540-8DE5-9353251547C8}" presName="hierChild3" presStyleCnt="0"/>
      <dgm:spPr/>
    </dgm:pt>
    <dgm:pt modelId="{165046F6-D39B-5940-B889-142C1D8F7AF2}" type="pres">
      <dgm:prSet presAssocID="{044B76C1-A1A4-E743-A112-4BACAD89FE68}" presName="Name25" presStyleLbl="parChTrans1D3" presStyleIdx="3" presStyleCnt="6"/>
      <dgm:spPr/>
      <dgm:t>
        <a:bodyPr/>
        <a:lstStyle/>
        <a:p>
          <a:endParaRPr lang="en-US"/>
        </a:p>
      </dgm:t>
    </dgm:pt>
    <dgm:pt modelId="{64B70937-C2DF-2945-BDAE-BDE43B0EAA95}" type="pres">
      <dgm:prSet presAssocID="{044B76C1-A1A4-E743-A112-4BACAD89FE68}" presName="connTx" presStyleLbl="parChTrans1D3" presStyleIdx="3" presStyleCnt="6"/>
      <dgm:spPr/>
      <dgm:t>
        <a:bodyPr/>
        <a:lstStyle/>
        <a:p>
          <a:endParaRPr lang="en-US"/>
        </a:p>
      </dgm:t>
    </dgm:pt>
    <dgm:pt modelId="{E4FCDBE3-7448-5341-B392-14CB4E1897E2}" type="pres">
      <dgm:prSet presAssocID="{CAF68F6C-8CF7-BC45-80DB-6AEE466A5AA7}" presName="Name30" presStyleCnt="0"/>
      <dgm:spPr/>
    </dgm:pt>
    <dgm:pt modelId="{755EAF48-EC3C-A945-B845-F78E44C42715}" type="pres">
      <dgm:prSet presAssocID="{CAF68F6C-8CF7-BC45-80DB-6AEE466A5AA7}" presName="level2Shape" presStyleLbl="node3" presStyleIdx="3" presStyleCnt="6"/>
      <dgm:spPr/>
      <dgm:t>
        <a:bodyPr/>
        <a:lstStyle/>
        <a:p>
          <a:endParaRPr lang="en-US"/>
        </a:p>
      </dgm:t>
    </dgm:pt>
    <dgm:pt modelId="{78787670-7BEF-4241-A26F-9E526B6F8576}" type="pres">
      <dgm:prSet presAssocID="{CAF68F6C-8CF7-BC45-80DB-6AEE466A5AA7}" presName="hierChild3" presStyleCnt="0"/>
      <dgm:spPr/>
    </dgm:pt>
    <dgm:pt modelId="{370EC377-364E-404D-B4CE-1CBB6D961F8E}" type="pres">
      <dgm:prSet presAssocID="{E9A6FF1F-7DCA-B34D-BF12-843F3A8165B6}" presName="Name25" presStyleLbl="parChTrans1D3" presStyleIdx="4" presStyleCnt="6"/>
      <dgm:spPr/>
      <dgm:t>
        <a:bodyPr/>
        <a:lstStyle/>
        <a:p>
          <a:endParaRPr lang="en-US"/>
        </a:p>
      </dgm:t>
    </dgm:pt>
    <dgm:pt modelId="{E87D544E-A408-F644-ABA4-EE23B195DF5E}" type="pres">
      <dgm:prSet presAssocID="{E9A6FF1F-7DCA-B34D-BF12-843F3A8165B6}" presName="connTx" presStyleLbl="parChTrans1D3" presStyleIdx="4" presStyleCnt="6"/>
      <dgm:spPr/>
      <dgm:t>
        <a:bodyPr/>
        <a:lstStyle/>
        <a:p>
          <a:endParaRPr lang="en-US"/>
        </a:p>
      </dgm:t>
    </dgm:pt>
    <dgm:pt modelId="{5DFEB86E-5716-4349-AAFB-5510E4DA4A89}" type="pres">
      <dgm:prSet presAssocID="{EF2800BC-D9C9-944B-857D-50F95E9E0BC7}" presName="Name30" presStyleCnt="0"/>
      <dgm:spPr/>
    </dgm:pt>
    <dgm:pt modelId="{7402D355-14FE-3C47-A2EC-6AA2EEA33618}" type="pres">
      <dgm:prSet presAssocID="{EF2800BC-D9C9-944B-857D-50F95E9E0BC7}" presName="level2Shape" presStyleLbl="node3" presStyleIdx="4" presStyleCnt="6"/>
      <dgm:spPr/>
      <dgm:t>
        <a:bodyPr/>
        <a:lstStyle/>
        <a:p>
          <a:endParaRPr lang="en-US"/>
        </a:p>
      </dgm:t>
    </dgm:pt>
    <dgm:pt modelId="{7C6DAACA-A89D-3D46-954A-38778C34BF1D}" type="pres">
      <dgm:prSet presAssocID="{EF2800BC-D9C9-944B-857D-50F95E9E0BC7}" presName="hierChild3" presStyleCnt="0"/>
      <dgm:spPr/>
    </dgm:pt>
    <dgm:pt modelId="{408E22FE-8AA7-2742-842A-D912EEEC1051}" type="pres">
      <dgm:prSet presAssocID="{80262359-A1A6-614E-A54F-7D6F0D95188D}" presName="Name25" presStyleLbl="parChTrans1D3" presStyleIdx="5" presStyleCnt="6"/>
      <dgm:spPr/>
      <dgm:t>
        <a:bodyPr/>
        <a:lstStyle/>
        <a:p>
          <a:endParaRPr lang="en-US"/>
        </a:p>
      </dgm:t>
    </dgm:pt>
    <dgm:pt modelId="{4277FDE0-0CCC-B243-A8F7-FA17FB95BB9D}" type="pres">
      <dgm:prSet presAssocID="{80262359-A1A6-614E-A54F-7D6F0D95188D}" presName="connTx" presStyleLbl="parChTrans1D3" presStyleIdx="5" presStyleCnt="6"/>
      <dgm:spPr/>
      <dgm:t>
        <a:bodyPr/>
        <a:lstStyle/>
        <a:p>
          <a:endParaRPr lang="en-US"/>
        </a:p>
      </dgm:t>
    </dgm:pt>
    <dgm:pt modelId="{3BE7C848-6AF1-F144-A60D-D34E3F8B14E0}" type="pres">
      <dgm:prSet presAssocID="{1EDEB811-6736-A041-97DA-1A598C0DC846}" presName="Name30" presStyleCnt="0"/>
      <dgm:spPr/>
    </dgm:pt>
    <dgm:pt modelId="{FB6FC7C3-376C-F34E-85F2-829E2BBB57D6}" type="pres">
      <dgm:prSet presAssocID="{1EDEB811-6736-A041-97DA-1A598C0DC846}" presName="level2Shape" presStyleLbl="node3" presStyleIdx="5" presStyleCnt="6"/>
      <dgm:spPr/>
      <dgm:t>
        <a:bodyPr/>
        <a:lstStyle/>
        <a:p>
          <a:endParaRPr lang="en-US"/>
        </a:p>
      </dgm:t>
    </dgm:pt>
    <dgm:pt modelId="{073E8516-9F69-FD4E-9A37-E9BB161BCA53}" type="pres">
      <dgm:prSet presAssocID="{1EDEB811-6736-A041-97DA-1A598C0DC846}" presName="hierChild3" presStyleCnt="0"/>
      <dgm:spPr/>
    </dgm:pt>
    <dgm:pt modelId="{7D6C81F2-55CF-4947-BF0F-F028507A9250}" type="pres">
      <dgm:prSet presAssocID="{AA9F3DBD-F7BB-1C49-A582-EB9F17BB19F0}" presName="bgShapesFlow" presStyleCnt="0"/>
      <dgm:spPr/>
    </dgm:pt>
    <dgm:pt modelId="{14D34A0E-923C-964A-B35D-34FAED942083}" type="pres">
      <dgm:prSet presAssocID="{557B4799-A2A0-A646-A028-7854654707BD}" presName="rectComp" presStyleCnt="0"/>
      <dgm:spPr/>
    </dgm:pt>
    <dgm:pt modelId="{579E3AB4-45DB-A44E-92BC-9BFDA40D49D6}" type="pres">
      <dgm:prSet presAssocID="{557B4799-A2A0-A646-A028-7854654707BD}" presName="bgRect" presStyleLbl="bgShp" presStyleIdx="0" presStyleCnt="3"/>
      <dgm:spPr/>
      <dgm:t>
        <a:bodyPr/>
        <a:lstStyle/>
        <a:p>
          <a:endParaRPr lang="en-US"/>
        </a:p>
      </dgm:t>
    </dgm:pt>
    <dgm:pt modelId="{B493ABF3-C34D-2E44-AD9B-3B8FB5866393}" type="pres">
      <dgm:prSet presAssocID="{557B4799-A2A0-A646-A028-7854654707B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411F9-6C0F-B743-A9CE-A8B22C6F744A}" type="pres">
      <dgm:prSet presAssocID="{557B4799-A2A0-A646-A028-7854654707BD}" presName="spComp" presStyleCnt="0"/>
      <dgm:spPr/>
    </dgm:pt>
    <dgm:pt modelId="{10FAF09D-D217-8C4E-860B-0D8B38F01D42}" type="pres">
      <dgm:prSet presAssocID="{557B4799-A2A0-A646-A028-7854654707BD}" presName="hSp" presStyleCnt="0"/>
      <dgm:spPr/>
    </dgm:pt>
    <dgm:pt modelId="{D8E3A0CB-2A96-BC48-B516-3A5B9485BDBC}" type="pres">
      <dgm:prSet presAssocID="{A587F474-78F1-B241-955C-C9E45803F8A4}" presName="rectComp" presStyleCnt="0"/>
      <dgm:spPr/>
    </dgm:pt>
    <dgm:pt modelId="{18E37FF9-DE10-3B42-B01C-362A97EEF3E7}" type="pres">
      <dgm:prSet presAssocID="{A587F474-78F1-B241-955C-C9E45803F8A4}" presName="bgRect" presStyleLbl="bgShp" presStyleIdx="1" presStyleCnt="3"/>
      <dgm:spPr/>
      <dgm:t>
        <a:bodyPr/>
        <a:lstStyle/>
        <a:p>
          <a:endParaRPr lang="en-US"/>
        </a:p>
      </dgm:t>
    </dgm:pt>
    <dgm:pt modelId="{7CD1A59E-0C14-AB4C-AD87-10A31FBC5B38}" type="pres">
      <dgm:prSet presAssocID="{A587F474-78F1-B241-955C-C9E45803F8A4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DD95F-1503-0748-AFEA-C44B37A27AF2}" type="pres">
      <dgm:prSet presAssocID="{A587F474-78F1-B241-955C-C9E45803F8A4}" presName="spComp" presStyleCnt="0"/>
      <dgm:spPr/>
    </dgm:pt>
    <dgm:pt modelId="{7BBDF593-DA55-B544-8458-0DB82A5C00DE}" type="pres">
      <dgm:prSet presAssocID="{A587F474-78F1-B241-955C-C9E45803F8A4}" presName="hSp" presStyleCnt="0"/>
      <dgm:spPr/>
    </dgm:pt>
    <dgm:pt modelId="{73CE4623-5902-8A47-AA7C-09FB2CC52103}" type="pres">
      <dgm:prSet presAssocID="{75C052F6-E221-704F-AFD1-FCD738FABB65}" presName="rectComp" presStyleCnt="0"/>
      <dgm:spPr/>
    </dgm:pt>
    <dgm:pt modelId="{7174990A-CC95-184B-8199-20393926C504}" type="pres">
      <dgm:prSet presAssocID="{75C052F6-E221-704F-AFD1-FCD738FABB65}" presName="bgRect" presStyleLbl="bgShp" presStyleIdx="2" presStyleCnt="3"/>
      <dgm:spPr/>
      <dgm:t>
        <a:bodyPr/>
        <a:lstStyle/>
        <a:p>
          <a:endParaRPr lang="en-US"/>
        </a:p>
      </dgm:t>
    </dgm:pt>
    <dgm:pt modelId="{4A60ED91-E656-CB4A-9848-A44B2688FDA8}" type="pres">
      <dgm:prSet presAssocID="{75C052F6-E221-704F-AFD1-FCD738FABB6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AE50D8-F46C-234E-B3FA-EAB0F8DD8ABA}" type="presOf" srcId="{51182ECD-8198-D740-96F0-82E173341AE6}" destId="{F67DA979-84CD-FE42-9E6E-16A53003E546}" srcOrd="0" destOrd="0" presId="urn:microsoft.com/office/officeart/2005/8/layout/hierarchy5"/>
    <dgm:cxn modelId="{913069DE-48A9-464F-AF1B-0FD9C267089D}" srcId="{9CAE666A-ABFD-DB40-8077-53DD09C06384}" destId="{5450C427-54D9-914F-84E2-7032F555E6D6}" srcOrd="1" destOrd="0" parTransId="{51182ECD-8198-D740-96F0-82E173341AE6}" sibTransId="{102F3B6B-245D-B448-8327-EC8790086590}"/>
    <dgm:cxn modelId="{6D4D39C5-1536-1344-ACF3-ED94F205A4AD}" srcId="{AA9F3DBD-F7BB-1C49-A582-EB9F17BB19F0}" destId="{75C052F6-E221-704F-AFD1-FCD738FABB65}" srcOrd="3" destOrd="0" parTransId="{B6114B0B-F992-F14C-A3CA-DE2E4CF57F56}" sibTransId="{F928F414-1778-CC45-AAD0-230C17C37DCB}"/>
    <dgm:cxn modelId="{D79BB5BA-D711-7E47-BA3F-F35E65A321CF}" type="presOf" srcId="{9CAE666A-ABFD-DB40-8077-53DD09C06384}" destId="{500CED86-244E-5946-B2BD-8C7A185D129F}" srcOrd="0" destOrd="0" presId="urn:microsoft.com/office/officeart/2005/8/layout/hierarchy5"/>
    <dgm:cxn modelId="{5F478BD8-A452-2044-AC56-53F47027C55A}" type="presOf" srcId="{5450C427-54D9-914F-84E2-7032F555E6D6}" destId="{B7DDB90E-7263-3046-8D72-DAD8E007F8AF}" srcOrd="0" destOrd="0" presId="urn:microsoft.com/office/officeart/2005/8/layout/hierarchy5"/>
    <dgm:cxn modelId="{31E09B66-6761-9B4A-AA85-C303A2CCA399}" srcId="{9CAE666A-ABFD-DB40-8077-53DD09C06384}" destId="{14545407-1D3A-FB43-B432-1446B4723DA6}" srcOrd="0" destOrd="0" parTransId="{B29FF1BD-5983-9549-BC44-E2D90CA3698A}" sibTransId="{D9508C47-515A-D64E-A4C3-F0EFE693CBE8}"/>
    <dgm:cxn modelId="{088522B4-A2EA-6E4A-8870-8F346C3C7E05}" srcId="{AA9F3DBD-F7BB-1C49-A582-EB9F17BB19F0}" destId="{557B4799-A2A0-A646-A028-7854654707BD}" srcOrd="1" destOrd="0" parTransId="{858FB721-5C80-C24D-9BFC-5C87D07646E7}" sibTransId="{9521C026-30AA-664C-9C50-6E8A99AE0343}"/>
    <dgm:cxn modelId="{0152A444-EF32-DA40-8980-494C5D8BA50D}" type="presOf" srcId="{80262359-A1A6-614E-A54F-7D6F0D95188D}" destId="{4277FDE0-0CCC-B243-A8F7-FA17FB95BB9D}" srcOrd="1" destOrd="0" presId="urn:microsoft.com/office/officeart/2005/8/layout/hierarchy5"/>
    <dgm:cxn modelId="{D768AB38-CD97-DC45-AC9E-46F3A5A0A512}" type="presOf" srcId="{557B4799-A2A0-A646-A028-7854654707BD}" destId="{B493ABF3-C34D-2E44-AD9B-3B8FB5866393}" srcOrd="1" destOrd="0" presId="urn:microsoft.com/office/officeart/2005/8/layout/hierarchy5"/>
    <dgm:cxn modelId="{35336B64-B998-3A43-89E8-EA39A5AA3E4A}" type="presOf" srcId="{AA9F3DBD-F7BB-1C49-A582-EB9F17BB19F0}" destId="{FA5EAE66-7B28-2A4A-A638-9BB2711D46CF}" srcOrd="0" destOrd="0" presId="urn:microsoft.com/office/officeart/2005/8/layout/hierarchy5"/>
    <dgm:cxn modelId="{D03C5CD0-81BD-974F-B3F1-FECC95A9C2EB}" type="presOf" srcId="{E9A6FF1F-7DCA-B34D-BF12-843F3A8165B6}" destId="{370EC377-364E-404D-B4CE-1CBB6D961F8E}" srcOrd="0" destOrd="0" presId="urn:microsoft.com/office/officeart/2005/8/layout/hierarchy5"/>
    <dgm:cxn modelId="{CA1B8542-E6E1-5B47-9ACA-FCA5E3449974}" type="presOf" srcId="{51182ECD-8198-D740-96F0-82E173341AE6}" destId="{43149D5B-8FD0-4349-8BF2-DB4CC30F2175}" srcOrd="1" destOrd="0" presId="urn:microsoft.com/office/officeart/2005/8/layout/hierarchy5"/>
    <dgm:cxn modelId="{C3A910D0-6498-6047-B7B5-11248E3434FA}" type="presOf" srcId="{7A2DD305-D0EF-F644-850F-9B97A4FCA65C}" destId="{4E71A5B5-7D5F-5644-9B51-EC37719FA672}" srcOrd="1" destOrd="0" presId="urn:microsoft.com/office/officeart/2005/8/layout/hierarchy5"/>
    <dgm:cxn modelId="{5A2C5FBE-5FCF-D74B-A11D-F4E8482C4B79}" type="presOf" srcId="{3FEF81DD-8B81-7843-834F-EA0CA19251F2}" destId="{D8FD1B6D-CD06-E645-90CA-590676D43287}" srcOrd="1" destOrd="0" presId="urn:microsoft.com/office/officeart/2005/8/layout/hierarchy5"/>
    <dgm:cxn modelId="{EF7AD3DD-C68B-7A48-A0C2-1CF2037F1937}" type="presOf" srcId="{EF2800BC-D9C9-944B-857D-50F95E9E0BC7}" destId="{7402D355-14FE-3C47-A2EC-6AA2EEA33618}" srcOrd="0" destOrd="0" presId="urn:microsoft.com/office/officeart/2005/8/layout/hierarchy5"/>
    <dgm:cxn modelId="{A2DD5433-39B9-4547-9D6D-5C721B629110}" type="presOf" srcId="{8BB42872-B1D3-DA44-A9A4-A7537D866148}" destId="{33C2CB67-95AD-B544-8F2B-7CF42850C5C1}" srcOrd="0" destOrd="0" presId="urn:microsoft.com/office/officeart/2005/8/layout/hierarchy5"/>
    <dgm:cxn modelId="{20CD4AAF-BEA2-514C-9CAF-1D87E331E119}" srcId="{AA9F3DBD-F7BB-1C49-A582-EB9F17BB19F0}" destId="{A587F474-78F1-B241-955C-C9E45803F8A4}" srcOrd="2" destOrd="0" parTransId="{8A80B777-6960-E64E-AFAA-F106C42EEDB7}" sibTransId="{8E76AF33-E504-8A45-99A9-BB887F46DEFB}"/>
    <dgm:cxn modelId="{5BDBCB26-7ECD-EA46-A422-728201082025}" srcId="{5450C427-54D9-914F-84E2-7032F555E6D6}" destId="{BA5C925D-86AB-914F-B342-32D2770B8EAC}" srcOrd="0" destOrd="0" parTransId="{8BB42872-B1D3-DA44-A9A4-A7537D866148}" sibTransId="{3AAFC981-9366-0D47-8AA2-0323917B1FF8}"/>
    <dgm:cxn modelId="{2FFAE862-11B7-5B49-BE01-F13560518D58}" type="presOf" srcId="{557B4799-A2A0-A646-A028-7854654707BD}" destId="{579E3AB4-45DB-A44E-92BC-9BFDA40D49D6}" srcOrd="0" destOrd="0" presId="urn:microsoft.com/office/officeart/2005/8/layout/hierarchy5"/>
    <dgm:cxn modelId="{3BE49711-9CB8-FC48-9F02-DC233040EBA8}" type="presOf" srcId="{B29FF1BD-5983-9549-BC44-E2D90CA3698A}" destId="{2ACB25F3-EE41-D147-A8F0-BED62C98AE3B}" srcOrd="0" destOrd="0" presId="urn:microsoft.com/office/officeart/2005/8/layout/hierarchy5"/>
    <dgm:cxn modelId="{BA448E54-C7E4-8F49-9737-8BD6B3D73C5C}" type="presOf" srcId="{A28870F3-D054-1947-8182-95C8AA7FA431}" destId="{CCAE2B8C-5557-9B48-BD04-3B1A0D6BBC0D}" srcOrd="1" destOrd="0" presId="urn:microsoft.com/office/officeart/2005/8/layout/hierarchy5"/>
    <dgm:cxn modelId="{BC46C126-DD1F-2348-B8D2-280E245CBC06}" type="presOf" srcId="{A28870F3-D054-1947-8182-95C8AA7FA431}" destId="{1738A623-6DB7-B740-8FFC-4DE0C8811060}" srcOrd="0" destOrd="0" presId="urn:microsoft.com/office/officeart/2005/8/layout/hierarchy5"/>
    <dgm:cxn modelId="{69C5A53E-9B0F-DB42-A273-9920311C9B36}" type="presOf" srcId="{3FEF81DD-8B81-7843-834F-EA0CA19251F2}" destId="{ADB2A0CA-0C61-7145-8EF3-484C29649C1F}" srcOrd="0" destOrd="0" presId="urn:microsoft.com/office/officeart/2005/8/layout/hierarchy5"/>
    <dgm:cxn modelId="{AF7CF3E1-4EFD-364E-A6E8-BCD88C0820BE}" type="presOf" srcId="{A587F474-78F1-B241-955C-C9E45803F8A4}" destId="{18E37FF9-DE10-3B42-B01C-362A97EEF3E7}" srcOrd="0" destOrd="0" presId="urn:microsoft.com/office/officeart/2005/8/layout/hierarchy5"/>
    <dgm:cxn modelId="{D640FFA5-5839-514A-B230-4D98EFEB4F1C}" type="presOf" srcId="{7A2DD305-D0EF-F644-850F-9B97A4FCA65C}" destId="{C8309C5B-04D6-7F43-A214-49595F6BD40C}" srcOrd="0" destOrd="0" presId="urn:microsoft.com/office/officeart/2005/8/layout/hierarchy5"/>
    <dgm:cxn modelId="{86A89B83-0DEC-2F4A-89F2-29AF74C664DA}" srcId="{0CBBF424-76B9-E540-8DE5-9353251547C8}" destId="{CAF68F6C-8CF7-BC45-80DB-6AEE466A5AA7}" srcOrd="0" destOrd="0" parTransId="{044B76C1-A1A4-E743-A112-4BACAD89FE68}" sibTransId="{118A5050-8DD5-4248-841E-BF966AFA7090}"/>
    <dgm:cxn modelId="{8A306BBE-4F97-D24E-8AF1-D6C570B432CE}" type="presOf" srcId="{8BB42872-B1D3-DA44-A9A4-A7537D866148}" destId="{C54927F5-FAC6-B04F-B713-DD558D9450FF}" srcOrd="1" destOrd="0" presId="urn:microsoft.com/office/officeart/2005/8/layout/hierarchy5"/>
    <dgm:cxn modelId="{F8A2B823-9FF3-5441-AEDE-13B50C40FCC7}" type="presOf" srcId="{A411A7DF-3460-6D40-AD60-58B7B4FBB4D2}" destId="{A373CE67-CDC8-B64B-B3D9-401F45202394}" srcOrd="0" destOrd="0" presId="urn:microsoft.com/office/officeart/2005/8/layout/hierarchy5"/>
    <dgm:cxn modelId="{2EC97FD2-BF9B-254C-B981-96AF29DB9E12}" type="presOf" srcId="{75C052F6-E221-704F-AFD1-FCD738FABB65}" destId="{7174990A-CC95-184B-8199-20393926C504}" srcOrd="0" destOrd="0" presId="urn:microsoft.com/office/officeart/2005/8/layout/hierarchy5"/>
    <dgm:cxn modelId="{6FA74D6D-C36F-4A42-AB73-34E22FA707CC}" type="presOf" srcId="{A587F474-78F1-B241-955C-C9E45803F8A4}" destId="{7CD1A59E-0C14-AB4C-AD87-10A31FBC5B38}" srcOrd="1" destOrd="0" presId="urn:microsoft.com/office/officeart/2005/8/layout/hierarchy5"/>
    <dgm:cxn modelId="{B6E9D5D4-DF19-2041-9E92-80EAB65AE9B9}" type="presOf" srcId="{80262359-A1A6-614E-A54F-7D6F0D95188D}" destId="{408E22FE-8AA7-2742-842A-D912EEEC1051}" srcOrd="0" destOrd="0" presId="urn:microsoft.com/office/officeart/2005/8/layout/hierarchy5"/>
    <dgm:cxn modelId="{75CA10A6-F9C1-444D-82A3-334CB37C2EE0}" type="presOf" srcId="{14545407-1D3A-FB43-B432-1446B4723DA6}" destId="{5BBEB0DE-27B7-3D4B-A171-613BA46A9D74}" srcOrd="0" destOrd="0" presId="urn:microsoft.com/office/officeart/2005/8/layout/hierarchy5"/>
    <dgm:cxn modelId="{70D0E9A6-85DC-0841-A216-B1DF7EA7A601}" type="presOf" srcId="{044B76C1-A1A4-E743-A112-4BACAD89FE68}" destId="{64B70937-C2DF-2945-BDAE-BDE43B0EAA95}" srcOrd="1" destOrd="0" presId="urn:microsoft.com/office/officeart/2005/8/layout/hierarchy5"/>
    <dgm:cxn modelId="{50DD778E-D61B-B04A-AC61-D3A332F0178D}" type="presOf" srcId="{1EDEB811-6736-A041-97DA-1A598C0DC846}" destId="{FB6FC7C3-376C-F34E-85F2-829E2BBB57D6}" srcOrd="0" destOrd="0" presId="urn:microsoft.com/office/officeart/2005/8/layout/hierarchy5"/>
    <dgm:cxn modelId="{928CE89A-40D1-8B4F-B649-3AE6BDC92515}" srcId="{14545407-1D3A-FB43-B432-1446B4723DA6}" destId="{A411A7DF-3460-6D40-AD60-58B7B4FBB4D2}" srcOrd="1" destOrd="0" parTransId="{A28870F3-D054-1947-8182-95C8AA7FA431}" sibTransId="{E20D1699-3910-F64E-8276-160DE29B80F6}"/>
    <dgm:cxn modelId="{A41379AF-ADF3-304F-BF98-F7409FCD8F20}" type="presOf" srcId="{E9A6FF1F-7DCA-B34D-BF12-843F3A8165B6}" destId="{E87D544E-A408-F644-ABA4-EE23B195DF5E}" srcOrd="1" destOrd="0" presId="urn:microsoft.com/office/officeart/2005/8/layout/hierarchy5"/>
    <dgm:cxn modelId="{374AC3F9-53C0-DC4D-97B4-84C09BDBB7B2}" srcId="{0CBBF424-76B9-E540-8DE5-9353251547C8}" destId="{1EDEB811-6736-A041-97DA-1A598C0DC846}" srcOrd="2" destOrd="0" parTransId="{80262359-A1A6-614E-A54F-7D6F0D95188D}" sibTransId="{5EBB091A-262C-7146-8F14-65905F338989}"/>
    <dgm:cxn modelId="{F3C27DFC-7C71-EF4C-A4BC-E8CBF05D4B1B}" srcId="{9CAE666A-ABFD-DB40-8077-53DD09C06384}" destId="{0CBBF424-76B9-E540-8DE5-9353251547C8}" srcOrd="2" destOrd="0" parTransId="{7A2DD305-D0EF-F644-850F-9B97A4FCA65C}" sibTransId="{7F4BF886-6E5F-9347-ADEB-EDDF7635496C}"/>
    <dgm:cxn modelId="{F40D424C-07D8-CB4A-A599-BD613CCE03CF}" type="presOf" srcId="{0CBBF424-76B9-E540-8DE5-9353251547C8}" destId="{6425A93B-6392-2D4C-83D5-F58FCC418432}" srcOrd="0" destOrd="0" presId="urn:microsoft.com/office/officeart/2005/8/layout/hierarchy5"/>
    <dgm:cxn modelId="{429AB96E-7228-4B4E-A227-34A51D2C79D5}" type="presOf" srcId="{C54ECED1-49CD-8045-B3A9-D6C3A6667BCE}" destId="{44975269-4578-D24E-8E57-7E38CB7A9E69}" srcOrd="0" destOrd="0" presId="urn:microsoft.com/office/officeart/2005/8/layout/hierarchy5"/>
    <dgm:cxn modelId="{2DA552A0-4777-2445-A5E8-2910716980C8}" type="presOf" srcId="{B29FF1BD-5983-9549-BC44-E2D90CA3698A}" destId="{52C49A3C-C562-AA4B-B433-2041BBE461E3}" srcOrd="1" destOrd="0" presId="urn:microsoft.com/office/officeart/2005/8/layout/hierarchy5"/>
    <dgm:cxn modelId="{3538DC31-A881-2C43-A306-86281B3C537B}" type="presOf" srcId="{75C052F6-E221-704F-AFD1-FCD738FABB65}" destId="{4A60ED91-E656-CB4A-9848-A44B2688FDA8}" srcOrd="1" destOrd="0" presId="urn:microsoft.com/office/officeart/2005/8/layout/hierarchy5"/>
    <dgm:cxn modelId="{BFDD7896-6EB2-CF4C-9802-E81FE39D95BA}" srcId="{AA9F3DBD-F7BB-1C49-A582-EB9F17BB19F0}" destId="{9CAE666A-ABFD-DB40-8077-53DD09C06384}" srcOrd="0" destOrd="0" parTransId="{0A5B4973-E6D6-B948-B1B3-0F4DC4FA7820}" sibTransId="{AC372E3A-175E-3349-BC46-A27FB270BF39}"/>
    <dgm:cxn modelId="{E65C985D-9CD3-584A-8BCC-7D311303F87D}" type="presOf" srcId="{044B76C1-A1A4-E743-A112-4BACAD89FE68}" destId="{165046F6-D39B-5940-B889-142C1D8F7AF2}" srcOrd="0" destOrd="0" presId="urn:microsoft.com/office/officeart/2005/8/layout/hierarchy5"/>
    <dgm:cxn modelId="{CF7226C4-841A-9348-861E-1E66E62284FC}" type="presOf" srcId="{BA5C925D-86AB-914F-B342-32D2770B8EAC}" destId="{2D0C9DE4-85A1-E84C-8876-EF5705EB102E}" srcOrd="0" destOrd="0" presId="urn:microsoft.com/office/officeart/2005/8/layout/hierarchy5"/>
    <dgm:cxn modelId="{499A4659-FBCC-2349-942B-AD283445122D}" srcId="{0CBBF424-76B9-E540-8DE5-9353251547C8}" destId="{EF2800BC-D9C9-944B-857D-50F95E9E0BC7}" srcOrd="1" destOrd="0" parTransId="{E9A6FF1F-7DCA-B34D-BF12-843F3A8165B6}" sibTransId="{33B4574A-3D54-5E47-94BD-A73E02E1DB9A}"/>
    <dgm:cxn modelId="{679C08AB-06F6-2946-8836-05D7B45FDF5A}" srcId="{14545407-1D3A-FB43-B432-1446B4723DA6}" destId="{C54ECED1-49CD-8045-B3A9-D6C3A6667BCE}" srcOrd="0" destOrd="0" parTransId="{3FEF81DD-8B81-7843-834F-EA0CA19251F2}" sibTransId="{126CC7DD-0376-0146-8B48-D8A20F17410B}"/>
    <dgm:cxn modelId="{15B4CCA3-3898-FB43-A537-404B6ECF68BD}" type="presOf" srcId="{CAF68F6C-8CF7-BC45-80DB-6AEE466A5AA7}" destId="{755EAF48-EC3C-A945-B845-F78E44C42715}" srcOrd="0" destOrd="0" presId="urn:microsoft.com/office/officeart/2005/8/layout/hierarchy5"/>
    <dgm:cxn modelId="{F0A2821C-87A8-084C-A6B4-889DEBD163A7}" type="presParOf" srcId="{FA5EAE66-7B28-2A4A-A638-9BB2711D46CF}" destId="{E4CB9BC2-F2F3-4B4E-AEC1-8CCDD3CD1EE0}" srcOrd="0" destOrd="0" presId="urn:microsoft.com/office/officeart/2005/8/layout/hierarchy5"/>
    <dgm:cxn modelId="{EA141D00-5816-7F4B-AF06-BFC9472F3E4A}" type="presParOf" srcId="{E4CB9BC2-F2F3-4B4E-AEC1-8CCDD3CD1EE0}" destId="{58342B21-8466-9943-BFBB-35AC2405F5C4}" srcOrd="0" destOrd="0" presId="urn:microsoft.com/office/officeart/2005/8/layout/hierarchy5"/>
    <dgm:cxn modelId="{8D3D7B65-D6BD-EA4D-AAED-490D1E728FAA}" type="presParOf" srcId="{E4CB9BC2-F2F3-4B4E-AEC1-8CCDD3CD1EE0}" destId="{1EFF0226-BA4E-5B4D-8DFA-8F5721B1FB9A}" srcOrd="1" destOrd="0" presId="urn:microsoft.com/office/officeart/2005/8/layout/hierarchy5"/>
    <dgm:cxn modelId="{1230EFA8-A546-764F-A432-0E79EBD9AFF7}" type="presParOf" srcId="{1EFF0226-BA4E-5B4D-8DFA-8F5721B1FB9A}" destId="{2A664CA9-C601-D546-845B-14F1BE9C7C96}" srcOrd="0" destOrd="0" presId="urn:microsoft.com/office/officeart/2005/8/layout/hierarchy5"/>
    <dgm:cxn modelId="{521D524D-27DF-A840-9B55-79E290087A52}" type="presParOf" srcId="{2A664CA9-C601-D546-845B-14F1BE9C7C96}" destId="{500CED86-244E-5946-B2BD-8C7A185D129F}" srcOrd="0" destOrd="0" presId="urn:microsoft.com/office/officeart/2005/8/layout/hierarchy5"/>
    <dgm:cxn modelId="{F3FABAD4-32BB-A148-BB36-6A0E2E3962F7}" type="presParOf" srcId="{2A664CA9-C601-D546-845B-14F1BE9C7C96}" destId="{72C87A76-4291-4D4D-AE18-EC7906DBB43A}" srcOrd="1" destOrd="0" presId="urn:microsoft.com/office/officeart/2005/8/layout/hierarchy5"/>
    <dgm:cxn modelId="{EEEF9651-3D98-2A4C-BFEB-3016B632D3AE}" type="presParOf" srcId="{72C87A76-4291-4D4D-AE18-EC7906DBB43A}" destId="{2ACB25F3-EE41-D147-A8F0-BED62C98AE3B}" srcOrd="0" destOrd="0" presId="urn:microsoft.com/office/officeart/2005/8/layout/hierarchy5"/>
    <dgm:cxn modelId="{606974C7-B97F-E643-843C-FB77ED146262}" type="presParOf" srcId="{2ACB25F3-EE41-D147-A8F0-BED62C98AE3B}" destId="{52C49A3C-C562-AA4B-B433-2041BBE461E3}" srcOrd="0" destOrd="0" presId="urn:microsoft.com/office/officeart/2005/8/layout/hierarchy5"/>
    <dgm:cxn modelId="{9EC68F54-AABE-C244-8686-7E2833B43CF9}" type="presParOf" srcId="{72C87A76-4291-4D4D-AE18-EC7906DBB43A}" destId="{7E389932-84DF-E240-87FC-C9486090761B}" srcOrd="1" destOrd="0" presId="urn:microsoft.com/office/officeart/2005/8/layout/hierarchy5"/>
    <dgm:cxn modelId="{F4C7604C-B22B-3D48-A06F-DFBE6F4025B1}" type="presParOf" srcId="{7E389932-84DF-E240-87FC-C9486090761B}" destId="{5BBEB0DE-27B7-3D4B-A171-613BA46A9D74}" srcOrd="0" destOrd="0" presId="urn:microsoft.com/office/officeart/2005/8/layout/hierarchy5"/>
    <dgm:cxn modelId="{40CA22EE-A282-7644-8DC5-8A1B888A602E}" type="presParOf" srcId="{7E389932-84DF-E240-87FC-C9486090761B}" destId="{1D1AF05B-10CA-D446-AB3A-8037D215E1B5}" srcOrd="1" destOrd="0" presId="urn:microsoft.com/office/officeart/2005/8/layout/hierarchy5"/>
    <dgm:cxn modelId="{E37BFA6E-FF9F-7A47-B5C3-071DD7E937F6}" type="presParOf" srcId="{1D1AF05B-10CA-D446-AB3A-8037D215E1B5}" destId="{ADB2A0CA-0C61-7145-8EF3-484C29649C1F}" srcOrd="0" destOrd="0" presId="urn:microsoft.com/office/officeart/2005/8/layout/hierarchy5"/>
    <dgm:cxn modelId="{13967F37-F81A-904D-9E52-83AFAF0F7FE5}" type="presParOf" srcId="{ADB2A0CA-0C61-7145-8EF3-484C29649C1F}" destId="{D8FD1B6D-CD06-E645-90CA-590676D43287}" srcOrd="0" destOrd="0" presId="urn:microsoft.com/office/officeart/2005/8/layout/hierarchy5"/>
    <dgm:cxn modelId="{8EDEAB96-41CE-7A40-8DB6-3FBE81F643F9}" type="presParOf" srcId="{1D1AF05B-10CA-D446-AB3A-8037D215E1B5}" destId="{A5A79575-5826-B94C-8C0B-6AFC709AFF47}" srcOrd="1" destOrd="0" presId="urn:microsoft.com/office/officeart/2005/8/layout/hierarchy5"/>
    <dgm:cxn modelId="{2A93EB5C-DA08-4246-B172-1B91D3BC56EB}" type="presParOf" srcId="{A5A79575-5826-B94C-8C0B-6AFC709AFF47}" destId="{44975269-4578-D24E-8E57-7E38CB7A9E69}" srcOrd="0" destOrd="0" presId="urn:microsoft.com/office/officeart/2005/8/layout/hierarchy5"/>
    <dgm:cxn modelId="{F481C433-CF94-A24A-8D50-43F579FD357A}" type="presParOf" srcId="{A5A79575-5826-B94C-8C0B-6AFC709AFF47}" destId="{C901D7AE-765A-D84D-9B99-2DCF9D622F67}" srcOrd="1" destOrd="0" presId="urn:microsoft.com/office/officeart/2005/8/layout/hierarchy5"/>
    <dgm:cxn modelId="{92B76CA5-08D2-DE48-97B0-5F8B1C0CB413}" type="presParOf" srcId="{1D1AF05B-10CA-D446-AB3A-8037D215E1B5}" destId="{1738A623-6DB7-B740-8FFC-4DE0C8811060}" srcOrd="2" destOrd="0" presId="urn:microsoft.com/office/officeart/2005/8/layout/hierarchy5"/>
    <dgm:cxn modelId="{01F26F88-63A9-DC45-BC09-AA8599DD5A83}" type="presParOf" srcId="{1738A623-6DB7-B740-8FFC-4DE0C8811060}" destId="{CCAE2B8C-5557-9B48-BD04-3B1A0D6BBC0D}" srcOrd="0" destOrd="0" presId="urn:microsoft.com/office/officeart/2005/8/layout/hierarchy5"/>
    <dgm:cxn modelId="{F25C8EE1-06F8-0249-96E2-FFBF3F40A8D1}" type="presParOf" srcId="{1D1AF05B-10CA-D446-AB3A-8037D215E1B5}" destId="{C50A6D1A-3E75-B048-90E5-8A327C254F41}" srcOrd="3" destOrd="0" presId="urn:microsoft.com/office/officeart/2005/8/layout/hierarchy5"/>
    <dgm:cxn modelId="{A5B30381-3F58-2541-901B-8E456923F530}" type="presParOf" srcId="{C50A6D1A-3E75-B048-90E5-8A327C254F41}" destId="{A373CE67-CDC8-B64B-B3D9-401F45202394}" srcOrd="0" destOrd="0" presId="urn:microsoft.com/office/officeart/2005/8/layout/hierarchy5"/>
    <dgm:cxn modelId="{0B29B8AD-F85E-B348-8934-E98B633E7937}" type="presParOf" srcId="{C50A6D1A-3E75-B048-90E5-8A327C254F41}" destId="{E222050C-EB46-2646-9452-5E8452D9F03B}" srcOrd="1" destOrd="0" presId="urn:microsoft.com/office/officeart/2005/8/layout/hierarchy5"/>
    <dgm:cxn modelId="{ACEE97D8-A4C3-2641-807B-2D24D01737F7}" type="presParOf" srcId="{72C87A76-4291-4D4D-AE18-EC7906DBB43A}" destId="{F67DA979-84CD-FE42-9E6E-16A53003E546}" srcOrd="2" destOrd="0" presId="urn:microsoft.com/office/officeart/2005/8/layout/hierarchy5"/>
    <dgm:cxn modelId="{B13301E6-C901-E141-8383-1579696F1A7B}" type="presParOf" srcId="{F67DA979-84CD-FE42-9E6E-16A53003E546}" destId="{43149D5B-8FD0-4349-8BF2-DB4CC30F2175}" srcOrd="0" destOrd="0" presId="urn:microsoft.com/office/officeart/2005/8/layout/hierarchy5"/>
    <dgm:cxn modelId="{6CDC25CA-4895-8148-BA4D-1B121490833C}" type="presParOf" srcId="{72C87A76-4291-4D4D-AE18-EC7906DBB43A}" destId="{E0D8E8D4-6F99-2046-A092-79457C9B9074}" srcOrd="3" destOrd="0" presId="urn:microsoft.com/office/officeart/2005/8/layout/hierarchy5"/>
    <dgm:cxn modelId="{FD1FA8C5-BFF7-9F41-B640-83824F4F607D}" type="presParOf" srcId="{E0D8E8D4-6F99-2046-A092-79457C9B9074}" destId="{B7DDB90E-7263-3046-8D72-DAD8E007F8AF}" srcOrd="0" destOrd="0" presId="urn:microsoft.com/office/officeart/2005/8/layout/hierarchy5"/>
    <dgm:cxn modelId="{8C01EFD3-48D9-EE4A-A704-8593129B8B61}" type="presParOf" srcId="{E0D8E8D4-6F99-2046-A092-79457C9B9074}" destId="{B578780E-EDD6-2E4D-A80C-AB27FE085AF6}" srcOrd="1" destOrd="0" presId="urn:microsoft.com/office/officeart/2005/8/layout/hierarchy5"/>
    <dgm:cxn modelId="{B9D885AA-3AC6-DF4A-A10F-40A088047607}" type="presParOf" srcId="{B578780E-EDD6-2E4D-A80C-AB27FE085AF6}" destId="{33C2CB67-95AD-B544-8F2B-7CF42850C5C1}" srcOrd="0" destOrd="0" presId="urn:microsoft.com/office/officeart/2005/8/layout/hierarchy5"/>
    <dgm:cxn modelId="{F91C1EE6-FC06-EB4C-933B-E2C7AB15DB7D}" type="presParOf" srcId="{33C2CB67-95AD-B544-8F2B-7CF42850C5C1}" destId="{C54927F5-FAC6-B04F-B713-DD558D9450FF}" srcOrd="0" destOrd="0" presId="urn:microsoft.com/office/officeart/2005/8/layout/hierarchy5"/>
    <dgm:cxn modelId="{0266BFE1-877A-B047-871E-B37B14C0B4C2}" type="presParOf" srcId="{B578780E-EDD6-2E4D-A80C-AB27FE085AF6}" destId="{D25945C6-0607-3F43-8AAA-383BB8D43E6C}" srcOrd="1" destOrd="0" presId="urn:microsoft.com/office/officeart/2005/8/layout/hierarchy5"/>
    <dgm:cxn modelId="{C448FE95-6C5C-2740-B4AA-8ECBC3440C28}" type="presParOf" srcId="{D25945C6-0607-3F43-8AAA-383BB8D43E6C}" destId="{2D0C9DE4-85A1-E84C-8876-EF5705EB102E}" srcOrd="0" destOrd="0" presId="urn:microsoft.com/office/officeart/2005/8/layout/hierarchy5"/>
    <dgm:cxn modelId="{027469D3-3C77-3B44-9093-54754F69DF89}" type="presParOf" srcId="{D25945C6-0607-3F43-8AAA-383BB8D43E6C}" destId="{032D043B-460D-B243-B0D5-DE26947C285B}" srcOrd="1" destOrd="0" presId="urn:microsoft.com/office/officeart/2005/8/layout/hierarchy5"/>
    <dgm:cxn modelId="{9CA239A0-0030-3D4F-BD75-3145E8A8A139}" type="presParOf" srcId="{72C87A76-4291-4D4D-AE18-EC7906DBB43A}" destId="{C8309C5B-04D6-7F43-A214-49595F6BD40C}" srcOrd="4" destOrd="0" presId="urn:microsoft.com/office/officeart/2005/8/layout/hierarchy5"/>
    <dgm:cxn modelId="{A1790ACE-05DA-F747-BC74-BFA0B0439289}" type="presParOf" srcId="{C8309C5B-04D6-7F43-A214-49595F6BD40C}" destId="{4E71A5B5-7D5F-5644-9B51-EC37719FA672}" srcOrd="0" destOrd="0" presId="urn:microsoft.com/office/officeart/2005/8/layout/hierarchy5"/>
    <dgm:cxn modelId="{62625E0D-6FB5-9941-9FB6-EC6EF4B1FF79}" type="presParOf" srcId="{72C87A76-4291-4D4D-AE18-EC7906DBB43A}" destId="{88ADEF18-6002-CE43-934F-D21D8022BFB0}" srcOrd="5" destOrd="0" presId="urn:microsoft.com/office/officeart/2005/8/layout/hierarchy5"/>
    <dgm:cxn modelId="{941E3CF3-CA67-5940-B797-0D78D5C61993}" type="presParOf" srcId="{88ADEF18-6002-CE43-934F-D21D8022BFB0}" destId="{6425A93B-6392-2D4C-83D5-F58FCC418432}" srcOrd="0" destOrd="0" presId="urn:microsoft.com/office/officeart/2005/8/layout/hierarchy5"/>
    <dgm:cxn modelId="{96940390-1A57-DF47-98CE-7F36C990482C}" type="presParOf" srcId="{88ADEF18-6002-CE43-934F-D21D8022BFB0}" destId="{C46BDB63-F4E9-8E43-9C72-833075E5CDF7}" srcOrd="1" destOrd="0" presId="urn:microsoft.com/office/officeart/2005/8/layout/hierarchy5"/>
    <dgm:cxn modelId="{4255165C-0B4E-434E-9FDB-CA07C67A5C45}" type="presParOf" srcId="{C46BDB63-F4E9-8E43-9C72-833075E5CDF7}" destId="{165046F6-D39B-5940-B889-142C1D8F7AF2}" srcOrd="0" destOrd="0" presId="urn:microsoft.com/office/officeart/2005/8/layout/hierarchy5"/>
    <dgm:cxn modelId="{3B1CC593-CE2B-A343-958C-F48F11856CE5}" type="presParOf" srcId="{165046F6-D39B-5940-B889-142C1D8F7AF2}" destId="{64B70937-C2DF-2945-BDAE-BDE43B0EAA95}" srcOrd="0" destOrd="0" presId="urn:microsoft.com/office/officeart/2005/8/layout/hierarchy5"/>
    <dgm:cxn modelId="{B40406AC-464E-4A4F-925B-454687219D95}" type="presParOf" srcId="{C46BDB63-F4E9-8E43-9C72-833075E5CDF7}" destId="{E4FCDBE3-7448-5341-B392-14CB4E1897E2}" srcOrd="1" destOrd="0" presId="urn:microsoft.com/office/officeart/2005/8/layout/hierarchy5"/>
    <dgm:cxn modelId="{DD9E50F4-A376-AE40-BBF6-9B1558C5811C}" type="presParOf" srcId="{E4FCDBE3-7448-5341-B392-14CB4E1897E2}" destId="{755EAF48-EC3C-A945-B845-F78E44C42715}" srcOrd="0" destOrd="0" presId="urn:microsoft.com/office/officeart/2005/8/layout/hierarchy5"/>
    <dgm:cxn modelId="{2102B636-83CF-3445-8FD6-31E9A0F85113}" type="presParOf" srcId="{E4FCDBE3-7448-5341-B392-14CB4E1897E2}" destId="{78787670-7BEF-4241-A26F-9E526B6F8576}" srcOrd="1" destOrd="0" presId="urn:microsoft.com/office/officeart/2005/8/layout/hierarchy5"/>
    <dgm:cxn modelId="{4C11D00F-1FC3-3142-81C8-F41BD10D6CE9}" type="presParOf" srcId="{C46BDB63-F4E9-8E43-9C72-833075E5CDF7}" destId="{370EC377-364E-404D-B4CE-1CBB6D961F8E}" srcOrd="2" destOrd="0" presId="urn:microsoft.com/office/officeart/2005/8/layout/hierarchy5"/>
    <dgm:cxn modelId="{E8D917B0-41B7-5144-A464-A075EAFC746D}" type="presParOf" srcId="{370EC377-364E-404D-B4CE-1CBB6D961F8E}" destId="{E87D544E-A408-F644-ABA4-EE23B195DF5E}" srcOrd="0" destOrd="0" presId="urn:microsoft.com/office/officeart/2005/8/layout/hierarchy5"/>
    <dgm:cxn modelId="{9DA1D526-63B8-D84F-B9D7-733B44784421}" type="presParOf" srcId="{C46BDB63-F4E9-8E43-9C72-833075E5CDF7}" destId="{5DFEB86E-5716-4349-AAFB-5510E4DA4A89}" srcOrd="3" destOrd="0" presId="urn:microsoft.com/office/officeart/2005/8/layout/hierarchy5"/>
    <dgm:cxn modelId="{3538E22C-0888-3C41-9AA5-DB7594CA31CA}" type="presParOf" srcId="{5DFEB86E-5716-4349-AAFB-5510E4DA4A89}" destId="{7402D355-14FE-3C47-A2EC-6AA2EEA33618}" srcOrd="0" destOrd="0" presId="urn:microsoft.com/office/officeart/2005/8/layout/hierarchy5"/>
    <dgm:cxn modelId="{2279EF72-BE77-214A-8EF2-1C4FAEBAE862}" type="presParOf" srcId="{5DFEB86E-5716-4349-AAFB-5510E4DA4A89}" destId="{7C6DAACA-A89D-3D46-954A-38778C34BF1D}" srcOrd="1" destOrd="0" presId="urn:microsoft.com/office/officeart/2005/8/layout/hierarchy5"/>
    <dgm:cxn modelId="{41F3AC4B-0363-8146-8D9D-994B51624712}" type="presParOf" srcId="{C46BDB63-F4E9-8E43-9C72-833075E5CDF7}" destId="{408E22FE-8AA7-2742-842A-D912EEEC1051}" srcOrd="4" destOrd="0" presId="urn:microsoft.com/office/officeart/2005/8/layout/hierarchy5"/>
    <dgm:cxn modelId="{70B4361C-E327-7B41-8FAD-62B74ED6F826}" type="presParOf" srcId="{408E22FE-8AA7-2742-842A-D912EEEC1051}" destId="{4277FDE0-0CCC-B243-A8F7-FA17FB95BB9D}" srcOrd="0" destOrd="0" presId="urn:microsoft.com/office/officeart/2005/8/layout/hierarchy5"/>
    <dgm:cxn modelId="{01D1CA42-93D2-D849-AEBF-46C97E1F64E9}" type="presParOf" srcId="{C46BDB63-F4E9-8E43-9C72-833075E5CDF7}" destId="{3BE7C848-6AF1-F144-A60D-D34E3F8B14E0}" srcOrd="5" destOrd="0" presId="urn:microsoft.com/office/officeart/2005/8/layout/hierarchy5"/>
    <dgm:cxn modelId="{4D97AF0C-1B23-664F-BA62-03838DEC5D4F}" type="presParOf" srcId="{3BE7C848-6AF1-F144-A60D-D34E3F8B14E0}" destId="{FB6FC7C3-376C-F34E-85F2-829E2BBB57D6}" srcOrd="0" destOrd="0" presId="urn:microsoft.com/office/officeart/2005/8/layout/hierarchy5"/>
    <dgm:cxn modelId="{4FC6B2AD-436E-6E48-849B-9B257C34CADC}" type="presParOf" srcId="{3BE7C848-6AF1-F144-A60D-D34E3F8B14E0}" destId="{073E8516-9F69-FD4E-9A37-E9BB161BCA53}" srcOrd="1" destOrd="0" presId="urn:microsoft.com/office/officeart/2005/8/layout/hierarchy5"/>
    <dgm:cxn modelId="{BF52635E-87A8-7C4D-B9A8-542693D453D2}" type="presParOf" srcId="{FA5EAE66-7B28-2A4A-A638-9BB2711D46CF}" destId="{7D6C81F2-55CF-4947-BF0F-F028507A9250}" srcOrd="1" destOrd="0" presId="urn:microsoft.com/office/officeart/2005/8/layout/hierarchy5"/>
    <dgm:cxn modelId="{5F0A742F-4B48-434B-98C7-D1F576C9BAF8}" type="presParOf" srcId="{7D6C81F2-55CF-4947-BF0F-F028507A9250}" destId="{14D34A0E-923C-964A-B35D-34FAED942083}" srcOrd="0" destOrd="0" presId="urn:microsoft.com/office/officeart/2005/8/layout/hierarchy5"/>
    <dgm:cxn modelId="{812C6CEB-F03B-FF42-A9AF-4351057C5DFF}" type="presParOf" srcId="{14D34A0E-923C-964A-B35D-34FAED942083}" destId="{579E3AB4-45DB-A44E-92BC-9BFDA40D49D6}" srcOrd="0" destOrd="0" presId="urn:microsoft.com/office/officeart/2005/8/layout/hierarchy5"/>
    <dgm:cxn modelId="{273E8F93-490B-B941-9D62-BAD869B4A439}" type="presParOf" srcId="{14D34A0E-923C-964A-B35D-34FAED942083}" destId="{B493ABF3-C34D-2E44-AD9B-3B8FB5866393}" srcOrd="1" destOrd="0" presId="urn:microsoft.com/office/officeart/2005/8/layout/hierarchy5"/>
    <dgm:cxn modelId="{6D32E57B-F849-724E-B562-E69D07F12A70}" type="presParOf" srcId="{7D6C81F2-55CF-4947-BF0F-F028507A9250}" destId="{0B1411F9-6C0F-B743-A9CE-A8B22C6F744A}" srcOrd="1" destOrd="0" presId="urn:microsoft.com/office/officeart/2005/8/layout/hierarchy5"/>
    <dgm:cxn modelId="{1ED34956-B353-5D44-B193-DD32599BB54B}" type="presParOf" srcId="{0B1411F9-6C0F-B743-A9CE-A8B22C6F744A}" destId="{10FAF09D-D217-8C4E-860B-0D8B38F01D42}" srcOrd="0" destOrd="0" presId="urn:microsoft.com/office/officeart/2005/8/layout/hierarchy5"/>
    <dgm:cxn modelId="{F624C91F-C762-9249-AE1A-4F1E4ED6EC46}" type="presParOf" srcId="{7D6C81F2-55CF-4947-BF0F-F028507A9250}" destId="{D8E3A0CB-2A96-BC48-B516-3A5B9485BDBC}" srcOrd="2" destOrd="0" presId="urn:microsoft.com/office/officeart/2005/8/layout/hierarchy5"/>
    <dgm:cxn modelId="{DE6E0297-A68E-C147-AEC6-1F98C48F9740}" type="presParOf" srcId="{D8E3A0CB-2A96-BC48-B516-3A5B9485BDBC}" destId="{18E37FF9-DE10-3B42-B01C-362A97EEF3E7}" srcOrd="0" destOrd="0" presId="urn:microsoft.com/office/officeart/2005/8/layout/hierarchy5"/>
    <dgm:cxn modelId="{85B1528C-EA5D-9743-ADC5-AB4E6619DE5B}" type="presParOf" srcId="{D8E3A0CB-2A96-BC48-B516-3A5B9485BDBC}" destId="{7CD1A59E-0C14-AB4C-AD87-10A31FBC5B38}" srcOrd="1" destOrd="0" presId="urn:microsoft.com/office/officeart/2005/8/layout/hierarchy5"/>
    <dgm:cxn modelId="{B6505169-0470-F24B-9821-6BAB06C5D5A4}" type="presParOf" srcId="{7D6C81F2-55CF-4947-BF0F-F028507A9250}" destId="{B32DD95F-1503-0748-AFEA-C44B37A27AF2}" srcOrd="3" destOrd="0" presId="urn:microsoft.com/office/officeart/2005/8/layout/hierarchy5"/>
    <dgm:cxn modelId="{F749DBFE-E4AA-BB48-B308-8844605BD532}" type="presParOf" srcId="{B32DD95F-1503-0748-AFEA-C44B37A27AF2}" destId="{7BBDF593-DA55-B544-8458-0DB82A5C00DE}" srcOrd="0" destOrd="0" presId="urn:microsoft.com/office/officeart/2005/8/layout/hierarchy5"/>
    <dgm:cxn modelId="{0128DCCC-1EC5-284D-8995-657A7B6FD991}" type="presParOf" srcId="{7D6C81F2-55CF-4947-BF0F-F028507A9250}" destId="{73CE4623-5902-8A47-AA7C-09FB2CC52103}" srcOrd="4" destOrd="0" presId="urn:microsoft.com/office/officeart/2005/8/layout/hierarchy5"/>
    <dgm:cxn modelId="{1E02F6F7-7858-D847-8987-00D1C49B788F}" type="presParOf" srcId="{73CE4623-5902-8A47-AA7C-09FB2CC52103}" destId="{7174990A-CC95-184B-8199-20393926C504}" srcOrd="0" destOrd="0" presId="urn:microsoft.com/office/officeart/2005/8/layout/hierarchy5"/>
    <dgm:cxn modelId="{D525003B-F51B-4D4F-96FB-965F9CE6419F}" type="presParOf" srcId="{73CE4623-5902-8A47-AA7C-09FB2CC52103}" destId="{4A60ED91-E656-CB4A-9848-A44B2688FDA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9F3DBD-F7BB-1C49-A582-EB9F17BB19F0}" type="doc">
      <dgm:prSet loTypeId="urn:microsoft.com/office/officeart/2005/8/layout/hierarchy5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AE666A-ABFD-DB40-8077-53DD09C06384}">
      <dgm:prSet phldrT="[Text]"/>
      <dgm:spPr/>
      <dgm:t>
        <a:bodyPr/>
        <a:lstStyle/>
        <a:p>
          <a:r>
            <a:rPr lang="en-US" dirty="0" smtClean="0"/>
            <a:t>Info. Provision</a:t>
          </a:r>
          <a:endParaRPr lang="en-US" dirty="0"/>
        </a:p>
      </dgm:t>
    </dgm:pt>
    <dgm:pt modelId="{0A5B4973-E6D6-B948-B1B3-0F4DC4FA7820}" type="parTrans" cxnId="{BFDD7896-6EB2-CF4C-9802-E81FE39D95BA}">
      <dgm:prSet/>
      <dgm:spPr/>
      <dgm:t>
        <a:bodyPr/>
        <a:lstStyle/>
        <a:p>
          <a:endParaRPr lang="en-US"/>
        </a:p>
      </dgm:t>
    </dgm:pt>
    <dgm:pt modelId="{AC372E3A-175E-3349-BC46-A27FB270BF39}" type="sibTrans" cxnId="{BFDD7896-6EB2-CF4C-9802-E81FE39D95BA}">
      <dgm:prSet/>
      <dgm:spPr/>
      <dgm:t>
        <a:bodyPr/>
        <a:lstStyle/>
        <a:p>
          <a:endParaRPr lang="en-US"/>
        </a:p>
      </dgm:t>
    </dgm:pt>
    <dgm:pt modelId="{14545407-1D3A-FB43-B432-1446B4723DA6}">
      <dgm:prSet phldrT="[Text]"/>
      <dgm:spPr/>
      <dgm:t>
        <a:bodyPr/>
        <a:lstStyle/>
        <a:p>
          <a:r>
            <a:rPr lang="en-US" dirty="0" smtClean="0"/>
            <a:t>Information Problem</a:t>
          </a:r>
          <a:endParaRPr lang="en-US" dirty="0"/>
        </a:p>
      </dgm:t>
    </dgm:pt>
    <dgm:pt modelId="{B29FF1BD-5983-9549-BC44-E2D90CA3698A}" type="parTrans" cxnId="{31E09B66-6761-9B4A-AA85-C303A2CCA399}">
      <dgm:prSet/>
      <dgm:spPr/>
      <dgm:t>
        <a:bodyPr/>
        <a:lstStyle/>
        <a:p>
          <a:endParaRPr lang="en-US"/>
        </a:p>
      </dgm:t>
    </dgm:pt>
    <dgm:pt modelId="{D9508C47-515A-D64E-A4C3-F0EFE693CBE8}" type="sibTrans" cxnId="{31E09B66-6761-9B4A-AA85-C303A2CCA399}">
      <dgm:prSet/>
      <dgm:spPr/>
      <dgm:t>
        <a:bodyPr/>
        <a:lstStyle/>
        <a:p>
          <a:endParaRPr lang="en-US"/>
        </a:p>
      </dgm:t>
    </dgm:pt>
    <dgm:pt modelId="{C54ECED1-49CD-8045-B3A9-D6C3A6667BCE}">
      <dgm:prSet phldrT="[Text]"/>
      <dgm:spPr/>
      <dgm:t>
        <a:bodyPr/>
        <a:lstStyle/>
        <a:p>
          <a:r>
            <a:rPr lang="en-US" dirty="0" smtClean="0"/>
            <a:t>Topic</a:t>
          </a:r>
          <a:endParaRPr lang="en-US" dirty="0"/>
        </a:p>
      </dgm:t>
    </dgm:pt>
    <dgm:pt modelId="{3FEF81DD-8B81-7843-834F-EA0CA19251F2}" type="parTrans" cxnId="{679C08AB-06F6-2946-8836-05D7B45FDF5A}">
      <dgm:prSet/>
      <dgm:spPr/>
      <dgm:t>
        <a:bodyPr/>
        <a:lstStyle/>
        <a:p>
          <a:endParaRPr lang="en-US"/>
        </a:p>
      </dgm:t>
    </dgm:pt>
    <dgm:pt modelId="{126CC7DD-0376-0146-8B48-D8A20F17410B}" type="sibTrans" cxnId="{679C08AB-06F6-2946-8836-05D7B45FDF5A}">
      <dgm:prSet/>
      <dgm:spPr/>
      <dgm:t>
        <a:bodyPr/>
        <a:lstStyle/>
        <a:p>
          <a:endParaRPr lang="en-US"/>
        </a:p>
      </dgm:t>
    </dgm:pt>
    <dgm:pt modelId="{A411A7DF-3460-6D40-AD60-58B7B4FBB4D2}">
      <dgm:prSet phldrT="[Text]"/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A28870F3-D054-1947-8182-95C8AA7FA431}" type="parTrans" cxnId="{928CE89A-40D1-8B4F-B649-3AE6BDC92515}">
      <dgm:prSet/>
      <dgm:spPr/>
      <dgm:t>
        <a:bodyPr/>
        <a:lstStyle/>
        <a:p>
          <a:endParaRPr lang="en-US"/>
        </a:p>
      </dgm:t>
    </dgm:pt>
    <dgm:pt modelId="{E20D1699-3910-F64E-8276-160DE29B80F6}" type="sibTrans" cxnId="{928CE89A-40D1-8B4F-B649-3AE6BDC92515}">
      <dgm:prSet/>
      <dgm:spPr/>
      <dgm:t>
        <a:bodyPr/>
        <a:lstStyle/>
        <a:p>
          <a:endParaRPr lang="en-US"/>
        </a:p>
      </dgm:t>
    </dgm:pt>
    <dgm:pt modelId="{5450C427-54D9-914F-84E2-7032F555E6D6}">
      <dgm:prSet phldrT="[Text]"/>
      <dgm:spPr/>
      <dgm:t>
        <a:bodyPr/>
        <a:lstStyle/>
        <a:p>
          <a:r>
            <a:rPr lang="en-US" dirty="0" smtClean="0"/>
            <a:t>Information</a:t>
          </a:r>
        </a:p>
        <a:p>
          <a:r>
            <a:rPr lang="en-US" dirty="0" smtClean="0"/>
            <a:t>Object</a:t>
          </a:r>
          <a:endParaRPr lang="en-US" dirty="0"/>
        </a:p>
      </dgm:t>
    </dgm:pt>
    <dgm:pt modelId="{51182ECD-8198-D740-96F0-82E173341AE6}" type="parTrans" cxnId="{913069DE-48A9-464F-AF1B-0FD9C267089D}">
      <dgm:prSet/>
      <dgm:spPr/>
      <dgm:t>
        <a:bodyPr/>
        <a:lstStyle/>
        <a:p>
          <a:endParaRPr lang="en-US"/>
        </a:p>
      </dgm:t>
    </dgm:pt>
    <dgm:pt modelId="{102F3B6B-245D-B448-8327-EC8790086590}" type="sibTrans" cxnId="{913069DE-48A9-464F-AF1B-0FD9C267089D}">
      <dgm:prSet/>
      <dgm:spPr/>
      <dgm:t>
        <a:bodyPr/>
        <a:lstStyle/>
        <a:p>
          <a:endParaRPr lang="en-US"/>
        </a:p>
      </dgm:t>
    </dgm:pt>
    <dgm:pt modelId="{BA5C925D-86AB-914F-B342-32D2770B8EAC}">
      <dgm:prSet phldrT="[Text]"/>
      <dgm:spPr/>
      <dgm:t>
        <a:bodyPr/>
        <a:lstStyle/>
        <a:p>
          <a:r>
            <a:rPr lang="en-US" dirty="0" smtClean="0"/>
            <a:t>Reference</a:t>
          </a:r>
          <a:endParaRPr lang="en-US" dirty="0"/>
        </a:p>
      </dgm:t>
    </dgm:pt>
    <dgm:pt modelId="{8BB42872-B1D3-DA44-A9A4-A7537D866148}" type="parTrans" cxnId="{5BDBCB26-7ECD-EA46-A422-728201082025}">
      <dgm:prSet/>
      <dgm:spPr/>
      <dgm:t>
        <a:bodyPr/>
        <a:lstStyle/>
        <a:p>
          <a:endParaRPr lang="en-US"/>
        </a:p>
      </dgm:t>
    </dgm:pt>
    <dgm:pt modelId="{3AAFC981-9366-0D47-8AA2-0323917B1FF8}" type="sibTrans" cxnId="{5BDBCB26-7ECD-EA46-A422-728201082025}">
      <dgm:prSet/>
      <dgm:spPr/>
      <dgm:t>
        <a:bodyPr/>
        <a:lstStyle/>
        <a:p>
          <a:endParaRPr lang="en-US"/>
        </a:p>
      </dgm:t>
    </dgm:pt>
    <dgm:pt modelId="{557B4799-A2A0-A646-A028-7854654707BD}">
      <dgm:prSet phldrT="[Text]"/>
      <dgm:spPr/>
      <dgm:t>
        <a:bodyPr/>
        <a:lstStyle/>
        <a:p>
          <a:r>
            <a:rPr lang="en-US" dirty="0" smtClean="0"/>
            <a:t>Function</a:t>
          </a:r>
          <a:endParaRPr lang="en-US" dirty="0"/>
        </a:p>
      </dgm:t>
    </dgm:pt>
    <dgm:pt modelId="{858FB721-5C80-C24D-9BFC-5C87D07646E7}" type="parTrans" cxnId="{088522B4-A2EA-6E4A-8870-8F346C3C7E05}">
      <dgm:prSet/>
      <dgm:spPr/>
      <dgm:t>
        <a:bodyPr/>
        <a:lstStyle/>
        <a:p>
          <a:endParaRPr lang="en-US"/>
        </a:p>
      </dgm:t>
    </dgm:pt>
    <dgm:pt modelId="{9521C026-30AA-664C-9C50-6E8A99AE0343}" type="sibTrans" cxnId="{088522B4-A2EA-6E4A-8870-8F346C3C7E05}">
      <dgm:prSet/>
      <dgm:spPr/>
      <dgm:t>
        <a:bodyPr/>
        <a:lstStyle/>
        <a:p>
          <a:endParaRPr lang="en-US"/>
        </a:p>
      </dgm:t>
    </dgm:pt>
    <dgm:pt modelId="{A587F474-78F1-B241-955C-C9E45803F8A4}">
      <dgm:prSet phldrT="[Text]"/>
      <dgm:spPr/>
      <dgm:t>
        <a:bodyPr/>
        <a:lstStyle/>
        <a:p>
          <a:r>
            <a:rPr lang="en-US" dirty="0" smtClean="0"/>
            <a:t>Domain	</a:t>
          </a:r>
          <a:endParaRPr lang="en-US" dirty="0"/>
        </a:p>
      </dgm:t>
    </dgm:pt>
    <dgm:pt modelId="{8A80B777-6960-E64E-AFAA-F106C42EEDB7}" type="parTrans" cxnId="{20CD4AAF-BEA2-514C-9CAF-1D87E331E119}">
      <dgm:prSet/>
      <dgm:spPr/>
      <dgm:t>
        <a:bodyPr/>
        <a:lstStyle/>
        <a:p>
          <a:endParaRPr lang="en-US"/>
        </a:p>
      </dgm:t>
    </dgm:pt>
    <dgm:pt modelId="{8E76AF33-E504-8A45-99A9-BB887F46DEFB}" type="sibTrans" cxnId="{20CD4AAF-BEA2-514C-9CAF-1D87E331E119}">
      <dgm:prSet/>
      <dgm:spPr/>
      <dgm:t>
        <a:bodyPr/>
        <a:lstStyle/>
        <a:p>
          <a:endParaRPr lang="en-US"/>
        </a:p>
      </dgm:t>
    </dgm:pt>
    <dgm:pt modelId="{75C052F6-E221-704F-AFD1-FCD738FABB65}">
      <dgm:prSet phldrT="[Text]"/>
      <dgm:spPr/>
      <dgm:t>
        <a:bodyPr/>
        <a:lstStyle/>
        <a:p>
          <a:r>
            <a:rPr lang="en-US" dirty="0" smtClean="0"/>
            <a:t>Sub Domain</a:t>
          </a:r>
          <a:endParaRPr lang="en-US" dirty="0"/>
        </a:p>
      </dgm:t>
    </dgm:pt>
    <dgm:pt modelId="{B6114B0B-F992-F14C-A3CA-DE2E4CF57F56}" type="parTrans" cxnId="{6D4D39C5-1536-1344-ACF3-ED94F205A4AD}">
      <dgm:prSet/>
      <dgm:spPr/>
      <dgm:t>
        <a:bodyPr/>
        <a:lstStyle/>
        <a:p>
          <a:endParaRPr lang="en-US"/>
        </a:p>
      </dgm:t>
    </dgm:pt>
    <dgm:pt modelId="{F928F414-1778-CC45-AAD0-230C17C37DCB}" type="sibTrans" cxnId="{6D4D39C5-1536-1344-ACF3-ED94F205A4AD}">
      <dgm:prSet/>
      <dgm:spPr/>
      <dgm:t>
        <a:bodyPr/>
        <a:lstStyle/>
        <a:p>
          <a:endParaRPr lang="en-US"/>
        </a:p>
      </dgm:t>
    </dgm:pt>
    <dgm:pt modelId="{0CBBF424-76B9-E540-8DE5-9353251547C8}">
      <dgm:prSet phldrT="[Text]"/>
      <dgm:spPr/>
      <dgm:t>
        <a:bodyPr/>
        <a:lstStyle/>
        <a:p>
          <a:r>
            <a:rPr lang="en-US" dirty="0" smtClean="0"/>
            <a:t>Search Process</a:t>
          </a:r>
          <a:endParaRPr lang="en-US" dirty="0"/>
        </a:p>
      </dgm:t>
    </dgm:pt>
    <dgm:pt modelId="{7A2DD305-D0EF-F644-850F-9B97A4FCA65C}" type="parTrans" cxnId="{F3C27DFC-7C71-EF4C-A4BC-E8CBF05D4B1B}">
      <dgm:prSet/>
      <dgm:spPr/>
      <dgm:t>
        <a:bodyPr/>
        <a:lstStyle/>
        <a:p>
          <a:endParaRPr lang="en-US"/>
        </a:p>
      </dgm:t>
    </dgm:pt>
    <dgm:pt modelId="{7F4BF886-6E5F-9347-ADEB-EDDF7635496C}" type="sibTrans" cxnId="{F3C27DFC-7C71-EF4C-A4BC-E8CBF05D4B1B}">
      <dgm:prSet/>
      <dgm:spPr/>
      <dgm:t>
        <a:bodyPr/>
        <a:lstStyle/>
        <a:p>
          <a:endParaRPr lang="en-US"/>
        </a:p>
      </dgm:t>
    </dgm:pt>
    <dgm:pt modelId="{CAF68F6C-8CF7-BC45-80DB-6AEE466A5AA7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044B76C1-A1A4-E743-A112-4BACAD89FE68}" type="parTrans" cxnId="{86A89B83-0DEC-2F4A-89F2-29AF74C664DA}">
      <dgm:prSet/>
      <dgm:spPr/>
      <dgm:t>
        <a:bodyPr/>
        <a:lstStyle/>
        <a:p>
          <a:endParaRPr lang="en-US"/>
        </a:p>
      </dgm:t>
    </dgm:pt>
    <dgm:pt modelId="{118A5050-8DD5-4248-841E-BF966AFA7090}" type="sibTrans" cxnId="{86A89B83-0DEC-2F4A-89F2-29AF74C664DA}">
      <dgm:prSet/>
      <dgm:spPr/>
      <dgm:t>
        <a:bodyPr/>
        <a:lstStyle/>
        <a:p>
          <a:endParaRPr lang="en-US"/>
        </a:p>
      </dgm:t>
    </dgm:pt>
    <dgm:pt modelId="{EF2800BC-D9C9-944B-857D-50F95E9E0BC7}">
      <dgm:prSet phldrT="[Text]"/>
      <dgm:spPr/>
      <dgm:t>
        <a:bodyPr/>
        <a:lstStyle/>
        <a:p>
          <a:r>
            <a:rPr lang="en-US" dirty="0" smtClean="0"/>
            <a:t>Current Process</a:t>
          </a:r>
          <a:endParaRPr lang="en-US" dirty="0"/>
        </a:p>
      </dgm:t>
    </dgm:pt>
    <dgm:pt modelId="{E9A6FF1F-7DCA-B34D-BF12-843F3A8165B6}" type="parTrans" cxnId="{499A4659-FBCC-2349-942B-AD283445122D}">
      <dgm:prSet/>
      <dgm:spPr/>
      <dgm:t>
        <a:bodyPr/>
        <a:lstStyle/>
        <a:p>
          <a:endParaRPr lang="en-US"/>
        </a:p>
      </dgm:t>
    </dgm:pt>
    <dgm:pt modelId="{33B4574A-3D54-5E47-94BD-A73E02E1DB9A}" type="sibTrans" cxnId="{499A4659-FBCC-2349-942B-AD283445122D}">
      <dgm:prSet/>
      <dgm:spPr/>
      <dgm:t>
        <a:bodyPr/>
        <a:lstStyle/>
        <a:p>
          <a:endParaRPr lang="en-US"/>
        </a:p>
      </dgm:t>
    </dgm:pt>
    <dgm:pt modelId="{1EDEB811-6736-A041-97DA-1A598C0DC846}">
      <dgm:prSet phldrT="[Text]"/>
      <dgm:spPr/>
      <dgm:t>
        <a:bodyPr/>
        <a:lstStyle/>
        <a:p>
          <a:r>
            <a:rPr lang="en-US" dirty="0" smtClean="0"/>
            <a:t>Strategy</a:t>
          </a:r>
          <a:endParaRPr lang="en-US" dirty="0"/>
        </a:p>
      </dgm:t>
    </dgm:pt>
    <dgm:pt modelId="{80262359-A1A6-614E-A54F-7D6F0D95188D}" type="parTrans" cxnId="{374AC3F9-53C0-DC4D-97B4-84C09BDBB7B2}">
      <dgm:prSet/>
      <dgm:spPr/>
      <dgm:t>
        <a:bodyPr/>
        <a:lstStyle/>
        <a:p>
          <a:endParaRPr lang="en-US"/>
        </a:p>
      </dgm:t>
    </dgm:pt>
    <dgm:pt modelId="{5EBB091A-262C-7146-8F14-65905F338989}" type="sibTrans" cxnId="{374AC3F9-53C0-DC4D-97B4-84C09BDBB7B2}">
      <dgm:prSet/>
      <dgm:spPr/>
      <dgm:t>
        <a:bodyPr/>
        <a:lstStyle/>
        <a:p>
          <a:endParaRPr lang="en-US"/>
        </a:p>
      </dgm:t>
    </dgm:pt>
    <dgm:pt modelId="{FA5EAE66-7B28-2A4A-A638-9BB2711D46CF}" type="pres">
      <dgm:prSet presAssocID="{AA9F3DBD-F7BB-1C49-A582-EB9F17BB19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CB9BC2-F2F3-4B4E-AEC1-8CCDD3CD1EE0}" type="pres">
      <dgm:prSet presAssocID="{AA9F3DBD-F7BB-1C49-A582-EB9F17BB19F0}" presName="hierFlow" presStyleCnt="0"/>
      <dgm:spPr/>
    </dgm:pt>
    <dgm:pt modelId="{58342B21-8466-9943-BFBB-35AC2405F5C4}" type="pres">
      <dgm:prSet presAssocID="{AA9F3DBD-F7BB-1C49-A582-EB9F17BB19F0}" presName="firstBuf" presStyleCnt="0"/>
      <dgm:spPr/>
    </dgm:pt>
    <dgm:pt modelId="{1EFF0226-BA4E-5B4D-8DFA-8F5721B1FB9A}" type="pres">
      <dgm:prSet presAssocID="{AA9F3DBD-F7BB-1C49-A582-EB9F17BB19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A664CA9-C601-D546-845B-14F1BE9C7C96}" type="pres">
      <dgm:prSet presAssocID="{9CAE666A-ABFD-DB40-8077-53DD09C06384}" presName="Name17" presStyleCnt="0"/>
      <dgm:spPr/>
    </dgm:pt>
    <dgm:pt modelId="{500CED86-244E-5946-B2BD-8C7A185D129F}" type="pres">
      <dgm:prSet presAssocID="{9CAE666A-ABFD-DB40-8077-53DD09C0638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C87A76-4291-4D4D-AE18-EC7906DBB43A}" type="pres">
      <dgm:prSet presAssocID="{9CAE666A-ABFD-DB40-8077-53DD09C06384}" presName="hierChild2" presStyleCnt="0"/>
      <dgm:spPr/>
    </dgm:pt>
    <dgm:pt modelId="{2ACB25F3-EE41-D147-A8F0-BED62C98AE3B}" type="pres">
      <dgm:prSet presAssocID="{B29FF1BD-5983-9549-BC44-E2D90CA3698A}" presName="Name25" presStyleLbl="parChTrans1D2" presStyleIdx="0" presStyleCnt="3"/>
      <dgm:spPr/>
      <dgm:t>
        <a:bodyPr/>
        <a:lstStyle/>
        <a:p>
          <a:endParaRPr lang="en-US"/>
        </a:p>
      </dgm:t>
    </dgm:pt>
    <dgm:pt modelId="{52C49A3C-C562-AA4B-B433-2041BBE461E3}" type="pres">
      <dgm:prSet presAssocID="{B29FF1BD-5983-9549-BC44-E2D90CA3698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E389932-84DF-E240-87FC-C9486090761B}" type="pres">
      <dgm:prSet presAssocID="{14545407-1D3A-FB43-B432-1446B4723DA6}" presName="Name30" presStyleCnt="0"/>
      <dgm:spPr/>
    </dgm:pt>
    <dgm:pt modelId="{5BBEB0DE-27B7-3D4B-A171-613BA46A9D74}" type="pres">
      <dgm:prSet presAssocID="{14545407-1D3A-FB43-B432-1446B4723DA6}" presName="level2Shape" presStyleLbl="node2" presStyleIdx="0" presStyleCnt="3"/>
      <dgm:spPr/>
      <dgm:t>
        <a:bodyPr/>
        <a:lstStyle/>
        <a:p>
          <a:endParaRPr lang="en-US"/>
        </a:p>
      </dgm:t>
    </dgm:pt>
    <dgm:pt modelId="{1D1AF05B-10CA-D446-AB3A-8037D215E1B5}" type="pres">
      <dgm:prSet presAssocID="{14545407-1D3A-FB43-B432-1446B4723DA6}" presName="hierChild3" presStyleCnt="0"/>
      <dgm:spPr/>
    </dgm:pt>
    <dgm:pt modelId="{ADB2A0CA-0C61-7145-8EF3-484C29649C1F}" type="pres">
      <dgm:prSet presAssocID="{3FEF81DD-8B81-7843-834F-EA0CA19251F2}" presName="Name25" presStyleLbl="parChTrans1D3" presStyleIdx="0" presStyleCnt="6"/>
      <dgm:spPr/>
      <dgm:t>
        <a:bodyPr/>
        <a:lstStyle/>
        <a:p>
          <a:endParaRPr lang="en-US"/>
        </a:p>
      </dgm:t>
    </dgm:pt>
    <dgm:pt modelId="{D8FD1B6D-CD06-E645-90CA-590676D43287}" type="pres">
      <dgm:prSet presAssocID="{3FEF81DD-8B81-7843-834F-EA0CA19251F2}" presName="connTx" presStyleLbl="parChTrans1D3" presStyleIdx="0" presStyleCnt="6"/>
      <dgm:spPr/>
      <dgm:t>
        <a:bodyPr/>
        <a:lstStyle/>
        <a:p>
          <a:endParaRPr lang="en-US"/>
        </a:p>
      </dgm:t>
    </dgm:pt>
    <dgm:pt modelId="{A5A79575-5826-B94C-8C0B-6AFC709AFF47}" type="pres">
      <dgm:prSet presAssocID="{C54ECED1-49CD-8045-B3A9-D6C3A6667BCE}" presName="Name30" presStyleCnt="0"/>
      <dgm:spPr/>
    </dgm:pt>
    <dgm:pt modelId="{44975269-4578-D24E-8E57-7E38CB7A9E69}" type="pres">
      <dgm:prSet presAssocID="{C54ECED1-49CD-8045-B3A9-D6C3A6667BCE}" presName="level2Shape" presStyleLbl="node3" presStyleIdx="0" presStyleCnt="6"/>
      <dgm:spPr/>
      <dgm:t>
        <a:bodyPr/>
        <a:lstStyle/>
        <a:p>
          <a:endParaRPr lang="en-US"/>
        </a:p>
      </dgm:t>
    </dgm:pt>
    <dgm:pt modelId="{C901D7AE-765A-D84D-9B99-2DCF9D622F67}" type="pres">
      <dgm:prSet presAssocID="{C54ECED1-49CD-8045-B3A9-D6C3A6667BCE}" presName="hierChild3" presStyleCnt="0"/>
      <dgm:spPr/>
    </dgm:pt>
    <dgm:pt modelId="{1738A623-6DB7-B740-8FFC-4DE0C8811060}" type="pres">
      <dgm:prSet presAssocID="{A28870F3-D054-1947-8182-95C8AA7FA431}" presName="Name25" presStyleLbl="parChTrans1D3" presStyleIdx="1" presStyleCnt="6"/>
      <dgm:spPr/>
      <dgm:t>
        <a:bodyPr/>
        <a:lstStyle/>
        <a:p>
          <a:endParaRPr lang="en-US"/>
        </a:p>
      </dgm:t>
    </dgm:pt>
    <dgm:pt modelId="{CCAE2B8C-5557-9B48-BD04-3B1A0D6BBC0D}" type="pres">
      <dgm:prSet presAssocID="{A28870F3-D054-1947-8182-95C8AA7FA431}" presName="connTx" presStyleLbl="parChTrans1D3" presStyleIdx="1" presStyleCnt="6"/>
      <dgm:spPr/>
      <dgm:t>
        <a:bodyPr/>
        <a:lstStyle/>
        <a:p>
          <a:endParaRPr lang="en-US"/>
        </a:p>
      </dgm:t>
    </dgm:pt>
    <dgm:pt modelId="{C50A6D1A-3E75-B048-90E5-8A327C254F41}" type="pres">
      <dgm:prSet presAssocID="{A411A7DF-3460-6D40-AD60-58B7B4FBB4D2}" presName="Name30" presStyleCnt="0"/>
      <dgm:spPr/>
    </dgm:pt>
    <dgm:pt modelId="{A373CE67-CDC8-B64B-B3D9-401F45202394}" type="pres">
      <dgm:prSet presAssocID="{A411A7DF-3460-6D40-AD60-58B7B4FBB4D2}" presName="level2Shape" presStyleLbl="node3" presStyleIdx="1" presStyleCnt="6"/>
      <dgm:spPr/>
      <dgm:t>
        <a:bodyPr/>
        <a:lstStyle/>
        <a:p>
          <a:endParaRPr lang="en-US"/>
        </a:p>
      </dgm:t>
    </dgm:pt>
    <dgm:pt modelId="{E222050C-EB46-2646-9452-5E8452D9F03B}" type="pres">
      <dgm:prSet presAssocID="{A411A7DF-3460-6D40-AD60-58B7B4FBB4D2}" presName="hierChild3" presStyleCnt="0"/>
      <dgm:spPr/>
    </dgm:pt>
    <dgm:pt modelId="{F67DA979-84CD-FE42-9E6E-16A53003E546}" type="pres">
      <dgm:prSet presAssocID="{51182ECD-8198-D740-96F0-82E173341AE6}" presName="Name25" presStyleLbl="parChTrans1D2" presStyleIdx="1" presStyleCnt="3"/>
      <dgm:spPr/>
      <dgm:t>
        <a:bodyPr/>
        <a:lstStyle/>
        <a:p>
          <a:endParaRPr lang="en-US"/>
        </a:p>
      </dgm:t>
    </dgm:pt>
    <dgm:pt modelId="{43149D5B-8FD0-4349-8BF2-DB4CC30F2175}" type="pres">
      <dgm:prSet presAssocID="{51182ECD-8198-D740-96F0-82E173341AE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0D8E8D4-6F99-2046-A092-79457C9B9074}" type="pres">
      <dgm:prSet presAssocID="{5450C427-54D9-914F-84E2-7032F555E6D6}" presName="Name30" presStyleCnt="0"/>
      <dgm:spPr/>
    </dgm:pt>
    <dgm:pt modelId="{B7DDB90E-7263-3046-8D72-DAD8E007F8AF}" type="pres">
      <dgm:prSet presAssocID="{5450C427-54D9-914F-84E2-7032F555E6D6}" presName="level2Shape" presStyleLbl="node2" presStyleIdx="1" presStyleCnt="3"/>
      <dgm:spPr/>
      <dgm:t>
        <a:bodyPr/>
        <a:lstStyle/>
        <a:p>
          <a:endParaRPr lang="en-US"/>
        </a:p>
      </dgm:t>
    </dgm:pt>
    <dgm:pt modelId="{B578780E-EDD6-2E4D-A80C-AB27FE085AF6}" type="pres">
      <dgm:prSet presAssocID="{5450C427-54D9-914F-84E2-7032F555E6D6}" presName="hierChild3" presStyleCnt="0"/>
      <dgm:spPr/>
    </dgm:pt>
    <dgm:pt modelId="{33C2CB67-95AD-B544-8F2B-7CF42850C5C1}" type="pres">
      <dgm:prSet presAssocID="{8BB42872-B1D3-DA44-A9A4-A7537D866148}" presName="Name25" presStyleLbl="parChTrans1D3" presStyleIdx="2" presStyleCnt="6"/>
      <dgm:spPr/>
      <dgm:t>
        <a:bodyPr/>
        <a:lstStyle/>
        <a:p>
          <a:endParaRPr lang="en-US"/>
        </a:p>
      </dgm:t>
    </dgm:pt>
    <dgm:pt modelId="{C54927F5-FAC6-B04F-B713-DD558D9450FF}" type="pres">
      <dgm:prSet presAssocID="{8BB42872-B1D3-DA44-A9A4-A7537D866148}" presName="connTx" presStyleLbl="parChTrans1D3" presStyleIdx="2" presStyleCnt="6"/>
      <dgm:spPr/>
      <dgm:t>
        <a:bodyPr/>
        <a:lstStyle/>
        <a:p>
          <a:endParaRPr lang="en-US"/>
        </a:p>
      </dgm:t>
    </dgm:pt>
    <dgm:pt modelId="{D25945C6-0607-3F43-8AAA-383BB8D43E6C}" type="pres">
      <dgm:prSet presAssocID="{BA5C925D-86AB-914F-B342-32D2770B8EAC}" presName="Name30" presStyleCnt="0"/>
      <dgm:spPr/>
    </dgm:pt>
    <dgm:pt modelId="{2D0C9DE4-85A1-E84C-8876-EF5705EB102E}" type="pres">
      <dgm:prSet presAssocID="{BA5C925D-86AB-914F-B342-32D2770B8EAC}" presName="level2Shape" presStyleLbl="node3" presStyleIdx="2" presStyleCnt="6"/>
      <dgm:spPr/>
      <dgm:t>
        <a:bodyPr/>
        <a:lstStyle/>
        <a:p>
          <a:endParaRPr lang="en-US"/>
        </a:p>
      </dgm:t>
    </dgm:pt>
    <dgm:pt modelId="{032D043B-460D-B243-B0D5-DE26947C285B}" type="pres">
      <dgm:prSet presAssocID="{BA5C925D-86AB-914F-B342-32D2770B8EAC}" presName="hierChild3" presStyleCnt="0"/>
      <dgm:spPr/>
    </dgm:pt>
    <dgm:pt modelId="{C8309C5B-04D6-7F43-A214-49595F6BD40C}" type="pres">
      <dgm:prSet presAssocID="{7A2DD305-D0EF-F644-850F-9B97A4FCA65C}" presName="Name25" presStyleLbl="parChTrans1D2" presStyleIdx="2" presStyleCnt="3"/>
      <dgm:spPr/>
      <dgm:t>
        <a:bodyPr/>
        <a:lstStyle/>
        <a:p>
          <a:endParaRPr lang="en-US"/>
        </a:p>
      </dgm:t>
    </dgm:pt>
    <dgm:pt modelId="{4E71A5B5-7D5F-5644-9B51-EC37719FA672}" type="pres">
      <dgm:prSet presAssocID="{7A2DD305-D0EF-F644-850F-9B97A4FCA65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8ADEF18-6002-CE43-934F-D21D8022BFB0}" type="pres">
      <dgm:prSet presAssocID="{0CBBF424-76B9-E540-8DE5-9353251547C8}" presName="Name30" presStyleCnt="0"/>
      <dgm:spPr/>
    </dgm:pt>
    <dgm:pt modelId="{6425A93B-6392-2D4C-83D5-F58FCC418432}" type="pres">
      <dgm:prSet presAssocID="{0CBBF424-76B9-E540-8DE5-9353251547C8}" presName="level2Shape" presStyleLbl="node2" presStyleIdx="2" presStyleCnt="3"/>
      <dgm:spPr/>
      <dgm:t>
        <a:bodyPr/>
        <a:lstStyle/>
        <a:p>
          <a:endParaRPr lang="en-US"/>
        </a:p>
      </dgm:t>
    </dgm:pt>
    <dgm:pt modelId="{C46BDB63-F4E9-8E43-9C72-833075E5CDF7}" type="pres">
      <dgm:prSet presAssocID="{0CBBF424-76B9-E540-8DE5-9353251547C8}" presName="hierChild3" presStyleCnt="0"/>
      <dgm:spPr/>
    </dgm:pt>
    <dgm:pt modelId="{165046F6-D39B-5940-B889-142C1D8F7AF2}" type="pres">
      <dgm:prSet presAssocID="{044B76C1-A1A4-E743-A112-4BACAD89FE68}" presName="Name25" presStyleLbl="parChTrans1D3" presStyleIdx="3" presStyleCnt="6"/>
      <dgm:spPr/>
      <dgm:t>
        <a:bodyPr/>
        <a:lstStyle/>
        <a:p>
          <a:endParaRPr lang="en-US"/>
        </a:p>
      </dgm:t>
    </dgm:pt>
    <dgm:pt modelId="{64B70937-C2DF-2945-BDAE-BDE43B0EAA95}" type="pres">
      <dgm:prSet presAssocID="{044B76C1-A1A4-E743-A112-4BACAD89FE68}" presName="connTx" presStyleLbl="parChTrans1D3" presStyleIdx="3" presStyleCnt="6"/>
      <dgm:spPr/>
      <dgm:t>
        <a:bodyPr/>
        <a:lstStyle/>
        <a:p>
          <a:endParaRPr lang="en-US"/>
        </a:p>
      </dgm:t>
    </dgm:pt>
    <dgm:pt modelId="{E4FCDBE3-7448-5341-B392-14CB4E1897E2}" type="pres">
      <dgm:prSet presAssocID="{CAF68F6C-8CF7-BC45-80DB-6AEE466A5AA7}" presName="Name30" presStyleCnt="0"/>
      <dgm:spPr/>
    </dgm:pt>
    <dgm:pt modelId="{755EAF48-EC3C-A945-B845-F78E44C42715}" type="pres">
      <dgm:prSet presAssocID="{CAF68F6C-8CF7-BC45-80DB-6AEE466A5AA7}" presName="level2Shape" presStyleLbl="node3" presStyleIdx="3" presStyleCnt="6"/>
      <dgm:spPr/>
      <dgm:t>
        <a:bodyPr/>
        <a:lstStyle/>
        <a:p>
          <a:endParaRPr lang="en-US"/>
        </a:p>
      </dgm:t>
    </dgm:pt>
    <dgm:pt modelId="{78787670-7BEF-4241-A26F-9E526B6F8576}" type="pres">
      <dgm:prSet presAssocID="{CAF68F6C-8CF7-BC45-80DB-6AEE466A5AA7}" presName="hierChild3" presStyleCnt="0"/>
      <dgm:spPr/>
    </dgm:pt>
    <dgm:pt modelId="{370EC377-364E-404D-B4CE-1CBB6D961F8E}" type="pres">
      <dgm:prSet presAssocID="{E9A6FF1F-7DCA-B34D-BF12-843F3A8165B6}" presName="Name25" presStyleLbl="parChTrans1D3" presStyleIdx="4" presStyleCnt="6"/>
      <dgm:spPr/>
      <dgm:t>
        <a:bodyPr/>
        <a:lstStyle/>
        <a:p>
          <a:endParaRPr lang="en-US"/>
        </a:p>
      </dgm:t>
    </dgm:pt>
    <dgm:pt modelId="{E87D544E-A408-F644-ABA4-EE23B195DF5E}" type="pres">
      <dgm:prSet presAssocID="{E9A6FF1F-7DCA-B34D-BF12-843F3A8165B6}" presName="connTx" presStyleLbl="parChTrans1D3" presStyleIdx="4" presStyleCnt="6"/>
      <dgm:spPr/>
      <dgm:t>
        <a:bodyPr/>
        <a:lstStyle/>
        <a:p>
          <a:endParaRPr lang="en-US"/>
        </a:p>
      </dgm:t>
    </dgm:pt>
    <dgm:pt modelId="{5DFEB86E-5716-4349-AAFB-5510E4DA4A89}" type="pres">
      <dgm:prSet presAssocID="{EF2800BC-D9C9-944B-857D-50F95E9E0BC7}" presName="Name30" presStyleCnt="0"/>
      <dgm:spPr/>
    </dgm:pt>
    <dgm:pt modelId="{7402D355-14FE-3C47-A2EC-6AA2EEA33618}" type="pres">
      <dgm:prSet presAssocID="{EF2800BC-D9C9-944B-857D-50F95E9E0BC7}" presName="level2Shape" presStyleLbl="node3" presStyleIdx="4" presStyleCnt="6"/>
      <dgm:spPr/>
      <dgm:t>
        <a:bodyPr/>
        <a:lstStyle/>
        <a:p>
          <a:endParaRPr lang="en-US"/>
        </a:p>
      </dgm:t>
    </dgm:pt>
    <dgm:pt modelId="{7C6DAACA-A89D-3D46-954A-38778C34BF1D}" type="pres">
      <dgm:prSet presAssocID="{EF2800BC-D9C9-944B-857D-50F95E9E0BC7}" presName="hierChild3" presStyleCnt="0"/>
      <dgm:spPr/>
    </dgm:pt>
    <dgm:pt modelId="{408E22FE-8AA7-2742-842A-D912EEEC1051}" type="pres">
      <dgm:prSet presAssocID="{80262359-A1A6-614E-A54F-7D6F0D95188D}" presName="Name25" presStyleLbl="parChTrans1D3" presStyleIdx="5" presStyleCnt="6"/>
      <dgm:spPr/>
      <dgm:t>
        <a:bodyPr/>
        <a:lstStyle/>
        <a:p>
          <a:endParaRPr lang="en-US"/>
        </a:p>
      </dgm:t>
    </dgm:pt>
    <dgm:pt modelId="{4277FDE0-0CCC-B243-A8F7-FA17FB95BB9D}" type="pres">
      <dgm:prSet presAssocID="{80262359-A1A6-614E-A54F-7D6F0D95188D}" presName="connTx" presStyleLbl="parChTrans1D3" presStyleIdx="5" presStyleCnt="6"/>
      <dgm:spPr/>
      <dgm:t>
        <a:bodyPr/>
        <a:lstStyle/>
        <a:p>
          <a:endParaRPr lang="en-US"/>
        </a:p>
      </dgm:t>
    </dgm:pt>
    <dgm:pt modelId="{3BE7C848-6AF1-F144-A60D-D34E3F8B14E0}" type="pres">
      <dgm:prSet presAssocID="{1EDEB811-6736-A041-97DA-1A598C0DC846}" presName="Name30" presStyleCnt="0"/>
      <dgm:spPr/>
    </dgm:pt>
    <dgm:pt modelId="{FB6FC7C3-376C-F34E-85F2-829E2BBB57D6}" type="pres">
      <dgm:prSet presAssocID="{1EDEB811-6736-A041-97DA-1A598C0DC846}" presName="level2Shape" presStyleLbl="node3" presStyleIdx="5" presStyleCnt="6"/>
      <dgm:spPr/>
      <dgm:t>
        <a:bodyPr/>
        <a:lstStyle/>
        <a:p>
          <a:endParaRPr lang="en-US"/>
        </a:p>
      </dgm:t>
    </dgm:pt>
    <dgm:pt modelId="{073E8516-9F69-FD4E-9A37-E9BB161BCA53}" type="pres">
      <dgm:prSet presAssocID="{1EDEB811-6736-A041-97DA-1A598C0DC846}" presName="hierChild3" presStyleCnt="0"/>
      <dgm:spPr/>
    </dgm:pt>
    <dgm:pt modelId="{7D6C81F2-55CF-4947-BF0F-F028507A9250}" type="pres">
      <dgm:prSet presAssocID="{AA9F3DBD-F7BB-1C49-A582-EB9F17BB19F0}" presName="bgShapesFlow" presStyleCnt="0"/>
      <dgm:spPr/>
    </dgm:pt>
    <dgm:pt modelId="{14D34A0E-923C-964A-B35D-34FAED942083}" type="pres">
      <dgm:prSet presAssocID="{557B4799-A2A0-A646-A028-7854654707BD}" presName="rectComp" presStyleCnt="0"/>
      <dgm:spPr/>
    </dgm:pt>
    <dgm:pt modelId="{579E3AB4-45DB-A44E-92BC-9BFDA40D49D6}" type="pres">
      <dgm:prSet presAssocID="{557B4799-A2A0-A646-A028-7854654707BD}" presName="bgRect" presStyleLbl="bgShp" presStyleIdx="0" presStyleCnt="3"/>
      <dgm:spPr/>
      <dgm:t>
        <a:bodyPr/>
        <a:lstStyle/>
        <a:p>
          <a:endParaRPr lang="en-US"/>
        </a:p>
      </dgm:t>
    </dgm:pt>
    <dgm:pt modelId="{B493ABF3-C34D-2E44-AD9B-3B8FB5866393}" type="pres">
      <dgm:prSet presAssocID="{557B4799-A2A0-A646-A028-7854654707B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411F9-6C0F-B743-A9CE-A8B22C6F744A}" type="pres">
      <dgm:prSet presAssocID="{557B4799-A2A0-A646-A028-7854654707BD}" presName="spComp" presStyleCnt="0"/>
      <dgm:spPr/>
    </dgm:pt>
    <dgm:pt modelId="{10FAF09D-D217-8C4E-860B-0D8B38F01D42}" type="pres">
      <dgm:prSet presAssocID="{557B4799-A2A0-A646-A028-7854654707BD}" presName="hSp" presStyleCnt="0"/>
      <dgm:spPr/>
    </dgm:pt>
    <dgm:pt modelId="{D8E3A0CB-2A96-BC48-B516-3A5B9485BDBC}" type="pres">
      <dgm:prSet presAssocID="{A587F474-78F1-B241-955C-C9E45803F8A4}" presName="rectComp" presStyleCnt="0"/>
      <dgm:spPr/>
    </dgm:pt>
    <dgm:pt modelId="{18E37FF9-DE10-3B42-B01C-362A97EEF3E7}" type="pres">
      <dgm:prSet presAssocID="{A587F474-78F1-B241-955C-C9E45803F8A4}" presName="bgRect" presStyleLbl="bgShp" presStyleIdx="1" presStyleCnt="3"/>
      <dgm:spPr/>
      <dgm:t>
        <a:bodyPr/>
        <a:lstStyle/>
        <a:p>
          <a:endParaRPr lang="en-US"/>
        </a:p>
      </dgm:t>
    </dgm:pt>
    <dgm:pt modelId="{7CD1A59E-0C14-AB4C-AD87-10A31FBC5B38}" type="pres">
      <dgm:prSet presAssocID="{A587F474-78F1-B241-955C-C9E45803F8A4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DD95F-1503-0748-AFEA-C44B37A27AF2}" type="pres">
      <dgm:prSet presAssocID="{A587F474-78F1-B241-955C-C9E45803F8A4}" presName="spComp" presStyleCnt="0"/>
      <dgm:spPr/>
    </dgm:pt>
    <dgm:pt modelId="{7BBDF593-DA55-B544-8458-0DB82A5C00DE}" type="pres">
      <dgm:prSet presAssocID="{A587F474-78F1-B241-955C-C9E45803F8A4}" presName="hSp" presStyleCnt="0"/>
      <dgm:spPr/>
    </dgm:pt>
    <dgm:pt modelId="{73CE4623-5902-8A47-AA7C-09FB2CC52103}" type="pres">
      <dgm:prSet presAssocID="{75C052F6-E221-704F-AFD1-FCD738FABB65}" presName="rectComp" presStyleCnt="0"/>
      <dgm:spPr/>
    </dgm:pt>
    <dgm:pt modelId="{7174990A-CC95-184B-8199-20393926C504}" type="pres">
      <dgm:prSet presAssocID="{75C052F6-E221-704F-AFD1-FCD738FABB65}" presName="bgRect" presStyleLbl="bgShp" presStyleIdx="2" presStyleCnt="3"/>
      <dgm:spPr/>
      <dgm:t>
        <a:bodyPr/>
        <a:lstStyle/>
        <a:p>
          <a:endParaRPr lang="en-US"/>
        </a:p>
      </dgm:t>
    </dgm:pt>
    <dgm:pt modelId="{4A60ED91-E656-CB4A-9848-A44B2688FDA8}" type="pres">
      <dgm:prSet presAssocID="{75C052F6-E221-704F-AFD1-FCD738FABB6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91610-9994-0846-A5D1-BB070FE5CB61}" type="presOf" srcId="{A587F474-78F1-B241-955C-C9E45803F8A4}" destId="{18E37FF9-DE10-3B42-B01C-362A97EEF3E7}" srcOrd="0" destOrd="0" presId="urn:microsoft.com/office/officeart/2005/8/layout/hierarchy5"/>
    <dgm:cxn modelId="{5736E0A5-0F25-004F-8C1E-1C31000DB98E}" type="presOf" srcId="{BA5C925D-86AB-914F-B342-32D2770B8EAC}" destId="{2D0C9DE4-85A1-E84C-8876-EF5705EB102E}" srcOrd="0" destOrd="0" presId="urn:microsoft.com/office/officeart/2005/8/layout/hierarchy5"/>
    <dgm:cxn modelId="{935A4864-CD5C-1342-A703-DBE4D1D3819C}" type="presOf" srcId="{75C052F6-E221-704F-AFD1-FCD738FABB65}" destId="{4A60ED91-E656-CB4A-9848-A44B2688FDA8}" srcOrd="1" destOrd="0" presId="urn:microsoft.com/office/officeart/2005/8/layout/hierarchy5"/>
    <dgm:cxn modelId="{AEE413C8-E81C-8B4A-9761-A5CF9708A695}" type="presOf" srcId="{8BB42872-B1D3-DA44-A9A4-A7537D866148}" destId="{C54927F5-FAC6-B04F-B713-DD558D9450FF}" srcOrd="1" destOrd="0" presId="urn:microsoft.com/office/officeart/2005/8/layout/hierarchy5"/>
    <dgm:cxn modelId="{20CD4AAF-BEA2-514C-9CAF-1D87E331E119}" srcId="{AA9F3DBD-F7BB-1C49-A582-EB9F17BB19F0}" destId="{A587F474-78F1-B241-955C-C9E45803F8A4}" srcOrd="2" destOrd="0" parTransId="{8A80B777-6960-E64E-AFAA-F106C42EEDB7}" sibTransId="{8E76AF33-E504-8A45-99A9-BB887F46DEFB}"/>
    <dgm:cxn modelId="{F6C05D02-9099-764C-87AC-1D858332A083}" type="presOf" srcId="{14545407-1D3A-FB43-B432-1446B4723DA6}" destId="{5BBEB0DE-27B7-3D4B-A171-613BA46A9D74}" srcOrd="0" destOrd="0" presId="urn:microsoft.com/office/officeart/2005/8/layout/hierarchy5"/>
    <dgm:cxn modelId="{60941F6B-912B-DC40-96D3-9AD9D52A3075}" type="presOf" srcId="{75C052F6-E221-704F-AFD1-FCD738FABB65}" destId="{7174990A-CC95-184B-8199-20393926C504}" srcOrd="0" destOrd="0" presId="urn:microsoft.com/office/officeart/2005/8/layout/hierarchy5"/>
    <dgm:cxn modelId="{913069DE-48A9-464F-AF1B-0FD9C267089D}" srcId="{9CAE666A-ABFD-DB40-8077-53DD09C06384}" destId="{5450C427-54D9-914F-84E2-7032F555E6D6}" srcOrd="1" destOrd="0" parTransId="{51182ECD-8198-D740-96F0-82E173341AE6}" sibTransId="{102F3B6B-245D-B448-8327-EC8790086590}"/>
    <dgm:cxn modelId="{33E9794B-0E71-E94C-975A-DB520B58B93A}" type="presOf" srcId="{044B76C1-A1A4-E743-A112-4BACAD89FE68}" destId="{165046F6-D39B-5940-B889-142C1D8F7AF2}" srcOrd="0" destOrd="0" presId="urn:microsoft.com/office/officeart/2005/8/layout/hierarchy5"/>
    <dgm:cxn modelId="{BFDD7896-6EB2-CF4C-9802-E81FE39D95BA}" srcId="{AA9F3DBD-F7BB-1C49-A582-EB9F17BB19F0}" destId="{9CAE666A-ABFD-DB40-8077-53DD09C06384}" srcOrd="0" destOrd="0" parTransId="{0A5B4973-E6D6-B948-B1B3-0F4DC4FA7820}" sibTransId="{AC372E3A-175E-3349-BC46-A27FB270BF39}"/>
    <dgm:cxn modelId="{DD6CEE00-CDAA-3144-A0A1-327CB97AF82F}" type="presOf" srcId="{557B4799-A2A0-A646-A028-7854654707BD}" destId="{B493ABF3-C34D-2E44-AD9B-3B8FB5866393}" srcOrd="1" destOrd="0" presId="urn:microsoft.com/office/officeart/2005/8/layout/hierarchy5"/>
    <dgm:cxn modelId="{5BDBCB26-7ECD-EA46-A422-728201082025}" srcId="{5450C427-54D9-914F-84E2-7032F555E6D6}" destId="{BA5C925D-86AB-914F-B342-32D2770B8EAC}" srcOrd="0" destOrd="0" parTransId="{8BB42872-B1D3-DA44-A9A4-A7537D866148}" sibTransId="{3AAFC981-9366-0D47-8AA2-0323917B1FF8}"/>
    <dgm:cxn modelId="{0C312522-3A95-DD4D-9DB1-9C6A19ABCF9B}" type="presOf" srcId="{AA9F3DBD-F7BB-1C49-A582-EB9F17BB19F0}" destId="{FA5EAE66-7B28-2A4A-A638-9BB2711D46CF}" srcOrd="0" destOrd="0" presId="urn:microsoft.com/office/officeart/2005/8/layout/hierarchy5"/>
    <dgm:cxn modelId="{2DDB5BFF-EF3D-094F-8BE2-ECCD9084870E}" type="presOf" srcId="{CAF68F6C-8CF7-BC45-80DB-6AEE466A5AA7}" destId="{755EAF48-EC3C-A945-B845-F78E44C42715}" srcOrd="0" destOrd="0" presId="urn:microsoft.com/office/officeart/2005/8/layout/hierarchy5"/>
    <dgm:cxn modelId="{86A89B83-0DEC-2F4A-89F2-29AF74C664DA}" srcId="{0CBBF424-76B9-E540-8DE5-9353251547C8}" destId="{CAF68F6C-8CF7-BC45-80DB-6AEE466A5AA7}" srcOrd="0" destOrd="0" parTransId="{044B76C1-A1A4-E743-A112-4BACAD89FE68}" sibTransId="{118A5050-8DD5-4248-841E-BF966AFA7090}"/>
    <dgm:cxn modelId="{A11E9FCE-26C9-B64B-B5BB-C209B4CC02C1}" type="presOf" srcId="{8BB42872-B1D3-DA44-A9A4-A7537D866148}" destId="{33C2CB67-95AD-B544-8F2B-7CF42850C5C1}" srcOrd="0" destOrd="0" presId="urn:microsoft.com/office/officeart/2005/8/layout/hierarchy5"/>
    <dgm:cxn modelId="{499A4659-FBCC-2349-942B-AD283445122D}" srcId="{0CBBF424-76B9-E540-8DE5-9353251547C8}" destId="{EF2800BC-D9C9-944B-857D-50F95E9E0BC7}" srcOrd="1" destOrd="0" parTransId="{E9A6FF1F-7DCA-B34D-BF12-843F3A8165B6}" sibTransId="{33B4574A-3D54-5E47-94BD-A73E02E1DB9A}"/>
    <dgm:cxn modelId="{180ACA26-01D7-0843-9415-F87A837A7135}" type="presOf" srcId="{557B4799-A2A0-A646-A028-7854654707BD}" destId="{579E3AB4-45DB-A44E-92BC-9BFDA40D49D6}" srcOrd="0" destOrd="0" presId="urn:microsoft.com/office/officeart/2005/8/layout/hierarchy5"/>
    <dgm:cxn modelId="{84B80314-AC27-5647-B593-7C13542BEA9E}" type="presOf" srcId="{A28870F3-D054-1947-8182-95C8AA7FA431}" destId="{1738A623-6DB7-B740-8FFC-4DE0C8811060}" srcOrd="0" destOrd="0" presId="urn:microsoft.com/office/officeart/2005/8/layout/hierarchy5"/>
    <dgm:cxn modelId="{F3C27DFC-7C71-EF4C-A4BC-E8CBF05D4B1B}" srcId="{9CAE666A-ABFD-DB40-8077-53DD09C06384}" destId="{0CBBF424-76B9-E540-8DE5-9353251547C8}" srcOrd="2" destOrd="0" parTransId="{7A2DD305-D0EF-F644-850F-9B97A4FCA65C}" sibTransId="{7F4BF886-6E5F-9347-ADEB-EDDF7635496C}"/>
    <dgm:cxn modelId="{31E09B66-6761-9B4A-AA85-C303A2CCA399}" srcId="{9CAE666A-ABFD-DB40-8077-53DD09C06384}" destId="{14545407-1D3A-FB43-B432-1446B4723DA6}" srcOrd="0" destOrd="0" parTransId="{B29FF1BD-5983-9549-BC44-E2D90CA3698A}" sibTransId="{D9508C47-515A-D64E-A4C3-F0EFE693CBE8}"/>
    <dgm:cxn modelId="{9CF24DDC-5238-154C-8E4D-146B2D32DC9C}" type="presOf" srcId="{5450C427-54D9-914F-84E2-7032F555E6D6}" destId="{B7DDB90E-7263-3046-8D72-DAD8E007F8AF}" srcOrd="0" destOrd="0" presId="urn:microsoft.com/office/officeart/2005/8/layout/hierarchy5"/>
    <dgm:cxn modelId="{7739DDCF-E927-5D47-9174-E1DFE434788C}" type="presOf" srcId="{044B76C1-A1A4-E743-A112-4BACAD89FE68}" destId="{64B70937-C2DF-2945-BDAE-BDE43B0EAA95}" srcOrd="1" destOrd="0" presId="urn:microsoft.com/office/officeart/2005/8/layout/hierarchy5"/>
    <dgm:cxn modelId="{AD5C9720-B672-CF47-8472-AC8D84587BB3}" type="presOf" srcId="{3FEF81DD-8B81-7843-834F-EA0CA19251F2}" destId="{D8FD1B6D-CD06-E645-90CA-590676D43287}" srcOrd="1" destOrd="0" presId="urn:microsoft.com/office/officeart/2005/8/layout/hierarchy5"/>
    <dgm:cxn modelId="{C8C7CAB4-6B1E-DC4A-9B14-E2D3842802BB}" type="presOf" srcId="{E9A6FF1F-7DCA-B34D-BF12-843F3A8165B6}" destId="{370EC377-364E-404D-B4CE-1CBB6D961F8E}" srcOrd="0" destOrd="0" presId="urn:microsoft.com/office/officeart/2005/8/layout/hierarchy5"/>
    <dgm:cxn modelId="{F785376D-1FFB-D946-B1CA-A2384D20EDE8}" type="presOf" srcId="{3FEF81DD-8B81-7843-834F-EA0CA19251F2}" destId="{ADB2A0CA-0C61-7145-8EF3-484C29649C1F}" srcOrd="0" destOrd="0" presId="urn:microsoft.com/office/officeart/2005/8/layout/hierarchy5"/>
    <dgm:cxn modelId="{928CE89A-40D1-8B4F-B649-3AE6BDC92515}" srcId="{14545407-1D3A-FB43-B432-1446B4723DA6}" destId="{A411A7DF-3460-6D40-AD60-58B7B4FBB4D2}" srcOrd="1" destOrd="0" parTransId="{A28870F3-D054-1947-8182-95C8AA7FA431}" sibTransId="{E20D1699-3910-F64E-8276-160DE29B80F6}"/>
    <dgm:cxn modelId="{270D775F-AA2A-1343-B6F4-0AF91BD0ED42}" type="presOf" srcId="{51182ECD-8198-D740-96F0-82E173341AE6}" destId="{43149D5B-8FD0-4349-8BF2-DB4CC30F2175}" srcOrd="1" destOrd="0" presId="urn:microsoft.com/office/officeart/2005/8/layout/hierarchy5"/>
    <dgm:cxn modelId="{F8E8C5BA-3057-0045-94AC-99296A355DF9}" type="presOf" srcId="{51182ECD-8198-D740-96F0-82E173341AE6}" destId="{F67DA979-84CD-FE42-9E6E-16A53003E546}" srcOrd="0" destOrd="0" presId="urn:microsoft.com/office/officeart/2005/8/layout/hierarchy5"/>
    <dgm:cxn modelId="{6A6A32DA-B766-A549-823E-F943EA446054}" type="presOf" srcId="{B29FF1BD-5983-9549-BC44-E2D90CA3698A}" destId="{2ACB25F3-EE41-D147-A8F0-BED62C98AE3B}" srcOrd="0" destOrd="0" presId="urn:microsoft.com/office/officeart/2005/8/layout/hierarchy5"/>
    <dgm:cxn modelId="{B9C388CF-7F5D-3D4C-ADB5-E9D5FEF1179C}" type="presOf" srcId="{7A2DD305-D0EF-F644-850F-9B97A4FCA65C}" destId="{4E71A5B5-7D5F-5644-9B51-EC37719FA672}" srcOrd="1" destOrd="0" presId="urn:microsoft.com/office/officeart/2005/8/layout/hierarchy5"/>
    <dgm:cxn modelId="{FF5775F6-0CEA-CE4E-A989-41258846DF48}" type="presOf" srcId="{80262359-A1A6-614E-A54F-7D6F0D95188D}" destId="{408E22FE-8AA7-2742-842A-D912EEEC1051}" srcOrd="0" destOrd="0" presId="urn:microsoft.com/office/officeart/2005/8/layout/hierarchy5"/>
    <dgm:cxn modelId="{088522B4-A2EA-6E4A-8870-8F346C3C7E05}" srcId="{AA9F3DBD-F7BB-1C49-A582-EB9F17BB19F0}" destId="{557B4799-A2A0-A646-A028-7854654707BD}" srcOrd="1" destOrd="0" parTransId="{858FB721-5C80-C24D-9BFC-5C87D07646E7}" sibTransId="{9521C026-30AA-664C-9C50-6E8A99AE0343}"/>
    <dgm:cxn modelId="{6D4D39C5-1536-1344-ACF3-ED94F205A4AD}" srcId="{AA9F3DBD-F7BB-1C49-A582-EB9F17BB19F0}" destId="{75C052F6-E221-704F-AFD1-FCD738FABB65}" srcOrd="3" destOrd="0" parTransId="{B6114B0B-F992-F14C-A3CA-DE2E4CF57F56}" sibTransId="{F928F414-1778-CC45-AAD0-230C17C37DCB}"/>
    <dgm:cxn modelId="{1F99A7AC-FFE1-6B48-B3B9-D1682FE33289}" type="presOf" srcId="{A587F474-78F1-B241-955C-C9E45803F8A4}" destId="{7CD1A59E-0C14-AB4C-AD87-10A31FBC5B38}" srcOrd="1" destOrd="0" presId="urn:microsoft.com/office/officeart/2005/8/layout/hierarchy5"/>
    <dgm:cxn modelId="{BCCCCD25-DF62-4A42-B4A7-983BAA8AFEF3}" type="presOf" srcId="{1EDEB811-6736-A041-97DA-1A598C0DC846}" destId="{FB6FC7C3-376C-F34E-85F2-829E2BBB57D6}" srcOrd="0" destOrd="0" presId="urn:microsoft.com/office/officeart/2005/8/layout/hierarchy5"/>
    <dgm:cxn modelId="{374AC3F9-53C0-DC4D-97B4-84C09BDBB7B2}" srcId="{0CBBF424-76B9-E540-8DE5-9353251547C8}" destId="{1EDEB811-6736-A041-97DA-1A598C0DC846}" srcOrd="2" destOrd="0" parTransId="{80262359-A1A6-614E-A54F-7D6F0D95188D}" sibTransId="{5EBB091A-262C-7146-8F14-65905F338989}"/>
    <dgm:cxn modelId="{0B5CCEFD-542B-5645-8997-6FF40CFD693B}" type="presOf" srcId="{7A2DD305-D0EF-F644-850F-9B97A4FCA65C}" destId="{C8309C5B-04D6-7F43-A214-49595F6BD40C}" srcOrd="0" destOrd="0" presId="urn:microsoft.com/office/officeart/2005/8/layout/hierarchy5"/>
    <dgm:cxn modelId="{DC3B2A3A-4161-2D4D-88F4-7C5771CCC208}" type="presOf" srcId="{A411A7DF-3460-6D40-AD60-58B7B4FBB4D2}" destId="{A373CE67-CDC8-B64B-B3D9-401F45202394}" srcOrd="0" destOrd="0" presId="urn:microsoft.com/office/officeart/2005/8/layout/hierarchy5"/>
    <dgm:cxn modelId="{5494F87D-D141-7E42-9A7C-6D3A0605D1AE}" type="presOf" srcId="{B29FF1BD-5983-9549-BC44-E2D90CA3698A}" destId="{52C49A3C-C562-AA4B-B433-2041BBE461E3}" srcOrd="1" destOrd="0" presId="urn:microsoft.com/office/officeart/2005/8/layout/hierarchy5"/>
    <dgm:cxn modelId="{28982C6E-30EC-634A-BA7E-83A1DA33CB13}" type="presOf" srcId="{80262359-A1A6-614E-A54F-7D6F0D95188D}" destId="{4277FDE0-0CCC-B243-A8F7-FA17FB95BB9D}" srcOrd="1" destOrd="0" presId="urn:microsoft.com/office/officeart/2005/8/layout/hierarchy5"/>
    <dgm:cxn modelId="{679C08AB-06F6-2946-8836-05D7B45FDF5A}" srcId="{14545407-1D3A-FB43-B432-1446B4723DA6}" destId="{C54ECED1-49CD-8045-B3A9-D6C3A6667BCE}" srcOrd="0" destOrd="0" parTransId="{3FEF81DD-8B81-7843-834F-EA0CA19251F2}" sibTransId="{126CC7DD-0376-0146-8B48-D8A20F17410B}"/>
    <dgm:cxn modelId="{5DED27FD-DEA7-A747-86DC-9FFDD46DC0BD}" type="presOf" srcId="{EF2800BC-D9C9-944B-857D-50F95E9E0BC7}" destId="{7402D355-14FE-3C47-A2EC-6AA2EEA33618}" srcOrd="0" destOrd="0" presId="urn:microsoft.com/office/officeart/2005/8/layout/hierarchy5"/>
    <dgm:cxn modelId="{1CB010B0-44E1-5D4A-A35D-E496CD7AF665}" type="presOf" srcId="{9CAE666A-ABFD-DB40-8077-53DD09C06384}" destId="{500CED86-244E-5946-B2BD-8C7A185D129F}" srcOrd="0" destOrd="0" presId="urn:microsoft.com/office/officeart/2005/8/layout/hierarchy5"/>
    <dgm:cxn modelId="{F868F31E-A424-0A43-99AB-B3C9B573B694}" type="presOf" srcId="{C54ECED1-49CD-8045-B3A9-D6C3A6667BCE}" destId="{44975269-4578-D24E-8E57-7E38CB7A9E69}" srcOrd="0" destOrd="0" presId="urn:microsoft.com/office/officeart/2005/8/layout/hierarchy5"/>
    <dgm:cxn modelId="{F719E9F8-9959-A845-8917-360FA770DC74}" type="presOf" srcId="{0CBBF424-76B9-E540-8DE5-9353251547C8}" destId="{6425A93B-6392-2D4C-83D5-F58FCC418432}" srcOrd="0" destOrd="0" presId="urn:microsoft.com/office/officeart/2005/8/layout/hierarchy5"/>
    <dgm:cxn modelId="{8F2E73DB-4821-4044-B03D-46A7C7F3F319}" type="presOf" srcId="{A28870F3-D054-1947-8182-95C8AA7FA431}" destId="{CCAE2B8C-5557-9B48-BD04-3B1A0D6BBC0D}" srcOrd="1" destOrd="0" presId="urn:microsoft.com/office/officeart/2005/8/layout/hierarchy5"/>
    <dgm:cxn modelId="{3B5AFA40-0EB8-7040-81F5-CC83BA0D328E}" type="presOf" srcId="{E9A6FF1F-7DCA-B34D-BF12-843F3A8165B6}" destId="{E87D544E-A408-F644-ABA4-EE23B195DF5E}" srcOrd="1" destOrd="0" presId="urn:microsoft.com/office/officeart/2005/8/layout/hierarchy5"/>
    <dgm:cxn modelId="{8ADE3F71-0CDA-A44A-A0E5-4841E1FA7A47}" type="presParOf" srcId="{FA5EAE66-7B28-2A4A-A638-9BB2711D46CF}" destId="{E4CB9BC2-F2F3-4B4E-AEC1-8CCDD3CD1EE0}" srcOrd="0" destOrd="0" presId="urn:microsoft.com/office/officeart/2005/8/layout/hierarchy5"/>
    <dgm:cxn modelId="{C766EC55-C471-764D-883D-F304204AED1B}" type="presParOf" srcId="{E4CB9BC2-F2F3-4B4E-AEC1-8CCDD3CD1EE0}" destId="{58342B21-8466-9943-BFBB-35AC2405F5C4}" srcOrd="0" destOrd="0" presId="urn:microsoft.com/office/officeart/2005/8/layout/hierarchy5"/>
    <dgm:cxn modelId="{52B1A22D-66F6-5A4C-962E-BEC4DE0957E7}" type="presParOf" srcId="{E4CB9BC2-F2F3-4B4E-AEC1-8CCDD3CD1EE0}" destId="{1EFF0226-BA4E-5B4D-8DFA-8F5721B1FB9A}" srcOrd="1" destOrd="0" presId="urn:microsoft.com/office/officeart/2005/8/layout/hierarchy5"/>
    <dgm:cxn modelId="{09F779C9-11EB-584F-BBE2-76DB3CDACEFD}" type="presParOf" srcId="{1EFF0226-BA4E-5B4D-8DFA-8F5721B1FB9A}" destId="{2A664CA9-C601-D546-845B-14F1BE9C7C96}" srcOrd="0" destOrd="0" presId="urn:microsoft.com/office/officeart/2005/8/layout/hierarchy5"/>
    <dgm:cxn modelId="{ABD94B8C-0AE3-8A47-9D5C-5D599EEF87EB}" type="presParOf" srcId="{2A664CA9-C601-D546-845B-14F1BE9C7C96}" destId="{500CED86-244E-5946-B2BD-8C7A185D129F}" srcOrd="0" destOrd="0" presId="urn:microsoft.com/office/officeart/2005/8/layout/hierarchy5"/>
    <dgm:cxn modelId="{85B6977C-AE18-BD4D-87C0-1A918F0A6A72}" type="presParOf" srcId="{2A664CA9-C601-D546-845B-14F1BE9C7C96}" destId="{72C87A76-4291-4D4D-AE18-EC7906DBB43A}" srcOrd="1" destOrd="0" presId="urn:microsoft.com/office/officeart/2005/8/layout/hierarchy5"/>
    <dgm:cxn modelId="{8DDC5790-5455-7442-9E8A-DBDC293ED997}" type="presParOf" srcId="{72C87A76-4291-4D4D-AE18-EC7906DBB43A}" destId="{2ACB25F3-EE41-D147-A8F0-BED62C98AE3B}" srcOrd="0" destOrd="0" presId="urn:microsoft.com/office/officeart/2005/8/layout/hierarchy5"/>
    <dgm:cxn modelId="{449AF33C-707B-E34C-9948-CBBFB8656681}" type="presParOf" srcId="{2ACB25F3-EE41-D147-A8F0-BED62C98AE3B}" destId="{52C49A3C-C562-AA4B-B433-2041BBE461E3}" srcOrd="0" destOrd="0" presId="urn:microsoft.com/office/officeart/2005/8/layout/hierarchy5"/>
    <dgm:cxn modelId="{0852D964-1E30-3644-82CE-0D586816FE4A}" type="presParOf" srcId="{72C87A76-4291-4D4D-AE18-EC7906DBB43A}" destId="{7E389932-84DF-E240-87FC-C9486090761B}" srcOrd="1" destOrd="0" presId="urn:microsoft.com/office/officeart/2005/8/layout/hierarchy5"/>
    <dgm:cxn modelId="{FAF54079-EC6A-684A-9CF2-B5707595D463}" type="presParOf" srcId="{7E389932-84DF-E240-87FC-C9486090761B}" destId="{5BBEB0DE-27B7-3D4B-A171-613BA46A9D74}" srcOrd="0" destOrd="0" presId="urn:microsoft.com/office/officeart/2005/8/layout/hierarchy5"/>
    <dgm:cxn modelId="{4E5AB949-52CF-834B-AEDB-43DA20F21B7C}" type="presParOf" srcId="{7E389932-84DF-E240-87FC-C9486090761B}" destId="{1D1AF05B-10CA-D446-AB3A-8037D215E1B5}" srcOrd="1" destOrd="0" presId="urn:microsoft.com/office/officeart/2005/8/layout/hierarchy5"/>
    <dgm:cxn modelId="{C0B1F917-CAFC-5343-9252-B30D1A276E72}" type="presParOf" srcId="{1D1AF05B-10CA-D446-AB3A-8037D215E1B5}" destId="{ADB2A0CA-0C61-7145-8EF3-484C29649C1F}" srcOrd="0" destOrd="0" presId="urn:microsoft.com/office/officeart/2005/8/layout/hierarchy5"/>
    <dgm:cxn modelId="{9CCB4FD5-9F82-CA44-A988-35DF2E25019F}" type="presParOf" srcId="{ADB2A0CA-0C61-7145-8EF3-484C29649C1F}" destId="{D8FD1B6D-CD06-E645-90CA-590676D43287}" srcOrd="0" destOrd="0" presId="urn:microsoft.com/office/officeart/2005/8/layout/hierarchy5"/>
    <dgm:cxn modelId="{40523F4E-5CBC-C54A-903A-5F3FC711E990}" type="presParOf" srcId="{1D1AF05B-10CA-D446-AB3A-8037D215E1B5}" destId="{A5A79575-5826-B94C-8C0B-6AFC709AFF47}" srcOrd="1" destOrd="0" presId="urn:microsoft.com/office/officeart/2005/8/layout/hierarchy5"/>
    <dgm:cxn modelId="{B4BD14EE-5FEF-6A49-A382-ADDBE80FFC1E}" type="presParOf" srcId="{A5A79575-5826-B94C-8C0B-6AFC709AFF47}" destId="{44975269-4578-D24E-8E57-7E38CB7A9E69}" srcOrd="0" destOrd="0" presId="urn:microsoft.com/office/officeart/2005/8/layout/hierarchy5"/>
    <dgm:cxn modelId="{AED1F88D-DBAC-944C-AB99-419D5083125A}" type="presParOf" srcId="{A5A79575-5826-B94C-8C0B-6AFC709AFF47}" destId="{C901D7AE-765A-D84D-9B99-2DCF9D622F67}" srcOrd="1" destOrd="0" presId="urn:microsoft.com/office/officeart/2005/8/layout/hierarchy5"/>
    <dgm:cxn modelId="{D4969A44-CF1E-1B48-83D1-8914FC4B533C}" type="presParOf" srcId="{1D1AF05B-10CA-D446-AB3A-8037D215E1B5}" destId="{1738A623-6DB7-B740-8FFC-4DE0C8811060}" srcOrd="2" destOrd="0" presId="urn:microsoft.com/office/officeart/2005/8/layout/hierarchy5"/>
    <dgm:cxn modelId="{DD53D201-9D3F-5F4A-BBC9-969E7827C452}" type="presParOf" srcId="{1738A623-6DB7-B740-8FFC-4DE0C8811060}" destId="{CCAE2B8C-5557-9B48-BD04-3B1A0D6BBC0D}" srcOrd="0" destOrd="0" presId="urn:microsoft.com/office/officeart/2005/8/layout/hierarchy5"/>
    <dgm:cxn modelId="{7B67004C-BE40-9E40-9685-CC4BCB51EB41}" type="presParOf" srcId="{1D1AF05B-10CA-D446-AB3A-8037D215E1B5}" destId="{C50A6D1A-3E75-B048-90E5-8A327C254F41}" srcOrd="3" destOrd="0" presId="urn:microsoft.com/office/officeart/2005/8/layout/hierarchy5"/>
    <dgm:cxn modelId="{1F71750D-69D5-1F42-B010-A0DC56ABFA09}" type="presParOf" srcId="{C50A6D1A-3E75-B048-90E5-8A327C254F41}" destId="{A373CE67-CDC8-B64B-B3D9-401F45202394}" srcOrd="0" destOrd="0" presId="urn:microsoft.com/office/officeart/2005/8/layout/hierarchy5"/>
    <dgm:cxn modelId="{0DEAF1C8-6924-504C-AC1D-A85B46DB38F0}" type="presParOf" srcId="{C50A6D1A-3E75-B048-90E5-8A327C254F41}" destId="{E222050C-EB46-2646-9452-5E8452D9F03B}" srcOrd="1" destOrd="0" presId="urn:microsoft.com/office/officeart/2005/8/layout/hierarchy5"/>
    <dgm:cxn modelId="{C585B0CB-B62C-694B-8EAA-862E98E54147}" type="presParOf" srcId="{72C87A76-4291-4D4D-AE18-EC7906DBB43A}" destId="{F67DA979-84CD-FE42-9E6E-16A53003E546}" srcOrd="2" destOrd="0" presId="urn:microsoft.com/office/officeart/2005/8/layout/hierarchy5"/>
    <dgm:cxn modelId="{A22921CC-DA23-D94A-90AA-201F6C2FFF5F}" type="presParOf" srcId="{F67DA979-84CD-FE42-9E6E-16A53003E546}" destId="{43149D5B-8FD0-4349-8BF2-DB4CC30F2175}" srcOrd="0" destOrd="0" presId="urn:microsoft.com/office/officeart/2005/8/layout/hierarchy5"/>
    <dgm:cxn modelId="{BB12FC31-B0D3-5146-A3BC-FC9258429B23}" type="presParOf" srcId="{72C87A76-4291-4D4D-AE18-EC7906DBB43A}" destId="{E0D8E8D4-6F99-2046-A092-79457C9B9074}" srcOrd="3" destOrd="0" presId="urn:microsoft.com/office/officeart/2005/8/layout/hierarchy5"/>
    <dgm:cxn modelId="{C6958CDC-99B5-4E4E-88F0-869BF17B0C20}" type="presParOf" srcId="{E0D8E8D4-6F99-2046-A092-79457C9B9074}" destId="{B7DDB90E-7263-3046-8D72-DAD8E007F8AF}" srcOrd="0" destOrd="0" presId="urn:microsoft.com/office/officeart/2005/8/layout/hierarchy5"/>
    <dgm:cxn modelId="{C52D5960-E8FD-9349-A316-3B74ED7F700C}" type="presParOf" srcId="{E0D8E8D4-6F99-2046-A092-79457C9B9074}" destId="{B578780E-EDD6-2E4D-A80C-AB27FE085AF6}" srcOrd="1" destOrd="0" presId="urn:microsoft.com/office/officeart/2005/8/layout/hierarchy5"/>
    <dgm:cxn modelId="{95E300AC-D50C-FB42-A8D1-D79EA9C003F8}" type="presParOf" srcId="{B578780E-EDD6-2E4D-A80C-AB27FE085AF6}" destId="{33C2CB67-95AD-B544-8F2B-7CF42850C5C1}" srcOrd="0" destOrd="0" presId="urn:microsoft.com/office/officeart/2005/8/layout/hierarchy5"/>
    <dgm:cxn modelId="{FC73D429-0ADE-714A-B6B2-7F31FD6F084D}" type="presParOf" srcId="{33C2CB67-95AD-B544-8F2B-7CF42850C5C1}" destId="{C54927F5-FAC6-B04F-B713-DD558D9450FF}" srcOrd="0" destOrd="0" presId="urn:microsoft.com/office/officeart/2005/8/layout/hierarchy5"/>
    <dgm:cxn modelId="{7ACFC007-E169-5746-80EE-B5E9F431487F}" type="presParOf" srcId="{B578780E-EDD6-2E4D-A80C-AB27FE085AF6}" destId="{D25945C6-0607-3F43-8AAA-383BB8D43E6C}" srcOrd="1" destOrd="0" presId="urn:microsoft.com/office/officeart/2005/8/layout/hierarchy5"/>
    <dgm:cxn modelId="{037FA79D-5E5E-9148-983F-0236F6A8E6DF}" type="presParOf" srcId="{D25945C6-0607-3F43-8AAA-383BB8D43E6C}" destId="{2D0C9DE4-85A1-E84C-8876-EF5705EB102E}" srcOrd="0" destOrd="0" presId="urn:microsoft.com/office/officeart/2005/8/layout/hierarchy5"/>
    <dgm:cxn modelId="{121358BE-877E-354B-95F7-BB92B433BA31}" type="presParOf" srcId="{D25945C6-0607-3F43-8AAA-383BB8D43E6C}" destId="{032D043B-460D-B243-B0D5-DE26947C285B}" srcOrd="1" destOrd="0" presId="urn:microsoft.com/office/officeart/2005/8/layout/hierarchy5"/>
    <dgm:cxn modelId="{2F1B5D3A-1143-ED4E-BE34-782954FFE94A}" type="presParOf" srcId="{72C87A76-4291-4D4D-AE18-EC7906DBB43A}" destId="{C8309C5B-04D6-7F43-A214-49595F6BD40C}" srcOrd="4" destOrd="0" presId="urn:microsoft.com/office/officeart/2005/8/layout/hierarchy5"/>
    <dgm:cxn modelId="{8D0918C9-B4E2-7B42-A4C1-C5D30253CEE5}" type="presParOf" srcId="{C8309C5B-04D6-7F43-A214-49595F6BD40C}" destId="{4E71A5B5-7D5F-5644-9B51-EC37719FA672}" srcOrd="0" destOrd="0" presId="urn:microsoft.com/office/officeart/2005/8/layout/hierarchy5"/>
    <dgm:cxn modelId="{7FC50060-4F9B-9547-8928-99D2A3826FCF}" type="presParOf" srcId="{72C87A76-4291-4D4D-AE18-EC7906DBB43A}" destId="{88ADEF18-6002-CE43-934F-D21D8022BFB0}" srcOrd="5" destOrd="0" presId="urn:microsoft.com/office/officeart/2005/8/layout/hierarchy5"/>
    <dgm:cxn modelId="{E8FEDD35-32D3-914F-A660-1B2517607D9B}" type="presParOf" srcId="{88ADEF18-6002-CE43-934F-D21D8022BFB0}" destId="{6425A93B-6392-2D4C-83D5-F58FCC418432}" srcOrd="0" destOrd="0" presId="urn:microsoft.com/office/officeart/2005/8/layout/hierarchy5"/>
    <dgm:cxn modelId="{29E59B9A-3671-B943-9386-41FD02719D0D}" type="presParOf" srcId="{88ADEF18-6002-CE43-934F-D21D8022BFB0}" destId="{C46BDB63-F4E9-8E43-9C72-833075E5CDF7}" srcOrd="1" destOrd="0" presId="urn:microsoft.com/office/officeart/2005/8/layout/hierarchy5"/>
    <dgm:cxn modelId="{2DF1339D-2CA9-7B49-B7A7-457A4358CDE4}" type="presParOf" srcId="{C46BDB63-F4E9-8E43-9C72-833075E5CDF7}" destId="{165046F6-D39B-5940-B889-142C1D8F7AF2}" srcOrd="0" destOrd="0" presId="urn:microsoft.com/office/officeart/2005/8/layout/hierarchy5"/>
    <dgm:cxn modelId="{E44872C4-24AE-664E-B5E7-BC38D9271B4F}" type="presParOf" srcId="{165046F6-D39B-5940-B889-142C1D8F7AF2}" destId="{64B70937-C2DF-2945-BDAE-BDE43B0EAA95}" srcOrd="0" destOrd="0" presId="urn:microsoft.com/office/officeart/2005/8/layout/hierarchy5"/>
    <dgm:cxn modelId="{603B76E6-55C3-C34A-8CCE-FEEF543C88DB}" type="presParOf" srcId="{C46BDB63-F4E9-8E43-9C72-833075E5CDF7}" destId="{E4FCDBE3-7448-5341-B392-14CB4E1897E2}" srcOrd="1" destOrd="0" presId="urn:microsoft.com/office/officeart/2005/8/layout/hierarchy5"/>
    <dgm:cxn modelId="{BB0DBFFD-4DF0-564C-8B3F-0B4C0D78D101}" type="presParOf" srcId="{E4FCDBE3-7448-5341-B392-14CB4E1897E2}" destId="{755EAF48-EC3C-A945-B845-F78E44C42715}" srcOrd="0" destOrd="0" presId="urn:microsoft.com/office/officeart/2005/8/layout/hierarchy5"/>
    <dgm:cxn modelId="{22BABE60-9978-5C45-A2DB-3D4A37D43BAA}" type="presParOf" srcId="{E4FCDBE3-7448-5341-B392-14CB4E1897E2}" destId="{78787670-7BEF-4241-A26F-9E526B6F8576}" srcOrd="1" destOrd="0" presId="urn:microsoft.com/office/officeart/2005/8/layout/hierarchy5"/>
    <dgm:cxn modelId="{FC1B7DFA-0B49-B446-8348-6A334DED7EEE}" type="presParOf" srcId="{C46BDB63-F4E9-8E43-9C72-833075E5CDF7}" destId="{370EC377-364E-404D-B4CE-1CBB6D961F8E}" srcOrd="2" destOrd="0" presId="urn:microsoft.com/office/officeart/2005/8/layout/hierarchy5"/>
    <dgm:cxn modelId="{9D12831D-095F-6D4D-BB7A-12BDE8188CAE}" type="presParOf" srcId="{370EC377-364E-404D-B4CE-1CBB6D961F8E}" destId="{E87D544E-A408-F644-ABA4-EE23B195DF5E}" srcOrd="0" destOrd="0" presId="urn:microsoft.com/office/officeart/2005/8/layout/hierarchy5"/>
    <dgm:cxn modelId="{4B3D6373-ECFE-624D-98DC-D4FE601BB42D}" type="presParOf" srcId="{C46BDB63-F4E9-8E43-9C72-833075E5CDF7}" destId="{5DFEB86E-5716-4349-AAFB-5510E4DA4A89}" srcOrd="3" destOrd="0" presId="urn:microsoft.com/office/officeart/2005/8/layout/hierarchy5"/>
    <dgm:cxn modelId="{F6C8DB0F-ECD3-644C-9D59-A427E6D8846D}" type="presParOf" srcId="{5DFEB86E-5716-4349-AAFB-5510E4DA4A89}" destId="{7402D355-14FE-3C47-A2EC-6AA2EEA33618}" srcOrd="0" destOrd="0" presId="urn:microsoft.com/office/officeart/2005/8/layout/hierarchy5"/>
    <dgm:cxn modelId="{8564F6AB-6087-B243-8FD8-5020284B048A}" type="presParOf" srcId="{5DFEB86E-5716-4349-AAFB-5510E4DA4A89}" destId="{7C6DAACA-A89D-3D46-954A-38778C34BF1D}" srcOrd="1" destOrd="0" presId="urn:microsoft.com/office/officeart/2005/8/layout/hierarchy5"/>
    <dgm:cxn modelId="{F1A178CE-E951-5E49-B03A-143A9D06E983}" type="presParOf" srcId="{C46BDB63-F4E9-8E43-9C72-833075E5CDF7}" destId="{408E22FE-8AA7-2742-842A-D912EEEC1051}" srcOrd="4" destOrd="0" presId="urn:microsoft.com/office/officeart/2005/8/layout/hierarchy5"/>
    <dgm:cxn modelId="{32F147FA-1F86-F54F-919A-CF1EE9DE44D1}" type="presParOf" srcId="{408E22FE-8AA7-2742-842A-D912EEEC1051}" destId="{4277FDE0-0CCC-B243-A8F7-FA17FB95BB9D}" srcOrd="0" destOrd="0" presId="urn:microsoft.com/office/officeart/2005/8/layout/hierarchy5"/>
    <dgm:cxn modelId="{87F4F921-0519-D54F-8326-2256CBD1AE7A}" type="presParOf" srcId="{C46BDB63-F4E9-8E43-9C72-833075E5CDF7}" destId="{3BE7C848-6AF1-F144-A60D-D34E3F8B14E0}" srcOrd="5" destOrd="0" presId="urn:microsoft.com/office/officeart/2005/8/layout/hierarchy5"/>
    <dgm:cxn modelId="{B8D3887C-2C15-5B47-B2E2-05B776467E66}" type="presParOf" srcId="{3BE7C848-6AF1-F144-A60D-D34E3F8B14E0}" destId="{FB6FC7C3-376C-F34E-85F2-829E2BBB57D6}" srcOrd="0" destOrd="0" presId="urn:microsoft.com/office/officeart/2005/8/layout/hierarchy5"/>
    <dgm:cxn modelId="{0D90AA78-1E70-8D46-8679-C9B7B3DAF756}" type="presParOf" srcId="{3BE7C848-6AF1-F144-A60D-D34E3F8B14E0}" destId="{073E8516-9F69-FD4E-9A37-E9BB161BCA53}" srcOrd="1" destOrd="0" presId="urn:microsoft.com/office/officeart/2005/8/layout/hierarchy5"/>
    <dgm:cxn modelId="{3C724A4A-FB41-AD41-809B-32E1256D280C}" type="presParOf" srcId="{FA5EAE66-7B28-2A4A-A638-9BB2711D46CF}" destId="{7D6C81F2-55CF-4947-BF0F-F028507A9250}" srcOrd="1" destOrd="0" presId="urn:microsoft.com/office/officeart/2005/8/layout/hierarchy5"/>
    <dgm:cxn modelId="{76A38250-9513-D446-B963-E366A1457446}" type="presParOf" srcId="{7D6C81F2-55CF-4947-BF0F-F028507A9250}" destId="{14D34A0E-923C-964A-B35D-34FAED942083}" srcOrd="0" destOrd="0" presId="urn:microsoft.com/office/officeart/2005/8/layout/hierarchy5"/>
    <dgm:cxn modelId="{D685B8FB-6C33-334D-A160-45B975DF90A9}" type="presParOf" srcId="{14D34A0E-923C-964A-B35D-34FAED942083}" destId="{579E3AB4-45DB-A44E-92BC-9BFDA40D49D6}" srcOrd="0" destOrd="0" presId="urn:microsoft.com/office/officeart/2005/8/layout/hierarchy5"/>
    <dgm:cxn modelId="{4D04AAEA-FA89-AA42-B911-A50C630095DB}" type="presParOf" srcId="{14D34A0E-923C-964A-B35D-34FAED942083}" destId="{B493ABF3-C34D-2E44-AD9B-3B8FB5866393}" srcOrd="1" destOrd="0" presId="urn:microsoft.com/office/officeart/2005/8/layout/hierarchy5"/>
    <dgm:cxn modelId="{43790D0C-112C-074C-A8A6-C4BC7AA6D0D5}" type="presParOf" srcId="{7D6C81F2-55CF-4947-BF0F-F028507A9250}" destId="{0B1411F9-6C0F-B743-A9CE-A8B22C6F744A}" srcOrd="1" destOrd="0" presId="urn:microsoft.com/office/officeart/2005/8/layout/hierarchy5"/>
    <dgm:cxn modelId="{9A736B79-FA44-F742-BA30-E7D28C08B438}" type="presParOf" srcId="{0B1411F9-6C0F-B743-A9CE-A8B22C6F744A}" destId="{10FAF09D-D217-8C4E-860B-0D8B38F01D42}" srcOrd="0" destOrd="0" presId="urn:microsoft.com/office/officeart/2005/8/layout/hierarchy5"/>
    <dgm:cxn modelId="{96EDFBAB-6CB6-DA4A-9765-1EA333548EE1}" type="presParOf" srcId="{7D6C81F2-55CF-4947-BF0F-F028507A9250}" destId="{D8E3A0CB-2A96-BC48-B516-3A5B9485BDBC}" srcOrd="2" destOrd="0" presId="urn:microsoft.com/office/officeart/2005/8/layout/hierarchy5"/>
    <dgm:cxn modelId="{F912CDF5-9DFA-1E4D-A2BE-EE1E3BB572A9}" type="presParOf" srcId="{D8E3A0CB-2A96-BC48-B516-3A5B9485BDBC}" destId="{18E37FF9-DE10-3B42-B01C-362A97EEF3E7}" srcOrd="0" destOrd="0" presId="urn:microsoft.com/office/officeart/2005/8/layout/hierarchy5"/>
    <dgm:cxn modelId="{BA8716CA-08AC-7045-A6F8-2F3BC21E3989}" type="presParOf" srcId="{D8E3A0CB-2A96-BC48-B516-3A5B9485BDBC}" destId="{7CD1A59E-0C14-AB4C-AD87-10A31FBC5B38}" srcOrd="1" destOrd="0" presId="urn:microsoft.com/office/officeart/2005/8/layout/hierarchy5"/>
    <dgm:cxn modelId="{2AF75308-E531-B247-92AD-FA12E0B915DA}" type="presParOf" srcId="{7D6C81F2-55CF-4947-BF0F-F028507A9250}" destId="{B32DD95F-1503-0748-AFEA-C44B37A27AF2}" srcOrd="3" destOrd="0" presId="urn:microsoft.com/office/officeart/2005/8/layout/hierarchy5"/>
    <dgm:cxn modelId="{C35BC074-5F43-3E4E-B49B-D74BAADBB224}" type="presParOf" srcId="{B32DD95F-1503-0748-AFEA-C44B37A27AF2}" destId="{7BBDF593-DA55-B544-8458-0DB82A5C00DE}" srcOrd="0" destOrd="0" presId="urn:microsoft.com/office/officeart/2005/8/layout/hierarchy5"/>
    <dgm:cxn modelId="{C26024C3-4B09-A546-9700-B04E2BCFE5C7}" type="presParOf" srcId="{7D6C81F2-55CF-4947-BF0F-F028507A9250}" destId="{73CE4623-5902-8A47-AA7C-09FB2CC52103}" srcOrd="4" destOrd="0" presId="urn:microsoft.com/office/officeart/2005/8/layout/hierarchy5"/>
    <dgm:cxn modelId="{A91675BD-4B38-2949-A1B8-C09156EE354B}" type="presParOf" srcId="{73CE4623-5902-8A47-AA7C-09FB2CC52103}" destId="{7174990A-CC95-184B-8199-20393926C504}" srcOrd="0" destOrd="0" presId="urn:microsoft.com/office/officeart/2005/8/layout/hierarchy5"/>
    <dgm:cxn modelId="{77F22A6C-250A-2340-B2F0-7D74D404F50A}" type="presParOf" srcId="{73CE4623-5902-8A47-AA7C-09FB2CC52103}" destId="{4A60ED91-E656-CB4A-9848-A44B2688FDA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260D5F-9863-1A4F-9B71-925E5CCF3592}">
      <dsp:nvSpPr>
        <dsp:cNvPr id="0" name=""/>
        <dsp:cNvSpPr/>
      </dsp:nvSpPr>
      <dsp:spPr>
        <a:xfrm>
          <a:off x="76199" y="228601"/>
          <a:ext cx="1582319" cy="791159"/>
        </a:xfrm>
        <a:prstGeom prst="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Session 1</a:t>
          </a:r>
          <a:endParaRPr lang="en-US" sz="2400" kern="1200" dirty="0"/>
        </a:p>
      </dsp:txBody>
      <dsp:txXfrm>
        <a:off x="76199" y="228601"/>
        <a:ext cx="1582319" cy="791159"/>
      </dsp:txXfrm>
    </dsp:sp>
    <dsp:sp modelId="{66277FFB-675C-5846-92C4-C93D692DD676}">
      <dsp:nvSpPr>
        <dsp:cNvPr id="0" name=""/>
        <dsp:cNvSpPr/>
      </dsp:nvSpPr>
      <dsp:spPr>
        <a:xfrm rot="21592896">
          <a:off x="1658518" y="607879"/>
          <a:ext cx="551281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551281" y="15732"/>
              </a:lnTo>
            </a:path>
          </a:pathLst>
        </a:custGeom>
        <a:noFill/>
        <a:ln w="9525" cap="flat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592896">
        <a:off x="1920376" y="609829"/>
        <a:ext cx="27564" cy="27564"/>
      </dsp:txXfrm>
    </dsp:sp>
    <dsp:sp modelId="{727995DA-654F-CB4D-AC23-869FE1D9D10F}">
      <dsp:nvSpPr>
        <dsp:cNvPr id="0" name=""/>
        <dsp:cNvSpPr/>
      </dsp:nvSpPr>
      <dsp:spPr>
        <a:xfrm>
          <a:off x="2209798" y="227462"/>
          <a:ext cx="1582319" cy="791159"/>
        </a:xfrm>
        <a:prstGeom prst="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Message 1 </a:t>
          </a:r>
          <a:endParaRPr lang="en-US" sz="2400" kern="1200" dirty="0"/>
        </a:p>
      </dsp:txBody>
      <dsp:txXfrm>
        <a:off x="2209798" y="227462"/>
        <a:ext cx="1582319" cy="791159"/>
      </dsp:txXfrm>
    </dsp:sp>
    <dsp:sp modelId="{A11F1D49-9125-874F-B56C-D4F6241F6243}">
      <dsp:nvSpPr>
        <dsp:cNvPr id="0" name=""/>
        <dsp:cNvSpPr/>
      </dsp:nvSpPr>
      <dsp:spPr>
        <a:xfrm rot="20542723">
          <a:off x="3778097" y="516856"/>
          <a:ext cx="597595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597595" y="1573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542723">
        <a:off x="4061955" y="517649"/>
        <a:ext cx="29879" cy="29879"/>
      </dsp:txXfrm>
    </dsp:sp>
    <dsp:sp modelId="{82B770A2-BD30-8044-A0BA-AF5C2008C6DE}">
      <dsp:nvSpPr>
        <dsp:cNvPr id="0" name=""/>
        <dsp:cNvSpPr/>
      </dsp:nvSpPr>
      <dsp:spPr>
        <a:xfrm>
          <a:off x="4361673" y="46555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Text Segment 1</a:t>
          </a:r>
          <a:endParaRPr lang="en-US" sz="2400" kern="1200" dirty="0"/>
        </a:p>
      </dsp:txBody>
      <dsp:txXfrm>
        <a:off x="4361673" y="46555"/>
        <a:ext cx="1582319" cy="791159"/>
      </dsp:txXfrm>
    </dsp:sp>
    <dsp:sp modelId="{1E4374FC-51F6-AA4E-97AD-E31831F624AA}">
      <dsp:nvSpPr>
        <dsp:cNvPr id="0" name=""/>
        <dsp:cNvSpPr/>
      </dsp:nvSpPr>
      <dsp:spPr>
        <a:xfrm>
          <a:off x="5943992" y="426403"/>
          <a:ext cx="63955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9557" y="1573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47782" y="426146"/>
        <a:ext cx="31977" cy="31977"/>
      </dsp:txXfrm>
    </dsp:sp>
    <dsp:sp modelId="{07E084D7-C8BC-044D-8DA5-52CDF34B790F}">
      <dsp:nvSpPr>
        <dsp:cNvPr id="0" name=""/>
        <dsp:cNvSpPr/>
      </dsp:nvSpPr>
      <dsp:spPr>
        <a:xfrm>
          <a:off x="6583550" y="46555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Dialogue Act X</a:t>
          </a:r>
          <a:endParaRPr lang="en-US" sz="2400" kern="1200" dirty="0"/>
        </a:p>
      </dsp:txBody>
      <dsp:txXfrm>
        <a:off x="6583550" y="46555"/>
        <a:ext cx="1582319" cy="791159"/>
      </dsp:txXfrm>
    </dsp:sp>
    <dsp:sp modelId="{B407517B-F08B-FB44-82D7-F7555D6EC567}">
      <dsp:nvSpPr>
        <dsp:cNvPr id="0" name=""/>
        <dsp:cNvSpPr/>
      </dsp:nvSpPr>
      <dsp:spPr>
        <a:xfrm rot="3249369">
          <a:off x="3597043" y="988878"/>
          <a:ext cx="941428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941428" y="1573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249369">
        <a:off x="4044221" y="981074"/>
        <a:ext cx="47071" cy="47071"/>
      </dsp:txXfrm>
    </dsp:sp>
    <dsp:sp modelId="{B8DA0DC2-D841-3D43-B3AB-2A105D78CDED}">
      <dsp:nvSpPr>
        <dsp:cNvPr id="0" name=""/>
        <dsp:cNvSpPr/>
      </dsp:nvSpPr>
      <dsp:spPr>
        <a:xfrm>
          <a:off x="4343397" y="990599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</a:t>
          </a:r>
          <a:endParaRPr lang="en-US" sz="2400" kern="1200" dirty="0"/>
        </a:p>
      </dsp:txBody>
      <dsp:txXfrm>
        <a:off x="4343397" y="990599"/>
        <a:ext cx="1582319" cy="791159"/>
      </dsp:txXfrm>
    </dsp:sp>
    <dsp:sp modelId="{705E7823-27E5-3E49-ABA1-2A42A7B9C706}">
      <dsp:nvSpPr>
        <dsp:cNvPr id="0" name=""/>
        <dsp:cNvSpPr/>
      </dsp:nvSpPr>
      <dsp:spPr>
        <a:xfrm>
          <a:off x="5925716" y="1370446"/>
          <a:ext cx="703688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703688" y="1573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59968" y="1368586"/>
        <a:ext cx="35184" cy="35184"/>
      </dsp:txXfrm>
    </dsp:sp>
    <dsp:sp modelId="{7F436E9E-8EC0-2F49-9C18-F650B4AB3A63}">
      <dsp:nvSpPr>
        <dsp:cNvPr id="0" name=""/>
        <dsp:cNvSpPr/>
      </dsp:nvSpPr>
      <dsp:spPr>
        <a:xfrm>
          <a:off x="6629405" y="990599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</a:t>
          </a:r>
          <a:endParaRPr lang="en-US" sz="2400" kern="1200" dirty="0"/>
        </a:p>
      </dsp:txBody>
      <dsp:txXfrm>
        <a:off x="6629405" y="990599"/>
        <a:ext cx="1582319" cy="791159"/>
      </dsp:txXfrm>
    </dsp:sp>
    <dsp:sp modelId="{35BC22D2-D5FA-3640-94AA-04A04AE2A4ED}">
      <dsp:nvSpPr>
        <dsp:cNvPr id="0" name=""/>
        <dsp:cNvSpPr/>
      </dsp:nvSpPr>
      <dsp:spPr>
        <a:xfrm rot="4352982">
          <a:off x="3148585" y="1484179"/>
          <a:ext cx="1838344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838344" y="1573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4352982">
        <a:off x="4021799" y="1453953"/>
        <a:ext cx="91917" cy="91917"/>
      </dsp:txXfrm>
    </dsp:sp>
    <dsp:sp modelId="{93A0EE82-DF3F-EC4E-9983-F44342A9F348}">
      <dsp:nvSpPr>
        <dsp:cNvPr id="0" name=""/>
        <dsp:cNvSpPr/>
      </dsp:nvSpPr>
      <dsp:spPr>
        <a:xfrm>
          <a:off x="4343397" y="1981202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Text Segment </a:t>
          </a:r>
          <a:r>
            <a:rPr lang="en-US" sz="2400" i="1" kern="1200" dirty="0" err="1" smtClean="0"/>
            <a:t>l</a:t>
          </a:r>
          <a:endParaRPr lang="en-US" sz="2400" i="1" kern="1200" dirty="0"/>
        </a:p>
      </dsp:txBody>
      <dsp:txXfrm>
        <a:off x="4343397" y="1981202"/>
        <a:ext cx="1582319" cy="791159"/>
      </dsp:txXfrm>
    </dsp:sp>
    <dsp:sp modelId="{F5F92DC6-4895-8B42-9C49-3AC26ED47AAB}">
      <dsp:nvSpPr>
        <dsp:cNvPr id="0" name=""/>
        <dsp:cNvSpPr/>
      </dsp:nvSpPr>
      <dsp:spPr>
        <a:xfrm>
          <a:off x="5925716" y="2361049"/>
          <a:ext cx="703688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703688" y="1573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59968" y="2359189"/>
        <a:ext cx="35184" cy="35184"/>
      </dsp:txXfrm>
    </dsp:sp>
    <dsp:sp modelId="{BCED57E0-1B16-214A-AF90-F4F49D5FD80D}">
      <dsp:nvSpPr>
        <dsp:cNvPr id="0" name=""/>
        <dsp:cNvSpPr/>
      </dsp:nvSpPr>
      <dsp:spPr>
        <a:xfrm>
          <a:off x="6629405" y="1981202"/>
          <a:ext cx="1582319" cy="791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smtClean="0"/>
            <a:t>Dialogue Act Y</a:t>
          </a:r>
          <a:endParaRPr lang="en-US" sz="2400" i="0" kern="1200" dirty="0"/>
        </a:p>
      </dsp:txBody>
      <dsp:txXfrm>
        <a:off x="6629405" y="1981202"/>
        <a:ext cx="1582319" cy="791159"/>
      </dsp:txXfrm>
    </dsp:sp>
    <dsp:sp modelId="{2B4D7DDE-4369-DD48-BB08-D0861FE43F25}">
      <dsp:nvSpPr>
        <dsp:cNvPr id="0" name=""/>
        <dsp:cNvSpPr/>
      </dsp:nvSpPr>
      <dsp:spPr>
        <a:xfrm rot="3855088">
          <a:off x="1299660" y="1179947"/>
          <a:ext cx="1268995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1268995" y="15732"/>
              </a:lnTo>
            </a:path>
          </a:pathLst>
        </a:custGeom>
        <a:noFill/>
        <a:ln w="9525" cap="flat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855088">
        <a:off x="1902433" y="1163954"/>
        <a:ext cx="63449" cy="63449"/>
      </dsp:txXfrm>
    </dsp:sp>
    <dsp:sp modelId="{E93345FB-3CF5-6541-8D6D-4299A6B32A06}">
      <dsp:nvSpPr>
        <dsp:cNvPr id="0" name=""/>
        <dsp:cNvSpPr/>
      </dsp:nvSpPr>
      <dsp:spPr>
        <a:xfrm>
          <a:off x="2209798" y="1371597"/>
          <a:ext cx="1582319" cy="791159"/>
        </a:xfrm>
        <a:prstGeom prst="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</a:t>
          </a:r>
          <a:endParaRPr lang="en-US" sz="2400" kern="1200" dirty="0"/>
        </a:p>
      </dsp:txBody>
      <dsp:txXfrm>
        <a:off x="2209798" y="1371597"/>
        <a:ext cx="1582319" cy="791159"/>
      </dsp:txXfrm>
    </dsp:sp>
    <dsp:sp modelId="{F32EF7BB-B1BC-E741-A541-28146A11055C}">
      <dsp:nvSpPr>
        <dsp:cNvPr id="0" name=""/>
        <dsp:cNvSpPr/>
      </dsp:nvSpPr>
      <dsp:spPr>
        <a:xfrm rot="4559537">
          <a:off x="795397" y="1713346"/>
          <a:ext cx="2277521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2277521" y="15732"/>
              </a:lnTo>
            </a:path>
          </a:pathLst>
        </a:custGeom>
        <a:noFill/>
        <a:ln w="9525" cap="flat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4559537">
        <a:off x="1877220" y="1672141"/>
        <a:ext cx="113876" cy="113876"/>
      </dsp:txXfrm>
    </dsp:sp>
    <dsp:sp modelId="{B2DC3067-D0F1-B948-8F3C-D10D8F4D9354}">
      <dsp:nvSpPr>
        <dsp:cNvPr id="0" name=""/>
        <dsp:cNvSpPr/>
      </dsp:nvSpPr>
      <dsp:spPr>
        <a:xfrm>
          <a:off x="2209798" y="2438397"/>
          <a:ext cx="1582319" cy="791159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Message </a:t>
          </a:r>
          <a:r>
            <a:rPr lang="en-US" sz="2400" i="1" kern="1200" dirty="0" err="1" smtClean="0"/>
            <a:t>m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209798" y="2438397"/>
        <a:ext cx="1582319" cy="791159"/>
      </dsp:txXfrm>
    </dsp:sp>
    <dsp:sp modelId="{554924E1-F25C-D345-ABA8-D92BC07DE714}">
      <dsp:nvSpPr>
        <dsp:cNvPr id="0" name=""/>
        <dsp:cNvSpPr/>
      </dsp:nvSpPr>
      <dsp:spPr>
        <a:xfrm>
          <a:off x="76199" y="1600203"/>
          <a:ext cx="1582319" cy="791159"/>
        </a:xfrm>
        <a:prstGeom prst="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</a:t>
          </a:r>
        </a:p>
      </dsp:txBody>
      <dsp:txXfrm>
        <a:off x="76199" y="1600203"/>
        <a:ext cx="1582319" cy="791159"/>
      </dsp:txXfrm>
    </dsp:sp>
    <dsp:sp modelId="{6EF55FDF-46C5-0649-A2C0-F74557FD1458}">
      <dsp:nvSpPr>
        <dsp:cNvPr id="0" name=""/>
        <dsp:cNvSpPr/>
      </dsp:nvSpPr>
      <dsp:spPr>
        <a:xfrm>
          <a:off x="76199" y="3124198"/>
          <a:ext cx="1582319" cy="791159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Session </a:t>
          </a:r>
          <a:r>
            <a:rPr lang="en-US" sz="2400" i="1" kern="1200" dirty="0" err="1" smtClean="0"/>
            <a:t>n</a:t>
          </a:r>
          <a:endParaRPr lang="en-US" sz="2400" i="1" kern="1200" dirty="0"/>
        </a:p>
      </dsp:txBody>
      <dsp:txXfrm>
        <a:off x="76199" y="3124198"/>
        <a:ext cx="1582319" cy="7911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74990A-CC95-184B-8199-20393926C504}">
      <dsp:nvSpPr>
        <dsp:cNvPr id="0" name=""/>
        <dsp:cNvSpPr/>
      </dsp:nvSpPr>
      <dsp:spPr>
        <a:xfrm>
          <a:off x="4821981" y="0"/>
          <a:ext cx="106077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Sub Domain</a:t>
          </a:r>
          <a:endParaRPr lang="en-US" sz="1600" kern="1200" dirty="0"/>
        </a:p>
      </dsp:txBody>
      <dsp:txXfrm>
        <a:off x="4821981" y="0"/>
        <a:ext cx="1060772" cy="1357788"/>
      </dsp:txXfrm>
    </dsp:sp>
    <dsp:sp modelId="{18E37FF9-DE10-3B42-B01C-362A97EEF3E7}">
      <dsp:nvSpPr>
        <dsp:cNvPr id="0" name=""/>
        <dsp:cNvSpPr/>
      </dsp:nvSpPr>
      <dsp:spPr>
        <a:xfrm>
          <a:off x="3584413" y="0"/>
          <a:ext cx="106077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Domain	</a:t>
          </a:r>
          <a:endParaRPr lang="en-US" sz="1600" kern="1200" dirty="0"/>
        </a:p>
      </dsp:txBody>
      <dsp:txXfrm>
        <a:off x="3584413" y="0"/>
        <a:ext cx="1060772" cy="1357788"/>
      </dsp:txXfrm>
    </dsp:sp>
    <dsp:sp modelId="{579E3AB4-45DB-A44E-92BC-9BFDA40D49D6}">
      <dsp:nvSpPr>
        <dsp:cNvPr id="0" name=""/>
        <dsp:cNvSpPr/>
      </dsp:nvSpPr>
      <dsp:spPr>
        <a:xfrm>
          <a:off x="2346845" y="0"/>
          <a:ext cx="106077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Function</a:t>
          </a:r>
          <a:endParaRPr lang="en-US" sz="1600" kern="1200" dirty="0"/>
        </a:p>
      </dsp:txBody>
      <dsp:txXfrm>
        <a:off x="2346845" y="0"/>
        <a:ext cx="1060772" cy="1357788"/>
      </dsp:txXfrm>
    </dsp:sp>
    <dsp:sp modelId="{500CED86-244E-5946-B2BD-8C7A185D129F}">
      <dsp:nvSpPr>
        <dsp:cNvPr id="0" name=""/>
        <dsp:cNvSpPr/>
      </dsp:nvSpPr>
      <dsp:spPr>
        <a:xfrm>
          <a:off x="2435243" y="2503290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Info. Provision</a:t>
          </a:r>
          <a:endParaRPr lang="en-US" sz="1200" kern="1200" dirty="0"/>
        </a:p>
      </dsp:txBody>
      <dsp:txXfrm>
        <a:off x="2435243" y="2503290"/>
        <a:ext cx="883977" cy="441988"/>
      </dsp:txXfrm>
    </dsp:sp>
    <dsp:sp modelId="{2ACB25F3-EE41-D147-A8F0-BED62C98AE3B}">
      <dsp:nvSpPr>
        <dsp:cNvPr id="0" name=""/>
        <dsp:cNvSpPr/>
      </dsp:nvSpPr>
      <dsp:spPr>
        <a:xfrm rot="17500715">
          <a:off x="3017413" y="2270744"/>
          <a:ext cx="957204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957204" y="87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500715">
        <a:off x="3472085" y="2255603"/>
        <a:ext cx="47860" cy="47860"/>
      </dsp:txXfrm>
    </dsp:sp>
    <dsp:sp modelId="{5BBEB0DE-27B7-3D4B-A171-613BA46A9D74}">
      <dsp:nvSpPr>
        <dsp:cNvPr id="0" name=""/>
        <dsp:cNvSpPr/>
      </dsp:nvSpPr>
      <dsp:spPr>
        <a:xfrm>
          <a:off x="3672811" y="1613788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Information Problem</a:t>
          </a:r>
          <a:endParaRPr lang="en-US" sz="1200" kern="1200" dirty="0"/>
        </a:p>
      </dsp:txBody>
      <dsp:txXfrm>
        <a:off x="3672811" y="1613788"/>
        <a:ext cx="883977" cy="441988"/>
      </dsp:txXfrm>
    </dsp:sp>
    <dsp:sp modelId="{ADB2A0CA-0C61-7145-8EF3-484C29649C1F}">
      <dsp:nvSpPr>
        <dsp:cNvPr id="0" name=""/>
        <dsp:cNvSpPr/>
      </dsp:nvSpPr>
      <dsp:spPr>
        <a:xfrm rot="19457599">
          <a:off x="4515859" y="1698922"/>
          <a:ext cx="435448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435448" y="87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4722697" y="1696825"/>
        <a:ext cx="21772" cy="21772"/>
      </dsp:txXfrm>
    </dsp:sp>
    <dsp:sp modelId="{44975269-4578-D24E-8E57-7E38CB7A9E69}">
      <dsp:nvSpPr>
        <dsp:cNvPr id="0" name=""/>
        <dsp:cNvSpPr/>
      </dsp:nvSpPr>
      <dsp:spPr>
        <a:xfrm>
          <a:off x="4910379" y="1359645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Topic</a:t>
          </a:r>
          <a:endParaRPr lang="en-US" sz="1200" kern="1200" dirty="0"/>
        </a:p>
      </dsp:txBody>
      <dsp:txXfrm>
        <a:off x="4910379" y="1359645"/>
        <a:ext cx="883977" cy="441988"/>
      </dsp:txXfrm>
    </dsp:sp>
    <dsp:sp modelId="{1738A623-6DB7-B740-8FFC-4DE0C8811060}">
      <dsp:nvSpPr>
        <dsp:cNvPr id="0" name=""/>
        <dsp:cNvSpPr/>
      </dsp:nvSpPr>
      <dsp:spPr>
        <a:xfrm rot="2142401">
          <a:off x="4515859" y="1953065"/>
          <a:ext cx="435448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435448" y="87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4722697" y="1950968"/>
        <a:ext cx="21772" cy="21772"/>
      </dsp:txXfrm>
    </dsp:sp>
    <dsp:sp modelId="{A373CE67-CDC8-B64B-B3D9-401F45202394}">
      <dsp:nvSpPr>
        <dsp:cNvPr id="0" name=""/>
        <dsp:cNvSpPr/>
      </dsp:nvSpPr>
      <dsp:spPr>
        <a:xfrm>
          <a:off x="4910379" y="1867932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Background</a:t>
          </a:r>
          <a:endParaRPr lang="en-US" sz="1200" kern="1200" dirty="0"/>
        </a:p>
      </dsp:txBody>
      <dsp:txXfrm>
        <a:off x="4910379" y="1867932"/>
        <a:ext cx="883977" cy="441988"/>
      </dsp:txXfrm>
    </dsp:sp>
    <dsp:sp modelId="{F67DA979-84CD-FE42-9E6E-16A53003E546}">
      <dsp:nvSpPr>
        <dsp:cNvPr id="0" name=""/>
        <dsp:cNvSpPr/>
      </dsp:nvSpPr>
      <dsp:spPr>
        <a:xfrm rot="20413970">
          <a:off x="3308150" y="2651960"/>
          <a:ext cx="375730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375730" y="87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413970">
        <a:off x="3486622" y="2651355"/>
        <a:ext cx="18786" cy="18786"/>
      </dsp:txXfrm>
    </dsp:sp>
    <dsp:sp modelId="{B7DDB90E-7263-3046-8D72-DAD8E007F8AF}">
      <dsp:nvSpPr>
        <dsp:cNvPr id="0" name=""/>
        <dsp:cNvSpPr/>
      </dsp:nvSpPr>
      <dsp:spPr>
        <a:xfrm>
          <a:off x="3672811" y="2376218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Information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Object</a:t>
          </a:r>
          <a:endParaRPr lang="en-US" sz="1200" kern="1200" dirty="0"/>
        </a:p>
      </dsp:txBody>
      <dsp:txXfrm>
        <a:off x="3672811" y="2376218"/>
        <a:ext cx="883977" cy="441988"/>
      </dsp:txXfrm>
    </dsp:sp>
    <dsp:sp modelId="{33C2CB67-95AD-B544-8F2B-7CF42850C5C1}">
      <dsp:nvSpPr>
        <dsp:cNvPr id="0" name=""/>
        <dsp:cNvSpPr/>
      </dsp:nvSpPr>
      <dsp:spPr>
        <a:xfrm>
          <a:off x="4556788" y="2588424"/>
          <a:ext cx="353590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353590" y="87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4744" y="2588373"/>
        <a:ext cx="17679" cy="17679"/>
      </dsp:txXfrm>
    </dsp:sp>
    <dsp:sp modelId="{2D0C9DE4-85A1-E84C-8876-EF5705EB102E}">
      <dsp:nvSpPr>
        <dsp:cNvPr id="0" name=""/>
        <dsp:cNvSpPr/>
      </dsp:nvSpPr>
      <dsp:spPr>
        <a:xfrm>
          <a:off x="4910379" y="2376218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Reference</a:t>
          </a:r>
          <a:endParaRPr lang="en-US" sz="1200" kern="1200" dirty="0"/>
        </a:p>
      </dsp:txBody>
      <dsp:txXfrm>
        <a:off x="4910379" y="2376218"/>
        <a:ext cx="883977" cy="441988"/>
      </dsp:txXfrm>
    </dsp:sp>
    <dsp:sp modelId="{C8309C5B-04D6-7F43-A214-49595F6BD40C}">
      <dsp:nvSpPr>
        <dsp:cNvPr id="0" name=""/>
        <dsp:cNvSpPr/>
      </dsp:nvSpPr>
      <dsp:spPr>
        <a:xfrm rot="4099285">
          <a:off x="3017413" y="3160246"/>
          <a:ext cx="957204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957204" y="87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099285">
        <a:off x="3472085" y="3145105"/>
        <a:ext cx="47860" cy="47860"/>
      </dsp:txXfrm>
    </dsp:sp>
    <dsp:sp modelId="{6425A93B-6392-2D4C-83D5-F58FCC418432}">
      <dsp:nvSpPr>
        <dsp:cNvPr id="0" name=""/>
        <dsp:cNvSpPr/>
      </dsp:nvSpPr>
      <dsp:spPr>
        <a:xfrm>
          <a:off x="3672811" y="3392792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Search Process</a:t>
          </a:r>
          <a:endParaRPr lang="en-US" sz="1200" kern="1200" dirty="0"/>
        </a:p>
      </dsp:txBody>
      <dsp:txXfrm>
        <a:off x="3672811" y="3392792"/>
        <a:ext cx="883977" cy="441988"/>
      </dsp:txXfrm>
    </dsp:sp>
    <dsp:sp modelId="{165046F6-D39B-5940-B889-142C1D8F7AF2}">
      <dsp:nvSpPr>
        <dsp:cNvPr id="0" name=""/>
        <dsp:cNvSpPr/>
      </dsp:nvSpPr>
      <dsp:spPr>
        <a:xfrm rot="18289469">
          <a:off x="4423994" y="3350854"/>
          <a:ext cx="619178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619178" y="87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289469">
        <a:off x="4718104" y="3344164"/>
        <a:ext cx="30958" cy="30958"/>
      </dsp:txXfrm>
    </dsp:sp>
    <dsp:sp modelId="{755EAF48-EC3C-A945-B845-F78E44C42715}">
      <dsp:nvSpPr>
        <dsp:cNvPr id="0" name=""/>
        <dsp:cNvSpPr/>
      </dsp:nvSpPr>
      <dsp:spPr>
        <a:xfrm>
          <a:off x="4910379" y="2884505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History</a:t>
          </a:r>
          <a:endParaRPr lang="en-US" sz="1200" kern="1200" dirty="0"/>
        </a:p>
      </dsp:txBody>
      <dsp:txXfrm>
        <a:off x="4910379" y="2884505"/>
        <a:ext cx="883977" cy="441988"/>
      </dsp:txXfrm>
    </dsp:sp>
    <dsp:sp modelId="{370EC377-364E-404D-B4CE-1CBB6D961F8E}">
      <dsp:nvSpPr>
        <dsp:cNvPr id="0" name=""/>
        <dsp:cNvSpPr/>
      </dsp:nvSpPr>
      <dsp:spPr>
        <a:xfrm>
          <a:off x="4556788" y="3604997"/>
          <a:ext cx="353590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353590" y="87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4744" y="3604947"/>
        <a:ext cx="17679" cy="17679"/>
      </dsp:txXfrm>
    </dsp:sp>
    <dsp:sp modelId="{7402D355-14FE-3C47-A2EC-6AA2EEA33618}">
      <dsp:nvSpPr>
        <dsp:cNvPr id="0" name=""/>
        <dsp:cNvSpPr/>
      </dsp:nvSpPr>
      <dsp:spPr>
        <a:xfrm>
          <a:off x="4910379" y="3392792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Current Process</a:t>
          </a:r>
          <a:endParaRPr lang="en-US" sz="1200" kern="1200" dirty="0"/>
        </a:p>
      </dsp:txBody>
      <dsp:txXfrm>
        <a:off x="4910379" y="3392792"/>
        <a:ext cx="883977" cy="441988"/>
      </dsp:txXfrm>
    </dsp:sp>
    <dsp:sp modelId="{408E22FE-8AA7-2742-842A-D912EEEC1051}">
      <dsp:nvSpPr>
        <dsp:cNvPr id="0" name=""/>
        <dsp:cNvSpPr/>
      </dsp:nvSpPr>
      <dsp:spPr>
        <a:xfrm rot="3310531">
          <a:off x="4423994" y="3859141"/>
          <a:ext cx="619178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619178" y="87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10531">
        <a:off x="4718104" y="3852450"/>
        <a:ext cx="30958" cy="30958"/>
      </dsp:txXfrm>
    </dsp:sp>
    <dsp:sp modelId="{FB6FC7C3-376C-F34E-85F2-829E2BBB57D6}">
      <dsp:nvSpPr>
        <dsp:cNvPr id="0" name=""/>
        <dsp:cNvSpPr/>
      </dsp:nvSpPr>
      <dsp:spPr>
        <a:xfrm>
          <a:off x="4910379" y="3901079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Strategy</a:t>
          </a:r>
          <a:endParaRPr lang="en-US" sz="1200" kern="1200" dirty="0"/>
        </a:p>
      </dsp:txBody>
      <dsp:txXfrm>
        <a:off x="4910379" y="3901079"/>
        <a:ext cx="883977" cy="4419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74990A-CC95-184B-8199-20393926C504}">
      <dsp:nvSpPr>
        <dsp:cNvPr id="0" name=""/>
        <dsp:cNvSpPr/>
      </dsp:nvSpPr>
      <dsp:spPr>
        <a:xfrm>
          <a:off x="4821981" y="0"/>
          <a:ext cx="106077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Sub Domain</a:t>
          </a:r>
          <a:endParaRPr lang="en-US" sz="1600" kern="1200" dirty="0"/>
        </a:p>
      </dsp:txBody>
      <dsp:txXfrm>
        <a:off x="4821981" y="0"/>
        <a:ext cx="1060772" cy="1357788"/>
      </dsp:txXfrm>
    </dsp:sp>
    <dsp:sp modelId="{18E37FF9-DE10-3B42-B01C-362A97EEF3E7}">
      <dsp:nvSpPr>
        <dsp:cNvPr id="0" name=""/>
        <dsp:cNvSpPr/>
      </dsp:nvSpPr>
      <dsp:spPr>
        <a:xfrm>
          <a:off x="3584413" y="0"/>
          <a:ext cx="106077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Domain	</a:t>
          </a:r>
          <a:endParaRPr lang="en-US" sz="1600" kern="1200" dirty="0"/>
        </a:p>
      </dsp:txBody>
      <dsp:txXfrm>
        <a:off x="3584413" y="0"/>
        <a:ext cx="1060772" cy="1357788"/>
      </dsp:txXfrm>
    </dsp:sp>
    <dsp:sp modelId="{579E3AB4-45DB-A44E-92BC-9BFDA40D49D6}">
      <dsp:nvSpPr>
        <dsp:cNvPr id="0" name=""/>
        <dsp:cNvSpPr/>
      </dsp:nvSpPr>
      <dsp:spPr>
        <a:xfrm>
          <a:off x="2346845" y="0"/>
          <a:ext cx="106077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Function</a:t>
          </a:r>
          <a:endParaRPr lang="en-US" sz="1600" kern="1200" dirty="0"/>
        </a:p>
      </dsp:txBody>
      <dsp:txXfrm>
        <a:off x="2346845" y="0"/>
        <a:ext cx="1060772" cy="1357788"/>
      </dsp:txXfrm>
    </dsp:sp>
    <dsp:sp modelId="{500CED86-244E-5946-B2BD-8C7A185D129F}">
      <dsp:nvSpPr>
        <dsp:cNvPr id="0" name=""/>
        <dsp:cNvSpPr/>
      </dsp:nvSpPr>
      <dsp:spPr>
        <a:xfrm>
          <a:off x="2435243" y="2503290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Info. Provision</a:t>
          </a:r>
          <a:endParaRPr lang="en-US" sz="1200" kern="1200" dirty="0"/>
        </a:p>
      </dsp:txBody>
      <dsp:txXfrm>
        <a:off x="2435243" y="2503290"/>
        <a:ext cx="883977" cy="441988"/>
      </dsp:txXfrm>
    </dsp:sp>
    <dsp:sp modelId="{2ACB25F3-EE41-D147-A8F0-BED62C98AE3B}">
      <dsp:nvSpPr>
        <dsp:cNvPr id="0" name=""/>
        <dsp:cNvSpPr/>
      </dsp:nvSpPr>
      <dsp:spPr>
        <a:xfrm rot="17500715">
          <a:off x="3017413" y="2270744"/>
          <a:ext cx="957204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957204" y="87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500715">
        <a:off x="3472085" y="2255603"/>
        <a:ext cx="47860" cy="47860"/>
      </dsp:txXfrm>
    </dsp:sp>
    <dsp:sp modelId="{5BBEB0DE-27B7-3D4B-A171-613BA46A9D74}">
      <dsp:nvSpPr>
        <dsp:cNvPr id="0" name=""/>
        <dsp:cNvSpPr/>
      </dsp:nvSpPr>
      <dsp:spPr>
        <a:xfrm>
          <a:off x="3672811" y="1613788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Information Problem</a:t>
          </a:r>
          <a:endParaRPr lang="en-US" sz="1200" kern="1200" dirty="0"/>
        </a:p>
      </dsp:txBody>
      <dsp:txXfrm>
        <a:off x="3672811" y="1613788"/>
        <a:ext cx="883977" cy="441988"/>
      </dsp:txXfrm>
    </dsp:sp>
    <dsp:sp modelId="{ADB2A0CA-0C61-7145-8EF3-484C29649C1F}">
      <dsp:nvSpPr>
        <dsp:cNvPr id="0" name=""/>
        <dsp:cNvSpPr/>
      </dsp:nvSpPr>
      <dsp:spPr>
        <a:xfrm rot="19457599">
          <a:off x="4515859" y="1698922"/>
          <a:ext cx="435448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435448" y="87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4722697" y="1696825"/>
        <a:ext cx="21772" cy="21772"/>
      </dsp:txXfrm>
    </dsp:sp>
    <dsp:sp modelId="{44975269-4578-D24E-8E57-7E38CB7A9E69}">
      <dsp:nvSpPr>
        <dsp:cNvPr id="0" name=""/>
        <dsp:cNvSpPr/>
      </dsp:nvSpPr>
      <dsp:spPr>
        <a:xfrm>
          <a:off x="4910379" y="1359645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Topic</a:t>
          </a:r>
          <a:endParaRPr lang="en-US" sz="1200" kern="1200" dirty="0"/>
        </a:p>
      </dsp:txBody>
      <dsp:txXfrm>
        <a:off x="4910379" y="1359645"/>
        <a:ext cx="883977" cy="441988"/>
      </dsp:txXfrm>
    </dsp:sp>
    <dsp:sp modelId="{1738A623-6DB7-B740-8FFC-4DE0C8811060}">
      <dsp:nvSpPr>
        <dsp:cNvPr id="0" name=""/>
        <dsp:cNvSpPr/>
      </dsp:nvSpPr>
      <dsp:spPr>
        <a:xfrm rot="2142401">
          <a:off x="4515859" y="1953065"/>
          <a:ext cx="435448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435448" y="87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4722697" y="1950968"/>
        <a:ext cx="21772" cy="21772"/>
      </dsp:txXfrm>
    </dsp:sp>
    <dsp:sp modelId="{A373CE67-CDC8-B64B-B3D9-401F45202394}">
      <dsp:nvSpPr>
        <dsp:cNvPr id="0" name=""/>
        <dsp:cNvSpPr/>
      </dsp:nvSpPr>
      <dsp:spPr>
        <a:xfrm>
          <a:off x="4910379" y="1867932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Background</a:t>
          </a:r>
          <a:endParaRPr lang="en-US" sz="1200" kern="1200" dirty="0"/>
        </a:p>
      </dsp:txBody>
      <dsp:txXfrm>
        <a:off x="4910379" y="1867932"/>
        <a:ext cx="883977" cy="441988"/>
      </dsp:txXfrm>
    </dsp:sp>
    <dsp:sp modelId="{F67DA979-84CD-FE42-9E6E-16A53003E546}">
      <dsp:nvSpPr>
        <dsp:cNvPr id="0" name=""/>
        <dsp:cNvSpPr/>
      </dsp:nvSpPr>
      <dsp:spPr>
        <a:xfrm rot="20413970">
          <a:off x="3308150" y="2651960"/>
          <a:ext cx="375730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375730" y="87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413970">
        <a:off x="3486622" y="2651355"/>
        <a:ext cx="18786" cy="18786"/>
      </dsp:txXfrm>
    </dsp:sp>
    <dsp:sp modelId="{B7DDB90E-7263-3046-8D72-DAD8E007F8AF}">
      <dsp:nvSpPr>
        <dsp:cNvPr id="0" name=""/>
        <dsp:cNvSpPr/>
      </dsp:nvSpPr>
      <dsp:spPr>
        <a:xfrm>
          <a:off x="3672811" y="2376218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Information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Object</a:t>
          </a:r>
          <a:endParaRPr lang="en-US" sz="1200" kern="1200" dirty="0"/>
        </a:p>
      </dsp:txBody>
      <dsp:txXfrm>
        <a:off x="3672811" y="2376218"/>
        <a:ext cx="883977" cy="441988"/>
      </dsp:txXfrm>
    </dsp:sp>
    <dsp:sp modelId="{33C2CB67-95AD-B544-8F2B-7CF42850C5C1}">
      <dsp:nvSpPr>
        <dsp:cNvPr id="0" name=""/>
        <dsp:cNvSpPr/>
      </dsp:nvSpPr>
      <dsp:spPr>
        <a:xfrm>
          <a:off x="4556788" y="2588424"/>
          <a:ext cx="353590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353590" y="87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4744" y="2588373"/>
        <a:ext cx="17679" cy="17679"/>
      </dsp:txXfrm>
    </dsp:sp>
    <dsp:sp modelId="{2D0C9DE4-85A1-E84C-8876-EF5705EB102E}">
      <dsp:nvSpPr>
        <dsp:cNvPr id="0" name=""/>
        <dsp:cNvSpPr/>
      </dsp:nvSpPr>
      <dsp:spPr>
        <a:xfrm>
          <a:off x="4910379" y="2376218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Reference</a:t>
          </a:r>
          <a:endParaRPr lang="en-US" sz="1200" kern="1200" dirty="0"/>
        </a:p>
      </dsp:txBody>
      <dsp:txXfrm>
        <a:off x="4910379" y="2376218"/>
        <a:ext cx="883977" cy="441988"/>
      </dsp:txXfrm>
    </dsp:sp>
    <dsp:sp modelId="{C8309C5B-04D6-7F43-A214-49595F6BD40C}">
      <dsp:nvSpPr>
        <dsp:cNvPr id="0" name=""/>
        <dsp:cNvSpPr/>
      </dsp:nvSpPr>
      <dsp:spPr>
        <a:xfrm rot="4099285">
          <a:off x="3017413" y="3160246"/>
          <a:ext cx="957204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957204" y="87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099285">
        <a:off x="3472085" y="3145105"/>
        <a:ext cx="47860" cy="47860"/>
      </dsp:txXfrm>
    </dsp:sp>
    <dsp:sp modelId="{6425A93B-6392-2D4C-83D5-F58FCC418432}">
      <dsp:nvSpPr>
        <dsp:cNvPr id="0" name=""/>
        <dsp:cNvSpPr/>
      </dsp:nvSpPr>
      <dsp:spPr>
        <a:xfrm>
          <a:off x="3672811" y="3392792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Search Process</a:t>
          </a:r>
          <a:endParaRPr lang="en-US" sz="1200" kern="1200" dirty="0"/>
        </a:p>
      </dsp:txBody>
      <dsp:txXfrm>
        <a:off x="3672811" y="3392792"/>
        <a:ext cx="883977" cy="441988"/>
      </dsp:txXfrm>
    </dsp:sp>
    <dsp:sp modelId="{165046F6-D39B-5940-B889-142C1D8F7AF2}">
      <dsp:nvSpPr>
        <dsp:cNvPr id="0" name=""/>
        <dsp:cNvSpPr/>
      </dsp:nvSpPr>
      <dsp:spPr>
        <a:xfrm rot="18289469">
          <a:off x="4423994" y="3350854"/>
          <a:ext cx="619178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619178" y="87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289469">
        <a:off x="4718104" y="3344164"/>
        <a:ext cx="30958" cy="30958"/>
      </dsp:txXfrm>
    </dsp:sp>
    <dsp:sp modelId="{755EAF48-EC3C-A945-B845-F78E44C42715}">
      <dsp:nvSpPr>
        <dsp:cNvPr id="0" name=""/>
        <dsp:cNvSpPr/>
      </dsp:nvSpPr>
      <dsp:spPr>
        <a:xfrm>
          <a:off x="4910379" y="2884505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History</a:t>
          </a:r>
          <a:endParaRPr lang="en-US" sz="1200" kern="1200" dirty="0"/>
        </a:p>
      </dsp:txBody>
      <dsp:txXfrm>
        <a:off x="4910379" y="2884505"/>
        <a:ext cx="883977" cy="441988"/>
      </dsp:txXfrm>
    </dsp:sp>
    <dsp:sp modelId="{370EC377-364E-404D-B4CE-1CBB6D961F8E}">
      <dsp:nvSpPr>
        <dsp:cNvPr id="0" name=""/>
        <dsp:cNvSpPr/>
      </dsp:nvSpPr>
      <dsp:spPr>
        <a:xfrm>
          <a:off x="4556788" y="3604997"/>
          <a:ext cx="353590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353590" y="87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4744" y="3604947"/>
        <a:ext cx="17679" cy="17679"/>
      </dsp:txXfrm>
    </dsp:sp>
    <dsp:sp modelId="{7402D355-14FE-3C47-A2EC-6AA2EEA33618}">
      <dsp:nvSpPr>
        <dsp:cNvPr id="0" name=""/>
        <dsp:cNvSpPr/>
      </dsp:nvSpPr>
      <dsp:spPr>
        <a:xfrm>
          <a:off x="4910379" y="3392792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Current Process</a:t>
          </a:r>
          <a:endParaRPr lang="en-US" sz="1200" kern="1200" dirty="0"/>
        </a:p>
      </dsp:txBody>
      <dsp:txXfrm>
        <a:off x="4910379" y="3392792"/>
        <a:ext cx="883977" cy="441988"/>
      </dsp:txXfrm>
    </dsp:sp>
    <dsp:sp modelId="{408E22FE-8AA7-2742-842A-D912EEEC1051}">
      <dsp:nvSpPr>
        <dsp:cNvPr id="0" name=""/>
        <dsp:cNvSpPr/>
      </dsp:nvSpPr>
      <dsp:spPr>
        <a:xfrm rot="3310531">
          <a:off x="4423994" y="3859141"/>
          <a:ext cx="619178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619178" y="87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10531">
        <a:off x="4718104" y="3852450"/>
        <a:ext cx="30958" cy="30958"/>
      </dsp:txXfrm>
    </dsp:sp>
    <dsp:sp modelId="{FB6FC7C3-376C-F34E-85F2-829E2BBB57D6}">
      <dsp:nvSpPr>
        <dsp:cNvPr id="0" name=""/>
        <dsp:cNvSpPr/>
      </dsp:nvSpPr>
      <dsp:spPr>
        <a:xfrm>
          <a:off x="4910379" y="3901079"/>
          <a:ext cx="883977" cy="441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Strategy</a:t>
          </a:r>
          <a:endParaRPr lang="en-US" sz="1200" kern="1200" dirty="0"/>
        </a:p>
      </dsp:txBody>
      <dsp:txXfrm>
        <a:off x="4910379" y="3901079"/>
        <a:ext cx="883977" cy="441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76D6C-80D4-E040-B54F-C425A45E40BA}" type="datetimeFigureOut">
              <a:rPr lang="en-US" smtClean="0"/>
              <a:pPr/>
              <a:t>1/27/12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E1870-37A7-8748-9B68-7B8C4D8C8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FC027-0FBA-0D4F-B655-E49BED4A2796}" type="slidenum">
              <a:rPr lang="en-US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01BF5-2977-8B49-9E0C-CC1A66DF6A39}" type="slidenum">
              <a:rPr lang="en-US">
                <a:latin typeface="Times New Roman" pitchFamily="1" charset="0"/>
              </a:rPr>
              <a:pPr/>
              <a:t>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ヒラギノ角ゴ Pro W3" pitchFamily="1" charset="-128"/>
              <a:cs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C81AE-2737-9440-A8A2-1EDA69F50DF6}" type="slidenum">
              <a:rPr lang="en-US">
                <a:latin typeface="Times New Roman" pitchFamily="1" charset="0"/>
              </a:rPr>
              <a:pPr/>
              <a:t>11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ヒラギノ角ゴ Pro W3" pitchFamily="1" charset="-128"/>
              <a:cs typeface="ヒラギノ角ゴ Pro W3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10600" cy="1470025"/>
          </a:xfrm>
          <a:noFill/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Franklin Gothic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pPr/>
              <a:t>1/27/12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090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pPr/>
              <a:t>1/27/12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284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pPr/>
              <a:t>1/27/12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931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pPr/>
              <a:t>1/27/12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95400"/>
            <a:ext cx="9144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628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pPr/>
              <a:t>1/27/12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969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pPr/>
              <a:t>1/27/12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ctr"/>
            <a:fld id="{276BBADD-7FC0-4A86-87B2-54A73FEA8E77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308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pPr/>
              <a:t>1/27/12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948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pPr/>
              <a:t>1/27/12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244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pPr/>
              <a:t>1/27/12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73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93345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pPr/>
              <a:t>1/27/12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153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381000"/>
            <a:ext cx="7437503" cy="4342846"/>
          </a:xfrm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85C7-8B8F-4290-9F35-338706989F03}" type="datetimeFigureOut">
              <a:rPr lang="en-US" smtClean="0"/>
              <a:pPr/>
              <a:t>1/27/12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BADD-7FC0-4A86-87B2-54A73FEA8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79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264275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9EC85C7-8B8F-4290-9F35-338706989F03}" type="datetimeFigureOut">
              <a:rPr lang="en-US" smtClean="0"/>
              <a:pPr/>
              <a:t>1/27/12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1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BBADD-7FC0-4A86-87B2-54A73FEA8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65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An Investigation of </a:t>
            </a:r>
            <a:br>
              <a:rPr lang="en-US" sz="3200" dirty="0" smtClean="0"/>
            </a:br>
            <a:r>
              <a:rPr lang="en-US" sz="3200" dirty="0" smtClean="0"/>
              <a:t>Digital Reference Interviews: </a:t>
            </a:r>
            <a:br>
              <a:rPr lang="en-US" sz="3200" dirty="0" smtClean="0"/>
            </a:br>
            <a:r>
              <a:rPr lang="en-US" sz="3200" dirty="0" smtClean="0"/>
              <a:t>A Dialogue Act Approach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Bei</a:t>
            </a:r>
            <a:r>
              <a:rPr lang="en-US" dirty="0" smtClean="0"/>
              <a:t> Yu, Assistant Professor</a:t>
            </a:r>
          </a:p>
          <a:p>
            <a:r>
              <a:rPr lang="en-US" dirty="0" smtClean="0"/>
              <a:t>Keisuke Inoue, PhD Candidate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86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Scheme 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Example</a:t>
            </a:r>
            <a:endParaRPr lang="en-US" dirty="0">
              <a:ea typeface="ヒラギノ角ゴ Pro W3" pitchFamily="1" charset="-128"/>
              <a:cs typeface="ヒラギノ角ゴ Pro W3" pitchFamily="1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57800" y="1828800"/>
            <a:ext cx="3657600" cy="1219200"/>
            <a:chOff x="3216" y="816"/>
            <a:chExt cx="2304" cy="768"/>
          </a:xfrm>
        </p:grpSpPr>
        <p:pic>
          <p:nvPicPr>
            <p:cNvPr id="37946" name="Picture 6" descr="200529051-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2" y="1104"/>
              <a:ext cx="3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47" name="AutoShape 7"/>
            <p:cNvSpPr>
              <a:spLocks noChangeArrowheads="1"/>
            </p:cNvSpPr>
            <p:nvPr/>
          </p:nvSpPr>
          <p:spPr bwMode="auto">
            <a:xfrm>
              <a:off x="3216" y="816"/>
              <a:ext cx="1872" cy="432"/>
            </a:xfrm>
            <a:prstGeom prst="wedgeEllipseCallout">
              <a:avLst>
                <a:gd name="adj1" fmla="val 46954"/>
                <a:gd name="adj2" fmla="val 7963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latin typeface="Helvetica" pitchFamily="1" charset="0"/>
                </a:rPr>
                <a:t>Which colleges did top </a:t>
              </a:r>
            </a:p>
            <a:p>
              <a:pPr algn="ctr"/>
              <a:r>
                <a:rPr lang="en-US" sz="1600">
                  <a:latin typeface="Helvetica" pitchFamily="1" charset="0"/>
                </a:rPr>
                <a:t>fashion designers go?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8600" y="2209800"/>
            <a:ext cx="4267200" cy="1019175"/>
            <a:chOff x="288" y="942"/>
            <a:chExt cx="2688" cy="64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88" y="1230"/>
              <a:ext cx="528" cy="354"/>
              <a:chOff x="2208" y="2112"/>
              <a:chExt cx="528" cy="354"/>
            </a:xfrm>
          </p:grpSpPr>
          <p:sp>
            <p:nvSpPr>
              <p:cNvPr id="37944" name="Oval 10"/>
              <p:cNvSpPr>
                <a:spLocks noChangeArrowheads="1"/>
              </p:cNvSpPr>
              <p:nvPr/>
            </p:nvSpPr>
            <p:spPr bwMode="auto">
              <a:xfrm>
                <a:off x="2274" y="2112"/>
                <a:ext cx="396" cy="2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200">
                    <a:solidFill>
                      <a:schemeClr val="bg1"/>
                    </a:solidFill>
                    <a:latin typeface="Helvetica" pitchFamily="1" charset="0"/>
                  </a:rPr>
                  <a:t>?</a:t>
                </a:r>
                <a:endParaRPr lang="en-US">
                  <a:latin typeface="Helvetica" pitchFamily="1" charset="0"/>
                </a:endParaRPr>
              </a:p>
            </p:txBody>
          </p:sp>
          <p:sp>
            <p:nvSpPr>
              <p:cNvPr id="37945" name="Text Box 11"/>
              <p:cNvSpPr txBox="1">
                <a:spLocks noChangeArrowheads="1"/>
              </p:cNvSpPr>
              <p:nvPr/>
            </p:nvSpPr>
            <p:spPr bwMode="auto">
              <a:xfrm>
                <a:off x="2208" y="2332"/>
                <a:ext cx="52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>
                    <a:latin typeface="Helvetica" pitchFamily="1" charset="0"/>
                  </a:rPr>
                  <a:t>ASK US!</a:t>
                </a:r>
              </a:p>
            </p:txBody>
          </p:sp>
        </p:grpSp>
        <p:sp>
          <p:nvSpPr>
            <p:cNvPr id="37943" name="AutoShape 12"/>
            <p:cNvSpPr>
              <a:spLocks noChangeArrowheads="1"/>
            </p:cNvSpPr>
            <p:nvPr/>
          </p:nvSpPr>
          <p:spPr bwMode="auto">
            <a:xfrm>
              <a:off x="864" y="942"/>
              <a:ext cx="2112" cy="432"/>
            </a:xfrm>
            <a:prstGeom prst="wedgeEllipseCallout">
              <a:avLst>
                <a:gd name="adj1" fmla="val -53694"/>
                <a:gd name="adj2" fmla="val 4398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latin typeface="Helvetica" pitchFamily="1" charset="0"/>
                </a:rPr>
                <a:t>You mean top fashion </a:t>
              </a:r>
            </a:p>
            <a:p>
              <a:pPr algn="ctr"/>
              <a:r>
                <a:rPr lang="en-US" sz="1600">
                  <a:latin typeface="Helvetica" pitchFamily="1" charset="0"/>
                </a:rPr>
                <a:t>designers anywhere?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334000" y="3140075"/>
            <a:ext cx="3581400" cy="974725"/>
            <a:chOff x="3264" y="1498"/>
            <a:chExt cx="2256" cy="614"/>
          </a:xfrm>
        </p:grpSpPr>
        <p:pic>
          <p:nvPicPr>
            <p:cNvPr id="37940" name="Picture 14" descr="200529051-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2" y="1632"/>
              <a:ext cx="3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41" name="AutoShape 15"/>
            <p:cNvSpPr>
              <a:spLocks noChangeArrowheads="1"/>
            </p:cNvSpPr>
            <p:nvPr/>
          </p:nvSpPr>
          <p:spPr bwMode="auto">
            <a:xfrm>
              <a:off x="3264" y="1498"/>
              <a:ext cx="1824" cy="336"/>
            </a:xfrm>
            <a:prstGeom prst="wedgeEllipseCallout">
              <a:avLst>
                <a:gd name="adj1" fmla="val 48630"/>
                <a:gd name="adj2" fmla="val 4702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latin typeface="Helvetica" pitchFamily="1" charset="0"/>
                </a:rPr>
                <a:t>Yep, anywhere in U.S.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28600" y="3200400"/>
            <a:ext cx="4267200" cy="1143000"/>
            <a:chOff x="288" y="1440"/>
            <a:chExt cx="2688" cy="720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88" y="1806"/>
              <a:ext cx="528" cy="354"/>
              <a:chOff x="2208" y="2112"/>
              <a:chExt cx="528" cy="354"/>
            </a:xfrm>
          </p:grpSpPr>
          <p:sp>
            <p:nvSpPr>
              <p:cNvPr id="37938" name="Oval 18"/>
              <p:cNvSpPr>
                <a:spLocks noChangeArrowheads="1"/>
              </p:cNvSpPr>
              <p:nvPr/>
            </p:nvSpPr>
            <p:spPr bwMode="auto">
              <a:xfrm>
                <a:off x="2274" y="2112"/>
                <a:ext cx="396" cy="2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200">
                    <a:solidFill>
                      <a:schemeClr val="bg1"/>
                    </a:solidFill>
                    <a:latin typeface="Helvetica" pitchFamily="1" charset="0"/>
                  </a:rPr>
                  <a:t>?</a:t>
                </a:r>
                <a:endParaRPr lang="en-US">
                  <a:latin typeface="Helvetica" pitchFamily="1" charset="0"/>
                </a:endParaRPr>
              </a:p>
            </p:txBody>
          </p:sp>
          <p:sp>
            <p:nvSpPr>
              <p:cNvPr id="37939" name="Text Box 19"/>
              <p:cNvSpPr txBox="1">
                <a:spLocks noChangeArrowheads="1"/>
              </p:cNvSpPr>
              <p:nvPr/>
            </p:nvSpPr>
            <p:spPr bwMode="auto">
              <a:xfrm>
                <a:off x="2208" y="2332"/>
                <a:ext cx="52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>
                    <a:latin typeface="Helvetica" pitchFamily="1" charset="0"/>
                  </a:rPr>
                  <a:t>ASK US!</a:t>
                </a:r>
              </a:p>
            </p:txBody>
          </p:sp>
        </p:grpSp>
        <p:sp>
          <p:nvSpPr>
            <p:cNvPr id="37937" name="AutoShape 20"/>
            <p:cNvSpPr>
              <a:spLocks noChangeArrowheads="1"/>
            </p:cNvSpPr>
            <p:nvPr/>
          </p:nvSpPr>
          <p:spPr bwMode="auto">
            <a:xfrm>
              <a:off x="960" y="1440"/>
              <a:ext cx="2016" cy="624"/>
            </a:xfrm>
            <a:prstGeom prst="wedgeEllipseCallout">
              <a:avLst>
                <a:gd name="adj1" fmla="val -58583"/>
                <a:gd name="adj2" fmla="val 2676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Helvetica" pitchFamily="1" charset="0"/>
                </a:rPr>
                <a:t>Calvin Klein Graduated </a:t>
              </a:r>
            </a:p>
            <a:p>
              <a:pPr algn="ctr"/>
              <a:r>
                <a:rPr lang="en-US" sz="1600" dirty="0">
                  <a:latin typeface="Helvetica" pitchFamily="1" charset="0"/>
                </a:rPr>
                <a:t>from NY’s Fashion Institute</a:t>
              </a:r>
            </a:p>
            <a:p>
              <a:pPr algn="ctr">
                <a:lnSpc>
                  <a:spcPct val="70000"/>
                </a:lnSpc>
              </a:pPr>
              <a:r>
                <a:rPr lang="en-US" sz="1600" dirty="0">
                  <a:latin typeface="Helvetica" pitchFamily="1" charset="0"/>
                </a:rPr>
                <a:t> of Technology in 1964</a:t>
              </a:r>
              <a:r>
                <a:rPr lang="en-US" dirty="0">
                  <a:latin typeface="Helvetica" pitchFamily="1" charset="0"/>
                </a:rPr>
                <a:t> 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410200" y="4114800"/>
            <a:ext cx="3505200" cy="990600"/>
            <a:chOff x="3312" y="2112"/>
            <a:chExt cx="2208" cy="624"/>
          </a:xfrm>
        </p:grpSpPr>
        <p:pic>
          <p:nvPicPr>
            <p:cNvPr id="37934" name="Picture 22" descr="200529051-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2" y="2256"/>
              <a:ext cx="3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5" name="AutoShape 23"/>
            <p:cNvSpPr>
              <a:spLocks noChangeArrowheads="1"/>
            </p:cNvSpPr>
            <p:nvPr/>
          </p:nvSpPr>
          <p:spPr bwMode="auto">
            <a:xfrm>
              <a:off x="3312" y="2112"/>
              <a:ext cx="1776" cy="384"/>
            </a:xfrm>
            <a:prstGeom prst="wedgeEllipseCallout">
              <a:avLst>
                <a:gd name="adj1" fmla="val 48593"/>
                <a:gd name="adj2" fmla="val 4739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latin typeface="Helvetica" pitchFamily="1" charset="0"/>
                </a:rPr>
                <a:t>I need more </a:t>
              </a:r>
            </a:p>
            <a:p>
              <a:pPr algn="ctr"/>
              <a:r>
                <a:rPr lang="en-US" sz="1600">
                  <a:latin typeface="Helvetica" pitchFamily="1" charset="0"/>
                </a:rPr>
                <a:t>recent ones…</a:t>
              </a: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28600" y="4495800"/>
            <a:ext cx="4267200" cy="990600"/>
            <a:chOff x="288" y="2400"/>
            <a:chExt cx="2688" cy="624"/>
          </a:xfrm>
        </p:grpSpPr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288" y="2670"/>
              <a:ext cx="505" cy="354"/>
              <a:chOff x="2208" y="2112"/>
              <a:chExt cx="528" cy="354"/>
            </a:xfrm>
          </p:grpSpPr>
          <p:sp>
            <p:nvSpPr>
              <p:cNvPr id="37932" name="Oval 26"/>
              <p:cNvSpPr>
                <a:spLocks noChangeArrowheads="1"/>
              </p:cNvSpPr>
              <p:nvPr/>
            </p:nvSpPr>
            <p:spPr bwMode="auto">
              <a:xfrm>
                <a:off x="2274" y="2112"/>
                <a:ext cx="396" cy="2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200">
                    <a:solidFill>
                      <a:schemeClr val="bg1"/>
                    </a:solidFill>
                    <a:latin typeface="Helvetica" pitchFamily="1" charset="0"/>
                  </a:rPr>
                  <a:t>?</a:t>
                </a:r>
                <a:endParaRPr lang="en-US">
                  <a:latin typeface="Helvetica" pitchFamily="1" charset="0"/>
                </a:endParaRPr>
              </a:p>
            </p:txBody>
          </p:sp>
          <p:sp>
            <p:nvSpPr>
              <p:cNvPr id="37933" name="Text Box 27"/>
              <p:cNvSpPr txBox="1">
                <a:spLocks noChangeArrowheads="1"/>
              </p:cNvSpPr>
              <p:nvPr/>
            </p:nvSpPr>
            <p:spPr bwMode="auto">
              <a:xfrm>
                <a:off x="2208" y="2332"/>
                <a:ext cx="52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>
                    <a:latin typeface="Helvetica" pitchFamily="1" charset="0"/>
                  </a:rPr>
                  <a:t>ASK US!</a:t>
                </a:r>
              </a:p>
            </p:txBody>
          </p:sp>
        </p:grpSp>
        <p:sp>
          <p:nvSpPr>
            <p:cNvPr id="37931" name="AutoShape 28"/>
            <p:cNvSpPr>
              <a:spLocks noChangeArrowheads="1"/>
            </p:cNvSpPr>
            <p:nvPr/>
          </p:nvSpPr>
          <p:spPr bwMode="auto">
            <a:xfrm>
              <a:off x="864" y="2400"/>
              <a:ext cx="2112" cy="354"/>
            </a:xfrm>
            <a:prstGeom prst="wedgeEllipseCallout">
              <a:avLst>
                <a:gd name="adj1" fmla="val -53694"/>
                <a:gd name="adj2" fmla="val 5395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latin typeface="Helvetica" pitchFamily="1" charset="0"/>
                </a:rPr>
                <a:t>Do you have anyone in mind?</a:t>
              </a:r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5410200" y="5181600"/>
            <a:ext cx="3505200" cy="990600"/>
            <a:chOff x="3312" y="2688"/>
            <a:chExt cx="2208" cy="624"/>
          </a:xfrm>
        </p:grpSpPr>
        <p:pic>
          <p:nvPicPr>
            <p:cNvPr id="37928" name="Picture 30" descr="200529051-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2" y="2832"/>
              <a:ext cx="3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9" name="AutoShape 31"/>
            <p:cNvSpPr>
              <a:spLocks noChangeArrowheads="1"/>
            </p:cNvSpPr>
            <p:nvPr/>
          </p:nvSpPr>
          <p:spPr bwMode="auto">
            <a:xfrm>
              <a:off x="3312" y="2688"/>
              <a:ext cx="1776" cy="384"/>
            </a:xfrm>
            <a:prstGeom prst="wedgeEllipseCallout">
              <a:avLst>
                <a:gd name="adj1" fmla="val 48593"/>
                <a:gd name="adj2" fmla="val 4739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latin typeface="Helvetica" pitchFamily="1" charset="0"/>
                </a:rPr>
                <a:t>No… I’m deciding </a:t>
              </a:r>
            </a:p>
            <a:p>
              <a:pPr algn="ctr"/>
              <a:r>
                <a:rPr lang="en-US" sz="1600">
                  <a:latin typeface="Helvetica" pitchFamily="1" charset="0"/>
                </a:rPr>
                <a:t>which school to go.</a:t>
              </a:r>
            </a:p>
          </p:txBody>
        </p:sp>
      </p:grpSp>
      <p:sp>
        <p:nvSpPr>
          <p:cNvPr id="37900" name="Text Box 40"/>
          <p:cNvSpPr txBox="1">
            <a:spLocks noChangeArrowheads="1"/>
          </p:cNvSpPr>
          <p:nvPr/>
        </p:nvSpPr>
        <p:spPr bwMode="auto">
          <a:xfrm>
            <a:off x="2286000" y="571500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Helvetica Neue Light" pitchFamily="1" charset="0"/>
              </a:rPr>
              <a:t>(continue…)</a:t>
            </a:r>
          </a:p>
        </p:txBody>
      </p: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1066800" y="1524000"/>
            <a:ext cx="5257800" cy="3733800"/>
            <a:chOff x="672" y="480"/>
            <a:chExt cx="3312" cy="2352"/>
          </a:xfrm>
        </p:grpSpPr>
        <p:sp>
          <p:nvSpPr>
            <p:cNvPr id="37913" name="Rectangle 41"/>
            <p:cNvSpPr>
              <a:spLocks noChangeArrowheads="1"/>
            </p:cNvSpPr>
            <p:nvPr/>
          </p:nvSpPr>
          <p:spPr bwMode="auto">
            <a:xfrm>
              <a:off x="3072" y="48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i="1">
                  <a:solidFill>
                    <a:srgbClr val="FF0000"/>
                  </a:solidFill>
                  <a:latin typeface="Helvetica Neue Light" pitchFamily="1" charset="0"/>
                </a:rPr>
                <a:t>Info. Provision</a:t>
              </a:r>
            </a:p>
          </p:txBody>
        </p:sp>
        <p:sp>
          <p:nvSpPr>
            <p:cNvPr id="37914" name="Rectangle 42"/>
            <p:cNvSpPr>
              <a:spLocks noChangeArrowheads="1"/>
            </p:cNvSpPr>
            <p:nvPr/>
          </p:nvSpPr>
          <p:spPr bwMode="auto">
            <a:xfrm>
              <a:off x="3072" y="1248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i="1">
                  <a:solidFill>
                    <a:srgbClr val="FF0000"/>
                  </a:solidFill>
                  <a:latin typeface="Helvetica Neue Light" pitchFamily="1" charset="0"/>
                </a:rPr>
                <a:t>Info. Provision</a:t>
              </a:r>
            </a:p>
          </p:txBody>
        </p:sp>
        <p:sp>
          <p:nvSpPr>
            <p:cNvPr id="37915" name="Rectangle 43"/>
            <p:cNvSpPr>
              <a:spLocks noChangeArrowheads="1"/>
            </p:cNvSpPr>
            <p:nvPr/>
          </p:nvSpPr>
          <p:spPr bwMode="auto">
            <a:xfrm>
              <a:off x="3072" y="187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i="1">
                  <a:solidFill>
                    <a:srgbClr val="FF0000"/>
                  </a:solidFill>
                  <a:latin typeface="Helvetica Neue Light" pitchFamily="1" charset="0"/>
                </a:rPr>
                <a:t>Info. Provision</a:t>
              </a:r>
            </a:p>
          </p:txBody>
        </p:sp>
        <p:sp>
          <p:nvSpPr>
            <p:cNvPr id="37916" name="Rectangle 44"/>
            <p:cNvSpPr>
              <a:spLocks noChangeArrowheads="1"/>
            </p:cNvSpPr>
            <p:nvPr/>
          </p:nvSpPr>
          <p:spPr bwMode="auto">
            <a:xfrm>
              <a:off x="3072" y="2544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i="1">
                  <a:solidFill>
                    <a:srgbClr val="FF0000"/>
                  </a:solidFill>
                  <a:latin typeface="Helvetica Neue Light" pitchFamily="1" charset="0"/>
                </a:rPr>
                <a:t>Info. Provision</a:t>
              </a:r>
            </a:p>
          </p:txBody>
        </p:sp>
        <p:sp>
          <p:nvSpPr>
            <p:cNvPr id="37918" name="Rectangle 46"/>
            <p:cNvSpPr>
              <a:spLocks noChangeArrowheads="1"/>
            </p:cNvSpPr>
            <p:nvPr/>
          </p:nvSpPr>
          <p:spPr bwMode="auto">
            <a:xfrm>
              <a:off x="720" y="1344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i="1">
                  <a:solidFill>
                    <a:srgbClr val="FF0000"/>
                  </a:solidFill>
                  <a:latin typeface="Helvetica Neue Light" pitchFamily="1" charset="0"/>
                </a:rPr>
                <a:t>Info. Provision</a:t>
              </a:r>
            </a:p>
          </p:txBody>
        </p:sp>
        <p:sp>
          <p:nvSpPr>
            <p:cNvPr id="37919" name="Rectangle 47"/>
            <p:cNvSpPr>
              <a:spLocks noChangeArrowheads="1"/>
            </p:cNvSpPr>
            <p:nvPr/>
          </p:nvSpPr>
          <p:spPr bwMode="auto">
            <a:xfrm>
              <a:off x="720" y="211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i="1">
                  <a:solidFill>
                    <a:srgbClr val="FF0000"/>
                  </a:solidFill>
                  <a:latin typeface="Helvetica Neue Light" pitchFamily="1" charset="0"/>
                </a:rPr>
                <a:t>Info. Request</a:t>
              </a:r>
            </a:p>
          </p:txBody>
        </p:sp>
        <p:sp>
          <p:nvSpPr>
            <p:cNvPr id="37921" name="Rectangle 49"/>
            <p:cNvSpPr>
              <a:spLocks noChangeArrowheads="1"/>
            </p:cNvSpPr>
            <p:nvPr/>
          </p:nvSpPr>
          <p:spPr bwMode="auto">
            <a:xfrm>
              <a:off x="672" y="67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i="1">
                  <a:solidFill>
                    <a:srgbClr val="FF0000"/>
                  </a:solidFill>
                  <a:latin typeface="Helvetica Neue Light" pitchFamily="1" charset="0"/>
                </a:rPr>
                <a:t>Info. Request</a:t>
              </a:r>
            </a:p>
          </p:txBody>
        </p: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1066800" y="1524000"/>
            <a:ext cx="5257800" cy="3733800"/>
            <a:chOff x="672" y="480"/>
            <a:chExt cx="3312" cy="2352"/>
          </a:xfrm>
        </p:grpSpPr>
        <p:sp>
          <p:nvSpPr>
            <p:cNvPr id="37904" name="Rectangle 63"/>
            <p:cNvSpPr>
              <a:spLocks noChangeArrowheads="1"/>
            </p:cNvSpPr>
            <p:nvPr/>
          </p:nvSpPr>
          <p:spPr bwMode="auto">
            <a:xfrm>
              <a:off x="3072" y="48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b="1" i="1">
                  <a:solidFill>
                    <a:schemeClr val="accent2"/>
                  </a:solidFill>
                  <a:latin typeface="Helvetica Neue Light" pitchFamily="1" charset="0"/>
                </a:rPr>
                <a:t>Topic</a:t>
              </a:r>
            </a:p>
          </p:txBody>
        </p:sp>
        <p:sp>
          <p:nvSpPr>
            <p:cNvPr id="37905" name="Rectangle 64"/>
            <p:cNvSpPr>
              <a:spLocks noChangeArrowheads="1"/>
            </p:cNvSpPr>
            <p:nvPr/>
          </p:nvSpPr>
          <p:spPr bwMode="auto">
            <a:xfrm>
              <a:off x="3072" y="1248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b="1" i="1">
                  <a:solidFill>
                    <a:schemeClr val="accent2"/>
                  </a:solidFill>
                  <a:latin typeface="Helvetica Neue Light" pitchFamily="1" charset="0"/>
                </a:rPr>
                <a:t>Topic</a:t>
              </a:r>
            </a:p>
          </p:txBody>
        </p:sp>
        <p:sp>
          <p:nvSpPr>
            <p:cNvPr id="37906" name="Rectangle 65"/>
            <p:cNvSpPr>
              <a:spLocks noChangeArrowheads="1"/>
            </p:cNvSpPr>
            <p:nvPr/>
          </p:nvSpPr>
          <p:spPr bwMode="auto">
            <a:xfrm>
              <a:off x="3072" y="187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b="1" i="1">
                  <a:solidFill>
                    <a:schemeClr val="accent2"/>
                  </a:solidFill>
                  <a:latin typeface="Helvetica Neue Light" pitchFamily="1" charset="0"/>
                </a:rPr>
                <a:t>Feedback</a:t>
              </a:r>
            </a:p>
          </p:txBody>
        </p:sp>
        <p:sp>
          <p:nvSpPr>
            <p:cNvPr id="37907" name="Rectangle 66"/>
            <p:cNvSpPr>
              <a:spLocks noChangeArrowheads="1"/>
            </p:cNvSpPr>
            <p:nvPr/>
          </p:nvSpPr>
          <p:spPr bwMode="auto">
            <a:xfrm>
              <a:off x="3072" y="2544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b="1" i="1">
                  <a:solidFill>
                    <a:schemeClr val="accent2"/>
                  </a:solidFill>
                  <a:latin typeface="Helvetica Neue Light" pitchFamily="1" charset="0"/>
                </a:rPr>
                <a:t>Topic / Background</a:t>
              </a:r>
            </a:p>
          </p:txBody>
        </p:sp>
        <p:sp>
          <p:nvSpPr>
            <p:cNvPr id="37909" name="Rectangle 68"/>
            <p:cNvSpPr>
              <a:spLocks noChangeArrowheads="1"/>
            </p:cNvSpPr>
            <p:nvPr/>
          </p:nvSpPr>
          <p:spPr bwMode="auto">
            <a:xfrm>
              <a:off x="720" y="1344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b="1" i="1">
                  <a:solidFill>
                    <a:schemeClr val="accent2"/>
                  </a:solidFill>
                  <a:latin typeface="Helvetica Neue Light" pitchFamily="1" charset="0"/>
                </a:rPr>
                <a:t>Answer</a:t>
              </a:r>
            </a:p>
          </p:txBody>
        </p:sp>
        <p:sp>
          <p:nvSpPr>
            <p:cNvPr id="37910" name="Rectangle 69"/>
            <p:cNvSpPr>
              <a:spLocks noChangeArrowheads="1"/>
            </p:cNvSpPr>
            <p:nvPr/>
          </p:nvSpPr>
          <p:spPr bwMode="auto">
            <a:xfrm>
              <a:off x="720" y="211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b="1" i="1">
                  <a:solidFill>
                    <a:schemeClr val="accent2"/>
                  </a:solidFill>
                  <a:latin typeface="Helvetica Neue Light" pitchFamily="1" charset="0"/>
                </a:rPr>
                <a:t>Topic</a:t>
              </a:r>
            </a:p>
          </p:txBody>
        </p:sp>
        <p:sp>
          <p:nvSpPr>
            <p:cNvPr id="37912" name="Rectangle 71"/>
            <p:cNvSpPr>
              <a:spLocks noChangeArrowheads="1"/>
            </p:cNvSpPr>
            <p:nvPr/>
          </p:nvSpPr>
          <p:spPr bwMode="auto">
            <a:xfrm>
              <a:off x="672" y="67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b="1" i="1">
                  <a:solidFill>
                    <a:schemeClr val="accent2"/>
                  </a:solidFill>
                  <a:latin typeface="Helvetica Neue Light" pitchFamily="1" charset="0"/>
                </a:rPr>
                <a:t>Topic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MLIS students worked on approx. five sessions per week (20 weeks total).</a:t>
            </a:r>
          </a:p>
          <a:p>
            <a:r>
              <a:rPr lang="en-US" dirty="0" smtClean="0"/>
              <a:t>Approx. 8K messages, 12K segments. </a:t>
            </a:r>
          </a:p>
          <a:p>
            <a:r>
              <a:rPr lang="en-US" dirty="0" smtClean="0"/>
              <a:t>Approx. 20% overlap between two annotators.</a:t>
            </a:r>
          </a:p>
          <a:p>
            <a:r>
              <a:rPr lang="en-US" dirty="0" smtClean="0"/>
              <a:t>Approx. 10% overlap between three annotators.</a:t>
            </a:r>
          </a:p>
          <a:p>
            <a:r>
              <a:rPr lang="en-US" i="1" dirty="0" smtClean="0"/>
              <a:t>Kappa</a:t>
            </a:r>
            <a:r>
              <a:rPr lang="en-US" dirty="0" smtClean="0"/>
              <a:t> was confirmed satisfactory (&gt; .8) except for the deepest layer.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Results Example:</a:t>
            </a:r>
            <a:br>
              <a:rPr lang="en-US" sz="3600" dirty="0" smtClean="0"/>
            </a:br>
            <a:r>
              <a:rPr lang="en-US" sz="3600" dirty="0" smtClean="0"/>
              <a:t>Distribution of Dialogue Act Functions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81400" y="1371600"/>
          <a:ext cx="526397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33400" y="1371600"/>
          <a:ext cx="2743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Results Example:</a:t>
            </a:r>
            <a:br>
              <a:rPr lang="en-US" sz="3600" dirty="0" smtClean="0"/>
            </a:br>
            <a:r>
              <a:rPr lang="en-US" sz="3600" dirty="0" smtClean="0"/>
              <a:t>Information Domains over Time</a:t>
            </a:r>
            <a:endParaRPr lang="en-US" sz="36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3581400" y="1295400"/>
          <a:ext cx="5562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533400" y="1371600"/>
          <a:ext cx="3200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5486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Start	   Mid      End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5486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Start	   Mid        End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Observations	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DA analysis enabled: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ea typeface="ヒラギノ角ゴ Pro W3" pitchFamily="1" charset="-128"/>
                <a:cs typeface="ヒラギノ角ゴ Pro W3" pitchFamily="1" charset="-128"/>
              </a:rPr>
              <a:t>Confirming the theories/models</a:t>
            </a:r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 of Communication, Linguistic, and information behavior.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ea typeface="ヒラギノ角ゴ Pro W3" pitchFamily="1" charset="-128"/>
                <a:cs typeface="ヒラギノ角ゴ Pro W3" pitchFamily="1" charset="-128"/>
              </a:rPr>
              <a:t>Characterizing </a:t>
            </a:r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the digital reference interviews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ea typeface="ヒラギノ角ゴ Pro W3" pitchFamily="1" charset="-128"/>
                <a:cs typeface="ヒラギノ角ゴ Pro W3" pitchFamily="1" charset="-128"/>
              </a:rPr>
              <a:t>Enabling comparisons</a:t>
            </a:r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 with other types of information-seeking conversations.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3800" y="6400800"/>
            <a:ext cx="381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3FEA2B-7615-2947-A928-24DE2ECF82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Machine Learning </a:t>
            </a:r>
            <a:b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(Text Classification)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3800" y="6400800"/>
            <a:ext cx="381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2C561A6-1F15-314B-A411-F5F7A73521D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43012" name="Picture 6" descr="textclassification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60039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Content Placeholder 2"/>
          <p:cNvSpPr>
            <a:spLocks noGrp="1"/>
          </p:cNvSpPr>
          <p:nvPr>
            <p:ph idx="1"/>
          </p:nvPr>
        </p:nvSpPr>
        <p:spPr>
          <a:xfrm>
            <a:off x="1447800" y="4191000"/>
            <a:ext cx="6781800" cy="1828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ヒラギノ角ゴ Pro W3" pitchFamily="1" charset="-128"/>
                <a:cs typeface="ヒラギノ角ゴ Pro W3" pitchFamily="1" charset="-128"/>
              </a:rPr>
              <a:t>Given a piece of text, find a label for the text.</a:t>
            </a:r>
          </a:p>
          <a:p>
            <a:pPr eaLnBrk="1" hangingPunct="1"/>
            <a:r>
              <a:rPr lang="en-US" sz="2000" dirty="0" smtClean="0">
                <a:ea typeface="ヒラギノ角ゴ Pro W3" pitchFamily="1" charset="-128"/>
                <a:cs typeface="ヒラギノ角ゴ Pro W3" pitchFamily="1" charset="-128"/>
              </a:rPr>
              <a:t>Different types of variables (features) to represent text.</a:t>
            </a:r>
          </a:p>
          <a:p>
            <a:pPr eaLnBrk="1" hangingPunct="1"/>
            <a:r>
              <a:rPr lang="en-US" sz="2000" dirty="0" smtClean="0">
                <a:ea typeface="ヒラギノ角ゴ Pro W3" pitchFamily="1" charset="-128"/>
                <a:cs typeface="ヒラギノ角ゴ Pro W3" pitchFamily="1" charset="-128"/>
              </a:rPr>
              <a:t>Various algorithms to find labels</a:t>
            </a:r>
            <a:r>
              <a:rPr lang="en-US" sz="2000" dirty="0" smtClean="0">
                <a:ea typeface="ヒラギノ角ゴ Pro W3" pitchFamily="1" charset="-128"/>
                <a:cs typeface="ヒラギノ角ゴ Pro W3" pitchFamily="1" charset="-128"/>
              </a:rPr>
              <a:t>.</a:t>
            </a:r>
            <a:endParaRPr lang="en-US" sz="2000" dirty="0" smtClean="0">
              <a:ea typeface="ヒラギノ角ゴ Pro W3" pitchFamily="1" charset="-128"/>
              <a:cs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Algorithm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ea typeface="ヒラギノ角ゴ Pro W3" pitchFamily="1" charset="-128"/>
                <a:cs typeface="ヒラギノ角ゴ Pro W3" pitchFamily="1" charset="-128"/>
              </a:rPr>
              <a:t>HM-SVM</a:t>
            </a:r>
          </a:p>
          <a:p>
            <a:pPr lvl="1" eaLnBrk="1" hangingPunct="1"/>
            <a:r>
              <a:rPr lang="en-US" sz="3200" dirty="0" smtClean="0">
                <a:ea typeface="ヒラギノ角ゴ Pro W3" pitchFamily="1" charset="-128"/>
                <a:cs typeface="ヒラギノ角ゴ Pro W3" pitchFamily="1" charset="-128"/>
              </a:rPr>
              <a:t>Combining the HMM (Hidden Markov Model)  and SVM (Support Vector Machine)</a:t>
            </a:r>
          </a:p>
          <a:p>
            <a:pPr lvl="1" eaLnBrk="1" hangingPunct="1"/>
            <a:r>
              <a:rPr lang="en-US" sz="3200" dirty="0" smtClean="0">
                <a:ea typeface="ヒラギノ角ゴ Pro W3" pitchFamily="1" charset="-128"/>
                <a:cs typeface="ヒラギノ角ゴ Pro W3" pitchFamily="1" charset="-128"/>
              </a:rPr>
              <a:t>A few implementations available</a:t>
            </a:r>
          </a:p>
          <a:p>
            <a:pPr lvl="1" eaLnBrk="1" hangingPunct="1"/>
            <a:r>
              <a:rPr lang="en-US" sz="3200" dirty="0" smtClean="0">
                <a:ea typeface="ヒラギノ角ゴ Pro W3" pitchFamily="1" charset="-128"/>
                <a:cs typeface="ヒラギノ角ゴ Pro W3" pitchFamily="1" charset="-128"/>
              </a:rPr>
              <a:t>Proven to be effective for structured labels</a:t>
            </a:r>
          </a:p>
          <a:p>
            <a:pPr lvl="1" eaLnBrk="1" hangingPunct="1"/>
            <a:r>
              <a:rPr lang="en-US" sz="3200" dirty="0" smtClean="0">
                <a:ea typeface="ヒラギノ角ゴ Pro W3" pitchFamily="1" charset="-128"/>
                <a:cs typeface="ヒラギノ角ゴ Pro W3" pitchFamily="1" charset="-128"/>
              </a:rPr>
              <a:t>No applications for DA labeling yet</a:t>
            </a:r>
          </a:p>
          <a:p>
            <a:pPr eaLnBrk="1" hangingPunct="1">
              <a:buFontTx/>
              <a:buNone/>
            </a:pPr>
            <a:endParaRPr lang="en-US" dirty="0" smtClean="0">
              <a:ea typeface="ヒラギノ角ゴ Pro W3" pitchFamily="1" charset="-128"/>
              <a:cs typeface="ヒラギノ角ゴ Pro W3" pitchFamily="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3800" y="6400800"/>
            <a:ext cx="381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099B62-DBC4-B646-9B02-CE6E12644872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Classifying the Function (shallowest) Layer (with SVM): 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2743200"/>
          <a:ext cx="7848599" cy="265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199"/>
                <a:gridCol w="1371600"/>
                <a:gridCol w="1447800"/>
                <a:gridCol w="2286000"/>
              </a:tblGrid>
              <a:tr h="66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 Class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Precision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   Recall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  F-Measure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 Info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. Provision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0.877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 Info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. Request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0.697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0.687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0.692</a:t>
                      </a:r>
                    </a:p>
                  </a:txBody>
                  <a:tcPr marL="12700" marR="12700" marT="12700" marB="0" anchor="b"/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 Task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Mgmt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0.703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0.686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 Dialogue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Mgmt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0.763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0.804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 Social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Rel. Mgmt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0.879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latin typeface="Verdana"/>
                        </a:rPr>
                        <a:t>Weighted Average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latin typeface="Verdana"/>
                        </a:rPr>
                        <a:t>0.836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latin typeface="Verdana"/>
                        </a:rPr>
                        <a:t>0.837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latin typeface="Verdana"/>
                        </a:rPr>
                        <a:t>0.836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preliminary results are promising. </a:t>
            </a:r>
          </a:p>
          <a:p>
            <a:r>
              <a:rPr lang="en-US" dirty="0" smtClean="0"/>
              <a:t>The future work include:</a:t>
            </a:r>
          </a:p>
          <a:p>
            <a:pPr lvl="1"/>
            <a:r>
              <a:rPr lang="en-US" dirty="0" smtClean="0"/>
              <a:t>Experimenting with the Domain (deeper) layer</a:t>
            </a:r>
          </a:p>
          <a:p>
            <a:pPr lvl="1"/>
            <a:r>
              <a:rPr lang="en-US" dirty="0" smtClean="0"/>
              <a:t>Testing with HM-SVM</a:t>
            </a:r>
          </a:p>
          <a:p>
            <a:pPr lvl="1"/>
            <a:r>
              <a:rPr lang="en-US" dirty="0" smtClean="0"/>
              <a:t>Analyzing the results and testing with different </a:t>
            </a:r>
            <a:r>
              <a:rPr lang="en-US" i="1" dirty="0" smtClean="0"/>
              <a:t>features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The web is full of </a:t>
            </a:r>
            <a:r>
              <a:rPr lang="en-US" b="1" dirty="0" smtClean="0"/>
              <a:t>conversations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514600" y="3657600"/>
            <a:ext cx="5943600" cy="216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219200" y="4419600"/>
            <a:ext cx="15748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Summary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DA analysis: </a:t>
            </a:r>
          </a:p>
          <a:p>
            <a:pPr lvl="1"/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Confirmed the previous theories/models.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ヒラギノ角ゴ Pro W3" pitchFamily="1" charset="-128"/>
                <a:cs typeface="ヒラギノ角ゴ Pro W3" pitchFamily="1" charset="-128"/>
              </a:rPr>
              <a:t>Characterized the digital reference interviews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  <a:ea typeface="ヒラギノ角ゴ Pro W3" pitchFamily="1" charset="-128"/>
              <a:cs typeface="ヒラギノ角ゴ Pro W3" pitchFamily="1" charset="-128"/>
            </a:endParaRPr>
          </a:p>
          <a:p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Future Work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ヒラギノ角ゴ Pro W3" pitchFamily="1" charset="-128"/>
                <a:cs typeface="ヒラギノ角ゴ Pro W3" pitchFamily="1" charset="-128"/>
              </a:rPr>
              <a:t>Comparisons with other types of conversations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ヒラギノ角ゴ Pro W3" pitchFamily="1" charset="-128"/>
                <a:cs typeface="ヒラギノ角ゴ Pro W3" pitchFamily="1" charset="-128"/>
              </a:rPr>
              <a:t>Improving the Machine Learning and applying it to IR systems experiment (e.g. as a new feature for a ranking algorithm). </a:t>
            </a:r>
            <a:endParaRPr lang="en-US" sz="2400" dirty="0" smtClean="0">
              <a:solidFill>
                <a:srgbClr val="000000"/>
              </a:solidFill>
              <a:ea typeface="ヒラギノ角ゴ Pro W3" pitchFamily="1" charset="-128"/>
              <a:cs typeface="ヒラギノ角ゴ Pro W3" pitchFamily="1" charset="-128"/>
            </a:endParaRPr>
          </a:p>
          <a:p>
            <a:endParaRPr lang="en-US" dirty="0" smtClean="0">
              <a:ea typeface="ヒラギノ角ゴ Pro W3" pitchFamily="1" charset="-128"/>
              <a:cs typeface="ヒラギノ角ゴ Pro W3" pitchFamily="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3800" y="6400800"/>
            <a:ext cx="381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3FEA2B-7615-2947-A928-24DE2ECF828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Thank you to the ALISE / OCLC for the wonderful opportunity.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Thank you to Dr. Lynn </a:t>
            </a:r>
            <a:r>
              <a:rPr lang="en-US" dirty="0" err="1" smtClean="0"/>
              <a:t>Connaway</a:t>
            </a:r>
            <a:r>
              <a:rPr lang="en-US" dirty="0" smtClean="0"/>
              <a:t> for all the work and support.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438400"/>
            <a:ext cx="6743700" cy="1143000"/>
          </a:xfrm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chemeClr val="tx1"/>
                </a:solidFill>
                <a:ea typeface="ヒラギノ角ゴ Pro W3" pitchFamily="1" charset="-128"/>
                <a:cs typeface="ヒラギノ角ゴ Pro W3" pitchFamily="1" charset="-128"/>
              </a:rPr>
              <a:t>How can we find information</a:t>
            </a:r>
            <a:br>
              <a:rPr lang="en-US" sz="3200" dirty="0">
                <a:solidFill>
                  <a:schemeClr val="tx1"/>
                </a:solidFill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200" dirty="0">
                <a:solidFill>
                  <a:schemeClr val="tx1"/>
                </a:solidFill>
                <a:ea typeface="ヒラギノ角ゴ Pro W3" pitchFamily="1" charset="-128"/>
                <a:cs typeface="ヒラギノ角ゴ Pro W3" pitchFamily="1" charset="-128"/>
              </a:rPr>
              <a:t>in </a:t>
            </a:r>
            <a:r>
              <a:rPr lang="en-US" sz="3200" b="1" dirty="0">
                <a:solidFill>
                  <a:schemeClr val="tx1"/>
                </a:solidFill>
                <a:ea typeface="ヒラギノ角ゴ Pro W3" pitchFamily="1" charset="-128"/>
                <a:cs typeface="ヒラギノ角ゴ Pro W3" pitchFamily="1" charset="-128"/>
              </a:rPr>
              <a:t>conversations</a:t>
            </a:r>
            <a:r>
              <a:rPr lang="en-US" sz="3200" dirty="0">
                <a:solidFill>
                  <a:schemeClr val="tx1"/>
                </a:solidFill>
                <a:ea typeface="ヒラギノ角ゴ Pro W3" pitchFamily="1" charset="-128"/>
                <a:cs typeface="ヒラギノ角ゴ Pro W3" pitchFamily="1" charset="-128"/>
              </a:rPr>
              <a:t> effectively?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3800" y="6400800"/>
            <a:ext cx="381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17632B-5A95-D64E-AEE7-852F7FF71D94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772400" cy="3352800"/>
          </a:xfrm>
        </p:spPr>
        <p:txBody>
          <a:bodyPr>
            <a:normAutofit/>
          </a:bodyPr>
          <a:lstStyle/>
          <a:p>
            <a:pPr>
              <a:buFont typeface="Lucida Grande"/>
              <a:buChar char="→"/>
            </a:pPr>
            <a:r>
              <a:rPr lang="en-US" sz="2800" dirty="0" smtClean="0"/>
              <a:t>How can information retrieval systems effectively utilize a collection of </a:t>
            </a:r>
            <a:r>
              <a:rPr lang="en-US" sz="2800" b="1" dirty="0" smtClean="0"/>
              <a:t>conversations  </a:t>
            </a:r>
            <a:r>
              <a:rPr lang="en-US" sz="2800" dirty="0" smtClean="0"/>
              <a:t>as an information resource?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pPr>
              <a:buFont typeface="Lucida Grande"/>
              <a:buChar char="→"/>
            </a:pPr>
            <a:r>
              <a:rPr lang="en-US" sz="2800" dirty="0" smtClean="0"/>
              <a:t>How can IR systems incorporate processes or structure of </a:t>
            </a:r>
            <a:r>
              <a:rPr lang="en-US" sz="2800" b="1" dirty="0" smtClean="0"/>
              <a:t>information-seeking</a:t>
            </a:r>
            <a:r>
              <a:rPr lang="en-US" sz="2800" dirty="0" smtClean="0"/>
              <a:t> </a:t>
            </a:r>
            <a:r>
              <a:rPr lang="en-US" sz="2800" b="1" dirty="0" smtClean="0"/>
              <a:t>conversations?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Research Questions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910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400" dirty="0">
                <a:ea typeface="ヒラギノ角ゴ Pro W3" pitchFamily="1" charset="-128"/>
                <a:cs typeface="ヒラギノ角ゴ Pro W3" pitchFamily="1" charset="-128"/>
              </a:rPr>
              <a:t>What are the linguistic properties of</a:t>
            </a:r>
            <a:r>
              <a:rPr lang="en-US" sz="2400" dirty="0" smtClean="0">
                <a:ea typeface="ヒラギノ角ゴ Pro W3" pitchFamily="1" charset="-128"/>
                <a:cs typeface="ヒラギノ角ゴ Pro W3" pitchFamily="1" charset="-128"/>
              </a:rPr>
              <a:t> computer-mediated information-seeking conversations?</a:t>
            </a:r>
          </a:p>
          <a:p>
            <a:pPr marL="933450" lvl="1" indent="-533400" eaLnBrk="1" hangingPunct="1">
              <a:buFont typeface="Lucida Grande" pitchFamily="1" charset="0"/>
              <a:buChar char="➔"/>
            </a:pPr>
            <a:r>
              <a:rPr lang="en-US" sz="2800" dirty="0" smtClean="0">
                <a:ea typeface="ヒラギノ角ゴ Pro W3" pitchFamily="1" charset="-128"/>
                <a:cs typeface="ヒラギノ角ゴ Pro W3" pitchFamily="1" charset="-128"/>
              </a:rPr>
              <a:t>Dialogue acts analysis of digital reference  interviews</a:t>
            </a:r>
          </a:p>
          <a:p>
            <a:pPr marL="533400" indent="-533400" eaLnBrk="1" hangingPunct="1">
              <a:buFontTx/>
              <a:buAutoNum type="arabicPeriod"/>
            </a:pPr>
            <a:endParaRPr lang="en-US" dirty="0" smtClean="0">
              <a:ea typeface="ヒラギノ角ゴ Pro W3" pitchFamily="1" charset="-128"/>
              <a:cs typeface="ヒラギノ角ゴ Pro W3" pitchFamily="1" charset="-128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US" sz="2400" dirty="0" smtClean="0">
                <a:ea typeface="ヒラギノ角ゴ Pro W3" pitchFamily="1" charset="-128"/>
                <a:cs typeface="ヒラギノ角ゴ Pro W3" pitchFamily="1" charset="-128"/>
              </a:rPr>
              <a:t>How can such properties be detected automatically?</a:t>
            </a:r>
          </a:p>
          <a:p>
            <a:pPr marL="933450" lvl="2" indent="-533400" eaLnBrk="1" hangingPunct="1">
              <a:buFont typeface="Lucida Grande" pitchFamily="1" charset="0"/>
              <a:buChar char="➔"/>
            </a:pPr>
            <a:r>
              <a:rPr lang="en-US" sz="2800" dirty="0" smtClean="0">
                <a:ea typeface="ヒラギノ角ゴ Pro W3" pitchFamily="1" charset="-128"/>
                <a:cs typeface="ヒラギノ角ゴ Pro W3" pitchFamily="1" charset="-128"/>
              </a:rPr>
              <a:t>Machine learning experiments of dialogue acts annotation</a:t>
            </a:r>
            <a:endParaRPr lang="en-US" sz="2400" dirty="0" smtClean="0">
              <a:ea typeface="ヒラギノ角ゴ Pro W3" pitchFamily="1" charset="-128"/>
              <a:cs typeface="ヒラギノ角ゴ Pro W3" pitchFamily="1" charset="-128"/>
            </a:endParaRPr>
          </a:p>
          <a:p>
            <a:pPr marL="533400" indent="-533400" eaLnBrk="1" hangingPunct="1">
              <a:buFontTx/>
              <a:buAutoNum type="arabicPeriod"/>
            </a:pPr>
            <a:endParaRPr lang="en-US" dirty="0">
              <a:ea typeface="ヒラギノ角ゴ Pro W3" pitchFamily="1" charset="-128"/>
              <a:cs typeface="ヒラギノ角ゴ Pro W3" pitchFamily="1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543800" y="6400800"/>
            <a:ext cx="381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012788-D069-8341-AAA9-2F00DCE81762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838200"/>
          </a:xfrm>
        </p:spPr>
        <p:txBody>
          <a:bodyPr/>
          <a:lstStyle/>
          <a:p>
            <a:pPr eaLnBrk="1" hangingPunct="1"/>
            <a:r>
              <a:rPr lang="en-US" smtClean="0">
                <a:ea typeface="ヒラギノ角ゴ Pro W3" pitchFamily="1" charset="-128"/>
                <a:cs typeface="ヒラギノ角ゴ Pro W3" pitchFamily="1" charset="-128"/>
              </a:rPr>
              <a:t>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3800" y="6400800"/>
            <a:ext cx="381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0A32E-DD75-BF4C-B4BD-4B299916A834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34820" name="Picture 5" descr="question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09800"/>
            <a:ext cx="4341813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14"/>
          <p:cNvSpPr>
            <a:spLocks noChangeArrowheads="1"/>
          </p:cNvSpPr>
          <p:nvPr/>
        </p:nvSpPr>
        <p:spPr bwMode="auto">
          <a:xfrm>
            <a:off x="533400" y="22098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1800" b="1" dirty="0">
                <a:latin typeface="Helvetica Neue Light" pitchFamily="1" charset="0"/>
              </a:rPr>
              <a:t>Online chat reference log provided by</a:t>
            </a:r>
            <a:r>
              <a:rPr lang="en-US" sz="1800" b="1" dirty="0" smtClean="0">
                <a:latin typeface="Helvetica Neue Light" pitchFamily="1" charset="0"/>
              </a:rPr>
              <a:t> OCLC, </a:t>
            </a:r>
            <a:r>
              <a:rPr lang="en-US" sz="1800" b="1" dirty="0">
                <a:latin typeface="Helvetica Neue Light" pitchFamily="1" charset="0"/>
              </a:rPr>
              <a:t>courtesy of Dr. Radford and Dr. </a:t>
            </a:r>
            <a:r>
              <a:rPr lang="en-US" sz="1800" b="1" dirty="0" err="1">
                <a:latin typeface="Helvetica Neue Light" pitchFamily="1" charset="0"/>
              </a:rPr>
              <a:t>Connaway</a:t>
            </a:r>
            <a:endParaRPr lang="en-US" sz="1800" b="1" dirty="0" smtClean="0">
              <a:latin typeface="Helvetica Neue Light" pitchFamily="1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latin typeface="Helvetica Neue Light" pitchFamily="1" charset="0"/>
              </a:rPr>
              <a:t>800 </a:t>
            </a:r>
            <a:r>
              <a:rPr lang="en-US" sz="1800" b="1" dirty="0" smtClean="0">
                <a:latin typeface="Helvetica Neue Light" pitchFamily="1" charset="0"/>
              </a:rPr>
              <a:t>interview </a:t>
            </a:r>
            <a:r>
              <a:rPr lang="en-US" sz="1800" b="1" dirty="0">
                <a:latin typeface="Helvetica Neue Light" pitchFamily="1" charset="0"/>
              </a:rPr>
              <a:t>sessions collected from</a:t>
            </a:r>
            <a:r>
              <a:rPr lang="en-US" sz="1800" b="1" dirty="0" smtClean="0">
                <a:latin typeface="Helvetica Neue Light" pitchFamily="1" charset="0"/>
              </a:rPr>
              <a:t> April. 2004 to </a:t>
            </a:r>
            <a:r>
              <a:rPr lang="en-US" sz="1800" b="1" dirty="0">
                <a:latin typeface="Helvetica Neue Light" pitchFamily="1" charset="0"/>
              </a:rPr>
              <a:t>Sept. </a:t>
            </a:r>
            <a:r>
              <a:rPr lang="en-US" sz="1800" b="1" dirty="0" smtClean="0">
                <a:latin typeface="Helvetica Neue Light" pitchFamily="1" charset="0"/>
              </a:rPr>
              <a:t>2006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latin typeface="Helvetica Neue Light" pitchFamily="1" charset="0"/>
              </a:rPr>
              <a:t>200 interviews were selected for discourse analysis based on the questions asked.</a:t>
            </a:r>
            <a:endParaRPr lang="en-US" sz="1800" b="1" dirty="0" smtClean="0">
              <a:latin typeface="Helvetica Neue Light" pitchFamily="1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 sz="1800" b="1" dirty="0" smtClean="0">
              <a:latin typeface="Helvetica Neue Light" pitchFamily="1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 sz="1800" b="1" dirty="0">
              <a:latin typeface="Helvetica Neue Light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Dialogue Act Classification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ea typeface="ヒラギノ角ゴ Pro W3" pitchFamily="1" charset="-128"/>
              <a:cs typeface="ヒラギノ角ゴ Pro W3" pitchFamily="1" charset="-128"/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	</a:t>
            </a:r>
            <a:r>
              <a:rPr lang="en-US" i="1" dirty="0" smtClean="0">
                <a:ea typeface="ヒラギノ角ゴ Pro W3" pitchFamily="1" charset="-128"/>
                <a:cs typeface="ヒラギノ角ゴ Pro W3" pitchFamily="1" charset="-128"/>
              </a:rPr>
              <a:t>“</a:t>
            </a:r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The </a:t>
            </a:r>
            <a:r>
              <a:rPr lang="en-US" b="1" dirty="0" smtClean="0">
                <a:solidFill>
                  <a:srgbClr val="FF6600"/>
                </a:solidFill>
                <a:ea typeface="ヒラギノ角ゴ Pro W3" pitchFamily="1" charset="-128"/>
                <a:cs typeface="ヒラギノ角ゴ Pro W3" pitchFamily="1" charset="-128"/>
              </a:rPr>
              <a:t>communicative function</a:t>
            </a:r>
            <a:r>
              <a:rPr lang="en-US" b="1" dirty="0" smtClean="0">
                <a:ea typeface="ヒラギノ角ゴ Pro W3" pitchFamily="1" charset="-128"/>
                <a:cs typeface="ヒラギノ角ゴ Pro W3" pitchFamily="1" charset="-128"/>
              </a:rPr>
              <a:t> </a:t>
            </a:r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of utterances in dialogue-based interactions”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					</a:t>
            </a:r>
            <a:r>
              <a:rPr lang="en-US" dirty="0" err="1" smtClean="0">
                <a:ea typeface="ヒラギノ角ゴ Pro W3" pitchFamily="1" charset="-128"/>
                <a:cs typeface="ヒラギノ角ゴ Pro W3" pitchFamily="1" charset="-128"/>
              </a:rPr>
              <a:t>Popescu-Belis</a:t>
            </a:r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, 2008</a:t>
            </a:r>
            <a:r>
              <a:rPr lang="en-US" sz="1800" dirty="0" smtClean="0">
                <a:ea typeface="ヒラギノ角ゴ Pro W3" pitchFamily="1" charset="-128"/>
                <a:cs typeface="ヒラギノ角ゴ Pro W3" pitchFamily="1" charset="-128"/>
              </a:rPr>
              <a:t> </a:t>
            </a:r>
          </a:p>
          <a:p>
            <a:pPr lvl="1" eaLnBrk="1" hangingPunct="1">
              <a:buFontTx/>
              <a:buNone/>
            </a:pPr>
            <a:endParaRPr lang="en-US" sz="1800" dirty="0" smtClean="0">
              <a:ea typeface="ヒラギノ角ゴ Pro W3" pitchFamily="1" charset="-128"/>
              <a:cs typeface="ヒラギノ角ゴ Pro W3" pitchFamily="1" charset="-128"/>
            </a:endParaRPr>
          </a:p>
          <a:p>
            <a:pPr lvl="1"/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Two levels of analysis: </a:t>
            </a:r>
          </a:p>
          <a:p>
            <a:pPr lvl="1">
              <a:buNone/>
            </a:pPr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			</a:t>
            </a:r>
            <a:r>
              <a:rPr lang="en-US" dirty="0" smtClean="0">
                <a:solidFill>
                  <a:srgbClr val="FF6600"/>
                </a:solidFill>
                <a:ea typeface="ヒラギノ角ゴ Pro W3" pitchFamily="1" charset="-128"/>
                <a:cs typeface="ヒラギノ角ゴ Pro W3" pitchFamily="1" charset="-128"/>
              </a:rPr>
              <a:t>function </a:t>
            </a:r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and </a:t>
            </a:r>
            <a:r>
              <a:rPr lang="en-US" dirty="0" smtClean="0">
                <a:solidFill>
                  <a:srgbClr val="FF6600"/>
                </a:solidFill>
                <a:ea typeface="ヒラギノ角ゴ Pro W3" pitchFamily="1" charset="-128"/>
                <a:cs typeface="ヒラギノ角ゴ Pro W3" pitchFamily="1" charset="-128"/>
              </a:rPr>
              <a:t>domain</a:t>
            </a:r>
          </a:p>
          <a:p>
            <a:pPr lvl="1" eaLnBrk="1" hangingPunct="1"/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Two coals of dialogues: </a:t>
            </a:r>
          </a:p>
          <a:p>
            <a:pPr lvl="1" eaLnBrk="1" hangingPunct="1">
              <a:buNone/>
            </a:pPr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		</a:t>
            </a:r>
            <a:r>
              <a:rPr lang="en-US" dirty="0" smtClean="0">
                <a:solidFill>
                  <a:srgbClr val="FF6600"/>
                </a:solidFill>
                <a:ea typeface="ヒラギノ角ゴ Pro W3" pitchFamily="1" charset="-128"/>
                <a:cs typeface="ヒラギノ角ゴ Pro W3" pitchFamily="1" charset="-128"/>
              </a:rPr>
              <a:t>underlying goals</a:t>
            </a:r>
            <a:r>
              <a:rPr lang="en-US" dirty="0" smtClean="0">
                <a:ea typeface="ヒラギノ角ゴ Pro W3" pitchFamily="1" charset="-128"/>
                <a:cs typeface="ヒラギノ角ゴ Pro W3" pitchFamily="1" charset="-128"/>
              </a:rPr>
              <a:t> and </a:t>
            </a:r>
            <a:r>
              <a:rPr lang="en-US" dirty="0" smtClean="0">
                <a:solidFill>
                  <a:srgbClr val="FF6600"/>
                </a:solidFill>
                <a:ea typeface="ヒラギノ角ゴ Pro W3" pitchFamily="1" charset="-128"/>
                <a:cs typeface="ヒラギノ角ゴ Pro W3" pitchFamily="1" charset="-128"/>
              </a:rPr>
              <a:t>communicative goals</a:t>
            </a:r>
          </a:p>
          <a:p>
            <a:pPr eaLnBrk="1" hangingPunct="1">
              <a:buFontTx/>
              <a:buNone/>
            </a:pPr>
            <a:endParaRPr lang="en-US" dirty="0" smtClean="0">
              <a:ea typeface="ヒラギノ角ゴ Pro W3" pitchFamily="1" charset="-128"/>
              <a:cs typeface="ヒラギノ角ゴ Pro W3" pitchFamily="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3800" y="6400800"/>
            <a:ext cx="381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3973E0-772B-E944-9B7A-2104B8B34586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of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5638800"/>
            <a:ext cx="560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n</a:t>
            </a:r>
            <a:r>
              <a:rPr lang="en-US" sz="2400" i="1" dirty="0" smtClean="0"/>
              <a:t> = 210, </a:t>
            </a:r>
            <a:r>
              <a:rPr lang="en-US" sz="2400" i="1" dirty="0" err="1" smtClean="0"/>
              <a:t>m</a:t>
            </a:r>
            <a:r>
              <a:rPr lang="en-US" sz="2400" i="1" dirty="0" smtClean="0"/>
              <a:t> = 26 (average), </a:t>
            </a:r>
            <a:r>
              <a:rPr lang="en-US" sz="2400" i="1" dirty="0" err="1" smtClean="0"/>
              <a:t>l</a:t>
            </a:r>
            <a:r>
              <a:rPr lang="en-US" sz="2400" i="1" dirty="0" smtClean="0"/>
              <a:t> = 1.5 (average)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Scheme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">
      <a:majorFont>
        <a:latin typeface="Franklin Gothic Demi C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4265</TotalTime>
  <Words>776</Words>
  <Application>Microsoft Macintosh PowerPoint</Application>
  <PresentationFormat>On-screen Show (4:3)</PresentationFormat>
  <Paragraphs>193</Paragraphs>
  <Slides>21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An Investigation of  Digital Reference Interviews:  A Dialogue Act Approach</vt:lpstr>
      <vt:lpstr>Slide 2</vt:lpstr>
      <vt:lpstr>How can we find information in conversations effectively?</vt:lpstr>
      <vt:lpstr>Slide 4</vt:lpstr>
      <vt:lpstr>Research Questions</vt:lpstr>
      <vt:lpstr>Data</vt:lpstr>
      <vt:lpstr>Dialogue Act Classification</vt:lpstr>
      <vt:lpstr>Unit of Analysis</vt:lpstr>
      <vt:lpstr>Classification Scheme</vt:lpstr>
      <vt:lpstr>Classification Scheme Structure</vt:lpstr>
      <vt:lpstr>Example</vt:lpstr>
      <vt:lpstr>Annotation </vt:lpstr>
      <vt:lpstr>Results Example: Distribution of Dialogue Act Functions</vt:lpstr>
      <vt:lpstr>Results Example: Information Domains over Time</vt:lpstr>
      <vt:lpstr>Observations </vt:lpstr>
      <vt:lpstr>Machine Learning  (Text Classification)</vt:lpstr>
      <vt:lpstr>Algorithm</vt:lpstr>
      <vt:lpstr>Preliminary Results</vt:lpstr>
      <vt:lpstr>Machine Learning</vt:lpstr>
      <vt:lpstr>Summary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Clarke</dc:creator>
  <cp:lastModifiedBy>Keisuke Inoue</cp:lastModifiedBy>
  <cp:revision>28</cp:revision>
  <dcterms:created xsi:type="dcterms:W3CDTF">2012-01-27T12:43:23Z</dcterms:created>
  <dcterms:modified xsi:type="dcterms:W3CDTF">2012-01-27T12:52:52Z</dcterms:modified>
</cp:coreProperties>
</file>