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8C94-931C-4EFC-B02D-E6D4BC665A5F}" type="datetimeFigureOut">
              <a:rPr lang="en-US" smtClean="0"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63946-E9D5-428D-BD82-5EC9D76321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braryV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2000"/>
            <a:ext cx="8977856" cy="50292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48000"/>
            <a:ext cx="301914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304800"/>
            <a:ext cx="4067175" cy="253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Phila_FLP_Wyoming0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47567" y="3048000"/>
            <a:ext cx="3191633" cy="2133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505200" y="5943600"/>
            <a:ext cx="54924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Stuff plus building plus place = Community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OCLC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michalkj</dc:creator>
  <cp:lastModifiedBy>michalkj</cp:lastModifiedBy>
  <cp:revision>2</cp:revision>
  <dcterms:created xsi:type="dcterms:W3CDTF">2012-06-01T23:54:00Z</dcterms:created>
  <dcterms:modified xsi:type="dcterms:W3CDTF">2012-06-02T00:13:56Z</dcterms:modified>
</cp:coreProperties>
</file>