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C1D658-A647-4BEF-B728-D7A18107554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098460-B3E6-4C46-967D-C1CD553464D3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2060"/>
              </a:solidFill>
            </a:rPr>
            <a:t>Research Information Management</a:t>
          </a:r>
          <a:endParaRPr lang="en-US" sz="1400" b="1" dirty="0">
            <a:solidFill>
              <a:srgbClr val="002060"/>
            </a:solidFill>
          </a:endParaRPr>
        </a:p>
      </dgm:t>
    </dgm:pt>
    <dgm:pt modelId="{80176C48-5FA3-49F0-A0BE-DA3370D14622}" type="parTrans" cxnId="{8BB11C19-2B52-4EFA-9F26-2D02EBA7BB5B}">
      <dgm:prSet/>
      <dgm:spPr/>
      <dgm:t>
        <a:bodyPr/>
        <a:lstStyle/>
        <a:p>
          <a:endParaRPr lang="en-US"/>
        </a:p>
      </dgm:t>
    </dgm:pt>
    <dgm:pt modelId="{5EE174B3-CB14-4098-838B-0B9298602277}" type="sibTrans" cxnId="{8BB11C19-2B52-4EFA-9F26-2D02EBA7BB5B}">
      <dgm:prSet/>
      <dgm:spPr/>
      <dgm:t>
        <a:bodyPr/>
        <a:lstStyle/>
        <a:p>
          <a:endParaRPr lang="en-US"/>
        </a:p>
      </dgm:t>
    </dgm:pt>
    <dgm:pt modelId="{7913D320-5BA4-42F7-9504-8EA63F9EB0FC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rgbClr val="002060"/>
              </a:solidFill>
            </a:rPr>
            <a:t>Opportunities for libraries in support of research process and outputs</a:t>
          </a:r>
          <a:endParaRPr lang="en-US" dirty="0">
            <a:solidFill>
              <a:srgbClr val="002060"/>
            </a:solidFill>
          </a:endParaRPr>
        </a:p>
      </dgm:t>
    </dgm:pt>
    <dgm:pt modelId="{072C9FB4-0D1F-4587-80E3-78EC977AD0C1}" type="parTrans" cxnId="{3FF4143B-8DD4-4C47-9995-51A9849D2093}">
      <dgm:prSet/>
      <dgm:spPr/>
      <dgm:t>
        <a:bodyPr/>
        <a:lstStyle/>
        <a:p>
          <a:endParaRPr lang="en-US"/>
        </a:p>
      </dgm:t>
    </dgm:pt>
    <dgm:pt modelId="{C32FDB9C-078B-4A1E-AF41-33A944340DF8}" type="sibTrans" cxnId="{3FF4143B-8DD4-4C47-9995-51A9849D2093}">
      <dgm:prSet/>
      <dgm:spPr/>
      <dgm:t>
        <a:bodyPr/>
        <a:lstStyle/>
        <a:p>
          <a:endParaRPr lang="en-US"/>
        </a:p>
      </dgm:t>
    </dgm:pt>
    <dgm:pt modelId="{370B6759-7FED-43D0-8E91-4CA48625BA3F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2060"/>
              </a:solidFill>
            </a:rPr>
            <a:t>Mobilizing Unique Materials</a:t>
          </a:r>
          <a:endParaRPr lang="en-US" sz="1400" b="1" dirty="0">
            <a:solidFill>
              <a:srgbClr val="002060"/>
            </a:solidFill>
          </a:endParaRPr>
        </a:p>
      </dgm:t>
    </dgm:pt>
    <dgm:pt modelId="{80092873-C9E2-4E19-9787-78C4280BCFD3}" type="parTrans" cxnId="{B33820A0-4E6C-4572-91DA-9B6590802855}">
      <dgm:prSet/>
      <dgm:spPr/>
      <dgm:t>
        <a:bodyPr/>
        <a:lstStyle/>
        <a:p>
          <a:endParaRPr lang="en-US"/>
        </a:p>
      </dgm:t>
    </dgm:pt>
    <dgm:pt modelId="{ACCEEFF3-B6C3-48CB-8D17-0EAF4C0154E3}" type="sibTrans" cxnId="{B33820A0-4E6C-4572-91DA-9B6590802855}">
      <dgm:prSet/>
      <dgm:spPr/>
      <dgm:t>
        <a:bodyPr/>
        <a:lstStyle/>
        <a:p>
          <a:endParaRPr lang="en-US"/>
        </a:p>
      </dgm:t>
    </dgm:pt>
    <dgm:pt modelId="{54D1FB34-AC6A-478F-B2D5-2B5983853376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rgbClr val="002060"/>
              </a:solidFill>
            </a:rPr>
            <a:t>Describe, disclose, discover, deliver effectively</a:t>
          </a:r>
          <a:endParaRPr lang="en-US" dirty="0">
            <a:solidFill>
              <a:srgbClr val="002060"/>
            </a:solidFill>
          </a:endParaRPr>
        </a:p>
      </dgm:t>
    </dgm:pt>
    <dgm:pt modelId="{4098943F-327C-46F4-907E-9E3A3E204C24}" type="parTrans" cxnId="{D551CAD1-9AFA-4643-854B-6C7AA4B1BAD7}">
      <dgm:prSet/>
      <dgm:spPr/>
      <dgm:t>
        <a:bodyPr/>
        <a:lstStyle/>
        <a:p>
          <a:endParaRPr lang="en-US"/>
        </a:p>
      </dgm:t>
    </dgm:pt>
    <dgm:pt modelId="{F580B6CA-B78F-44AC-87BF-E883F686A955}" type="sibTrans" cxnId="{D551CAD1-9AFA-4643-854B-6C7AA4B1BAD7}">
      <dgm:prSet/>
      <dgm:spPr/>
      <dgm:t>
        <a:bodyPr/>
        <a:lstStyle/>
        <a:p>
          <a:endParaRPr lang="en-US"/>
        </a:p>
      </dgm:t>
    </dgm:pt>
    <dgm:pt modelId="{E3461B66-DBFB-416A-B697-F7F34ECB93A1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2060"/>
              </a:solidFill>
            </a:rPr>
            <a:t>Metadata Support and Management</a:t>
          </a:r>
          <a:endParaRPr lang="en-US" sz="1400" b="1" dirty="0">
            <a:solidFill>
              <a:srgbClr val="002060"/>
            </a:solidFill>
          </a:endParaRPr>
        </a:p>
      </dgm:t>
    </dgm:pt>
    <dgm:pt modelId="{C9C97679-AA8F-4097-9948-6A37CB5B6714}" type="parTrans" cxnId="{78083254-9584-4FE7-9526-1C98DCCB7588}">
      <dgm:prSet/>
      <dgm:spPr/>
      <dgm:t>
        <a:bodyPr/>
        <a:lstStyle/>
        <a:p>
          <a:endParaRPr lang="en-US"/>
        </a:p>
      </dgm:t>
    </dgm:pt>
    <dgm:pt modelId="{7C4DFAA2-E794-44C8-9287-77BF8665978E}" type="sibTrans" cxnId="{78083254-9584-4FE7-9526-1C98DCCB7588}">
      <dgm:prSet/>
      <dgm:spPr/>
      <dgm:t>
        <a:bodyPr/>
        <a:lstStyle/>
        <a:p>
          <a:endParaRPr lang="en-US"/>
        </a:p>
      </dgm:t>
    </dgm:pt>
    <dgm:pt modelId="{9291F406-242D-4DB0-ABD6-BC2C6341B65B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rgbClr val="002060"/>
              </a:solidFill>
            </a:rPr>
            <a:t>New models, workflows for network level services</a:t>
          </a:r>
          <a:endParaRPr lang="en-US" dirty="0">
            <a:solidFill>
              <a:srgbClr val="002060"/>
            </a:solidFill>
          </a:endParaRPr>
        </a:p>
      </dgm:t>
    </dgm:pt>
    <dgm:pt modelId="{6FCECBFB-C488-4FE6-9BFE-AD489C776858}" type="parTrans" cxnId="{3BEC4C96-DFB4-45D7-96E8-B26F13ABC37A}">
      <dgm:prSet/>
      <dgm:spPr/>
      <dgm:t>
        <a:bodyPr/>
        <a:lstStyle/>
        <a:p>
          <a:endParaRPr lang="en-US"/>
        </a:p>
      </dgm:t>
    </dgm:pt>
    <dgm:pt modelId="{493D6E15-EBDB-4ED0-8030-42D13E3B8611}" type="sibTrans" cxnId="{3BEC4C96-DFB4-45D7-96E8-B26F13ABC37A}">
      <dgm:prSet/>
      <dgm:spPr/>
      <dgm:t>
        <a:bodyPr/>
        <a:lstStyle/>
        <a:p>
          <a:endParaRPr lang="en-US"/>
        </a:p>
      </dgm:t>
    </dgm:pt>
    <dgm:pt modelId="{EA4DB63A-EBFD-4CC1-BE9B-DD95AB21CF81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2060"/>
              </a:solidFill>
            </a:rPr>
            <a:t>Infrastructure and Standards Support</a:t>
          </a:r>
          <a:endParaRPr lang="en-US" sz="1400" b="1" dirty="0">
            <a:solidFill>
              <a:srgbClr val="002060"/>
            </a:solidFill>
          </a:endParaRPr>
        </a:p>
      </dgm:t>
    </dgm:pt>
    <dgm:pt modelId="{D7048B85-AFC6-4F11-8F4F-6B3EB4DAB7F5}" type="parTrans" cxnId="{5819A1AA-23FA-46A4-8130-3E793142AAEF}">
      <dgm:prSet/>
      <dgm:spPr/>
      <dgm:t>
        <a:bodyPr/>
        <a:lstStyle/>
        <a:p>
          <a:endParaRPr lang="en-US"/>
        </a:p>
      </dgm:t>
    </dgm:pt>
    <dgm:pt modelId="{364D883B-CDFF-4075-B27D-29DA793432B7}" type="sibTrans" cxnId="{5819A1AA-23FA-46A4-8130-3E793142AAEF}">
      <dgm:prSet/>
      <dgm:spPr/>
      <dgm:t>
        <a:bodyPr/>
        <a:lstStyle/>
        <a:p>
          <a:endParaRPr lang="en-US"/>
        </a:p>
      </dgm:t>
    </dgm:pt>
    <dgm:pt modelId="{39BE6A79-D007-4918-B998-9BE07F6BA439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rgbClr val="002060"/>
              </a:solidFill>
            </a:rPr>
            <a:t>Support new architectures and their adoption</a:t>
          </a:r>
          <a:endParaRPr lang="en-US" dirty="0">
            <a:solidFill>
              <a:srgbClr val="002060"/>
            </a:solidFill>
          </a:endParaRPr>
        </a:p>
      </dgm:t>
    </dgm:pt>
    <dgm:pt modelId="{DF4A693F-21E0-45D0-BD53-51F84CFF2C85}" type="parTrans" cxnId="{E70758D6-0439-423A-8390-6ABF61AFAFF7}">
      <dgm:prSet/>
      <dgm:spPr/>
      <dgm:t>
        <a:bodyPr/>
        <a:lstStyle/>
        <a:p>
          <a:endParaRPr lang="en-US"/>
        </a:p>
      </dgm:t>
    </dgm:pt>
    <dgm:pt modelId="{BEA08FEF-748A-4990-A333-6CD399A4EE68}" type="sibTrans" cxnId="{E70758D6-0439-423A-8390-6ABF61AFAFF7}">
      <dgm:prSet/>
      <dgm:spPr/>
      <dgm:t>
        <a:bodyPr/>
        <a:lstStyle/>
        <a:p>
          <a:endParaRPr lang="en-US"/>
        </a:p>
      </dgm:t>
    </dgm:pt>
    <dgm:pt modelId="{ACB535C7-D5A3-4608-B747-0295C6468100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2060"/>
              </a:solidFill>
            </a:rPr>
            <a:t>System-wide Organization</a:t>
          </a:r>
          <a:endParaRPr lang="en-US" sz="1400" b="1" dirty="0">
            <a:solidFill>
              <a:srgbClr val="002060"/>
            </a:solidFill>
          </a:endParaRPr>
        </a:p>
      </dgm:t>
    </dgm:pt>
    <dgm:pt modelId="{3C40B384-7A2C-483A-90A5-11BC2D09A2BE}" type="parTrans" cxnId="{881ECEBD-D1B1-44D1-8D36-936938185378}">
      <dgm:prSet/>
      <dgm:spPr/>
      <dgm:t>
        <a:bodyPr/>
        <a:lstStyle/>
        <a:p>
          <a:endParaRPr lang="en-US"/>
        </a:p>
      </dgm:t>
    </dgm:pt>
    <dgm:pt modelId="{693AC319-346A-4134-88A4-92E018BE8BCB}" type="sibTrans" cxnId="{881ECEBD-D1B1-44D1-8D36-936938185378}">
      <dgm:prSet/>
      <dgm:spPr/>
      <dgm:t>
        <a:bodyPr/>
        <a:lstStyle/>
        <a:p>
          <a:endParaRPr lang="en-US"/>
        </a:p>
      </dgm:t>
    </dgm:pt>
    <dgm:pt modelId="{EF874798-DAA6-46D6-BC0B-B1A8A26791EF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rgbClr val="002060"/>
              </a:solidFill>
            </a:rPr>
            <a:t>Cooperative models of acquiring and managing collections</a:t>
          </a:r>
          <a:endParaRPr lang="en-US" dirty="0">
            <a:solidFill>
              <a:srgbClr val="002060"/>
            </a:solidFill>
          </a:endParaRPr>
        </a:p>
      </dgm:t>
    </dgm:pt>
    <dgm:pt modelId="{1B206E67-E682-4D27-B5ED-A4FC62AB6EEB}" type="parTrans" cxnId="{6EF76BC7-5D24-484F-B959-ADD8DB39D9FB}">
      <dgm:prSet/>
      <dgm:spPr/>
      <dgm:t>
        <a:bodyPr/>
        <a:lstStyle/>
        <a:p>
          <a:endParaRPr lang="en-US"/>
        </a:p>
      </dgm:t>
    </dgm:pt>
    <dgm:pt modelId="{655AD941-F148-4599-A920-2509B411E062}" type="sibTrans" cxnId="{6EF76BC7-5D24-484F-B959-ADD8DB39D9FB}">
      <dgm:prSet/>
      <dgm:spPr/>
      <dgm:t>
        <a:bodyPr/>
        <a:lstStyle/>
        <a:p>
          <a:endParaRPr lang="en-US"/>
        </a:p>
      </dgm:t>
    </dgm:pt>
    <dgm:pt modelId="{2BF56022-5DED-49D4-845A-FB45E675B896}">
      <dgm:prSet custT="1"/>
      <dgm:spPr/>
      <dgm:t>
        <a:bodyPr/>
        <a:lstStyle/>
        <a:p>
          <a:pPr rtl="0"/>
          <a:r>
            <a:rPr lang="en-US" sz="1400" b="1" dirty="0" smtClean="0">
              <a:solidFill>
                <a:srgbClr val="002060"/>
              </a:solidFill>
            </a:rPr>
            <a:t>User Behavior</a:t>
          </a:r>
          <a:endParaRPr lang="en-US" sz="1400" b="1" dirty="0">
            <a:solidFill>
              <a:srgbClr val="002060"/>
            </a:solidFill>
          </a:endParaRPr>
        </a:p>
      </dgm:t>
    </dgm:pt>
    <dgm:pt modelId="{12881DD5-D76E-42A8-92FC-B424590FABC2}" type="parTrans" cxnId="{5290C312-5355-4B41-87EF-F04DE2830CD1}">
      <dgm:prSet/>
      <dgm:spPr/>
      <dgm:t>
        <a:bodyPr/>
        <a:lstStyle/>
        <a:p>
          <a:endParaRPr lang="en-US"/>
        </a:p>
      </dgm:t>
    </dgm:pt>
    <dgm:pt modelId="{D69020B0-121E-457F-AFDD-E8BF44E4914C}" type="sibTrans" cxnId="{5290C312-5355-4B41-87EF-F04DE2830CD1}">
      <dgm:prSet/>
      <dgm:spPr/>
      <dgm:t>
        <a:bodyPr/>
        <a:lstStyle/>
        <a:p>
          <a:endParaRPr lang="en-US"/>
        </a:p>
      </dgm:t>
    </dgm:pt>
    <dgm:pt modelId="{4F05237B-8ABD-4112-B2DF-D23ACF106661}" type="pres">
      <dgm:prSet presAssocID="{21C1D658-A647-4BEF-B728-D7A1810755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A51FC0-714E-4779-9342-3BE2FA2997E2}" type="pres">
      <dgm:prSet presAssocID="{5B098460-B3E6-4C46-967D-C1CD553464D3}" presName="linNode" presStyleCnt="0"/>
      <dgm:spPr/>
    </dgm:pt>
    <dgm:pt modelId="{FD34BD8D-CF9E-48C0-BDC4-7F380E2D30D4}" type="pres">
      <dgm:prSet presAssocID="{5B098460-B3E6-4C46-967D-C1CD553464D3}" presName="parentText" presStyleLbl="node1" presStyleIdx="0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97C8F-C12B-4F53-A4BF-57B97565217B}" type="pres">
      <dgm:prSet presAssocID="{5EE174B3-CB14-4098-838B-0B9298602277}" presName="sp" presStyleCnt="0"/>
      <dgm:spPr/>
    </dgm:pt>
    <dgm:pt modelId="{522A8D43-FCD2-48B5-80A9-AD17D9793375}" type="pres">
      <dgm:prSet presAssocID="{7913D320-5BA4-42F7-9504-8EA63F9EB0FC}" presName="linNode" presStyleCnt="0"/>
      <dgm:spPr/>
    </dgm:pt>
    <dgm:pt modelId="{C3F61EBC-1A32-4988-A9A0-8C2C70FC2872}" type="pres">
      <dgm:prSet presAssocID="{7913D320-5BA4-42F7-9504-8EA63F9EB0FC}" presName="parentText" presStyleLbl="node1" presStyleIdx="1" presStyleCnt="11" custLinFactNeighborX="9150" custLinFactNeighborY="-80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A5C54-56EF-4C66-8310-0C6906ACCEDB}" type="pres">
      <dgm:prSet presAssocID="{C32FDB9C-078B-4A1E-AF41-33A944340DF8}" presName="sp" presStyleCnt="0"/>
      <dgm:spPr/>
    </dgm:pt>
    <dgm:pt modelId="{C8C826C9-0930-4651-8DE5-9F254D5DC4A9}" type="pres">
      <dgm:prSet presAssocID="{370B6759-7FED-43D0-8E91-4CA48625BA3F}" presName="linNode" presStyleCnt="0"/>
      <dgm:spPr/>
    </dgm:pt>
    <dgm:pt modelId="{B9873928-455D-4087-A2AB-77A481FD9203}" type="pres">
      <dgm:prSet presAssocID="{370B6759-7FED-43D0-8E91-4CA48625BA3F}" presName="parentText" presStyleLbl="node1" presStyleIdx="2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DB633A-9D09-4014-9168-05CC879A70C3}" type="pres">
      <dgm:prSet presAssocID="{ACCEEFF3-B6C3-48CB-8D17-0EAF4C0154E3}" presName="sp" presStyleCnt="0"/>
      <dgm:spPr/>
    </dgm:pt>
    <dgm:pt modelId="{755EFE81-04B6-4862-A12A-CE0F11062E07}" type="pres">
      <dgm:prSet presAssocID="{54D1FB34-AC6A-478F-B2D5-2B5983853376}" presName="linNode" presStyleCnt="0"/>
      <dgm:spPr/>
    </dgm:pt>
    <dgm:pt modelId="{FEC6EBB3-520F-43FA-B9A7-C26F0A352522}" type="pres">
      <dgm:prSet presAssocID="{54D1FB34-AC6A-478F-B2D5-2B5983853376}" presName="parentText" presStyleLbl="node1" presStyleIdx="3" presStyleCnt="11" custLinFactNeighborX="9150" custLinFactNeighborY="-738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22AE8B-2DD3-4A7D-921C-269F6087A5EF}" type="pres">
      <dgm:prSet presAssocID="{F580B6CA-B78F-44AC-87BF-E883F686A955}" presName="sp" presStyleCnt="0"/>
      <dgm:spPr/>
    </dgm:pt>
    <dgm:pt modelId="{D2A611B4-BAA1-4182-8ED9-6472663754E7}" type="pres">
      <dgm:prSet presAssocID="{E3461B66-DBFB-416A-B697-F7F34ECB93A1}" presName="linNode" presStyleCnt="0"/>
      <dgm:spPr/>
    </dgm:pt>
    <dgm:pt modelId="{98FE3789-9CAF-4375-8196-4A77D385BA35}" type="pres">
      <dgm:prSet presAssocID="{E3461B66-DBFB-416A-B697-F7F34ECB93A1}" presName="parentText" presStyleLbl="node1" presStyleIdx="4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3DC740-9A49-4813-BD9A-B3E725A8AF2B}" type="pres">
      <dgm:prSet presAssocID="{7C4DFAA2-E794-44C8-9287-77BF8665978E}" presName="sp" presStyleCnt="0"/>
      <dgm:spPr/>
    </dgm:pt>
    <dgm:pt modelId="{22B79103-DF3A-4AB9-A703-29BE68DE93CB}" type="pres">
      <dgm:prSet presAssocID="{9291F406-242D-4DB0-ABD6-BC2C6341B65B}" presName="linNode" presStyleCnt="0"/>
      <dgm:spPr/>
    </dgm:pt>
    <dgm:pt modelId="{F706CEDE-E7B8-425C-899C-FB176371DBEA}" type="pres">
      <dgm:prSet presAssocID="{9291F406-242D-4DB0-ABD6-BC2C6341B65B}" presName="parentText" presStyleLbl="node1" presStyleIdx="5" presStyleCnt="11" custLinFactNeighborX="9150" custLinFactNeighborY="-671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44939-6BAF-4FB7-B88B-8C3C780A58D3}" type="pres">
      <dgm:prSet presAssocID="{493D6E15-EBDB-4ED0-8030-42D13E3B8611}" presName="sp" presStyleCnt="0"/>
      <dgm:spPr/>
    </dgm:pt>
    <dgm:pt modelId="{7DAA492A-85A2-4D91-AEB6-0EA8DD47D077}" type="pres">
      <dgm:prSet presAssocID="{EA4DB63A-EBFD-4CC1-BE9B-DD95AB21CF81}" presName="linNode" presStyleCnt="0"/>
      <dgm:spPr/>
    </dgm:pt>
    <dgm:pt modelId="{7A10928E-41E2-448A-8F35-B4556BA60F06}" type="pres">
      <dgm:prSet presAssocID="{EA4DB63A-EBFD-4CC1-BE9B-DD95AB21CF81}" presName="parentText" presStyleLbl="node1" presStyleIdx="6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75CC2-58B2-4096-B4FF-30877FEB6A0A}" type="pres">
      <dgm:prSet presAssocID="{364D883B-CDFF-4075-B27D-29DA793432B7}" presName="sp" presStyleCnt="0"/>
      <dgm:spPr/>
    </dgm:pt>
    <dgm:pt modelId="{9BBEB9B6-480B-4C3C-81BC-3768FD0E1143}" type="pres">
      <dgm:prSet presAssocID="{39BE6A79-D007-4918-B998-9BE07F6BA439}" presName="linNode" presStyleCnt="0"/>
      <dgm:spPr/>
    </dgm:pt>
    <dgm:pt modelId="{66E35B81-3AAC-450C-ACF2-81B881873733}" type="pres">
      <dgm:prSet presAssocID="{39BE6A79-D007-4918-B998-9BE07F6BA439}" presName="parentText" presStyleLbl="node1" presStyleIdx="7" presStyleCnt="11" custLinFactNeighborX="9150" custLinFactNeighborY="-605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7A7B5-FA12-4AA3-8799-9594884300FC}" type="pres">
      <dgm:prSet presAssocID="{BEA08FEF-748A-4990-A333-6CD399A4EE68}" presName="sp" presStyleCnt="0"/>
      <dgm:spPr/>
    </dgm:pt>
    <dgm:pt modelId="{6168C661-30FD-4EE2-9B5C-AC0B7C7D8723}" type="pres">
      <dgm:prSet presAssocID="{ACB535C7-D5A3-4608-B747-0295C6468100}" presName="linNode" presStyleCnt="0"/>
      <dgm:spPr/>
    </dgm:pt>
    <dgm:pt modelId="{8A56A6BC-0937-4A09-996C-4CC69CEF690C}" type="pres">
      <dgm:prSet presAssocID="{ACB535C7-D5A3-4608-B747-0295C6468100}" presName="parentText" presStyleLbl="node1" presStyleIdx="8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D2C59E-C3CB-46C9-B3CA-CE9A28C52968}" type="pres">
      <dgm:prSet presAssocID="{693AC319-346A-4134-88A4-92E018BE8BCB}" presName="sp" presStyleCnt="0"/>
      <dgm:spPr/>
    </dgm:pt>
    <dgm:pt modelId="{8E3B8E5F-751D-45F6-BB01-1845B8D3EB33}" type="pres">
      <dgm:prSet presAssocID="{EF874798-DAA6-46D6-BC0B-B1A8A26791EF}" presName="linNode" presStyleCnt="0"/>
      <dgm:spPr/>
    </dgm:pt>
    <dgm:pt modelId="{2FD0F054-EF34-4FE7-AE68-16FF95B9387C}" type="pres">
      <dgm:prSet presAssocID="{EF874798-DAA6-46D6-BC0B-B1A8A26791EF}" presName="parentText" presStyleLbl="node1" presStyleIdx="9" presStyleCnt="11" custLinFactNeighborX="6427" custLinFactNeighborY="-53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CC249A-C807-4A39-806B-8BD303563CB4}" type="pres">
      <dgm:prSet presAssocID="{655AD941-F148-4599-A920-2509B411E062}" presName="sp" presStyleCnt="0"/>
      <dgm:spPr/>
    </dgm:pt>
    <dgm:pt modelId="{4E6C3BAF-647F-4F9C-89D0-39DB95FDD10D}" type="pres">
      <dgm:prSet presAssocID="{2BF56022-5DED-49D4-845A-FB45E675B896}" presName="linNode" presStyleCnt="0"/>
      <dgm:spPr/>
    </dgm:pt>
    <dgm:pt modelId="{649C989E-428A-41D1-9C95-4B14F12BC593}" type="pres">
      <dgm:prSet presAssocID="{2BF56022-5DED-49D4-845A-FB45E675B896}" presName="parentText" presStyleLbl="node1" presStyleIdx="10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00B221-6BAC-416B-92EB-0F008B808903}" type="presOf" srcId="{5B098460-B3E6-4C46-967D-C1CD553464D3}" destId="{FD34BD8D-CF9E-48C0-BDC4-7F380E2D30D4}" srcOrd="0" destOrd="0" presId="urn:microsoft.com/office/officeart/2005/8/layout/vList5"/>
    <dgm:cxn modelId="{60204093-AD2A-45DB-8071-9626749992BD}" type="presOf" srcId="{7913D320-5BA4-42F7-9504-8EA63F9EB0FC}" destId="{C3F61EBC-1A32-4988-A9A0-8C2C70FC2872}" srcOrd="0" destOrd="0" presId="urn:microsoft.com/office/officeart/2005/8/layout/vList5"/>
    <dgm:cxn modelId="{881ECEBD-D1B1-44D1-8D36-936938185378}" srcId="{21C1D658-A647-4BEF-B728-D7A18107554A}" destId="{ACB535C7-D5A3-4608-B747-0295C6468100}" srcOrd="8" destOrd="0" parTransId="{3C40B384-7A2C-483A-90A5-11BC2D09A2BE}" sibTransId="{693AC319-346A-4134-88A4-92E018BE8BCB}"/>
    <dgm:cxn modelId="{5819A1AA-23FA-46A4-8130-3E793142AAEF}" srcId="{21C1D658-A647-4BEF-B728-D7A18107554A}" destId="{EA4DB63A-EBFD-4CC1-BE9B-DD95AB21CF81}" srcOrd="6" destOrd="0" parTransId="{D7048B85-AFC6-4F11-8F4F-6B3EB4DAB7F5}" sibTransId="{364D883B-CDFF-4075-B27D-29DA793432B7}"/>
    <dgm:cxn modelId="{D570A522-65A1-4192-9E2B-0018936CFD14}" type="presOf" srcId="{E3461B66-DBFB-416A-B697-F7F34ECB93A1}" destId="{98FE3789-9CAF-4375-8196-4A77D385BA35}" srcOrd="0" destOrd="0" presId="urn:microsoft.com/office/officeart/2005/8/layout/vList5"/>
    <dgm:cxn modelId="{3036C70A-A636-4D3F-BC34-A1025D315C24}" type="presOf" srcId="{54D1FB34-AC6A-478F-B2D5-2B5983853376}" destId="{FEC6EBB3-520F-43FA-B9A7-C26F0A352522}" srcOrd="0" destOrd="0" presId="urn:microsoft.com/office/officeart/2005/8/layout/vList5"/>
    <dgm:cxn modelId="{74560774-EBD4-4CF1-8081-9C5C216B816F}" type="presOf" srcId="{2BF56022-5DED-49D4-845A-FB45E675B896}" destId="{649C989E-428A-41D1-9C95-4B14F12BC593}" srcOrd="0" destOrd="0" presId="urn:microsoft.com/office/officeart/2005/8/layout/vList5"/>
    <dgm:cxn modelId="{5347C7BA-F51D-4895-910A-A6F73C5F8D80}" type="presOf" srcId="{EF874798-DAA6-46D6-BC0B-B1A8A26791EF}" destId="{2FD0F054-EF34-4FE7-AE68-16FF95B9387C}" srcOrd="0" destOrd="0" presId="urn:microsoft.com/office/officeart/2005/8/layout/vList5"/>
    <dgm:cxn modelId="{494DC753-C11D-4F20-B7E8-1B552C49145C}" type="presOf" srcId="{EA4DB63A-EBFD-4CC1-BE9B-DD95AB21CF81}" destId="{7A10928E-41E2-448A-8F35-B4556BA60F06}" srcOrd="0" destOrd="0" presId="urn:microsoft.com/office/officeart/2005/8/layout/vList5"/>
    <dgm:cxn modelId="{B3BBFE08-198D-4E1B-8A03-F58B19CCB3CD}" type="presOf" srcId="{21C1D658-A647-4BEF-B728-D7A18107554A}" destId="{4F05237B-8ABD-4112-B2DF-D23ACF106661}" srcOrd="0" destOrd="0" presId="urn:microsoft.com/office/officeart/2005/8/layout/vList5"/>
    <dgm:cxn modelId="{A1E1C135-7E56-4945-8A13-7122F407C887}" type="presOf" srcId="{370B6759-7FED-43D0-8E91-4CA48625BA3F}" destId="{B9873928-455D-4087-A2AB-77A481FD9203}" srcOrd="0" destOrd="0" presId="urn:microsoft.com/office/officeart/2005/8/layout/vList5"/>
    <dgm:cxn modelId="{3BEC4C96-DFB4-45D7-96E8-B26F13ABC37A}" srcId="{21C1D658-A647-4BEF-B728-D7A18107554A}" destId="{9291F406-242D-4DB0-ABD6-BC2C6341B65B}" srcOrd="5" destOrd="0" parTransId="{6FCECBFB-C488-4FE6-9BFE-AD489C776858}" sibTransId="{493D6E15-EBDB-4ED0-8030-42D13E3B8611}"/>
    <dgm:cxn modelId="{5290C312-5355-4B41-87EF-F04DE2830CD1}" srcId="{21C1D658-A647-4BEF-B728-D7A18107554A}" destId="{2BF56022-5DED-49D4-845A-FB45E675B896}" srcOrd="10" destOrd="0" parTransId="{12881DD5-D76E-42A8-92FC-B424590FABC2}" sibTransId="{D69020B0-121E-457F-AFDD-E8BF44E4914C}"/>
    <dgm:cxn modelId="{8BB11C19-2B52-4EFA-9F26-2D02EBA7BB5B}" srcId="{21C1D658-A647-4BEF-B728-D7A18107554A}" destId="{5B098460-B3E6-4C46-967D-C1CD553464D3}" srcOrd="0" destOrd="0" parTransId="{80176C48-5FA3-49F0-A0BE-DA3370D14622}" sibTransId="{5EE174B3-CB14-4098-838B-0B9298602277}"/>
    <dgm:cxn modelId="{3FF4143B-8DD4-4C47-9995-51A9849D2093}" srcId="{21C1D658-A647-4BEF-B728-D7A18107554A}" destId="{7913D320-5BA4-42F7-9504-8EA63F9EB0FC}" srcOrd="1" destOrd="0" parTransId="{072C9FB4-0D1F-4587-80E3-78EC977AD0C1}" sibTransId="{C32FDB9C-078B-4A1E-AF41-33A944340DF8}"/>
    <dgm:cxn modelId="{B33820A0-4E6C-4572-91DA-9B6590802855}" srcId="{21C1D658-A647-4BEF-B728-D7A18107554A}" destId="{370B6759-7FED-43D0-8E91-4CA48625BA3F}" srcOrd="2" destOrd="0" parTransId="{80092873-C9E2-4E19-9787-78C4280BCFD3}" sibTransId="{ACCEEFF3-B6C3-48CB-8D17-0EAF4C0154E3}"/>
    <dgm:cxn modelId="{6EF76BC7-5D24-484F-B959-ADD8DB39D9FB}" srcId="{21C1D658-A647-4BEF-B728-D7A18107554A}" destId="{EF874798-DAA6-46D6-BC0B-B1A8A26791EF}" srcOrd="9" destOrd="0" parTransId="{1B206E67-E682-4D27-B5ED-A4FC62AB6EEB}" sibTransId="{655AD941-F148-4599-A920-2509B411E062}"/>
    <dgm:cxn modelId="{4738BEC3-C6AC-498F-B2FC-3721FBB97B05}" type="presOf" srcId="{ACB535C7-D5A3-4608-B747-0295C6468100}" destId="{8A56A6BC-0937-4A09-996C-4CC69CEF690C}" srcOrd="0" destOrd="0" presId="urn:microsoft.com/office/officeart/2005/8/layout/vList5"/>
    <dgm:cxn modelId="{D551CAD1-9AFA-4643-854B-6C7AA4B1BAD7}" srcId="{21C1D658-A647-4BEF-B728-D7A18107554A}" destId="{54D1FB34-AC6A-478F-B2D5-2B5983853376}" srcOrd="3" destOrd="0" parTransId="{4098943F-327C-46F4-907E-9E3A3E204C24}" sibTransId="{F580B6CA-B78F-44AC-87BF-E883F686A955}"/>
    <dgm:cxn modelId="{3B771CC9-4BFC-4CEE-86BD-DE94194A864C}" type="presOf" srcId="{39BE6A79-D007-4918-B998-9BE07F6BA439}" destId="{66E35B81-3AAC-450C-ACF2-81B881873733}" srcOrd="0" destOrd="0" presId="urn:microsoft.com/office/officeart/2005/8/layout/vList5"/>
    <dgm:cxn modelId="{78083254-9584-4FE7-9526-1C98DCCB7588}" srcId="{21C1D658-A647-4BEF-B728-D7A18107554A}" destId="{E3461B66-DBFB-416A-B697-F7F34ECB93A1}" srcOrd="4" destOrd="0" parTransId="{C9C97679-AA8F-4097-9948-6A37CB5B6714}" sibTransId="{7C4DFAA2-E794-44C8-9287-77BF8665978E}"/>
    <dgm:cxn modelId="{E70758D6-0439-423A-8390-6ABF61AFAFF7}" srcId="{21C1D658-A647-4BEF-B728-D7A18107554A}" destId="{39BE6A79-D007-4918-B998-9BE07F6BA439}" srcOrd="7" destOrd="0" parTransId="{DF4A693F-21E0-45D0-BD53-51F84CFF2C85}" sibTransId="{BEA08FEF-748A-4990-A333-6CD399A4EE68}"/>
    <dgm:cxn modelId="{28247C09-5AD1-4D7F-836C-5BBDAE942BBD}" type="presOf" srcId="{9291F406-242D-4DB0-ABD6-BC2C6341B65B}" destId="{F706CEDE-E7B8-425C-899C-FB176371DBEA}" srcOrd="0" destOrd="0" presId="urn:microsoft.com/office/officeart/2005/8/layout/vList5"/>
    <dgm:cxn modelId="{24754784-ACA1-4DDD-86DD-AD6F8E6FE9D2}" type="presParOf" srcId="{4F05237B-8ABD-4112-B2DF-D23ACF106661}" destId="{C8A51FC0-714E-4779-9342-3BE2FA2997E2}" srcOrd="0" destOrd="0" presId="urn:microsoft.com/office/officeart/2005/8/layout/vList5"/>
    <dgm:cxn modelId="{BFF8BEC2-3614-41D4-8236-9E366F34C926}" type="presParOf" srcId="{C8A51FC0-714E-4779-9342-3BE2FA2997E2}" destId="{FD34BD8D-CF9E-48C0-BDC4-7F380E2D30D4}" srcOrd="0" destOrd="0" presId="urn:microsoft.com/office/officeart/2005/8/layout/vList5"/>
    <dgm:cxn modelId="{310A900F-5912-4E54-AD63-2A29D37BFC99}" type="presParOf" srcId="{4F05237B-8ABD-4112-B2DF-D23ACF106661}" destId="{71C97C8F-C12B-4F53-A4BF-57B97565217B}" srcOrd="1" destOrd="0" presId="urn:microsoft.com/office/officeart/2005/8/layout/vList5"/>
    <dgm:cxn modelId="{74ED9C6B-D8B7-4231-8B01-6B7ECF9480E0}" type="presParOf" srcId="{4F05237B-8ABD-4112-B2DF-D23ACF106661}" destId="{522A8D43-FCD2-48B5-80A9-AD17D9793375}" srcOrd="2" destOrd="0" presId="urn:microsoft.com/office/officeart/2005/8/layout/vList5"/>
    <dgm:cxn modelId="{B26964DB-9EBD-46B0-AE9E-80288FF95A80}" type="presParOf" srcId="{522A8D43-FCD2-48B5-80A9-AD17D9793375}" destId="{C3F61EBC-1A32-4988-A9A0-8C2C70FC2872}" srcOrd="0" destOrd="0" presId="urn:microsoft.com/office/officeart/2005/8/layout/vList5"/>
    <dgm:cxn modelId="{A1D4CF98-69F5-43CA-91B3-270256D5C274}" type="presParOf" srcId="{4F05237B-8ABD-4112-B2DF-D23ACF106661}" destId="{B11A5C54-56EF-4C66-8310-0C6906ACCEDB}" srcOrd="3" destOrd="0" presId="urn:microsoft.com/office/officeart/2005/8/layout/vList5"/>
    <dgm:cxn modelId="{4BD58078-2A73-4A2F-B5F9-2A3C304DE463}" type="presParOf" srcId="{4F05237B-8ABD-4112-B2DF-D23ACF106661}" destId="{C8C826C9-0930-4651-8DE5-9F254D5DC4A9}" srcOrd="4" destOrd="0" presId="urn:microsoft.com/office/officeart/2005/8/layout/vList5"/>
    <dgm:cxn modelId="{9A16F889-C00B-4A8E-83F0-7B484ECE5B1A}" type="presParOf" srcId="{C8C826C9-0930-4651-8DE5-9F254D5DC4A9}" destId="{B9873928-455D-4087-A2AB-77A481FD9203}" srcOrd="0" destOrd="0" presId="urn:microsoft.com/office/officeart/2005/8/layout/vList5"/>
    <dgm:cxn modelId="{B8C07ADE-D372-47FD-A50A-7060919AEBF1}" type="presParOf" srcId="{4F05237B-8ABD-4112-B2DF-D23ACF106661}" destId="{6FDB633A-9D09-4014-9168-05CC879A70C3}" srcOrd="5" destOrd="0" presId="urn:microsoft.com/office/officeart/2005/8/layout/vList5"/>
    <dgm:cxn modelId="{DB661B0E-10E3-4196-81CB-80954F378FBB}" type="presParOf" srcId="{4F05237B-8ABD-4112-B2DF-D23ACF106661}" destId="{755EFE81-04B6-4862-A12A-CE0F11062E07}" srcOrd="6" destOrd="0" presId="urn:microsoft.com/office/officeart/2005/8/layout/vList5"/>
    <dgm:cxn modelId="{C403B37D-AA7E-4EA8-8F77-B26DA3132F8D}" type="presParOf" srcId="{755EFE81-04B6-4862-A12A-CE0F11062E07}" destId="{FEC6EBB3-520F-43FA-B9A7-C26F0A352522}" srcOrd="0" destOrd="0" presId="urn:microsoft.com/office/officeart/2005/8/layout/vList5"/>
    <dgm:cxn modelId="{1E975EF1-2179-40EE-AFF5-F310767A307A}" type="presParOf" srcId="{4F05237B-8ABD-4112-B2DF-D23ACF106661}" destId="{9E22AE8B-2DD3-4A7D-921C-269F6087A5EF}" srcOrd="7" destOrd="0" presId="urn:microsoft.com/office/officeart/2005/8/layout/vList5"/>
    <dgm:cxn modelId="{9DAAAF1E-E575-4730-B346-DACBC5CFCC75}" type="presParOf" srcId="{4F05237B-8ABD-4112-B2DF-D23ACF106661}" destId="{D2A611B4-BAA1-4182-8ED9-6472663754E7}" srcOrd="8" destOrd="0" presId="urn:microsoft.com/office/officeart/2005/8/layout/vList5"/>
    <dgm:cxn modelId="{B5558B59-D4D0-42BD-8CBE-7D437DD2E5D5}" type="presParOf" srcId="{D2A611B4-BAA1-4182-8ED9-6472663754E7}" destId="{98FE3789-9CAF-4375-8196-4A77D385BA35}" srcOrd="0" destOrd="0" presId="urn:microsoft.com/office/officeart/2005/8/layout/vList5"/>
    <dgm:cxn modelId="{4F0503E7-62CC-4C4D-9D1A-B1BE82FE6E9E}" type="presParOf" srcId="{4F05237B-8ABD-4112-B2DF-D23ACF106661}" destId="{293DC740-9A49-4813-BD9A-B3E725A8AF2B}" srcOrd="9" destOrd="0" presId="urn:microsoft.com/office/officeart/2005/8/layout/vList5"/>
    <dgm:cxn modelId="{6B9F6009-8F2C-46CC-A6C8-23CEE392E98F}" type="presParOf" srcId="{4F05237B-8ABD-4112-B2DF-D23ACF106661}" destId="{22B79103-DF3A-4AB9-A703-29BE68DE93CB}" srcOrd="10" destOrd="0" presId="urn:microsoft.com/office/officeart/2005/8/layout/vList5"/>
    <dgm:cxn modelId="{5480ED69-6A07-4EAA-AD29-4001DE7CE9C5}" type="presParOf" srcId="{22B79103-DF3A-4AB9-A703-29BE68DE93CB}" destId="{F706CEDE-E7B8-425C-899C-FB176371DBEA}" srcOrd="0" destOrd="0" presId="urn:microsoft.com/office/officeart/2005/8/layout/vList5"/>
    <dgm:cxn modelId="{E10CC53A-2695-4A1E-AF03-CB75A0EE8187}" type="presParOf" srcId="{4F05237B-8ABD-4112-B2DF-D23ACF106661}" destId="{5B544939-6BAF-4FB7-B88B-8C3C780A58D3}" srcOrd="11" destOrd="0" presId="urn:microsoft.com/office/officeart/2005/8/layout/vList5"/>
    <dgm:cxn modelId="{BB129FC8-C26B-45CC-9EEC-8761B1AE9A50}" type="presParOf" srcId="{4F05237B-8ABD-4112-B2DF-D23ACF106661}" destId="{7DAA492A-85A2-4D91-AEB6-0EA8DD47D077}" srcOrd="12" destOrd="0" presId="urn:microsoft.com/office/officeart/2005/8/layout/vList5"/>
    <dgm:cxn modelId="{9710D73A-6535-4BB2-BC27-F7524007673E}" type="presParOf" srcId="{7DAA492A-85A2-4D91-AEB6-0EA8DD47D077}" destId="{7A10928E-41E2-448A-8F35-B4556BA60F06}" srcOrd="0" destOrd="0" presId="urn:microsoft.com/office/officeart/2005/8/layout/vList5"/>
    <dgm:cxn modelId="{19E525FA-1290-433B-9F9F-FC06E3879A68}" type="presParOf" srcId="{4F05237B-8ABD-4112-B2DF-D23ACF106661}" destId="{3A375CC2-58B2-4096-B4FF-30877FEB6A0A}" srcOrd="13" destOrd="0" presId="urn:microsoft.com/office/officeart/2005/8/layout/vList5"/>
    <dgm:cxn modelId="{2FC857E1-2EEF-4E0D-A908-6EC23FC7C3AB}" type="presParOf" srcId="{4F05237B-8ABD-4112-B2DF-D23ACF106661}" destId="{9BBEB9B6-480B-4C3C-81BC-3768FD0E1143}" srcOrd="14" destOrd="0" presId="urn:microsoft.com/office/officeart/2005/8/layout/vList5"/>
    <dgm:cxn modelId="{32C14489-61C9-4463-AB84-E8C815573E80}" type="presParOf" srcId="{9BBEB9B6-480B-4C3C-81BC-3768FD0E1143}" destId="{66E35B81-3AAC-450C-ACF2-81B881873733}" srcOrd="0" destOrd="0" presId="urn:microsoft.com/office/officeart/2005/8/layout/vList5"/>
    <dgm:cxn modelId="{CB16D512-A0C8-450F-A80F-9811C3D67860}" type="presParOf" srcId="{4F05237B-8ABD-4112-B2DF-D23ACF106661}" destId="{2D47A7B5-FA12-4AA3-8799-9594884300FC}" srcOrd="15" destOrd="0" presId="urn:microsoft.com/office/officeart/2005/8/layout/vList5"/>
    <dgm:cxn modelId="{365264CC-E5A3-41CC-8448-C12C44212A53}" type="presParOf" srcId="{4F05237B-8ABD-4112-B2DF-D23ACF106661}" destId="{6168C661-30FD-4EE2-9B5C-AC0B7C7D8723}" srcOrd="16" destOrd="0" presId="urn:microsoft.com/office/officeart/2005/8/layout/vList5"/>
    <dgm:cxn modelId="{B8059166-9BE2-4BF2-B34B-BFB3E962F704}" type="presParOf" srcId="{6168C661-30FD-4EE2-9B5C-AC0B7C7D8723}" destId="{8A56A6BC-0937-4A09-996C-4CC69CEF690C}" srcOrd="0" destOrd="0" presId="urn:microsoft.com/office/officeart/2005/8/layout/vList5"/>
    <dgm:cxn modelId="{B42FF4C3-6FA7-4A60-9230-650D207F1E91}" type="presParOf" srcId="{4F05237B-8ABD-4112-B2DF-D23ACF106661}" destId="{94D2C59E-C3CB-46C9-B3CA-CE9A28C52968}" srcOrd="17" destOrd="0" presId="urn:microsoft.com/office/officeart/2005/8/layout/vList5"/>
    <dgm:cxn modelId="{2F2FFF23-9430-41CC-8A22-95C9F15B3E5C}" type="presParOf" srcId="{4F05237B-8ABD-4112-B2DF-D23ACF106661}" destId="{8E3B8E5F-751D-45F6-BB01-1845B8D3EB33}" srcOrd="18" destOrd="0" presId="urn:microsoft.com/office/officeart/2005/8/layout/vList5"/>
    <dgm:cxn modelId="{1A068B4B-CEFE-44D0-8908-5044FCC506E3}" type="presParOf" srcId="{8E3B8E5F-751D-45F6-BB01-1845B8D3EB33}" destId="{2FD0F054-EF34-4FE7-AE68-16FF95B9387C}" srcOrd="0" destOrd="0" presId="urn:microsoft.com/office/officeart/2005/8/layout/vList5"/>
    <dgm:cxn modelId="{2BD13265-7B1E-45B5-A5D6-FA4FE6873315}" type="presParOf" srcId="{4F05237B-8ABD-4112-B2DF-D23ACF106661}" destId="{21CC249A-C807-4A39-806B-8BD303563CB4}" srcOrd="19" destOrd="0" presId="urn:microsoft.com/office/officeart/2005/8/layout/vList5"/>
    <dgm:cxn modelId="{B8E049A7-C5E2-46AA-BDC0-B9D278E45EF0}" type="presParOf" srcId="{4F05237B-8ABD-4112-B2DF-D23ACF106661}" destId="{4E6C3BAF-647F-4F9C-89D0-39DB95FDD10D}" srcOrd="20" destOrd="0" presId="urn:microsoft.com/office/officeart/2005/8/layout/vList5"/>
    <dgm:cxn modelId="{E2ED3258-B5DB-44A9-9F1D-6622826108AA}" type="presParOf" srcId="{4E6C3BAF-647F-4F9C-89D0-39DB95FDD10D}" destId="{649C989E-428A-41D1-9C95-4B14F12BC59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34BD8D-CF9E-48C0-BDC4-7F380E2D30D4}">
      <dsp:nvSpPr>
        <dsp:cNvPr id="0" name=""/>
        <dsp:cNvSpPr/>
      </dsp:nvSpPr>
      <dsp:spPr>
        <a:xfrm>
          <a:off x="1926752" y="1328"/>
          <a:ext cx="2167597" cy="472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2060"/>
              </a:solidFill>
            </a:rPr>
            <a:t>Research Information Management</a:t>
          </a:r>
          <a:endParaRPr lang="en-US" sz="1400" b="1" kern="1200" dirty="0">
            <a:solidFill>
              <a:srgbClr val="002060"/>
            </a:solidFill>
          </a:endParaRPr>
        </a:p>
      </dsp:txBody>
      <dsp:txXfrm>
        <a:off x="1926752" y="1328"/>
        <a:ext cx="2167597" cy="472844"/>
      </dsp:txXfrm>
    </dsp:sp>
    <dsp:sp modelId="{C3F61EBC-1A32-4988-A9A0-8C2C70FC2872}">
      <dsp:nvSpPr>
        <dsp:cNvPr id="0" name=""/>
        <dsp:cNvSpPr/>
      </dsp:nvSpPr>
      <dsp:spPr>
        <a:xfrm>
          <a:off x="2125088" y="459750"/>
          <a:ext cx="2167597" cy="4728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rgbClr val="002060"/>
              </a:solidFill>
            </a:rPr>
            <a:t>Opportunities for libraries in support of research process and outputs</a:t>
          </a:r>
          <a:endParaRPr lang="en-US" sz="1000" kern="1200" dirty="0">
            <a:solidFill>
              <a:srgbClr val="002060"/>
            </a:solidFill>
          </a:endParaRPr>
        </a:p>
      </dsp:txBody>
      <dsp:txXfrm>
        <a:off x="2125088" y="459750"/>
        <a:ext cx="2167597" cy="472844"/>
      </dsp:txXfrm>
    </dsp:sp>
    <dsp:sp modelId="{B9873928-455D-4087-A2AB-77A481FD9203}">
      <dsp:nvSpPr>
        <dsp:cNvPr id="0" name=""/>
        <dsp:cNvSpPr/>
      </dsp:nvSpPr>
      <dsp:spPr>
        <a:xfrm>
          <a:off x="1926752" y="994300"/>
          <a:ext cx="2167597" cy="472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2060"/>
              </a:solidFill>
            </a:rPr>
            <a:t>Mobilizing Unique Materials</a:t>
          </a:r>
          <a:endParaRPr lang="en-US" sz="1400" b="1" kern="1200" dirty="0">
            <a:solidFill>
              <a:srgbClr val="002060"/>
            </a:solidFill>
          </a:endParaRPr>
        </a:p>
      </dsp:txBody>
      <dsp:txXfrm>
        <a:off x="1926752" y="994300"/>
        <a:ext cx="2167597" cy="472844"/>
      </dsp:txXfrm>
    </dsp:sp>
    <dsp:sp modelId="{FEC6EBB3-520F-43FA-B9A7-C26F0A352522}">
      <dsp:nvSpPr>
        <dsp:cNvPr id="0" name=""/>
        <dsp:cNvSpPr/>
      </dsp:nvSpPr>
      <dsp:spPr>
        <a:xfrm>
          <a:off x="2125088" y="1455872"/>
          <a:ext cx="2167597" cy="4728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rgbClr val="002060"/>
              </a:solidFill>
            </a:rPr>
            <a:t>Describe, disclose, discover, deliver effectively</a:t>
          </a:r>
          <a:endParaRPr lang="en-US" sz="1000" kern="1200" dirty="0">
            <a:solidFill>
              <a:srgbClr val="002060"/>
            </a:solidFill>
          </a:endParaRPr>
        </a:p>
      </dsp:txBody>
      <dsp:txXfrm>
        <a:off x="2125088" y="1455872"/>
        <a:ext cx="2167597" cy="472844"/>
      </dsp:txXfrm>
    </dsp:sp>
    <dsp:sp modelId="{98FE3789-9CAF-4375-8196-4A77D385BA35}">
      <dsp:nvSpPr>
        <dsp:cNvPr id="0" name=""/>
        <dsp:cNvSpPr/>
      </dsp:nvSpPr>
      <dsp:spPr>
        <a:xfrm>
          <a:off x="1926752" y="1987273"/>
          <a:ext cx="2167597" cy="472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2060"/>
              </a:solidFill>
            </a:rPr>
            <a:t>Metadata Support and Management</a:t>
          </a:r>
          <a:endParaRPr lang="en-US" sz="1400" b="1" kern="1200" dirty="0">
            <a:solidFill>
              <a:srgbClr val="002060"/>
            </a:solidFill>
          </a:endParaRPr>
        </a:p>
      </dsp:txBody>
      <dsp:txXfrm>
        <a:off x="1926752" y="1987273"/>
        <a:ext cx="2167597" cy="472844"/>
      </dsp:txXfrm>
    </dsp:sp>
    <dsp:sp modelId="{F706CEDE-E7B8-425C-899C-FB176371DBEA}">
      <dsp:nvSpPr>
        <dsp:cNvPr id="0" name=""/>
        <dsp:cNvSpPr/>
      </dsp:nvSpPr>
      <dsp:spPr>
        <a:xfrm>
          <a:off x="2125088" y="2451993"/>
          <a:ext cx="2167597" cy="4728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rgbClr val="002060"/>
              </a:solidFill>
            </a:rPr>
            <a:t>New models, workflows for network level services</a:t>
          </a:r>
          <a:endParaRPr lang="en-US" sz="1000" kern="1200" dirty="0">
            <a:solidFill>
              <a:srgbClr val="002060"/>
            </a:solidFill>
          </a:endParaRPr>
        </a:p>
      </dsp:txBody>
      <dsp:txXfrm>
        <a:off x="2125088" y="2451993"/>
        <a:ext cx="2167597" cy="472844"/>
      </dsp:txXfrm>
    </dsp:sp>
    <dsp:sp modelId="{7A10928E-41E2-448A-8F35-B4556BA60F06}">
      <dsp:nvSpPr>
        <dsp:cNvPr id="0" name=""/>
        <dsp:cNvSpPr/>
      </dsp:nvSpPr>
      <dsp:spPr>
        <a:xfrm>
          <a:off x="1926752" y="2980245"/>
          <a:ext cx="2167597" cy="472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2060"/>
              </a:solidFill>
            </a:rPr>
            <a:t>Infrastructure and Standards Support</a:t>
          </a:r>
          <a:endParaRPr lang="en-US" sz="1400" b="1" kern="1200" dirty="0">
            <a:solidFill>
              <a:srgbClr val="002060"/>
            </a:solidFill>
          </a:endParaRPr>
        </a:p>
      </dsp:txBody>
      <dsp:txXfrm>
        <a:off x="1926752" y="2980245"/>
        <a:ext cx="2167597" cy="472844"/>
      </dsp:txXfrm>
    </dsp:sp>
    <dsp:sp modelId="{66E35B81-3AAC-450C-ACF2-81B881873733}">
      <dsp:nvSpPr>
        <dsp:cNvPr id="0" name=""/>
        <dsp:cNvSpPr/>
      </dsp:nvSpPr>
      <dsp:spPr>
        <a:xfrm>
          <a:off x="2125088" y="3448120"/>
          <a:ext cx="2167597" cy="4728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rgbClr val="002060"/>
              </a:solidFill>
            </a:rPr>
            <a:t>Support new architectures and their adoption</a:t>
          </a:r>
          <a:endParaRPr lang="en-US" sz="1000" kern="1200" dirty="0">
            <a:solidFill>
              <a:srgbClr val="002060"/>
            </a:solidFill>
          </a:endParaRPr>
        </a:p>
      </dsp:txBody>
      <dsp:txXfrm>
        <a:off x="2125088" y="3448120"/>
        <a:ext cx="2167597" cy="472844"/>
      </dsp:txXfrm>
    </dsp:sp>
    <dsp:sp modelId="{8A56A6BC-0937-4A09-996C-4CC69CEF690C}">
      <dsp:nvSpPr>
        <dsp:cNvPr id="0" name=""/>
        <dsp:cNvSpPr/>
      </dsp:nvSpPr>
      <dsp:spPr>
        <a:xfrm>
          <a:off x="1926752" y="3973218"/>
          <a:ext cx="2167597" cy="472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2060"/>
              </a:solidFill>
            </a:rPr>
            <a:t>System-wide Organization</a:t>
          </a:r>
          <a:endParaRPr lang="en-US" sz="1400" b="1" kern="1200" dirty="0">
            <a:solidFill>
              <a:srgbClr val="002060"/>
            </a:solidFill>
          </a:endParaRPr>
        </a:p>
      </dsp:txBody>
      <dsp:txXfrm>
        <a:off x="1926752" y="3973218"/>
        <a:ext cx="2167597" cy="472844"/>
      </dsp:txXfrm>
    </dsp:sp>
    <dsp:sp modelId="{2FD0F054-EF34-4FE7-AE68-16FF95B9387C}">
      <dsp:nvSpPr>
        <dsp:cNvPr id="0" name=""/>
        <dsp:cNvSpPr/>
      </dsp:nvSpPr>
      <dsp:spPr>
        <a:xfrm>
          <a:off x="2066064" y="4444241"/>
          <a:ext cx="2167597" cy="4728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rgbClr val="002060"/>
              </a:solidFill>
            </a:rPr>
            <a:t>Cooperative models of acquiring and managing collections</a:t>
          </a:r>
          <a:endParaRPr lang="en-US" sz="1000" kern="1200" dirty="0">
            <a:solidFill>
              <a:srgbClr val="002060"/>
            </a:solidFill>
          </a:endParaRPr>
        </a:p>
      </dsp:txBody>
      <dsp:txXfrm>
        <a:off x="2066064" y="4444241"/>
        <a:ext cx="2167597" cy="472844"/>
      </dsp:txXfrm>
    </dsp:sp>
    <dsp:sp modelId="{649C989E-428A-41D1-9C95-4B14F12BC593}">
      <dsp:nvSpPr>
        <dsp:cNvPr id="0" name=""/>
        <dsp:cNvSpPr/>
      </dsp:nvSpPr>
      <dsp:spPr>
        <a:xfrm>
          <a:off x="1926752" y="4966190"/>
          <a:ext cx="2167597" cy="4728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2060"/>
              </a:solidFill>
            </a:rPr>
            <a:t>User Behavior</a:t>
          </a:r>
          <a:endParaRPr lang="en-US" sz="1400" b="1" kern="1200" dirty="0">
            <a:solidFill>
              <a:srgbClr val="002060"/>
            </a:solidFill>
          </a:endParaRPr>
        </a:p>
      </dsp:txBody>
      <dsp:txXfrm>
        <a:off x="1926752" y="4966190"/>
        <a:ext cx="2167597" cy="47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17F7C-BE4F-4410-94EE-D252FDC97264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8A5C8-70A9-4B39-B0E0-EC11288C64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eboundV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0"/>
            <a:ext cx="7010400" cy="66605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Content Placeholder 3"/>
          <p:cNvGrpSpPr>
            <a:grpSpLocks noGrp="1"/>
          </p:cNvGrpSpPr>
          <p:nvPr>
            <p:ph idx="1"/>
          </p:nvPr>
        </p:nvGrpSpPr>
        <p:grpSpPr>
          <a:xfrm>
            <a:off x="457200" y="685800"/>
            <a:ext cx="8229600" cy="5440363"/>
            <a:chOff x="-1371600" y="990600"/>
            <a:chExt cx="10623260" cy="5486400"/>
          </a:xfrm>
        </p:grpSpPr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xmlns="" val="3244836421"/>
                </p:ext>
              </p:extLst>
            </p:nvPr>
          </p:nvGraphicFramePr>
          <p:xfrm>
            <a:off x="-1371600" y="990600"/>
            <a:ext cx="7772400" cy="5486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Right Brace 5"/>
            <p:cNvSpPr/>
            <p:nvPr/>
          </p:nvSpPr>
          <p:spPr bwMode="auto">
            <a:xfrm>
              <a:off x="4876800" y="990600"/>
              <a:ext cx="609600" cy="1981200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" name="Right Brace 6"/>
            <p:cNvSpPr/>
            <p:nvPr/>
          </p:nvSpPr>
          <p:spPr bwMode="auto">
            <a:xfrm>
              <a:off x="4876800" y="3124200"/>
              <a:ext cx="609600" cy="3276600"/>
            </a:xfrm>
            <a:prstGeom prst="rightBrac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 smtClean="0">
                <a:ln>
                  <a:noFill/>
                </a:ln>
                <a:solidFill>
                  <a:srgbClr val="336699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62600" y="1676400"/>
              <a:ext cx="2941831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DEFINE </a:t>
              </a:r>
              <a:r>
                <a:rPr lang="en-US" sz="1400" i="1" dirty="0" smtClean="0"/>
                <a:t>FUTURE</a:t>
              </a:r>
              <a:r>
                <a:rPr lang="en-US" sz="1400" dirty="0" smtClean="0"/>
                <a:t> RESEARCH</a:t>
              </a:r>
            </a:p>
            <a:p>
              <a:r>
                <a:rPr lang="en-US" sz="1400" dirty="0" smtClean="0"/>
                <a:t>LIBRARY SERVICES – </a:t>
              </a:r>
            </a:p>
            <a:p>
              <a:r>
                <a:rPr lang="en-US" sz="1400" dirty="0" smtClean="0"/>
                <a:t>REVITALIZE OUR </a:t>
              </a:r>
            </a:p>
            <a:p>
              <a:r>
                <a:rPr lang="en-US" sz="1400" dirty="0" smtClean="0"/>
                <a:t>VALUE PROPOSITION</a:t>
              </a:r>
              <a:endParaRPr lang="en-US" sz="1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638800" y="4495800"/>
              <a:ext cx="361286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TRANSFORM </a:t>
              </a:r>
              <a:r>
                <a:rPr lang="en-US" sz="1400" i="1" dirty="0" smtClean="0"/>
                <a:t>CURRENT</a:t>
              </a:r>
            </a:p>
            <a:p>
              <a:r>
                <a:rPr lang="en-US" sz="1400" dirty="0" smtClean="0"/>
                <a:t>OPERATING PRACTICES AND</a:t>
              </a:r>
            </a:p>
            <a:p>
              <a:r>
                <a:rPr lang="en-US" sz="1400" dirty="0" smtClean="0"/>
                <a:t>PROCESSES – </a:t>
              </a:r>
            </a:p>
            <a:p>
              <a:r>
                <a:rPr lang="en-US" sz="1400" dirty="0" smtClean="0"/>
                <a:t>IMPLEMENT SYSTEMIC CHANGE</a:t>
              </a:r>
              <a:endParaRPr lang="en-US" sz="1400" dirty="0"/>
            </a:p>
          </p:txBody>
        </p:sp>
      </p:grpSp>
      <p:sp>
        <p:nvSpPr>
          <p:cNvPr id="10" name="Oval 9"/>
          <p:cNvSpPr/>
          <p:nvPr/>
        </p:nvSpPr>
        <p:spPr>
          <a:xfrm>
            <a:off x="5562600" y="1143000"/>
            <a:ext cx="2590800" cy="1447800"/>
          </a:xfrm>
          <a:prstGeom prst="ellipse">
            <a:avLst/>
          </a:prstGeom>
          <a:solidFill>
            <a:schemeClr val="accent1">
              <a:lumMod val="20000"/>
              <a:lumOff val="8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Library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around</a:t>
            </a:r>
          </a:p>
          <a:p>
            <a:pPr lvl="1"/>
            <a:r>
              <a:rPr lang="en-US" dirty="0" smtClean="0"/>
              <a:t>Local Priorities</a:t>
            </a:r>
          </a:p>
          <a:p>
            <a:pPr lvl="1"/>
            <a:r>
              <a:rPr lang="en-US" dirty="0" smtClean="0"/>
              <a:t>Local Infrastructure</a:t>
            </a:r>
          </a:p>
          <a:p>
            <a:pPr lvl="1"/>
            <a:r>
              <a:rPr lang="en-US" dirty="0" smtClean="0"/>
              <a:t>Unique institutional assets</a:t>
            </a:r>
          </a:p>
          <a:p>
            <a:pPr lvl="3">
              <a:buNone/>
            </a:pPr>
            <a:r>
              <a:rPr lang="en-US" sz="2800" dirty="0" smtClean="0"/>
              <a:t>        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495800"/>
            <a:ext cx="76967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to create portfolio of distinctive services</a:t>
            </a:r>
            <a:endParaRPr lang="en-US" sz="36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3505200" y="1600200"/>
            <a:ext cx="4386032" cy="1944468"/>
            <a:chOff x="3505200" y="1600200"/>
            <a:chExt cx="4386032" cy="1944468"/>
          </a:xfrm>
        </p:grpSpPr>
        <p:cxnSp>
          <p:nvCxnSpPr>
            <p:cNvPr id="9" name="Straight Arrow Connector 8"/>
            <p:cNvCxnSpPr>
              <a:stCxn id="4" idx="1"/>
            </p:cNvCxnSpPr>
            <p:nvPr/>
          </p:nvCxnSpPr>
          <p:spPr>
            <a:xfrm flipH="1">
              <a:off x="3505200" y="1923366"/>
              <a:ext cx="3352800" cy="515034"/>
            </a:xfrm>
            <a:prstGeom prst="straightConnector1">
              <a:avLst/>
            </a:prstGeom>
            <a:ln w="12700" cmpd="sng">
              <a:headEnd w="lg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/>
            <p:cNvGrpSpPr/>
            <p:nvPr/>
          </p:nvGrpSpPr>
          <p:grpSpPr>
            <a:xfrm>
              <a:off x="4114800" y="1600200"/>
              <a:ext cx="3776432" cy="1944468"/>
              <a:chOff x="4114800" y="1600200"/>
              <a:chExt cx="3776432" cy="1944468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6858000" y="1600200"/>
                <a:ext cx="103323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Research</a:t>
                </a:r>
              </a:p>
              <a:p>
                <a:r>
                  <a:rPr lang="en-US" dirty="0" smtClean="0"/>
                  <a:t>Support</a:t>
                </a:r>
                <a:endParaRPr lang="en-US" dirty="0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5257800" y="3124200"/>
                <a:ext cx="19223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Special Collections</a:t>
                </a:r>
                <a:endParaRPr lang="en-US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6172200" y="2362200"/>
                <a:ext cx="108555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Buildings </a:t>
                </a:r>
              </a:p>
              <a:p>
                <a:r>
                  <a:rPr lang="en-US" dirty="0" smtClean="0"/>
                  <a:t>&amp; Space</a:t>
                </a:r>
                <a:endParaRPr lang="en-US" dirty="0"/>
              </a:p>
            </p:txBody>
          </p:sp>
          <p:cxnSp>
            <p:nvCxnSpPr>
              <p:cNvPr id="10" name="Straight Arrow Connector 9"/>
              <p:cNvCxnSpPr>
                <a:stCxn id="7" idx="1"/>
              </p:cNvCxnSpPr>
              <p:nvPr/>
            </p:nvCxnSpPr>
            <p:spPr>
              <a:xfrm flipH="1">
                <a:off x="4114800" y="2685366"/>
                <a:ext cx="2057400" cy="268068"/>
              </a:xfrm>
              <a:prstGeom prst="straightConnector1">
                <a:avLst/>
              </a:prstGeom>
              <a:ln w="12700" cmpd="sng">
                <a:headEnd w="lg" len="me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>
                <a:stCxn id="5" idx="2"/>
              </p:cNvCxnSpPr>
              <p:nvPr/>
            </p:nvCxnSpPr>
            <p:spPr>
              <a:xfrm flipH="1">
                <a:off x="5181602" y="3493532"/>
                <a:ext cx="1037359" cy="51136"/>
              </a:xfrm>
              <a:prstGeom prst="straightConnector1">
                <a:avLst/>
              </a:prstGeom>
              <a:ln w="12700" cmpd="sng">
                <a:headEnd w="lg" len="me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103</Words>
  <Application>Microsoft Office PowerPoint</Application>
  <PresentationFormat>On-screen Show 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Future Library Services</vt:lpstr>
    </vt:vector>
  </TitlesOfParts>
  <Company>OCLC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michalkj</dc:creator>
  <cp:lastModifiedBy>michalkj</cp:lastModifiedBy>
  <cp:revision>3</cp:revision>
  <dcterms:created xsi:type="dcterms:W3CDTF">2012-06-01T23:21:01Z</dcterms:created>
  <dcterms:modified xsi:type="dcterms:W3CDTF">2012-06-01T23:43:32Z</dcterms:modified>
</cp:coreProperties>
</file>