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65" r:id="rId2"/>
    <p:sldMasterId id="2147483666" r:id="rId3"/>
    <p:sldMasterId id="2147483668" r:id="rId4"/>
    <p:sldMasterId id="2147483674" r:id="rId5"/>
    <p:sldMasterId id="2147483677" r:id="rId6"/>
    <p:sldMasterId id="2147483678" r:id="rId7"/>
    <p:sldMasterId id="2147483681" r:id="rId8"/>
    <p:sldMasterId id="2147483684" r:id="rId9"/>
    <p:sldMasterId id="2147483685" r:id="rId10"/>
    <p:sldMasterId id="2147483687" r:id="rId11"/>
    <p:sldMasterId id="2147483688" r:id="rId12"/>
  </p:sldMasterIdLst>
  <p:notesMasterIdLst>
    <p:notesMasterId r:id="rId50"/>
  </p:notesMasterIdLst>
  <p:sldIdLst>
    <p:sldId id="521" r:id="rId13"/>
    <p:sldId id="569" r:id="rId14"/>
    <p:sldId id="523" r:id="rId15"/>
    <p:sldId id="558" r:id="rId16"/>
    <p:sldId id="545" r:id="rId17"/>
    <p:sldId id="549" r:id="rId18"/>
    <p:sldId id="524" r:id="rId19"/>
    <p:sldId id="525" r:id="rId20"/>
    <p:sldId id="526" r:id="rId21"/>
    <p:sldId id="559" r:id="rId22"/>
    <p:sldId id="547" r:id="rId23"/>
    <p:sldId id="548" r:id="rId24"/>
    <p:sldId id="528" r:id="rId25"/>
    <p:sldId id="529" r:id="rId26"/>
    <p:sldId id="530" r:id="rId27"/>
    <p:sldId id="560" r:id="rId28"/>
    <p:sldId id="564" r:id="rId29"/>
    <p:sldId id="531" r:id="rId30"/>
    <p:sldId id="532" r:id="rId31"/>
    <p:sldId id="533" r:id="rId32"/>
    <p:sldId id="534" r:id="rId33"/>
    <p:sldId id="535" r:id="rId34"/>
    <p:sldId id="536" r:id="rId35"/>
    <p:sldId id="537" r:id="rId36"/>
    <p:sldId id="538" r:id="rId37"/>
    <p:sldId id="539" r:id="rId38"/>
    <p:sldId id="540" r:id="rId39"/>
    <p:sldId id="563" r:id="rId40"/>
    <p:sldId id="543" r:id="rId41"/>
    <p:sldId id="553" r:id="rId42"/>
    <p:sldId id="562" r:id="rId43"/>
    <p:sldId id="556" r:id="rId44"/>
    <p:sldId id="557" r:id="rId45"/>
    <p:sldId id="567" r:id="rId46"/>
    <p:sldId id="571" r:id="rId47"/>
    <p:sldId id="568" r:id="rId48"/>
    <p:sldId id="570" r:id="rId49"/>
  </p:sldIdLst>
  <p:sldSz cx="9144000" cy="6858000" type="screen4x3"/>
  <p:notesSz cx="7010400" cy="9296400"/>
  <p:defaultTextStyle>
    <a:defPPr>
      <a:defRPr lang="en-US"/>
    </a:defPPr>
    <a:lvl1pPr algn="ctr" rtl="0" fontAlgn="base">
      <a:spcBef>
        <a:spcPct val="0"/>
      </a:spcBef>
      <a:spcAft>
        <a:spcPct val="0"/>
      </a:spcAft>
      <a:defRPr sz="1500" b="1" kern="1200">
        <a:solidFill>
          <a:schemeClr val="tx1"/>
        </a:solidFill>
        <a:latin typeface="Verdana" pitchFamily="34" charset="0"/>
        <a:ea typeface="+mn-ea"/>
        <a:cs typeface="+mn-cs"/>
      </a:defRPr>
    </a:lvl1pPr>
    <a:lvl2pPr marL="457200" algn="ctr" rtl="0" fontAlgn="base">
      <a:spcBef>
        <a:spcPct val="0"/>
      </a:spcBef>
      <a:spcAft>
        <a:spcPct val="0"/>
      </a:spcAft>
      <a:defRPr sz="1500" b="1" kern="1200">
        <a:solidFill>
          <a:schemeClr val="tx1"/>
        </a:solidFill>
        <a:latin typeface="Verdana" pitchFamily="34" charset="0"/>
        <a:ea typeface="+mn-ea"/>
        <a:cs typeface="+mn-cs"/>
      </a:defRPr>
    </a:lvl2pPr>
    <a:lvl3pPr marL="914400" algn="ctr" rtl="0" fontAlgn="base">
      <a:spcBef>
        <a:spcPct val="0"/>
      </a:spcBef>
      <a:spcAft>
        <a:spcPct val="0"/>
      </a:spcAft>
      <a:defRPr sz="1500" b="1" kern="1200">
        <a:solidFill>
          <a:schemeClr val="tx1"/>
        </a:solidFill>
        <a:latin typeface="Verdana" pitchFamily="34" charset="0"/>
        <a:ea typeface="+mn-ea"/>
        <a:cs typeface="+mn-cs"/>
      </a:defRPr>
    </a:lvl3pPr>
    <a:lvl4pPr marL="1371600" algn="ctr" rtl="0" fontAlgn="base">
      <a:spcBef>
        <a:spcPct val="0"/>
      </a:spcBef>
      <a:spcAft>
        <a:spcPct val="0"/>
      </a:spcAft>
      <a:defRPr sz="1500" b="1" kern="1200">
        <a:solidFill>
          <a:schemeClr val="tx1"/>
        </a:solidFill>
        <a:latin typeface="Verdana" pitchFamily="34" charset="0"/>
        <a:ea typeface="+mn-ea"/>
        <a:cs typeface="+mn-cs"/>
      </a:defRPr>
    </a:lvl4pPr>
    <a:lvl5pPr marL="1828800" algn="ctr" rtl="0" fontAlgn="base">
      <a:spcBef>
        <a:spcPct val="0"/>
      </a:spcBef>
      <a:spcAft>
        <a:spcPct val="0"/>
      </a:spcAft>
      <a:defRPr sz="1500" b="1" kern="1200">
        <a:solidFill>
          <a:schemeClr val="tx1"/>
        </a:solidFill>
        <a:latin typeface="Verdana" pitchFamily="34" charset="0"/>
        <a:ea typeface="+mn-ea"/>
        <a:cs typeface="+mn-cs"/>
      </a:defRPr>
    </a:lvl5pPr>
    <a:lvl6pPr marL="2286000" algn="l" defTabSz="914400" rtl="0" eaLnBrk="1" latinLnBrk="0" hangingPunct="1">
      <a:defRPr sz="1500" b="1" kern="1200">
        <a:solidFill>
          <a:schemeClr val="tx1"/>
        </a:solidFill>
        <a:latin typeface="Verdana" pitchFamily="34" charset="0"/>
        <a:ea typeface="+mn-ea"/>
        <a:cs typeface="+mn-cs"/>
      </a:defRPr>
    </a:lvl6pPr>
    <a:lvl7pPr marL="2743200" algn="l" defTabSz="914400" rtl="0" eaLnBrk="1" latinLnBrk="0" hangingPunct="1">
      <a:defRPr sz="1500" b="1" kern="1200">
        <a:solidFill>
          <a:schemeClr val="tx1"/>
        </a:solidFill>
        <a:latin typeface="Verdana" pitchFamily="34" charset="0"/>
        <a:ea typeface="+mn-ea"/>
        <a:cs typeface="+mn-cs"/>
      </a:defRPr>
    </a:lvl7pPr>
    <a:lvl8pPr marL="3200400" algn="l" defTabSz="914400" rtl="0" eaLnBrk="1" latinLnBrk="0" hangingPunct="1">
      <a:defRPr sz="1500" b="1" kern="1200">
        <a:solidFill>
          <a:schemeClr val="tx1"/>
        </a:solidFill>
        <a:latin typeface="Verdana" pitchFamily="34" charset="0"/>
        <a:ea typeface="+mn-ea"/>
        <a:cs typeface="+mn-cs"/>
      </a:defRPr>
    </a:lvl8pPr>
    <a:lvl9pPr marL="3657600" algn="l" defTabSz="914400" rtl="0" eaLnBrk="1" latinLnBrk="0" hangingPunct="1">
      <a:defRPr sz="1500" b="1"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3366CC"/>
    <a:srgbClr val="0066CC"/>
    <a:srgbClr val="006EC0"/>
    <a:srgbClr val="3366FF"/>
    <a:srgbClr val="0066FF"/>
    <a:srgbClr val="0B4CB5"/>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94" autoAdjust="0"/>
    <p:restoredTop sz="79926" autoAdjust="0"/>
  </p:normalViewPr>
  <p:slideViewPr>
    <p:cSldViewPr>
      <p:cViewPr varScale="1">
        <p:scale>
          <a:sx n="62" d="100"/>
          <a:sy n="62" d="100"/>
        </p:scale>
        <p:origin x="-163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90" d="100"/>
          <a:sy n="90" d="100"/>
        </p:scale>
        <p:origin x="-2058" y="55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8" Type="http://schemas.openxmlformats.org/officeDocument/2006/relationships/slideMaster" Target="slideMasters/slideMaster8.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b="0">
                <a:latin typeface="Arial" charset="0"/>
              </a:defRPr>
            </a:lvl1pPr>
          </a:lstStyle>
          <a:p>
            <a:pPr>
              <a:defRPr/>
            </a:pPr>
            <a:endParaRPr lang="en-US"/>
          </a:p>
        </p:txBody>
      </p:sp>
      <p:sp>
        <p:nvSpPr>
          <p:cNvPr id="1741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b="0">
                <a:latin typeface="Arial" charset="0"/>
              </a:defRPr>
            </a:lvl1pPr>
          </a:lstStyle>
          <a:p>
            <a:pPr>
              <a:defRPr/>
            </a:pPr>
            <a:endParaRPr lang="en-US"/>
          </a:p>
        </p:txBody>
      </p:sp>
      <p:sp>
        <p:nvSpPr>
          <p:cNvPr id="6246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b="0">
                <a:latin typeface="Arial" charset="0"/>
              </a:defRPr>
            </a:lvl1pPr>
          </a:lstStyle>
          <a:p>
            <a:pPr>
              <a:defRPr/>
            </a:pPr>
            <a:endParaRPr lang="en-US"/>
          </a:p>
        </p:txBody>
      </p:sp>
      <p:sp>
        <p:nvSpPr>
          <p:cNvPr id="1741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b="0">
                <a:latin typeface="Arial" charset="0"/>
              </a:defRPr>
            </a:lvl1pPr>
          </a:lstStyle>
          <a:p>
            <a:pPr>
              <a:defRPr/>
            </a:pPr>
            <a:fld id="{B9535E28-227C-4EB2-8389-DDB31FA3E76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EBDEB716-AE0D-4F11-850D-ED23027AE538}" type="slidenum">
              <a:rPr lang="en-US" smtClean="0"/>
              <a:pPr/>
              <a:t>1</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b="1"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r>
              <a:rPr lang="en-US" smtClean="0"/>
              <a:t>Chapter 2: Double Vision—How Users’ And Librarians’ Views on Virtual Reference Differ</a:t>
            </a:r>
          </a:p>
          <a:p>
            <a:endParaRPr lang="en-US" smtClean="0"/>
          </a:p>
          <a:p>
            <a:r>
              <a:rPr lang="en-US" smtClean="0"/>
              <a:t>“[Market] it more. Because I didn’t hear about it until I started working at this job a few months ago.” –User (Focus Group)</a:t>
            </a:r>
          </a:p>
          <a:p>
            <a:endParaRPr lang="en-US" smtClean="0"/>
          </a:p>
          <a:p>
            <a:r>
              <a:rPr lang="en-US" smtClean="0"/>
              <a:t>“We’ve been able to reach people we know we’d never reach otherwise, they’d never come in the building, wouldn’t pick up the phone; we’ve actually had people tell us that, they say reference librarians are scary.” –Librarian (Focus Group)</a:t>
            </a:r>
          </a:p>
          <a:p>
            <a:endParaRPr lang="en-US" smtClean="0"/>
          </a:p>
        </p:txBody>
      </p:sp>
      <p:sp>
        <p:nvSpPr>
          <p:cNvPr id="72708" name="Slide Number Placeholder 3"/>
          <p:cNvSpPr>
            <a:spLocks noGrp="1"/>
          </p:cNvSpPr>
          <p:nvPr>
            <p:ph type="sldNum" sz="quarter" idx="5"/>
          </p:nvPr>
        </p:nvSpPr>
        <p:spPr>
          <a:noFill/>
        </p:spPr>
        <p:txBody>
          <a:bodyPr/>
          <a:lstStyle/>
          <a:p>
            <a:fld id="{DF162B41-19C6-4D56-A0BC-4F0D3A3EA320}"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r>
              <a:rPr lang="en-US" smtClean="0"/>
              <a:t>Chapter 2: Double Vision—How Users’ And Librarians’ Views on Virtual Reference Differ</a:t>
            </a:r>
          </a:p>
        </p:txBody>
      </p:sp>
      <p:sp>
        <p:nvSpPr>
          <p:cNvPr id="73732" name="Slide Number Placeholder 3"/>
          <p:cNvSpPr>
            <a:spLocks noGrp="1"/>
          </p:cNvSpPr>
          <p:nvPr>
            <p:ph type="sldNum" sz="quarter" idx="5"/>
          </p:nvPr>
        </p:nvSpPr>
        <p:spPr>
          <a:noFill/>
        </p:spPr>
        <p:txBody>
          <a:bodyPr/>
          <a:lstStyle/>
          <a:p>
            <a:fld id="{36CD514A-1549-4D9F-9AA7-CA4CEB97B99F}"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r>
              <a:rPr lang="en-US" smtClean="0"/>
              <a:t>Chapter 2: Double Vision—How Users’ And Librarians’ Views on Virtual Reference Differ</a:t>
            </a:r>
          </a:p>
        </p:txBody>
      </p:sp>
      <p:sp>
        <p:nvSpPr>
          <p:cNvPr id="74756" name="Slide Number Placeholder 3"/>
          <p:cNvSpPr>
            <a:spLocks noGrp="1"/>
          </p:cNvSpPr>
          <p:nvPr>
            <p:ph type="sldNum" sz="quarter" idx="5"/>
          </p:nvPr>
        </p:nvSpPr>
        <p:spPr>
          <a:noFill/>
        </p:spPr>
        <p:txBody>
          <a:bodyPr/>
          <a:lstStyle/>
          <a:p>
            <a:fld id="{60617A0A-8F1F-42E5-92B4-2125FFEE7C3F}"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xfrm>
            <a:off x="381000" y="4416425"/>
            <a:ext cx="6248400" cy="4575175"/>
          </a:xfrm>
          <a:noFill/>
          <a:ln/>
        </p:spPr>
        <p:txBody>
          <a:bodyPr/>
          <a:lstStyle/>
          <a:p>
            <a:r>
              <a:rPr lang="en-US" smtClean="0"/>
              <a:t>Chapter 3 “Talkin’ ‘Bout My Generation:” Millennial Vs Boomer Use of Virtual Reference</a:t>
            </a:r>
          </a:p>
          <a:p>
            <a:endParaRPr lang="en-US" smtClean="0"/>
          </a:p>
        </p:txBody>
      </p:sp>
      <p:sp>
        <p:nvSpPr>
          <p:cNvPr id="75780" name="Slide Number Placeholder 3"/>
          <p:cNvSpPr>
            <a:spLocks noGrp="1"/>
          </p:cNvSpPr>
          <p:nvPr>
            <p:ph type="sldNum" sz="quarter" idx="5"/>
          </p:nvPr>
        </p:nvSpPr>
        <p:spPr>
          <a:noFill/>
        </p:spPr>
        <p:txBody>
          <a:bodyPr/>
          <a:lstStyle/>
          <a:p>
            <a:fld id="{02A8FE85-868A-4A8F-A55C-75777C3EE0F8}"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xfrm>
            <a:off x="381000" y="4416425"/>
            <a:ext cx="6096000" cy="4422775"/>
          </a:xfrm>
          <a:noFill/>
          <a:ln/>
        </p:spPr>
        <p:txBody>
          <a:bodyPr/>
          <a:lstStyle/>
          <a:p>
            <a:r>
              <a:rPr lang="en-US" smtClean="0"/>
              <a:t>Chapter 3 “Talkin’ ‘Bout My Generation:” Millennial Vs Boomer Use of Virtual Reference</a:t>
            </a:r>
          </a:p>
          <a:p>
            <a:endParaRPr lang="en-US" smtClean="0"/>
          </a:p>
          <a:p>
            <a:r>
              <a:rPr lang="en-US" smtClean="0"/>
              <a:t>Millennial users find that VR suits their liking for immediacy, and they find 24/7 late-night and weekend availability of VR appealing. They appreciate the convenience (i.e., not having to travel to the library and being able to communicate with a librarian from their desktops), and value reliable co-browsing and interfaces that can be personalized. A vast majority of Millennial respondents would recommend VR, which they find to be much less intimidating than FtF reference exchanges.</a:t>
            </a:r>
          </a:p>
          <a:p>
            <a:r>
              <a:rPr lang="en-US" smtClean="0"/>
              <a:t>Millennial users are less concerned with format than they are with immediate delivery. They have higher than average tolerance for nonstandard grammar and punctuation, and will often settle for information that is “good enough.” While they tend to have shorter attention spans, they have broader attention ranges—their minds sometimes “leap about” like hypertext. They spend very little time using content, instead “squirreling” downloads and preferring quick chunks of information (Connaway and Dickey 2010).</a:t>
            </a:r>
          </a:p>
          <a:p>
            <a:r>
              <a:rPr lang="en-US" smtClean="0"/>
              <a:t>Google is Millennials’ overwhelming first choice for information—for screenagers and graduate students alike. For screenagers, parents and friends are their second choice; graduate students also seek human sources for help, and they include academic superiors among those sources, generally because their research tends to be more sophisticated and exhaustive.</a:t>
            </a:r>
          </a:p>
          <a:p>
            <a:endParaRPr lang="en-US" smtClean="0"/>
          </a:p>
        </p:txBody>
      </p:sp>
      <p:sp>
        <p:nvSpPr>
          <p:cNvPr id="76804" name="Slide Number Placeholder 3"/>
          <p:cNvSpPr>
            <a:spLocks noGrp="1"/>
          </p:cNvSpPr>
          <p:nvPr>
            <p:ph type="sldNum" sz="quarter" idx="5"/>
          </p:nvPr>
        </p:nvSpPr>
        <p:spPr>
          <a:noFill/>
        </p:spPr>
        <p:txBody>
          <a:bodyPr/>
          <a:lstStyle/>
          <a:p>
            <a:fld id="{B22A29D7-FEDF-4AFD-A87F-A9154599AAE0}"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r>
              <a:rPr lang="en-US" smtClean="0"/>
              <a:t>Chapter 3: “Talkin’ ‘Bout My Generation:” Millennial Vs Boomer Use of Virtual Reference</a:t>
            </a:r>
          </a:p>
          <a:p>
            <a:endParaRPr lang="en-US" sz="1400" smtClean="0"/>
          </a:p>
        </p:txBody>
      </p:sp>
      <p:sp>
        <p:nvSpPr>
          <p:cNvPr id="77828" name="Slide Number Placeholder 3"/>
          <p:cNvSpPr>
            <a:spLocks noGrp="1"/>
          </p:cNvSpPr>
          <p:nvPr>
            <p:ph type="sldNum" sz="quarter" idx="5"/>
          </p:nvPr>
        </p:nvSpPr>
        <p:spPr>
          <a:noFill/>
        </p:spPr>
        <p:txBody>
          <a:bodyPr/>
          <a:lstStyle/>
          <a:p>
            <a:fld id="{B4492408-145A-4FAE-916F-E13BC86FE448}"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US" smtClean="0"/>
              <a:t>Chapter 3 “Talkin’ ‘Bout My Generation:” Millennial Vs Boomer Use of Virtual Reference</a:t>
            </a:r>
          </a:p>
          <a:p>
            <a:endParaRPr lang="en-US" smtClean="0"/>
          </a:p>
          <a:p>
            <a:r>
              <a:rPr lang="en-US" smtClean="0"/>
              <a:t>“Lessen the intimidation factor.” – Faculty (Focus Group)</a:t>
            </a:r>
          </a:p>
          <a:p>
            <a:endParaRPr lang="en-US" smtClean="0"/>
          </a:p>
          <a:p>
            <a:r>
              <a:rPr lang="en-US" smtClean="0"/>
              <a:t>“The library is a good source if you have several months.” – Undergraduate student (Focus Group)</a:t>
            </a:r>
          </a:p>
          <a:p>
            <a:endParaRPr lang="en-US" sz="800" smtClean="0"/>
          </a:p>
          <a:p>
            <a:r>
              <a:rPr lang="en-US" smtClean="0"/>
              <a:t>“[Google] is user friendly…library catalog is not.” – Faculty (Focus Group)</a:t>
            </a:r>
          </a:p>
          <a:p>
            <a:endParaRPr lang="en-US" smtClean="0"/>
          </a:p>
          <a:p>
            <a:endParaRPr lang="en-US" smtClean="0"/>
          </a:p>
        </p:txBody>
      </p:sp>
      <p:sp>
        <p:nvSpPr>
          <p:cNvPr id="78852" name="Slide Number Placeholder 3"/>
          <p:cNvSpPr>
            <a:spLocks noGrp="1"/>
          </p:cNvSpPr>
          <p:nvPr>
            <p:ph type="sldNum" sz="quarter" idx="5"/>
          </p:nvPr>
        </p:nvSpPr>
        <p:spPr>
          <a:noFill/>
        </p:spPr>
        <p:txBody>
          <a:bodyPr/>
          <a:lstStyle/>
          <a:p>
            <a:fld id="{D4AC2684-574F-4EAA-83C3-1B93AC50136A}"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r>
              <a:rPr lang="en-US" smtClean="0"/>
              <a:t>Chapter 3: “Talkin’ ‘Bout My Generation:” Millennial Vs Boomer Use of Virtual Reference</a:t>
            </a:r>
          </a:p>
          <a:p>
            <a:endParaRPr lang="en-US" smtClean="0"/>
          </a:p>
          <a:p>
            <a:r>
              <a:rPr lang="en-US" smtClean="0"/>
              <a:t>Baby Boomers read more and use public libraries more than earlier generations. Most of them have Internet access and report that they would miss it if they could no longer use it.</a:t>
            </a:r>
          </a:p>
          <a:p>
            <a:r>
              <a:rPr lang="en-US" smtClean="0"/>
              <a:t>.</a:t>
            </a:r>
          </a:p>
        </p:txBody>
      </p:sp>
      <p:sp>
        <p:nvSpPr>
          <p:cNvPr id="79876" name="Slide Number Placeholder 3"/>
          <p:cNvSpPr>
            <a:spLocks noGrp="1"/>
          </p:cNvSpPr>
          <p:nvPr>
            <p:ph type="sldNum" sz="quarter" idx="5"/>
          </p:nvPr>
        </p:nvSpPr>
        <p:spPr>
          <a:noFill/>
        </p:spPr>
        <p:txBody>
          <a:bodyPr/>
          <a:lstStyle/>
          <a:p>
            <a:fld id="{8DFFCE59-0715-420F-B9B2-BAC5283C50E6}"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xfrm>
            <a:off x="228600" y="4267200"/>
            <a:ext cx="6477000" cy="4879975"/>
          </a:xfrm>
          <a:noFill/>
          <a:ln/>
        </p:spPr>
        <p:txBody>
          <a:bodyPr/>
          <a:lstStyle/>
          <a:p>
            <a:r>
              <a:rPr lang="en-US" smtClean="0"/>
              <a:t>Chapter 3: “Talkin’ ‘Bout My Generation:” Millennial Vs Boomer Use of Virtual Reference</a:t>
            </a:r>
          </a:p>
          <a:p>
            <a:r>
              <a:rPr lang="en-US" b="1" smtClean="0"/>
              <a:t>Recommendations</a:t>
            </a:r>
          </a:p>
          <a:p>
            <a:r>
              <a:rPr lang="en-US" smtClean="0"/>
              <a:t>So what do Millennials and Baby Boomers want from their libraries, particularly with regard to VRS?</a:t>
            </a:r>
          </a:p>
          <a:p>
            <a:r>
              <a:rPr lang="en-US" smtClean="0"/>
              <a:t>Our research suggests a few recommendations:</a:t>
            </a:r>
          </a:p>
          <a:p>
            <a:r>
              <a:rPr lang="en-US" smtClean="0"/>
              <a:t>• Libraries that offer VR should promote it explicitly, both through marketing and word-of-mouth.  All non-user groups studied indicate they would try VR if it were recommended by a trusted librarian, colleague or friend. Explicit recommendations from librarians to try VR help to reassure young people that librarians really do want them to use this type of service, and that there is a trustworthy “face” behind the technology. Promoting VR during FtF reference situations and in demonstrations during library use instruction also will help transfer the positive impressions that many users have of live library interactions into a library’s virtual spaces.</a:t>
            </a:r>
          </a:p>
          <a:p>
            <a:r>
              <a:rPr lang="en-US" smtClean="0"/>
              <a:t>• Librarians should remember that teens may be hesitant to ask questions. Teens need reassurance that their questions are welcome—this is important for both FtF and VR interactions. They are sensitive to rejection, so tread gently and choose to tell them what you can do for them rather than what you can’t.</a:t>
            </a:r>
          </a:p>
          <a:p>
            <a:r>
              <a:rPr lang="en-US" smtClean="0"/>
              <a:t>• Involve users in the development of VR to ensure that their needs and preferences are considered (Walter and Mediavilla 2005). The service should be flexible, customizable, allow for feedback, provide trusted guidance and include opportunities for social and interactive learning.</a:t>
            </a:r>
          </a:p>
          <a:p>
            <a:r>
              <a:rPr lang="en-US" smtClean="0"/>
              <a:t>• Encourage users to enter library phone numbers into their cell phones to make it easier for them to call the library for quick reference help.</a:t>
            </a:r>
          </a:p>
        </p:txBody>
      </p:sp>
      <p:sp>
        <p:nvSpPr>
          <p:cNvPr id="80900" name="Slide Number Placeholder 3"/>
          <p:cNvSpPr>
            <a:spLocks noGrp="1"/>
          </p:cNvSpPr>
          <p:nvPr>
            <p:ph type="sldNum" sz="quarter" idx="5"/>
          </p:nvPr>
        </p:nvSpPr>
        <p:spPr>
          <a:noFill/>
        </p:spPr>
        <p:txBody>
          <a:bodyPr/>
          <a:lstStyle/>
          <a:p>
            <a:fld id="{A64F2395-DFFB-4732-9090-AE33523AA9C7}"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r>
              <a:rPr lang="en-US" smtClean="0"/>
              <a:t>Chapter 4: “Way Sweet” or “Just Wrong:” Critical Factors for Virtual Reference Success</a:t>
            </a:r>
          </a:p>
          <a:p>
            <a:endParaRPr lang="en-US" smtClean="0"/>
          </a:p>
          <a:p>
            <a:endParaRPr lang="en-US" smtClean="0"/>
          </a:p>
        </p:txBody>
      </p:sp>
      <p:sp>
        <p:nvSpPr>
          <p:cNvPr id="81924" name="Slide Number Placeholder 3"/>
          <p:cNvSpPr>
            <a:spLocks noGrp="1"/>
          </p:cNvSpPr>
          <p:nvPr>
            <p:ph type="sldNum" sz="quarter" idx="5"/>
          </p:nvPr>
        </p:nvSpPr>
        <p:spPr>
          <a:noFill/>
        </p:spPr>
        <p:txBody>
          <a:bodyPr/>
          <a:lstStyle/>
          <a:p>
            <a:fld id="{7061338A-1291-4AB8-B753-4EA13A23D9C7}"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xfrm>
            <a:off x="152400" y="4416425"/>
            <a:ext cx="6858000" cy="4651375"/>
          </a:xfrm>
          <a:noFill/>
          <a:ln/>
        </p:spPr>
        <p:txBody>
          <a:bodyPr/>
          <a:lstStyle/>
          <a:p>
            <a:r>
              <a:rPr lang="en-US" sz="700" b="1" smtClean="0"/>
              <a:t>Synthesizing “Seeking Synchronicity”</a:t>
            </a:r>
          </a:p>
          <a:p>
            <a:r>
              <a:rPr lang="en-US" sz="700" smtClean="0"/>
              <a:t>Going back to 2005, our research of the use of virtual reference (VR) has had one primary goal: to deliver research-based recommendations that will improve the service that information professionals provide. The purpose of this publication is to distill several years’ and several hundred pages’ worth of work into a few very specific, easily digestible, actionable suggestions for how you can sustain and develop your VR services and systems (Radford and Connaway 2005–2008a).</a:t>
            </a:r>
          </a:p>
          <a:p>
            <a:r>
              <a:rPr lang="en-US" sz="700" smtClean="0"/>
              <a:t>As stated, this publication boils down many research projects done by many researchers, at OCLC, Rutgers University and elsewhere. For those of you interested in the long version, please take some time with the bibliography at the end of this work and especially check out the Seeking Synchronicity website http://www.oclc.org/research/activities/synchronicity/). For those of you who want the “abridged version of the short version,” here it is—what we learned, presented so you can quickly understand and apply our research findings to immediately improve your VR experiences.</a:t>
            </a:r>
          </a:p>
          <a:p>
            <a:r>
              <a:rPr lang="en-US" sz="700" b="1" smtClean="0"/>
              <a:t>What went into the original research</a:t>
            </a:r>
          </a:p>
          <a:p>
            <a:r>
              <a:rPr lang="en-US" sz="700" smtClean="0"/>
              <a:t>The project “Seeking Synchronicity: Evaluating Virtual Reference Service from User, Non-User, and Librarian Perspectives” was funded by the Institute of Museum and Library Services (IMLS); Rutgers, The State University of New Jersey; and OCLC Online Computer Library Center, Inc. It consisted of four phases of data collection and analysis, lasting from October 1, 2005 to March 29, 2008 (Radford and Connaway 2005–2008a). It used a logical sequence in the process of data collection, with each phase informing the next. A range of qualitative and quantitative methods of analysis were used.</a:t>
            </a:r>
          </a:p>
          <a:p>
            <a:endParaRPr lang="en-US" sz="700" smtClean="0"/>
          </a:p>
          <a:p>
            <a:pPr>
              <a:spcBef>
                <a:spcPct val="0"/>
              </a:spcBef>
            </a:pPr>
            <a:r>
              <a:rPr lang="en-US" sz="700" b="1" smtClean="0"/>
              <a:t>Phase I:</a:t>
            </a:r>
          </a:p>
          <a:p>
            <a:pPr>
              <a:spcBef>
                <a:spcPct val="0"/>
              </a:spcBef>
            </a:pPr>
            <a:r>
              <a:rPr lang="en-US" sz="700" smtClean="0"/>
              <a:t>We conducted a total of eight focus group interviews, two each with VRS librarians and users, and four with non-users. Three of the non-user focus group interviews were with the youngest members of the “Millennial” Generation, born between 1979 and 1994. The responses from the youngest Millennials, used here for those ages 12–18 and known as “screenagers,” (Rushkoff 1996) suggested that this group had different expectations for services and systems than the other demographic groups. The focus group sessions were transcribed, and we extracted major themes from the data. Results were used to inform construction of the online survey and telephone</a:t>
            </a:r>
          </a:p>
          <a:p>
            <a:pPr>
              <a:spcBef>
                <a:spcPct val="0"/>
              </a:spcBef>
            </a:pPr>
            <a:r>
              <a:rPr lang="en-US" sz="700" smtClean="0"/>
              <a:t>interview instruments. Millennials also were specifically recruited for the online surveys and telephone interviews.</a:t>
            </a:r>
          </a:p>
          <a:p>
            <a:r>
              <a:rPr lang="en-US" sz="700" b="1" smtClean="0"/>
              <a:t>Phase II:</a:t>
            </a:r>
          </a:p>
          <a:p>
            <a:r>
              <a:rPr lang="en-US" sz="700" smtClean="0"/>
              <a:t>We gathered VRS transcripts from the 24/7 Reference Cooperative and OCLC QuestionPointdatabases in two subphases. From July 2004 through June 2005, a random sample of 25 transcripts was taken each month from a database of nearly 264,000 VRS sessions. In addition to these 300 transcripts, a second random sample of approximately 50 transcripts was taken from a database of more than 250,000 VRS sessions for each month between December 2005 and November 2006, resulting in an additional 550 transcripts. The VRS transcripts contained a wealth of information,and these data were used to expand existing coding schemes and to construct new ones. The transcripts were analyzed for the following: interpersonal communication behaviors, accuracy, type of question, subject of question, length of interaction, type of library, wait time, and query clarification behaviors and techniques. As a direct result of the transcript analysis, we created and applied two new coding schemes, including the Query Clarification Coding Scheme and the Ready Reference Accuracy Coding Scheme.</a:t>
            </a:r>
          </a:p>
          <a:p>
            <a:r>
              <a:rPr lang="en-US" sz="700" b="1" smtClean="0"/>
              <a:t>Phase II:</a:t>
            </a:r>
          </a:p>
          <a:p>
            <a:r>
              <a:rPr lang="en-US" sz="700" smtClean="0"/>
              <a:t>We developed online survey instruments from focus group interview data, and from the initial research questions. A separate online survey was developed and pretested for each of the three cohort groups—VRS librarians, users of VRS and non-users of VRS. Participants completed a total of 496 online surveys. The respondents in each demographic category provided answers for questions that resulted in both quantitative and qualitative data. </a:t>
            </a:r>
          </a:p>
          <a:p>
            <a:r>
              <a:rPr lang="en-US" sz="700" b="1" smtClean="0"/>
              <a:t>Phase IV:</a:t>
            </a:r>
          </a:p>
          <a:p>
            <a:r>
              <a:rPr lang="en-US" sz="700" smtClean="0"/>
              <a:t>Telephone interview questions for all three groups were developed from participant responses in the focus group interviews and to the online surveys, as well as from the initial research questions. We then developed a separate set of interview questions and pretested for each of the three study groups. A total of 283 telephone interviews were completed.</a:t>
            </a:r>
          </a:p>
        </p:txBody>
      </p:sp>
      <p:sp>
        <p:nvSpPr>
          <p:cNvPr id="64516" name="Slide Number Placeholder 3"/>
          <p:cNvSpPr>
            <a:spLocks noGrp="1"/>
          </p:cNvSpPr>
          <p:nvPr>
            <p:ph type="sldNum" sz="quarter" idx="5"/>
          </p:nvPr>
        </p:nvSpPr>
        <p:spPr>
          <a:noFill/>
        </p:spPr>
        <p:txBody>
          <a:bodyPr/>
          <a:lstStyle/>
          <a:p>
            <a:fld id="{6AE58CAA-97C1-488C-A81B-6A05B6A3EEC3}"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xfrm>
            <a:off x="228600" y="4416425"/>
            <a:ext cx="6477000" cy="4498975"/>
          </a:xfrm>
          <a:noFill/>
          <a:ln/>
        </p:spPr>
        <p:txBody>
          <a:bodyPr/>
          <a:lstStyle/>
          <a:p>
            <a:r>
              <a:rPr lang="en-US" smtClean="0"/>
              <a:t>Chapter 4: “Way Sweet” or “Just Wrong:” Critical Factors for Virtual Reference Success</a:t>
            </a:r>
          </a:p>
          <a:p>
            <a:endParaRPr lang="en-US" smtClean="0"/>
          </a:p>
          <a:p>
            <a:r>
              <a:rPr lang="en-US" smtClean="0"/>
              <a:t>In order to find out what users most highly value (or dislike) about VR, we asked VRS librarians and users these CI questions:</a:t>
            </a:r>
          </a:p>
          <a:p>
            <a:r>
              <a:rPr lang="en-US" smtClean="0"/>
              <a:t>• Think about one experience in which you felt a chat reference encounter achieved (or did</a:t>
            </a:r>
          </a:p>
          <a:p>
            <a:r>
              <a:rPr lang="en-US" smtClean="0"/>
              <a:t>not achieve) a positive result.</a:t>
            </a:r>
          </a:p>
          <a:p>
            <a:r>
              <a:rPr lang="en-US" smtClean="0"/>
              <a:t>• Describe the circumstances and nature of the reference query.</a:t>
            </a:r>
          </a:p>
          <a:p>
            <a:r>
              <a:rPr lang="en-US" smtClean="0"/>
              <a:t>• Describe why you felt this encounter was (was not) a success.</a:t>
            </a:r>
          </a:p>
          <a:p>
            <a:r>
              <a:rPr lang="en-US" smtClean="0"/>
              <a:t>We also added an additional question for the VRS users:</a:t>
            </a:r>
          </a:p>
          <a:p>
            <a:r>
              <a:rPr lang="en-US" smtClean="0"/>
              <a:t>• Did the chat format help your experience to be successful/unsuccessful? If yes, how?</a:t>
            </a:r>
          </a:p>
          <a:p>
            <a:endParaRPr lang="en-US" smtClean="0"/>
          </a:p>
          <a:p>
            <a:r>
              <a:rPr lang="en-US" smtClean="0"/>
              <a:t>For non-users of VRS, the questions were very similar, but they solicited comment on the other reference format(s) the non-users experienced, including face-to-face (FtF), phone, e‑mail and SMS text messaging.</a:t>
            </a:r>
          </a:p>
        </p:txBody>
      </p:sp>
      <p:sp>
        <p:nvSpPr>
          <p:cNvPr id="82948" name="Slide Number Placeholder 3"/>
          <p:cNvSpPr>
            <a:spLocks noGrp="1"/>
          </p:cNvSpPr>
          <p:nvPr>
            <p:ph type="sldNum" sz="quarter" idx="5"/>
          </p:nvPr>
        </p:nvSpPr>
        <p:spPr>
          <a:noFill/>
        </p:spPr>
        <p:txBody>
          <a:bodyPr/>
          <a:lstStyle/>
          <a:p>
            <a:fld id="{6DC7C8D1-1C80-42E8-B070-E6DAAF080EE7}"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xfrm>
            <a:off x="701675" y="4416425"/>
            <a:ext cx="5927725" cy="4183063"/>
          </a:xfrm>
          <a:noFill/>
          <a:ln/>
        </p:spPr>
        <p:txBody>
          <a:bodyPr/>
          <a:lstStyle/>
          <a:p>
            <a:r>
              <a:rPr lang="en-US" smtClean="0"/>
              <a:t>Chapter 4: “Way Sweet” or “Just Wrong:” Critical Factors for Virtual Reference Success</a:t>
            </a:r>
          </a:p>
          <a:p>
            <a:endParaRPr lang="en-US" sz="1400" smtClean="0"/>
          </a:p>
        </p:txBody>
      </p:sp>
      <p:sp>
        <p:nvSpPr>
          <p:cNvPr id="83972" name="Slide Number Placeholder 3"/>
          <p:cNvSpPr>
            <a:spLocks noGrp="1"/>
          </p:cNvSpPr>
          <p:nvPr>
            <p:ph type="sldNum" sz="quarter" idx="5"/>
          </p:nvPr>
        </p:nvSpPr>
        <p:spPr>
          <a:noFill/>
        </p:spPr>
        <p:txBody>
          <a:bodyPr/>
          <a:lstStyle/>
          <a:p>
            <a:fld id="{DCA07326-13D9-4A0D-9DF9-2FAADD975B5C}"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r>
              <a:rPr lang="en-US" smtClean="0"/>
              <a:t>Chapter 4: “Way Sweet” or “Just Wrong:” Critical Factors for Virtual Reference Success</a:t>
            </a:r>
          </a:p>
          <a:p>
            <a:endParaRPr lang="en-US" smtClean="0"/>
          </a:p>
          <a:p>
            <a:endParaRPr lang="en-US" smtClean="0"/>
          </a:p>
        </p:txBody>
      </p:sp>
      <p:sp>
        <p:nvSpPr>
          <p:cNvPr id="84996" name="Slide Number Placeholder 3"/>
          <p:cNvSpPr>
            <a:spLocks noGrp="1"/>
          </p:cNvSpPr>
          <p:nvPr>
            <p:ph type="sldNum" sz="quarter" idx="5"/>
          </p:nvPr>
        </p:nvSpPr>
        <p:spPr>
          <a:noFill/>
        </p:spPr>
        <p:txBody>
          <a:bodyPr/>
          <a:lstStyle/>
          <a:p>
            <a:fld id="{A6CC0AF8-2AB5-4870-B555-2BE271123EBC}"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r>
              <a:rPr lang="en-US" smtClean="0"/>
              <a:t>Chapter 4: “Way Sweet” or “Just Wrong:” Critical Factors for Virtual Reference Success</a:t>
            </a:r>
          </a:p>
          <a:p>
            <a:endParaRPr lang="en-US" smtClean="0"/>
          </a:p>
          <a:p>
            <a:r>
              <a:rPr lang="en-US" smtClean="0"/>
              <a:t>It also is vitally important to remember to “show your smile” in VR. As far as relationships go, many factors contribute to a positive VR interaction. These include interpersonal issues such as attitude, relationship quality and rituals of polite behavior; skill-related factors, such as the ability to teach, convey information and demonstrate knowledge; and convenience/ease of use.</a:t>
            </a:r>
          </a:p>
          <a:p>
            <a:endParaRPr lang="en-US" smtClean="0"/>
          </a:p>
        </p:txBody>
      </p:sp>
      <p:sp>
        <p:nvSpPr>
          <p:cNvPr id="86020" name="Slide Number Placeholder 3"/>
          <p:cNvSpPr>
            <a:spLocks noGrp="1"/>
          </p:cNvSpPr>
          <p:nvPr>
            <p:ph type="sldNum" sz="quarter" idx="5"/>
          </p:nvPr>
        </p:nvSpPr>
        <p:spPr>
          <a:noFill/>
        </p:spPr>
        <p:txBody>
          <a:bodyPr/>
          <a:lstStyle/>
          <a:p>
            <a:fld id="{F1162D76-2F42-451C-AB4C-E7D3C0DB41D4}"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r>
              <a:rPr lang="en-US" smtClean="0"/>
              <a:t>Chapter 4: “Way Sweet” or “Just Wrong:” Critical Factors for Virtual Reference Success</a:t>
            </a:r>
          </a:p>
          <a:p>
            <a:endParaRPr lang="en-US" smtClean="0"/>
          </a:p>
        </p:txBody>
      </p:sp>
      <p:sp>
        <p:nvSpPr>
          <p:cNvPr id="87044" name="Slide Number Placeholder 3"/>
          <p:cNvSpPr>
            <a:spLocks noGrp="1"/>
          </p:cNvSpPr>
          <p:nvPr>
            <p:ph type="sldNum" sz="quarter" idx="5"/>
          </p:nvPr>
        </p:nvSpPr>
        <p:spPr>
          <a:noFill/>
        </p:spPr>
        <p:txBody>
          <a:bodyPr/>
          <a:lstStyle/>
          <a:p>
            <a:fld id="{5B7854AB-8979-4A62-B697-21386C07A134}"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r>
              <a:rPr lang="en-US" smtClean="0"/>
              <a:t>Chapter 4: “Way Sweet” or “Just Wrong:” Critical Factors for Virtual Reference Success</a:t>
            </a:r>
          </a:p>
          <a:p>
            <a:endParaRPr lang="en-US" smtClean="0"/>
          </a:p>
          <a:p>
            <a:endParaRPr lang="en-US" smtClean="0"/>
          </a:p>
        </p:txBody>
      </p:sp>
      <p:sp>
        <p:nvSpPr>
          <p:cNvPr id="88068" name="Slide Number Placeholder 3"/>
          <p:cNvSpPr>
            <a:spLocks noGrp="1"/>
          </p:cNvSpPr>
          <p:nvPr>
            <p:ph type="sldNum" sz="quarter" idx="5"/>
          </p:nvPr>
        </p:nvSpPr>
        <p:spPr>
          <a:noFill/>
        </p:spPr>
        <p:txBody>
          <a:bodyPr/>
          <a:lstStyle/>
          <a:p>
            <a:fld id="{99E21AFB-DF76-4C5F-8BC6-5F4BEC116386}"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152400" y="4416425"/>
            <a:ext cx="6705600" cy="4575175"/>
          </a:xfrm>
        </p:spPr>
        <p:txBody>
          <a:bodyPr>
            <a:normAutofit fontScale="92500" lnSpcReduction="10000"/>
          </a:bodyPr>
          <a:lstStyle/>
          <a:p>
            <a:pPr>
              <a:defRPr/>
            </a:pPr>
            <a:r>
              <a:rPr lang="en-US" dirty="0" smtClean="0"/>
              <a:t>Chapter 4: “Way Sweet” or “Just Wrong:” Critical Factors for Virtual Reference Success</a:t>
            </a:r>
          </a:p>
          <a:p>
            <a:pPr>
              <a:defRPr/>
            </a:pPr>
            <a:endParaRPr lang="en-US" dirty="0" smtClean="0"/>
          </a:p>
          <a:p>
            <a:pPr>
              <a:defRPr/>
            </a:pPr>
            <a:r>
              <a:rPr lang="en-US" dirty="0" smtClean="0"/>
              <a:t>This leads us to the following recommendations when it comes to establishing positive VR interactions:</a:t>
            </a:r>
          </a:p>
          <a:p>
            <a:pPr>
              <a:defRPr/>
            </a:pPr>
            <a:r>
              <a:rPr lang="en-US" b="1" dirty="0" smtClean="0"/>
              <a:t>First, provide specific and accurate answers. </a:t>
            </a:r>
            <a:r>
              <a:rPr lang="en-US" dirty="0" smtClean="0"/>
              <a:t>The fastest way to turn off a user to your VR service is to give poorly researched, sloppy or vague information.</a:t>
            </a:r>
          </a:p>
          <a:p>
            <a:pPr>
              <a:defRPr/>
            </a:pPr>
            <a:r>
              <a:rPr lang="en-US" b="1" dirty="0" smtClean="0"/>
              <a:t>Take your time. </a:t>
            </a:r>
            <a:r>
              <a:rPr lang="en-US" dirty="0" smtClean="0"/>
              <a:t>Users are open to waiting for quality information, especially if the librarian asks them politely to be patient and sets accurate expectations about how long the process will take. When possible, connect users to a specialist and/or give a referral to a subject specialist as appropriate.</a:t>
            </a:r>
          </a:p>
          <a:p>
            <a:pPr>
              <a:defRPr/>
            </a:pPr>
            <a:r>
              <a:rPr lang="en-US" b="1" dirty="0" smtClean="0"/>
              <a:t>Pay attention to the “close.” </a:t>
            </a:r>
            <a:r>
              <a:rPr lang="en-US" dirty="0" smtClean="0"/>
              <a:t>Users report a negative reaction to an abrupt ending to the VR interview and to feeling that the librarian was limiting their time. Be personal in your closing rather than just pushing an impersonal script. Adding a “Bye, take care” or other similar, informal closing is recommended.</a:t>
            </a:r>
          </a:p>
          <a:p>
            <a:pPr>
              <a:defRPr/>
            </a:pPr>
            <a:r>
              <a:rPr lang="en-US" b="1" dirty="0" smtClean="0"/>
              <a:t>Always, always, always be pleasant and polite</a:t>
            </a:r>
            <a:r>
              <a:rPr lang="en-US" dirty="0" smtClean="0"/>
              <a:t>. In almost every society, admitting ignorance and asking for help is considered a passive and “needy” activity. In </a:t>
            </a:r>
            <a:r>
              <a:rPr lang="en-US" dirty="0" err="1" smtClean="0"/>
              <a:t>FtF</a:t>
            </a:r>
            <a:r>
              <a:rPr lang="en-US" dirty="0" smtClean="0"/>
              <a:t> encounters, much of the negative social stigma associated with asking questions can be mitigated by normal, friendly, inviting behavior on the part of the librarian. In VR situations, though, many of the positive emotional and social cues are missing. A response that a VR librarian intends to be simply concise can be interpreted as brusque or rude. Taking the time to add encouraging remarks, asking for patience, using a pleasant greeting and personal closing, and explaining what’s going on are all ways to “sound” friendly when you can’t do so in person. Use your basic service excellence skills.</a:t>
            </a:r>
          </a:p>
          <a:p>
            <a:pPr>
              <a:defRPr/>
            </a:pPr>
            <a:r>
              <a:rPr lang="en-US" dirty="0" smtClean="0"/>
              <a:t>These recommendations are appropriate, of course, for any VR interaction. They are especially important, though, for creating positive reference interactions. For example, ask the user if this is the first time using VR. If it is, there’s a very good chance that you’re about to determine their attitude about the service for a long time to come. The absolute definition of a “win” is simple—do they come back to use the service again? Do they recommend VRS to their friends? If they have had positive encounters they will come back and they will tell others to try VRS.</a:t>
            </a:r>
            <a:endParaRPr lang="en-US" dirty="0"/>
          </a:p>
        </p:txBody>
      </p:sp>
      <p:sp>
        <p:nvSpPr>
          <p:cNvPr id="89092" name="Slide Number Placeholder 3"/>
          <p:cNvSpPr>
            <a:spLocks noGrp="1"/>
          </p:cNvSpPr>
          <p:nvPr>
            <p:ph type="sldNum" sz="quarter" idx="5"/>
          </p:nvPr>
        </p:nvSpPr>
        <p:spPr>
          <a:noFill/>
        </p:spPr>
        <p:txBody>
          <a:bodyPr/>
          <a:lstStyle/>
          <a:p>
            <a:fld id="{8D1B5C5B-1609-42E8-A90D-B5024F2AE004}"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228600" y="4416425"/>
            <a:ext cx="6553200" cy="4651375"/>
          </a:xfrm>
        </p:spPr>
        <p:txBody>
          <a:bodyPr>
            <a:normAutofit fontScale="85000" lnSpcReduction="20000"/>
          </a:bodyPr>
          <a:lstStyle/>
          <a:p>
            <a:pPr>
              <a:defRPr/>
            </a:pPr>
            <a:r>
              <a:rPr lang="en-US" dirty="0" smtClean="0"/>
              <a:t>Chapter 5:  Questions About Questions—The Importance of Query Clarification </a:t>
            </a:r>
          </a:p>
          <a:p>
            <a:pPr>
              <a:defRPr/>
            </a:pPr>
            <a:endParaRPr lang="en-US" dirty="0" smtClean="0"/>
          </a:p>
          <a:p>
            <a:pPr>
              <a:defRPr/>
            </a:pPr>
            <a:r>
              <a:rPr lang="en-US" b="1" dirty="0" smtClean="0"/>
              <a:t>What’s Effective</a:t>
            </a:r>
          </a:p>
          <a:p>
            <a:pPr>
              <a:defRPr/>
            </a:pPr>
            <a:r>
              <a:rPr lang="en-US" b="1" dirty="0" smtClean="0"/>
              <a:t>Query clarification is needed</a:t>
            </a:r>
            <a:r>
              <a:rPr lang="en-US" dirty="0" smtClean="0"/>
              <a:t>: Our analysis revealed that only 4% (24) of interactions did not need some type of additional dialogue to further define the question. And librarians are asking questions for clarification; 74% (438) of librarians asked clarifying questions in VR encounters. This rate is higher than those reported in </a:t>
            </a:r>
            <a:r>
              <a:rPr lang="en-US" dirty="0" err="1" smtClean="0"/>
              <a:t>FtF</a:t>
            </a:r>
            <a:r>
              <a:rPr lang="en-US" dirty="0" smtClean="0"/>
              <a:t> reference studies, which find that query clarification is done in between 45–60% of interactions (</a:t>
            </a:r>
            <a:r>
              <a:rPr lang="en-US" dirty="0" err="1" smtClean="0"/>
              <a:t>Gers</a:t>
            </a:r>
            <a:r>
              <a:rPr lang="en-US" dirty="0" smtClean="0"/>
              <a:t> and Seward 1985; Dewdney and Ross 1994; Ross and </a:t>
            </a:r>
            <a:r>
              <a:rPr lang="en-US" dirty="0" err="1" smtClean="0"/>
              <a:t>Nilsen</a:t>
            </a:r>
            <a:r>
              <a:rPr lang="en-US" dirty="0" smtClean="0"/>
              <a:t> 2000). </a:t>
            </a:r>
          </a:p>
          <a:p>
            <a:pPr>
              <a:defRPr/>
            </a:pPr>
            <a:endParaRPr lang="en-US" dirty="0" smtClean="0"/>
          </a:p>
          <a:p>
            <a:pPr>
              <a:defRPr/>
            </a:pPr>
            <a:r>
              <a:rPr lang="en-US" b="1" dirty="0" smtClean="0"/>
              <a:t>Query clarification improves the quality of VR answers</a:t>
            </a:r>
            <a:r>
              <a:rPr lang="en-US" dirty="0" smtClean="0"/>
              <a:t>: Our research reports that 73% (72 of 98 questions) of correctly answered, ready-reference questions were clarified as opposed to 21% (21 of 98 questions) that were correctly answered without clarification. So asking questions definitely boosts accuracy.</a:t>
            </a:r>
          </a:p>
          <a:p>
            <a:pPr>
              <a:defRPr/>
            </a:pPr>
            <a:r>
              <a:rPr lang="en-US" b="1" dirty="0" smtClean="0"/>
              <a:t>A variety of clarifying questions</a:t>
            </a:r>
            <a:r>
              <a:rPr lang="en-US" dirty="0" smtClean="0"/>
              <a:t>: Almost half (45%, 196 of 436 respondents) of the VR librarians we studied sought additional subject information, while about a third (31%, 135) asked for more background on the question, such as deadline and project requirements. One-fifth (87) verified their understanding of the question by restating it, and 19% (83) asked which sources and search strategies had already been tried by the user. More than 10% (48) asked about both the type of resources desired—book, article, online information—and the depth of information needed— summary or detailed history. Only 4% (17) of librarians asked whether the user wanted to be referred to a subject expert or another library or librarian.</a:t>
            </a:r>
          </a:p>
          <a:p>
            <a:pPr>
              <a:defRPr/>
            </a:pPr>
            <a:r>
              <a:rPr lang="en-US" b="1" dirty="0" smtClean="0"/>
              <a:t>Clarifying questions from users. </a:t>
            </a:r>
            <a:r>
              <a:rPr lang="en-US" dirty="0" smtClean="0"/>
              <a:t>Our transcript analysis provided a unique opportunity for us to study the behavior of both librarians and users in the back and forth of the VR encounter. Our research is among the first to study query clarification by users as well as librarians. We found that users engaged in clarification 22% (130) of the time by offering additional information about the question. Users offered information both in response to librarians’ questions and spontaneously, without librarian prompting. More than half (52%, 69) offered additional subject information while 24% (32) provided background information, such as class- or grade-level data. One-fifth of users (20%, 26) elaborated on the amount of information needed and 14% (18) revealed the sources and search strategies they already had used. </a:t>
            </a:r>
          </a:p>
          <a:p>
            <a:pPr>
              <a:defRPr/>
            </a:pPr>
            <a:r>
              <a:rPr lang="en-US" b="1" dirty="0" smtClean="0"/>
              <a:t>Verifying that needs are met: </a:t>
            </a:r>
            <a:r>
              <a:rPr lang="en-US" dirty="0" smtClean="0"/>
              <a:t>More than half (52%, 219) of the librarians who clarified the user’s question closed the interview with “Does this completely answer your question?” or some variant of that question. This has proven to be a tried and true strategy for increasing user satisfaction in </a:t>
            </a:r>
            <a:r>
              <a:rPr lang="en-US" dirty="0" err="1" smtClean="0"/>
              <a:t>FtF</a:t>
            </a:r>
            <a:r>
              <a:rPr lang="en-US" dirty="0" smtClean="0"/>
              <a:t> reference research (Ross, </a:t>
            </a:r>
            <a:r>
              <a:rPr lang="en-US" dirty="0" err="1" smtClean="0"/>
              <a:t>Nilsen</a:t>
            </a:r>
            <a:r>
              <a:rPr lang="en-US" dirty="0" smtClean="0"/>
              <a:t>, and Radford 2009).</a:t>
            </a:r>
          </a:p>
          <a:p>
            <a:pPr>
              <a:defRPr/>
            </a:pPr>
            <a:endParaRPr lang="en-US" dirty="0" smtClean="0"/>
          </a:p>
        </p:txBody>
      </p:sp>
      <p:sp>
        <p:nvSpPr>
          <p:cNvPr id="90116" name="Slide Number Placeholder 3"/>
          <p:cNvSpPr>
            <a:spLocks noGrp="1"/>
          </p:cNvSpPr>
          <p:nvPr>
            <p:ph type="sldNum" sz="quarter" idx="5"/>
          </p:nvPr>
        </p:nvSpPr>
        <p:spPr>
          <a:noFill/>
        </p:spPr>
        <p:txBody>
          <a:bodyPr/>
          <a:lstStyle/>
          <a:p>
            <a:fld id="{B2412BD7-901E-4E81-B677-780124F10895}"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152400" y="4416425"/>
            <a:ext cx="6705600" cy="4575175"/>
          </a:xfrm>
        </p:spPr>
        <p:txBody>
          <a:bodyPr>
            <a:normAutofit fontScale="92500" lnSpcReduction="10000"/>
          </a:bodyPr>
          <a:lstStyle/>
          <a:p>
            <a:pPr>
              <a:defRPr/>
            </a:pPr>
            <a:r>
              <a:rPr lang="en-US" dirty="0" smtClean="0"/>
              <a:t>Chapter 5  Questions About Questions—The Importance of Query Clarification </a:t>
            </a:r>
          </a:p>
          <a:p>
            <a:pPr>
              <a:defRPr/>
            </a:pPr>
            <a:endParaRPr lang="en-US" b="1" dirty="0" smtClean="0"/>
          </a:p>
          <a:p>
            <a:pPr>
              <a:defRPr/>
            </a:pPr>
            <a:r>
              <a:rPr lang="en-US" b="1" dirty="0" smtClean="0"/>
              <a:t>What’s Not Effective</a:t>
            </a:r>
          </a:p>
          <a:p>
            <a:pPr>
              <a:defRPr/>
            </a:pPr>
            <a:r>
              <a:rPr lang="en-US" b="1" dirty="0" smtClean="0"/>
              <a:t>Using “closed” questions in online interactions with users</a:t>
            </a:r>
            <a:r>
              <a:rPr lang="en-US" dirty="0" smtClean="0"/>
              <a:t>: Librarians used closed questions (67%, 569) twice as often as open questions (33%, 285) as a clarifying technique, which suggests that librarians may be worried about time pressure and may be rushing to closed questions too quickly. Meanwhile open questions used to refine heir understanding of the questioner’s information needs in the </a:t>
            </a:r>
            <a:r>
              <a:rPr lang="en-US" dirty="0" err="1" smtClean="0"/>
              <a:t>presearch</a:t>
            </a:r>
            <a:r>
              <a:rPr lang="en-US" dirty="0" smtClean="0"/>
              <a:t> stage of the VR interaction is seen in our sample to actually save time. Librarians who do not clarify before searching may go on a wild goose chase for the wrong information. School or work assignments (“imposed queries”) (Gross 1995, 1997), which may not be open to the same question negotiation techniques as personal information needs (“self-generated queries”) (Gross 1999), were 26% (151 of 592 interactions) of the analyzed chat reference interactions. Of the 26% (151), 24% (36) were school or academic assignments. A slightly higher number of interactions (29%, 171 of 592 interactions) were self-generated queries. Query type—imposed or self-generated—could not be determined 46% (270 of 592 interactions) of the time, which indicates that librarians did not clarify by asking about query type in almost half of the interactions we analyzed.</a:t>
            </a:r>
          </a:p>
          <a:p>
            <a:pPr>
              <a:defRPr/>
            </a:pPr>
            <a:r>
              <a:rPr lang="en-US" b="1" dirty="0" smtClean="0"/>
              <a:t>Not clarifying reference questions</a:t>
            </a:r>
            <a:r>
              <a:rPr lang="en-US" dirty="0" smtClean="0"/>
              <a:t>: A review of one reference transaction illustrates why asking a user for more information is not only good practice but also important for service excellence. In this case, the user asked: “if a 15 year old can start diving classes now.” After saying, “One moment please. I will see what I can find,” the librarian begins to search and then, after several minutes, replies: “After looking at a few websites it seems that beginning scuba diving classes start at age 12 to 16. It depends on how good a swimmer the person is. As a scuba diver myself I think the age range sounds right.” The user then responds: “I don’t want scuba diving classes I want driving classes.” Although the user typed the word “diving” instead of “driving,” to trigger the misunderstanding, the librarian wasted valuable time searching when a quick clarification via a closed question (e.g., “Do you mean scuba diving or sky diving?”) would have immediately revealed the typo. Later the user grows impatient with waiting for a reply and logs off abruptly.</a:t>
            </a:r>
          </a:p>
          <a:p>
            <a:pPr>
              <a:defRPr/>
            </a:pPr>
            <a:endParaRPr lang="en-US" dirty="0"/>
          </a:p>
        </p:txBody>
      </p:sp>
      <p:sp>
        <p:nvSpPr>
          <p:cNvPr id="91140" name="Slide Number Placeholder 3"/>
          <p:cNvSpPr>
            <a:spLocks noGrp="1"/>
          </p:cNvSpPr>
          <p:nvPr>
            <p:ph type="sldNum" sz="quarter" idx="5"/>
          </p:nvPr>
        </p:nvSpPr>
        <p:spPr>
          <a:noFill/>
        </p:spPr>
        <p:txBody>
          <a:bodyPr/>
          <a:lstStyle/>
          <a:p>
            <a:fld id="{34E10EE7-0F88-40E4-89F0-C5E084338CCD}"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xfrm>
            <a:off x="381000" y="4416425"/>
            <a:ext cx="6477000" cy="4183063"/>
          </a:xfrm>
          <a:noFill/>
          <a:ln/>
        </p:spPr>
        <p:txBody>
          <a:bodyPr/>
          <a:lstStyle/>
          <a:p>
            <a:r>
              <a:rPr lang="en-US" sz="1400" smtClean="0"/>
              <a:t>Chapter 6 The Convenience Factor—Easy Is as Easy Does</a:t>
            </a:r>
          </a:p>
          <a:p>
            <a:endParaRPr lang="en-US" smtClean="0"/>
          </a:p>
          <a:p>
            <a:r>
              <a:rPr lang="en-US" smtClean="0"/>
              <a:t>What’s Effective</a:t>
            </a:r>
          </a:p>
          <a:p>
            <a:r>
              <a:rPr lang="en-US" smtClean="0"/>
              <a:t>• Ease of the Web. Users believe the Web is fast and easy, providing immediate access to information and giving them what they want.</a:t>
            </a:r>
          </a:p>
          <a:p>
            <a:r>
              <a:rPr lang="en-US" smtClean="0"/>
              <a:t>• Online full‑text journal articles. Users are not lazy when they rely on full-text articles. They want easy access to information now.</a:t>
            </a:r>
          </a:p>
          <a:p>
            <a:r>
              <a:rPr lang="en-US" smtClean="0"/>
              <a:t>• 24x7 availability. Users want convenient access to information.</a:t>
            </a:r>
          </a:p>
          <a:p>
            <a:r>
              <a:rPr lang="en-US" smtClean="0"/>
              <a:t>• Search engines. Users value simplicity.</a:t>
            </a:r>
          </a:p>
        </p:txBody>
      </p:sp>
      <p:sp>
        <p:nvSpPr>
          <p:cNvPr id="92164" name="Slide Number Placeholder 3"/>
          <p:cNvSpPr>
            <a:spLocks noGrp="1"/>
          </p:cNvSpPr>
          <p:nvPr>
            <p:ph type="sldNum" sz="quarter" idx="5"/>
          </p:nvPr>
        </p:nvSpPr>
        <p:spPr>
          <a:noFill/>
        </p:spPr>
        <p:txBody>
          <a:bodyPr/>
          <a:lstStyle/>
          <a:p>
            <a:fld id="{DEE7CECC-43FC-4CB9-9029-95DEBCC2EB06}"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xfrm>
            <a:off x="228600" y="4416425"/>
            <a:ext cx="6553200" cy="4651375"/>
          </a:xfrm>
          <a:noFill/>
          <a:ln/>
        </p:spPr>
        <p:txBody>
          <a:bodyPr/>
          <a:lstStyle/>
          <a:p>
            <a:r>
              <a:rPr lang="en-US" smtClean="0"/>
              <a:t>Chapter 1: Pull, Not Push—Attracting Potential Users</a:t>
            </a:r>
            <a:endParaRPr lang="en-US" b="1" smtClean="0"/>
          </a:p>
          <a:p>
            <a:endParaRPr lang="en-US" b="1" smtClean="0"/>
          </a:p>
          <a:p>
            <a:r>
              <a:rPr lang="en-US" b="1" smtClean="0"/>
              <a:t>What’s Hot and What’s Not</a:t>
            </a:r>
          </a:p>
          <a:p>
            <a:r>
              <a:rPr lang="en-US" smtClean="0"/>
              <a:t>While the people we interviewed and surveyed for our studies reported many reasons for not using VR, several stand out as worthy of focus if we are to try to encourage more use of these services:</a:t>
            </a:r>
          </a:p>
          <a:p>
            <a:r>
              <a:rPr lang="en-US" b="1" smtClean="0"/>
              <a:t>• Preference for FtF Service. </a:t>
            </a:r>
            <a:r>
              <a:rPr lang="en-US" smtClean="0"/>
              <a:t>Many users have great relationships with reference librarians that have developed in traditional settings. This makes the value proposition of VR one that </a:t>
            </a:r>
            <a:r>
              <a:rPr lang="en-US" b="1" smtClean="0"/>
              <a:t>“</a:t>
            </a:r>
            <a:r>
              <a:rPr lang="en-US" smtClean="0"/>
              <a:t>can sometimes compete with, rather than augment, FtF reference.”</a:t>
            </a:r>
          </a:p>
          <a:p>
            <a:r>
              <a:rPr lang="en-US" b="1" smtClean="0"/>
              <a:t>• They don’t know it exists. </a:t>
            </a:r>
            <a:r>
              <a:rPr lang="en-US" smtClean="0"/>
              <a:t>Many users are simply unfamiliar with available VRS and the technology and information available through these services.</a:t>
            </a:r>
          </a:p>
          <a:p>
            <a:r>
              <a:rPr lang="en-US" b="1" smtClean="0"/>
              <a:t>• VR is an unknown or unfamiliar format</a:t>
            </a:r>
            <a:r>
              <a:rPr lang="en-US" smtClean="0"/>
              <a:t>. Users may lack comfort with the chat format, which may be attributed to demographic factors, such as age and socio-economic and educational levels, and experience with technology and chat services.</a:t>
            </a:r>
          </a:p>
          <a:p>
            <a:r>
              <a:rPr lang="en-US" smtClean="0"/>
              <a:t>Other notable reasons:</a:t>
            </a:r>
          </a:p>
          <a:p>
            <a:r>
              <a:rPr lang="en-US" smtClean="0"/>
              <a:t>• Equating chat reference with a generic online chat room in which they might encounter</a:t>
            </a:r>
          </a:p>
          <a:p>
            <a:r>
              <a:rPr lang="en-US" smtClean="0"/>
              <a:t>unknown strangers.</a:t>
            </a:r>
          </a:p>
          <a:p>
            <a:r>
              <a:rPr lang="en-US" smtClean="0"/>
              <a:t>• Being negatively evaluated by a librarian; possible embarrassment.</a:t>
            </a:r>
          </a:p>
          <a:p>
            <a:r>
              <a:rPr lang="en-US" smtClean="0"/>
              <a:t>• Having reference transcripts revealed (e.g., to professors).</a:t>
            </a:r>
          </a:p>
        </p:txBody>
      </p:sp>
      <p:sp>
        <p:nvSpPr>
          <p:cNvPr id="65540" name="Slide Number Placeholder 3"/>
          <p:cNvSpPr>
            <a:spLocks noGrp="1"/>
          </p:cNvSpPr>
          <p:nvPr>
            <p:ph type="sldNum" sz="quarter" idx="5"/>
          </p:nvPr>
        </p:nvSpPr>
        <p:spPr>
          <a:noFill/>
        </p:spPr>
        <p:txBody>
          <a:bodyPr/>
          <a:lstStyle/>
          <a:p>
            <a:fld id="{DD666CCE-CCF9-4210-9483-5E9027804A8E}"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r>
              <a:rPr lang="en-US" smtClean="0"/>
              <a:t>Chapter 6: The Convenience Factor—Easy Is as Easy Does</a:t>
            </a:r>
          </a:p>
          <a:p>
            <a:endParaRPr lang="en-US" b="1" smtClean="0"/>
          </a:p>
          <a:p>
            <a:r>
              <a:rPr lang="en-US" b="1" smtClean="0"/>
              <a:t>What’s Not Effective</a:t>
            </a:r>
          </a:p>
          <a:p>
            <a:r>
              <a:rPr lang="en-US" b="1" smtClean="0"/>
              <a:t>• Difficulty of library systems. </a:t>
            </a:r>
            <a:r>
              <a:rPr lang="en-US" smtClean="0"/>
              <a:t>Researchers (students and faculty) find libraries frustrating and try to avoid them.</a:t>
            </a:r>
          </a:p>
          <a:p>
            <a:r>
              <a:rPr lang="en-US" b="1" smtClean="0"/>
              <a:t>• Print articles. </a:t>
            </a:r>
            <a:r>
              <a:rPr lang="en-US" smtClean="0"/>
              <a:t>People think it is less convenient to physically access print articles.</a:t>
            </a:r>
          </a:p>
          <a:p>
            <a:r>
              <a:rPr lang="en-US" b="1" smtClean="0"/>
              <a:t>• Limited hours, distance to the library. </a:t>
            </a:r>
            <a:r>
              <a:rPr lang="en-US" smtClean="0"/>
              <a:t>Some individuals believe the library presents barriers to their access to information.</a:t>
            </a:r>
          </a:p>
        </p:txBody>
      </p:sp>
      <p:sp>
        <p:nvSpPr>
          <p:cNvPr id="93188" name="Slide Number Placeholder 3"/>
          <p:cNvSpPr>
            <a:spLocks noGrp="1"/>
          </p:cNvSpPr>
          <p:nvPr>
            <p:ph type="sldNum" sz="quarter" idx="5"/>
          </p:nvPr>
        </p:nvSpPr>
        <p:spPr>
          <a:noFill/>
        </p:spPr>
        <p:txBody>
          <a:bodyPr/>
          <a:lstStyle/>
          <a:p>
            <a:fld id="{B9F396AF-7E98-4AA1-AF9D-BF8AD963409A}"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xfrm>
            <a:off x="304800" y="4416425"/>
            <a:ext cx="6400800" cy="4183063"/>
          </a:xfrm>
          <a:noFill/>
          <a:ln/>
        </p:spPr>
        <p:txBody>
          <a:bodyPr/>
          <a:lstStyle/>
          <a:p>
            <a:r>
              <a:rPr lang="en-US" smtClean="0"/>
              <a:t>Chapter 6: The Convenience Factor—Easy Is as Easy Does</a:t>
            </a:r>
          </a:p>
          <a:p>
            <a:endParaRPr lang="en-US" smtClean="0"/>
          </a:p>
          <a:p>
            <a:r>
              <a:rPr lang="en-US" smtClean="0"/>
              <a:t>“The convenience is still better online than in person, you don’t have to make trips to the library.” – Millennial (User Telephone Interview)</a:t>
            </a:r>
          </a:p>
          <a:p>
            <a:endParaRPr lang="en-US" smtClean="0"/>
          </a:p>
          <a:p>
            <a:r>
              <a:rPr lang="en-US" smtClean="0"/>
              <a:t>“Google, I don’t have to know, I go to one spot.” – Graduate student (Focus Group)</a:t>
            </a:r>
          </a:p>
          <a:p>
            <a:endParaRPr lang="en-US" smtClean="0"/>
          </a:p>
          <a:p>
            <a:r>
              <a:rPr lang="en-US" smtClean="0"/>
              <a:t>“I don’t go into the [library] system unless I have to because there’s like 15 logins, you have to get into the research databases. Then it takes you out of that to [the local consortium].…” – Undergraduate student (Focus Group)</a:t>
            </a:r>
          </a:p>
          <a:p>
            <a:endParaRPr lang="en-US" smtClean="0"/>
          </a:p>
        </p:txBody>
      </p:sp>
      <p:sp>
        <p:nvSpPr>
          <p:cNvPr id="94212" name="Slide Number Placeholder 3"/>
          <p:cNvSpPr>
            <a:spLocks noGrp="1"/>
          </p:cNvSpPr>
          <p:nvPr>
            <p:ph type="sldNum" sz="quarter" idx="5"/>
          </p:nvPr>
        </p:nvSpPr>
        <p:spPr>
          <a:noFill/>
        </p:spPr>
        <p:txBody>
          <a:bodyPr/>
          <a:lstStyle/>
          <a:p>
            <a:fld id="{71A0E98F-48E1-4E02-A797-98E5250A3F16}"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xfrm>
            <a:off x="304800" y="4416425"/>
            <a:ext cx="6324600" cy="4575175"/>
          </a:xfrm>
          <a:noFill/>
          <a:ln/>
        </p:spPr>
        <p:txBody>
          <a:bodyPr/>
          <a:lstStyle/>
          <a:p>
            <a:r>
              <a:rPr lang="en-US" smtClean="0"/>
              <a:t>Chapter 6: The Convenience Factor—Easy Is as Easy Does</a:t>
            </a:r>
          </a:p>
          <a:p>
            <a:endParaRPr lang="en-US" b="1" smtClean="0"/>
          </a:p>
          <a:p>
            <a:r>
              <a:rPr lang="en-US" b="1" smtClean="0"/>
              <a:t>Recommendations</a:t>
            </a:r>
          </a:p>
          <a:p>
            <a:r>
              <a:rPr lang="en-US" smtClean="0"/>
              <a:t>Libraries can and must become more convenient in the eyes of today’s users by improving services and systems. In order to achieve this goal librarians should:</a:t>
            </a:r>
          </a:p>
          <a:p>
            <a:r>
              <a:rPr lang="en-US" smtClean="0"/>
              <a:t>• Deliver resources 24/7—efficiently and quickly—at the point of need at the network level.</a:t>
            </a:r>
          </a:p>
          <a:p>
            <a:r>
              <a:rPr lang="en-US" smtClean="0"/>
              <a:t>• Integrate library tools into the sites that people use most—this integration alone may be the best method for increasing convenience and, therefore, use.</a:t>
            </a:r>
          </a:p>
          <a:p>
            <a:r>
              <a:rPr lang="en-US" smtClean="0"/>
              <a:t>• Provide links and reminders about appropriate services, intelligently cross-connecting VRS with other library offerings.</a:t>
            </a:r>
          </a:p>
          <a:p>
            <a:r>
              <a:rPr lang="en-US" smtClean="0"/>
              <a:t>• Make catalog and database interfaces more like Web browsers.</a:t>
            </a:r>
          </a:p>
          <a:p>
            <a:r>
              <a:rPr lang="en-US" smtClean="0"/>
              <a:t>• Accommodate different and personalized discovery and access preferences, including mobile capability.</a:t>
            </a:r>
          </a:p>
          <a:p>
            <a:r>
              <a:rPr lang="en-US" smtClean="0"/>
              <a:t>• Offer multiple modes of service—virtual, face-to-face and telephone.</a:t>
            </a:r>
          </a:p>
          <a:p>
            <a:r>
              <a:rPr lang="en-US" smtClean="0"/>
              <a:t>• Provide opportunities for collaboration online and in physical library spaces.</a:t>
            </a:r>
          </a:p>
        </p:txBody>
      </p:sp>
      <p:sp>
        <p:nvSpPr>
          <p:cNvPr id="95236" name="Slide Number Placeholder 3"/>
          <p:cNvSpPr>
            <a:spLocks noGrp="1"/>
          </p:cNvSpPr>
          <p:nvPr>
            <p:ph type="sldNum" sz="quarter" idx="5"/>
          </p:nvPr>
        </p:nvSpPr>
        <p:spPr>
          <a:noFill/>
        </p:spPr>
        <p:txBody>
          <a:bodyPr/>
          <a:lstStyle/>
          <a:p>
            <a:fld id="{1952F927-588F-4E72-85DC-1D1472B4B864}"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smtClean="0"/>
          </a:p>
        </p:txBody>
      </p:sp>
      <p:sp>
        <p:nvSpPr>
          <p:cNvPr id="96260" name="Slide Number Placeholder 3"/>
          <p:cNvSpPr>
            <a:spLocks noGrp="1"/>
          </p:cNvSpPr>
          <p:nvPr>
            <p:ph type="sldNum" sz="quarter" idx="5"/>
          </p:nvPr>
        </p:nvSpPr>
        <p:spPr>
          <a:noFill/>
        </p:spPr>
        <p:txBody>
          <a:bodyPr/>
          <a:lstStyle/>
          <a:p>
            <a:fld id="{2263B5A1-50F8-4CD6-A295-8E1417C0DEFD}"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en-US" smtClean="0"/>
          </a:p>
        </p:txBody>
      </p:sp>
      <p:sp>
        <p:nvSpPr>
          <p:cNvPr id="98308" name="Slide Number Placeholder 3"/>
          <p:cNvSpPr>
            <a:spLocks noGrp="1"/>
          </p:cNvSpPr>
          <p:nvPr>
            <p:ph type="sldNum" sz="quarter" idx="5"/>
          </p:nvPr>
        </p:nvSpPr>
        <p:spPr>
          <a:noFill/>
        </p:spPr>
        <p:txBody>
          <a:bodyPr/>
          <a:lstStyle/>
          <a:p>
            <a:fld id="{BD5068AF-B7D2-49E7-9CE8-7DEBA7CF3EDF}"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en-US" smtClean="0"/>
          </a:p>
        </p:txBody>
      </p:sp>
      <p:sp>
        <p:nvSpPr>
          <p:cNvPr id="98308" name="Slide Number Placeholder 3"/>
          <p:cNvSpPr>
            <a:spLocks noGrp="1"/>
          </p:cNvSpPr>
          <p:nvPr>
            <p:ph type="sldNum" sz="quarter" idx="5"/>
          </p:nvPr>
        </p:nvSpPr>
        <p:spPr>
          <a:noFill/>
        </p:spPr>
        <p:txBody>
          <a:bodyPr/>
          <a:lstStyle/>
          <a:p>
            <a:fld id="{BD5068AF-B7D2-49E7-9CE8-7DEBA7CF3EDF}" type="slidenum">
              <a:rPr lang="en-US" smtClean="0"/>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smtClean="0"/>
          </a:p>
        </p:txBody>
      </p:sp>
      <p:sp>
        <p:nvSpPr>
          <p:cNvPr id="99332" name="Slide Number Placeholder 3"/>
          <p:cNvSpPr>
            <a:spLocks noGrp="1"/>
          </p:cNvSpPr>
          <p:nvPr>
            <p:ph type="sldNum" sz="quarter" idx="5"/>
          </p:nvPr>
        </p:nvSpPr>
        <p:spPr>
          <a:noFill/>
        </p:spPr>
        <p:txBody>
          <a:bodyPr/>
          <a:lstStyle/>
          <a:p>
            <a:fld id="{21B33160-E43E-4F86-A89B-7D3E75D1916B}"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8560566B-EC57-4170-A457-7B490B52A5AE}" type="slidenum">
              <a:rPr lang="en-US" smtClean="0"/>
              <a:pPr/>
              <a:t>37</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b="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US" smtClean="0"/>
              <a:t>Chapter 1: Pull, Not Push—Attracting Potential Users</a:t>
            </a:r>
            <a:endParaRPr lang="en-US" b="1" smtClean="0"/>
          </a:p>
          <a:p>
            <a:endParaRPr lang="en-US" smtClean="0"/>
          </a:p>
          <a:p>
            <a:r>
              <a:rPr lang="en-US" smtClean="0"/>
              <a:t>When asked what would get them to try VRS, older adults wanted some hand holding as these comments indicate:</a:t>
            </a:r>
          </a:p>
          <a:p>
            <a:endParaRPr lang="en-US" smtClean="0"/>
          </a:p>
          <a:p>
            <a:r>
              <a:rPr lang="en-US" smtClean="0"/>
              <a:t>“I would need much guidance.” –Older Adult (Non-users Online Survey)</a:t>
            </a:r>
          </a:p>
          <a:p>
            <a:endParaRPr lang="en-US" smtClean="0"/>
          </a:p>
          <a:p>
            <a:r>
              <a:rPr lang="en-US" smtClean="0"/>
              <a:t>“Someone walking me through it.” –Older Adult (Non-users Online Survey)</a:t>
            </a:r>
          </a:p>
          <a:p>
            <a:endParaRPr lang="en-US" smtClean="0"/>
          </a:p>
          <a:p>
            <a:r>
              <a:rPr lang="en-US" smtClean="0"/>
              <a:t>“Perhaps someone could teach me on a face‑to‑face basis.” –Older Adult (NonUser Online Survey)</a:t>
            </a:r>
          </a:p>
        </p:txBody>
      </p:sp>
      <p:sp>
        <p:nvSpPr>
          <p:cNvPr id="66564" name="Slide Number Placeholder 3"/>
          <p:cNvSpPr>
            <a:spLocks noGrp="1"/>
          </p:cNvSpPr>
          <p:nvPr>
            <p:ph type="sldNum" sz="quarter" idx="5"/>
          </p:nvPr>
        </p:nvSpPr>
        <p:spPr>
          <a:noFill/>
        </p:spPr>
        <p:txBody>
          <a:bodyPr/>
          <a:lstStyle/>
          <a:p>
            <a:fld id="{447282EF-FEBE-4B3B-8B43-0959D3C4F30B}"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r>
              <a:rPr lang="en-US" smtClean="0"/>
              <a:t>Chapter 1: Pull, Not Push—Attracting Potential Users</a:t>
            </a:r>
            <a:endParaRPr lang="en-US" b="1" smtClean="0"/>
          </a:p>
          <a:p>
            <a:endParaRPr lang="en-US" smtClean="0"/>
          </a:p>
        </p:txBody>
      </p:sp>
      <p:sp>
        <p:nvSpPr>
          <p:cNvPr id="67588" name="Slide Number Placeholder 3"/>
          <p:cNvSpPr>
            <a:spLocks noGrp="1"/>
          </p:cNvSpPr>
          <p:nvPr>
            <p:ph type="sldNum" sz="quarter" idx="5"/>
          </p:nvPr>
        </p:nvSpPr>
        <p:spPr>
          <a:noFill/>
        </p:spPr>
        <p:txBody>
          <a:bodyPr/>
          <a:lstStyle/>
          <a:p>
            <a:fld id="{C906E842-DDA5-4FC0-964F-81BD577F5030}"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xfrm>
            <a:off x="152400" y="4416425"/>
            <a:ext cx="6553200" cy="4651375"/>
          </a:xfrm>
          <a:noFill/>
          <a:ln/>
        </p:spPr>
        <p:txBody>
          <a:bodyPr/>
          <a:lstStyle/>
          <a:p>
            <a:r>
              <a:rPr lang="en-US" sz="1400" smtClean="0"/>
              <a:t>Chapter 1: Pull, Not Push—Attracting Potential Users</a:t>
            </a:r>
            <a:endParaRPr lang="en-US" sz="1400" b="1" smtClean="0"/>
          </a:p>
          <a:p>
            <a:endParaRPr lang="en-US" sz="1400" b="1" smtClean="0"/>
          </a:p>
          <a:p>
            <a:r>
              <a:rPr lang="en-US" sz="1400" b="1" smtClean="0"/>
              <a:t>What’s not:</a:t>
            </a:r>
          </a:p>
          <a:p>
            <a:r>
              <a:rPr lang="en-US" smtClean="0"/>
              <a:t>Among the VRS non-users, many were regular users of the library who simply reported that they weren’t aware of the available VRS. Unlike studies that report on the general lack of familiarity with online library resources, our research focused on those who do use the library. </a:t>
            </a:r>
          </a:p>
          <a:p>
            <a:r>
              <a:rPr lang="en-US" smtClean="0"/>
              <a:t>Yet within this group of library users, 28% had used the phone for library reference questions, and 19% had asked a question through e-mail.1 Only 2%, though, had ever used chat or Instant Messaging (IM) reference. This figure is low because we specifically recruited non-users of VR.</a:t>
            </a:r>
          </a:p>
          <a:p>
            <a:r>
              <a:rPr lang="en-US" smtClean="0"/>
              <a:t>This lack of familiarity indicates a lack of promotion on the library’s part and/or a basic misunderstanding of what VR is on the users’ part.</a:t>
            </a:r>
          </a:p>
        </p:txBody>
      </p:sp>
      <p:sp>
        <p:nvSpPr>
          <p:cNvPr id="68612" name="Slide Number Placeholder 3"/>
          <p:cNvSpPr>
            <a:spLocks noGrp="1"/>
          </p:cNvSpPr>
          <p:nvPr>
            <p:ph type="sldNum" sz="quarter" idx="5"/>
          </p:nvPr>
        </p:nvSpPr>
        <p:spPr>
          <a:noFill/>
        </p:spPr>
        <p:txBody>
          <a:bodyPr/>
          <a:lstStyle/>
          <a:p>
            <a:fld id="{AFFF77FA-D018-4123-97A2-023D0A4CE20E}"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228600" y="4416425"/>
            <a:ext cx="6477000" cy="4727575"/>
          </a:xfrm>
        </p:spPr>
        <p:txBody>
          <a:bodyPr>
            <a:normAutofit fontScale="92500"/>
          </a:bodyPr>
          <a:lstStyle/>
          <a:p>
            <a:pPr>
              <a:defRPr/>
            </a:pPr>
            <a:r>
              <a:rPr lang="en-US" dirty="0" smtClean="0"/>
              <a:t>Chapter 1: Pull, Not Push—Attracting Potential Users</a:t>
            </a:r>
            <a:endParaRPr lang="en-US" b="1" dirty="0" smtClean="0"/>
          </a:p>
          <a:p>
            <a:pPr>
              <a:defRPr/>
            </a:pPr>
            <a:endParaRPr lang="en-US" b="1" dirty="0" smtClean="0"/>
          </a:p>
          <a:p>
            <a:pPr>
              <a:lnSpc>
                <a:spcPct val="110000"/>
              </a:lnSpc>
              <a:spcBef>
                <a:spcPts val="0"/>
              </a:spcBef>
              <a:defRPr/>
            </a:pPr>
            <a:r>
              <a:rPr lang="en-US" b="1" dirty="0" smtClean="0"/>
              <a:t>Recommendations</a:t>
            </a:r>
          </a:p>
          <a:p>
            <a:pPr>
              <a:lnSpc>
                <a:spcPct val="110000"/>
              </a:lnSpc>
              <a:spcBef>
                <a:spcPts val="0"/>
              </a:spcBef>
              <a:defRPr/>
            </a:pPr>
            <a:r>
              <a:rPr lang="en-US" dirty="0" smtClean="0"/>
              <a:t>In providing VRS, libraries are clearly attempting to offer an easy, convenient, Web-based alternative</a:t>
            </a:r>
          </a:p>
          <a:p>
            <a:pPr>
              <a:lnSpc>
                <a:spcPct val="110000"/>
              </a:lnSpc>
              <a:spcBef>
                <a:spcPts val="0"/>
              </a:spcBef>
              <a:defRPr/>
            </a:pPr>
            <a:r>
              <a:rPr lang="en-US" dirty="0" smtClean="0"/>
              <a:t>service to live reference. When asked in telephone interviews what might convince them to try VR,</a:t>
            </a:r>
          </a:p>
          <a:p>
            <a:pPr>
              <a:lnSpc>
                <a:spcPct val="110000"/>
              </a:lnSpc>
              <a:spcBef>
                <a:spcPts val="0"/>
              </a:spcBef>
              <a:defRPr/>
            </a:pPr>
            <a:r>
              <a:rPr lang="en-US" dirty="0" smtClean="0"/>
              <a:t>61% of our participants listed some factor related to convenience. Being unaware of VRS is the</a:t>
            </a:r>
          </a:p>
          <a:p>
            <a:pPr>
              <a:lnSpc>
                <a:spcPct val="110000"/>
              </a:lnSpc>
              <a:spcBef>
                <a:spcPts val="0"/>
              </a:spcBef>
              <a:defRPr/>
            </a:pPr>
            <a:r>
              <a:rPr lang="en-US" dirty="0" smtClean="0"/>
              <a:t>biggest factor for not using it. The factors listed above clearly outweigh the convenience factor of</a:t>
            </a:r>
          </a:p>
          <a:p>
            <a:pPr>
              <a:lnSpc>
                <a:spcPct val="110000"/>
              </a:lnSpc>
              <a:spcBef>
                <a:spcPts val="0"/>
              </a:spcBef>
              <a:defRPr/>
            </a:pPr>
            <a:r>
              <a:rPr lang="en-US" dirty="0" smtClean="0"/>
              <a:t>chat reference and limit the widespread use of VRS.</a:t>
            </a:r>
          </a:p>
          <a:p>
            <a:pPr>
              <a:defRPr/>
            </a:pPr>
            <a:r>
              <a:rPr lang="en-US" dirty="0" smtClean="0"/>
              <a:t>Our strongest recommendation to boost use of VRS is to introduce and demonstrate online alternatives during </a:t>
            </a:r>
            <a:r>
              <a:rPr lang="en-US" b="1" dirty="0" smtClean="0"/>
              <a:t>in-person reference sessions, library use instruction classes and library programs. Taking the initiative to educate users in the physical library about VR options addresses </a:t>
            </a:r>
            <a:r>
              <a:rPr lang="en-US" dirty="0" smtClean="0"/>
              <a:t>all three of the main issues we identified:</a:t>
            </a:r>
          </a:p>
          <a:p>
            <a:pPr>
              <a:defRPr/>
            </a:pPr>
            <a:r>
              <a:rPr lang="en-US" dirty="0" smtClean="0"/>
              <a:t>• First, by acknowledging and leveraging the positive relationship that users have with librarians </a:t>
            </a:r>
            <a:r>
              <a:rPr lang="en-US" dirty="0" err="1" smtClean="0"/>
              <a:t>FtF</a:t>
            </a:r>
            <a:r>
              <a:rPr lang="en-US" dirty="0" smtClean="0"/>
              <a:t>, the promotion of VRS can become an extension of that bond, rather than competing with it. The trust that users place in live librarians—and that we hope would be validated in every reference session, either in person or virtually—can then help users overcome their initial reluctance.</a:t>
            </a:r>
          </a:p>
          <a:p>
            <a:pPr>
              <a:defRPr/>
            </a:pPr>
            <a:r>
              <a:rPr lang="en-US" dirty="0" smtClean="0"/>
              <a:t>• Since most users were not even aware of VRS, there is probably no better moment to promote them than in the live, library environment. In the live environment, a current, active library user makes a much more impressionable and persuadable user. Any marketing done, even reasonably priced marketing, such as “viral marketing” (referrals), can help promote VRS. Not knowing about the service makes it impossible to use!</a:t>
            </a:r>
          </a:p>
          <a:p>
            <a:pPr>
              <a:spcBef>
                <a:spcPts val="0"/>
              </a:spcBef>
              <a:defRPr/>
            </a:pPr>
            <a:r>
              <a:rPr lang="en-US" dirty="0" smtClean="0"/>
              <a:t>• Introduction of the service by a trusted librarian may go a long way toward allaying the fears</a:t>
            </a:r>
          </a:p>
          <a:p>
            <a:pPr>
              <a:spcBef>
                <a:spcPts val="0"/>
              </a:spcBef>
              <a:defRPr/>
            </a:pPr>
            <a:r>
              <a:rPr lang="en-US" dirty="0" smtClean="0"/>
              <a:t>of users, especially younger ones. If librarians acknowledge the validity of these concerns,</a:t>
            </a:r>
          </a:p>
          <a:p>
            <a:pPr>
              <a:spcBef>
                <a:spcPts val="0"/>
              </a:spcBef>
              <a:defRPr/>
            </a:pPr>
            <a:r>
              <a:rPr lang="en-US" dirty="0" smtClean="0"/>
              <a:t>they can place the use of VR within a broader context, initiating a discussion about media</a:t>
            </a:r>
          </a:p>
          <a:p>
            <a:pPr>
              <a:spcBef>
                <a:spcPts val="0"/>
              </a:spcBef>
              <a:defRPr/>
            </a:pPr>
            <a:r>
              <a:rPr lang="en-US" dirty="0" smtClean="0"/>
              <a:t>literacy in general.</a:t>
            </a:r>
            <a:endParaRPr lang="en-US" dirty="0"/>
          </a:p>
        </p:txBody>
      </p:sp>
      <p:sp>
        <p:nvSpPr>
          <p:cNvPr id="69636" name="Slide Number Placeholder 3"/>
          <p:cNvSpPr>
            <a:spLocks noGrp="1"/>
          </p:cNvSpPr>
          <p:nvPr>
            <p:ph type="sldNum" sz="quarter" idx="5"/>
          </p:nvPr>
        </p:nvSpPr>
        <p:spPr>
          <a:noFill/>
        </p:spPr>
        <p:txBody>
          <a:bodyPr/>
          <a:lstStyle/>
          <a:p>
            <a:fld id="{62DC5F49-668B-4C26-9877-55432A9E7008}"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xfrm>
            <a:off x="381000" y="4416425"/>
            <a:ext cx="6324600" cy="4498975"/>
          </a:xfrm>
          <a:noFill/>
          <a:ln/>
        </p:spPr>
        <p:txBody>
          <a:bodyPr/>
          <a:lstStyle/>
          <a:p>
            <a:r>
              <a:rPr lang="en-US" smtClean="0"/>
              <a:t>Chapter 2: Double Vision—How Users’ And Librarians’ Views on Virtual Reference Differ</a:t>
            </a:r>
            <a:endParaRPr lang="en-US" b="1" smtClean="0"/>
          </a:p>
          <a:p>
            <a:endParaRPr lang="en-US" sz="1400" b="1" smtClean="0"/>
          </a:p>
          <a:p>
            <a:endParaRPr lang="en-US" smtClean="0"/>
          </a:p>
        </p:txBody>
      </p:sp>
      <p:sp>
        <p:nvSpPr>
          <p:cNvPr id="70660" name="Slide Number Placeholder 3"/>
          <p:cNvSpPr>
            <a:spLocks noGrp="1"/>
          </p:cNvSpPr>
          <p:nvPr>
            <p:ph type="sldNum" sz="quarter" idx="5"/>
          </p:nvPr>
        </p:nvSpPr>
        <p:spPr>
          <a:noFill/>
        </p:spPr>
        <p:txBody>
          <a:bodyPr/>
          <a:lstStyle/>
          <a:p>
            <a:fld id="{D3B11938-6008-447E-8633-3DC7B75A3D78}"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xfrm>
            <a:off x="304800" y="4416425"/>
            <a:ext cx="6324600" cy="4575175"/>
          </a:xfrm>
          <a:noFill/>
          <a:ln/>
        </p:spPr>
        <p:txBody>
          <a:bodyPr/>
          <a:lstStyle/>
          <a:p>
            <a:r>
              <a:rPr lang="en-US" smtClean="0"/>
              <a:t>Chapter 2: Double Vision—How Users’ And Librarians’ Views on Virtual Reference Differ</a:t>
            </a:r>
          </a:p>
          <a:p>
            <a:r>
              <a:rPr lang="en-US" smtClean="0"/>
              <a:t>It may be a truism that people on opposite sides of any service experience will be exasperated by perceived bad behavior on the other’s part; nobody likes dealing with cranky people. It is interesting to note, though, that librarians put so much emphasis on users’ positive attitudes and behaviors as success factors, along with the technology and quality of their materials and training. </a:t>
            </a:r>
          </a:p>
          <a:p>
            <a:endParaRPr lang="en-US" smtClean="0"/>
          </a:p>
          <a:p>
            <a:r>
              <a:rPr lang="en-US" smtClean="0"/>
              <a:t>Users, on the other hand, emphasize a need for comfort, ease of use, accuracy and speed. While this dichotomy isn’t surprising, it is important to recognize these differences so that  service behaviors do not turn off inadvertently and turn away users. In any customer- supplier relationship, hoping that the customer will change his/her attitudes is a losing proposition. If improvements are to be made, they must be undertaken by the provider.</a:t>
            </a:r>
          </a:p>
        </p:txBody>
      </p:sp>
      <p:sp>
        <p:nvSpPr>
          <p:cNvPr id="71684" name="Slide Number Placeholder 3"/>
          <p:cNvSpPr>
            <a:spLocks noGrp="1"/>
          </p:cNvSpPr>
          <p:nvPr>
            <p:ph type="sldNum" sz="quarter" idx="5"/>
          </p:nvPr>
        </p:nvSpPr>
        <p:spPr>
          <a:noFill/>
        </p:spPr>
        <p:txBody>
          <a:bodyPr/>
          <a:lstStyle/>
          <a:p>
            <a:fld id="{91F918F5-4332-47C0-B134-4CCE4B240D81}"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6" Type="http://schemas.openxmlformats.org/officeDocument/2006/relationships/image" Target="../media/image11.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5" name="Oval 3"/>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defRPr/>
            </a:pPr>
            <a:endParaRPr lang="en-US"/>
          </a:p>
        </p:txBody>
      </p:sp>
      <p:sp>
        <p:nvSpPr>
          <p:cNvPr id="6" name="Oval 4"/>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defRPr/>
            </a:pPr>
            <a:endParaRPr lang="en-US"/>
          </a:p>
        </p:txBody>
      </p:sp>
      <p:sp>
        <p:nvSpPr>
          <p:cNvPr id="7" name="Oval 5"/>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defRPr/>
            </a:pPr>
            <a:endParaRPr lang="en-US"/>
          </a:p>
        </p:txBody>
      </p:sp>
      <p:pic>
        <p:nvPicPr>
          <p:cNvPr id="8" name="Picture 8" descr="logo with tag"/>
          <p:cNvPicPr>
            <a:picLocks noChangeAspect="1" noChangeArrowheads="1"/>
          </p:cNvPicPr>
          <p:nvPr/>
        </p:nvPicPr>
        <p:blipFill>
          <a:blip r:embed="rId2" cstate="print"/>
          <a:srcRect/>
          <a:stretch>
            <a:fillRect/>
          </a:stretch>
        </p:blipFill>
        <p:spPr bwMode="auto">
          <a:xfrm>
            <a:off x="3244850" y="5570538"/>
            <a:ext cx="3138488" cy="854075"/>
          </a:xfrm>
          <a:prstGeom prst="rect">
            <a:avLst/>
          </a:prstGeom>
          <a:noFill/>
          <a:ln w="9525">
            <a:noFill/>
            <a:miter lim="800000"/>
            <a:headEnd/>
            <a:tailEnd/>
          </a:ln>
        </p:spPr>
      </p:pic>
      <p:grpSp>
        <p:nvGrpSpPr>
          <p:cNvPr id="9" name="Group 9"/>
          <p:cNvGrpSpPr>
            <a:grpSpLocks/>
          </p:cNvGrpSpPr>
          <p:nvPr/>
        </p:nvGrpSpPr>
        <p:grpSpPr bwMode="auto">
          <a:xfrm>
            <a:off x="0" y="0"/>
            <a:ext cx="9144000" cy="6858000"/>
            <a:chOff x="0" y="0"/>
            <a:chExt cx="5760" cy="4320"/>
          </a:xfrm>
        </p:grpSpPr>
        <p:pic>
          <p:nvPicPr>
            <p:cNvPr id="10" name="Picture 10" descr="lite border top"/>
            <p:cNvPicPr>
              <a:picLocks noChangeAspect="1" noChangeArrowheads="1"/>
            </p:cNvPicPr>
            <p:nvPr userDrawn="1"/>
          </p:nvPicPr>
          <p:blipFill>
            <a:blip r:embed="rId3" cstate="print"/>
            <a:srcRect/>
            <a:stretch>
              <a:fillRect/>
            </a:stretch>
          </p:blipFill>
          <p:spPr bwMode="auto">
            <a:xfrm>
              <a:off x="0" y="0"/>
              <a:ext cx="5760" cy="90"/>
            </a:xfrm>
            <a:prstGeom prst="rect">
              <a:avLst/>
            </a:prstGeom>
            <a:noFill/>
            <a:ln w="9525">
              <a:noFill/>
              <a:miter lim="800000"/>
              <a:headEnd/>
              <a:tailEnd/>
            </a:ln>
          </p:spPr>
        </p:pic>
        <p:pic>
          <p:nvPicPr>
            <p:cNvPr id="11" name="Picture 11" descr="lite border bottom"/>
            <p:cNvPicPr>
              <a:picLocks noChangeAspect="1" noChangeArrowheads="1"/>
            </p:cNvPicPr>
            <p:nvPr userDrawn="1"/>
          </p:nvPicPr>
          <p:blipFill>
            <a:blip r:embed="rId4" cstate="print"/>
            <a:srcRect/>
            <a:stretch>
              <a:fillRect/>
            </a:stretch>
          </p:blipFill>
          <p:spPr bwMode="auto">
            <a:xfrm>
              <a:off x="0" y="4230"/>
              <a:ext cx="5760" cy="90"/>
            </a:xfrm>
            <a:prstGeom prst="rect">
              <a:avLst/>
            </a:prstGeom>
            <a:noFill/>
            <a:ln w="9525">
              <a:noFill/>
              <a:miter lim="800000"/>
              <a:headEnd/>
              <a:tailEnd/>
            </a:ln>
          </p:spPr>
        </p:pic>
        <p:pic>
          <p:nvPicPr>
            <p:cNvPr id="12" name="Picture 12" descr="lite border left"/>
            <p:cNvPicPr>
              <a:picLocks noChangeAspect="1" noChangeArrowheads="1"/>
            </p:cNvPicPr>
            <p:nvPr userDrawn="1"/>
          </p:nvPicPr>
          <p:blipFill>
            <a:blip r:embed="rId5" cstate="print"/>
            <a:srcRect/>
            <a:stretch>
              <a:fillRect/>
            </a:stretch>
          </p:blipFill>
          <p:spPr bwMode="auto">
            <a:xfrm>
              <a:off x="0" y="0"/>
              <a:ext cx="281" cy="4320"/>
            </a:xfrm>
            <a:prstGeom prst="rect">
              <a:avLst/>
            </a:prstGeom>
            <a:noFill/>
            <a:ln w="9525">
              <a:noFill/>
              <a:miter lim="800000"/>
              <a:headEnd/>
              <a:tailEnd/>
            </a:ln>
          </p:spPr>
        </p:pic>
        <p:pic>
          <p:nvPicPr>
            <p:cNvPr id="13" name="Picture 13" descr="lite border right"/>
            <p:cNvPicPr>
              <a:picLocks noChangeAspect="1" noChangeArrowheads="1"/>
            </p:cNvPicPr>
            <p:nvPr userDrawn="1"/>
          </p:nvPicPr>
          <p:blipFill>
            <a:blip r:embed="rId6" cstate="print"/>
            <a:srcRect/>
            <a:stretch>
              <a:fillRect/>
            </a:stretch>
          </p:blipFill>
          <p:spPr bwMode="auto">
            <a:xfrm>
              <a:off x="5479" y="0"/>
              <a:ext cx="281" cy="4320"/>
            </a:xfrm>
            <a:prstGeom prst="rect">
              <a:avLst/>
            </a:prstGeom>
            <a:noFill/>
            <a:ln w="9525">
              <a:noFill/>
              <a:miter lim="800000"/>
              <a:headEnd/>
              <a:tailEnd/>
            </a:ln>
          </p:spPr>
        </p:pic>
      </p:grpSp>
      <p:sp>
        <p:nvSpPr>
          <p:cNvPr id="14" name="Oval 14"/>
          <p:cNvSpPr>
            <a:spLocks noChangeArrowheads="1"/>
          </p:cNvSpPr>
          <p:nvPr/>
        </p:nvSpPr>
        <p:spPr bwMode="auto">
          <a:xfrm>
            <a:off x="1006475" y="1289050"/>
            <a:ext cx="1854200" cy="1854200"/>
          </a:xfrm>
          <a:prstGeom prst="ellipse">
            <a:avLst/>
          </a:prstGeom>
          <a:solidFill>
            <a:srgbClr val="409A3C"/>
          </a:solidFill>
          <a:ln w="88900">
            <a:solidFill>
              <a:srgbClr val="FFFFFF"/>
            </a:solidFill>
            <a:round/>
            <a:headEnd/>
            <a:tailEnd/>
          </a:ln>
          <a:effectLst/>
        </p:spPr>
        <p:txBody>
          <a:bodyPr wrap="none" anchor="ctr"/>
          <a:lstStyle/>
          <a:p>
            <a:pPr>
              <a:lnSpc>
                <a:spcPct val="120000"/>
              </a:lnSpc>
              <a:spcBef>
                <a:spcPct val="50000"/>
              </a:spcBef>
              <a:defRPr/>
            </a:pPr>
            <a:endParaRPr lang="en-US" sz="2400">
              <a:solidFill>
                <a:schemeClr val="accent1"/>
              </a:solidFill>
              <a:latin typeface="Trebuchet MS" pitchFamily="34" charset="0"/>
            </a:endParaRPr>
          </a:p>
        </p:txBody>
      </p:sp>
      <p:sp>
        <p:nvSpPr>
          <p:cNvPr id="15" name="Text Box 15"/>
          <p:cNvSpPr txBox="1">
            <a:spLocks noChangeArrowheads="1"/>
          </p:cNvSpPr>
          <p:nvPr/>
        </p:nvSpPr>
        <p:spPr bwMode="auto">
          <a:xfrm>
            <a:off x="1006475" y="1706563"/>
            <a:ext cx="1854200" cy="581025"/>
          </a:xfrm>
          <a:prstGeom prst="rect">
            <a:avLst/>
          </a:prstGeom>
          <a:noFill/>
          <a:ln w="9525">
            <a:noFill/>
            <a:miter lim="800000"/>
            <a:headEnd/>
            <a:tailEnd/>
          </a:ln>
          <a:effectLst/>
        </p:spPr>
        <p:txBody>
          <a:bodyPr anchor="b">
            <a:spAutoFit/>
          </a:bodyPr>
          <a:lstStyle/>
          <a:p>
            <a:pPr>
              <a:spcBef>
                <a:spcPct val="50000"/>
              </a:spcBef>
              <a:defRPr/>
            </a:pPr>
            <a:r>
              <a:rPr lang="en-US" sz="1600">
                <a:solidFill>
                  <a:srgbClr val="FFFFFF"/>
                </a:solidFill>
                <a:latin typeface="Trebuchet MS" pitchFamily="34" charset="0"/>
              </a:rPr>
              <a:t>Presentation Location</a:t>
            </a:r>
          </a:p>
        </p:txBody>
      </p:sp>
      <p:sp>
        <p:nvSpPr>
          <p:cNvPr id="16" name="Text Box 16"/>
          <p:cNvSpPr txBox="1">
            <a:spLocks noChangeArrowheads="1"/>
          </p:cNvSpPr>
          <p:nvPr/>
        </p:nvSpPr>
        <p:spPr bwMode="auto">
          <a:xfrm>
            <a:off x="1006475" y="2298700"/>
            <a:ext cx="1854200" cy="274638"/>
          </a:xfrm>
          <a:prstGeom prst="rect">
            <a:avLst/>
          </a:prstGeom>
          <a:noFill/>
          <a:ln w="9525">
            <a:noFill/>
            <a:miter lim="800000"/>
            <a:headEnd/>
            <a:tailEnd/>
          </a:ln>
          <a:effectLst/>
        </p:spPr>
        <p:txBody>
          <a:bodyPr anchor="b">
            <a:spAutoFit/>
          </a:bodyPr>
          <a:lstStyle/>
          <a:p>
            <a:pPr>
              <a:spcBef>
                <a:spcPct val="50000"/>
              </a:spcBef>
              <a:defRPr/>
            </a:pPr>
            <a:fld id="{AFCE86C7-E035-4BE7-B18F-C0BB1F0C872B}" type="datetime3">
              <a:rPr lang="en-US" sz="1200">
                <a:solidFill>
                  <a:srgbClr val="CCFFFF"/>
                </a:solidFill>
                <a:latin typeface="Trebuchet MS" pitchFamily="34" charset="0"/>
              </a:rPr>
              <a:pPr>
                <a:spcBef>
                  <a:spcPct val="50000"/>
                </a:spcBef>
                <a:defRPr/>
              </a:pPr>
              <a:t>14 November 2011</a:t>
            </a:fld>
            <a:endParaRPr lang="en-US" sz="1200">
              <a:solidFill>
                <a:srgbClr val="CCFFFF"/>
              </a:solidFill>
              <a:latin typeface="Trebuchet MS" pitchFamily="34" charset="0"/>
            </a:endParaRPr>
          </a:p>
        </p:txBody>
      </p:sp>
      <p:sp>
        <p:nvSpPr>
          <p:cNvPr id="508934" name="Rectangle 6"/>
          <p:cNvSpPr>
            <a:spLocks noGrp="1" noChangeArrowheads="1"/>
          </p:cNvSpPr>
          <p:nvPr>
            <p:ph type="ctrTitle"/>
          </p:nvPr>
        </p:nvSpPr>
        <p:spPr>
          <a:xfrm>
            <a:off x="3573463" y="862013"/>
            <a:ext cx="4808537" cy="1751012"/>
          </a:xfrm>
        </p:spPr>
        <p:txBody>
          <a:bodyPr lIns="0" rIns="0" anchor="b"/>
          <a:lstStyle>
            <a:lvl1pPr>
              <a:defRPr sz="3500"/>
            </a:lvl1pPr>
          </a:lstStyle>
          <a:p>
            <a:r>
              <a:rPr lang="en-US"/>
              <a:t>Click to edit Master title style</a:t>
            </a:r>
          </a:p>
        </p:txBody>
      </p:sp>
      <p:sp>
        <p:nvSpPr>
          <p:cNvPr id="508935" name="Rectangle 7"/>
          <p:cNvSpPr>
            <a:spLocks noGrp="1" noChangeArrowheads="1"/>
          </p:cNvSpPr>
          <p:nvPr>
            <p:ph type="subTitle" idx="1"/>
          </p:nvPr>
        </p:nvSpPr>
        <p:spPr>
          <a:xfrm>
            <a:off x="3573463" y="3352800"/>
            <a:ext cx="4198937" cy="1930400"/>
          </a:xfrm>
        </p:spPr>
        <p:txBody>
          <a:bodyPr tIns="45720" bIns="45720"/>
          <a:lstStyle>
            <a:lvl1pPr marL="0" indent="12700">
              <a:spcBef>
                <a:spcPct val="0"/>
              </a:spcBef>
              <a:defRPr/>
            </a:lvl1pPr>
          </a:lstStyle>
          <a:p>
            <a:r>
              <a:rPr lang="en-US"/>
              <a:t>Speaker’s Name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5" name="Oval 3"/>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defRPr/>
            </a:pPr>
            <a:endParaRPr lang="en-US"/>
          </a:p>
        </p:txBody>
      </p:sp>
      <p:sp>
        <p:nvSpPr>
          <p:cNvPr id="6" name="Oval 4"/>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defRPr/>
            </a:pPr>
            <a:endParaRPr lang="en-US"/>
          </a:p>
        </p:txBody>
      </p:sp>
      <p:sp>
        <p:nvSpPr>
          <p:cNvPr id="7" name="Oval 5"/>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defRPr/>
            </a:pPr>
            <a:endParaRPr lang="en-US"/>
          </a:p>
        </p:txBody>
      </p:sp>
      <p:grpSp>
        <p:nvGrpSpPr>
          <p:cNvPr id="8" name="Group 9"/>
          <p:cNvGrpSpPr>
            <a:grpSpLocks/>
          </p:cNvGrpSpPr>
          <p:nvPr/>
        </p:nvGrpSpPr>
        <p:grpSpPr bwMode="auto">
          <a:xfrm>
            <a:off x="0" y="0"/>
            <a:ext cx="9144000" cy="6858000"/>
            <a:chOff x="0" y="0"/>
            <a:chExt cx="5760" cy="4320"/>
          </a:xfrm>
        </p:grpSpPr>
        <p:pic>
          <p:nvPicPr>
            <p:cNvPr id="9" name="Picture 10"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a:ln w="9525">
              <a:noFill/>
              <a:miter lim="800000"/>
              <a:headEnd/>
              <a:tailEnd/>
            </a:ln>
          </p:spPr>
        </p:pic>
        <p:pic>
          <p:nvPicPr>
            <p:cNvPr id="10" name="Picture 11"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a:ln w="9525">
              <a:noFill/>
              <a:miter lim="800000"/>
              <a:headEnd/>
              <a:tailEnd/>
            </a:ln>
          </p:spPr>
        </p:pic>
        <p:pic>
          <p:nvPicPr>
            <p:cNvPr id="11" name="Picture 12"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a:ln w="9525">
              <a:noFill/>
              <a:miter lim="800000"/>
              <a:headEnd/>
              <a:tailEnd/>
            </a:ln>
          </p:spPr>
        </p:pic>
        <p:pic>
          <p:nvPicPr>
            <p:cNvPr id="12" name="Picture 13"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a:ln w="9525">
              <a:noFill/>
              <a:miter lim="800000"/>
              <a:headEnd/>
              <a:tailEnd/>
            </a:ln>
          </p:spPr>
        </p:pic>
      </p:grpSp>
      <p:sp>
        <p:nvSpPr>
          <p:cNvPr id="13" name="Oval 14"/>
          <p:cNvSpPr>
            <a:spLocks noChangeArrowheads="1"/>
          </p:cNvSpPr>
          <p:nvPr userDrawn="1"/>
        </p:nvSpPr>
        <p:spPr bwMode="auto">
          <a:xfrm>
            <a:off x="1006475" y="1289050"/>
            <a:ext cx="1854200" cy="1854200"/>
          </a:xfrm>
          <a:prstGeom prst="ellipse">
            <a:avLst/>
          </a:prstGeom>
          <a:solidFill>
            <a:srgbClr val="409A3C"/>
          </a:solidFill>
          <a:ln w="88900">
            <a:solidFill>
              <a:srgbClr val="FFFFFF"/>
            </a:solidFill>
            <a:round/>
            <a:headEnd/>
            <a:tailEnd/>
          </a:ln>
          <a:effectLst/>
        </p:spPr>
        <p:txBody>
          <a:bodyPr wrap="none" anchor="ctr"/>
          <a:lstStyle/>
          <a:p>
            <a:pPr>
              <a:spcBef>
                <a:spcPct val="50000"/>
              </a:spcBef>
              <a:defRPr/>
            </a:pPr>
            <a:r>
              <a:rPr lang="en-US" sz="1600" dirty="0">
                <a:solidFill>
                  <a:schemeClr val="tx2"/>
                </a:solidFill>
                <a:latin typeface="Trebuchet MS" pitchFamily="34" charset="0"/>
              </a:rPr>
              <a:t>OCLC </a:t>
            </a:r>
            <a:r>
              <a:rPr lang="en-US" sz="1600" dirty="0" smtClean="0">
                <a:solidFill>
                  <a:schemeClr val="tx2"/>
                </a:solidFill>
                <a:latin typeface="Trebuchet MS" pitchFamily="34" charset="0"/>
              </a:rPr>
              <a:t>Research</a:t>
            </a:r>
            <a:endParaRPr lang="en-US" sz="1600" dirty="0">
              <a:solidFill>
                <a:schemeClr val="tx2"/>
              </a:solidFill>
              <a:latin typeface="Trebuchet MS" pitchFamily="34" charset="0"/>
            </a:endParaRPr>
          </a:p>
          <a:p>
            <a:pPr>
              <a:spcBef>
                <a:spcPct val="50000"/>
              </a:spcBef>
              <a:defRPr/>
            </a:pPr>
            <a:r>
              <a:rPr lang="en-US" sz="1400" dirty="0">
                <a:solidFill>
                  <a:schemeClr val="tx2"/>
                </a:solidFill>
                <a:latin typeface="Trebuchet MS" pitchFamily="34" charset="0"/>
              </a:rPr>
              <a:t>Webinar</a:t>
            </a:r>
          </a:p>
          <a:p>
            <a:pPr>
              <a:spcBef>
                <a:spcPct val="50000"/>
              </a:spcBef>
              <a:defRPr/>
            </a:pPr>
            <a:r>
              <a:rPr lang="en-US" sz="1200" dirty="0">
                <a:solidFill>
                  <a:schemeClr val="tx2"/>
                </a:solidFill>
                <a:latin typeface="Trebuchet MS" pitchFamily="34" charset="0"/>
              </a:rPr>
              <a:t>November 15, 2011</a:t>
            </a:r>
          </a:p>
        </p:txBody>
      </p:sp>
      <p:pic>
        <p:nvPicPr>
          <p:cNvPr id="14" name="Picture 11" descr="Rutgers"/>
          <p:cNvPicPr>
            <a:picLocks noChangeAspect="1" noChangeArrowheads="1"/>
          </p:cNvPicPr>
          <p:nvPr userDrawn="1"/>
        </p:nvPicPr>
        <p:blipFill>
          <a:blip r:embed="rId6" cstate="print"/>
          <a:srcRect/>
          <a:stretch>
            <a:fillRect/>
          </a:stretch>
        </p:blipFill>
        <p:spPr bwMode="auto">
          <a:xfrm>
            <a:off x="4495800" y="6116638"/>
            <a:ext cx="4343400" cy="588962"/>
          </a:xfrm>
          <a:prstGeom prst="rect">
            <a:avLst/>
          </a:prstGeom>
          <a:noFill/>
          <a:ln w="9525">
            <a:noFill/>
            <a:miter lim="800000"/>
            <a:headEnd/>
            <a:tailEnd/>
          </a:ln>
        </p:spPr>
      </p:pic>
      <p:sp>
        <p:nvSpPr>
          <p:cNvPr id="1000454" name="Rectangle 6"/>
          <p:cNvSpPr>
            <a:spLocks noGrp="1" noChangeArrowheads="1"/>
          </p:cNvSpPr>
          <p:nvPr>
            <p:ph type="ctrTitle"/>
          </p:nvPr>
        </p:nvSpPr>
        <p:spPr>
          <a:xfrm>
            <a:off x="3573463" y="862013"/>
            <a:ext cx="4808537" cy="1751012"/>
          </a:xfrm>
        </p:spPr>
        <p:txBody>
          <a:bodyPr lIns="0" rIns="0" anchor="b"/>
          <a:lstStyle>
            <a:lvl1pPr>
              <a:defRPr sz="3000"/>
            </a:lvl1pPr>
          </a:lstStyle>
          <a:p>
            <a:r>
              <a:rPr lang="en-US"/>
              <a:t>Click to edit Master title style</a:t>
            </a:r>
          </a:p>
        </p:txBody>
      </p:sp>
      <p:sp>
        <p:nvSpPr>
          <p:cNvPr id="1000455" name="Rectangle 7"/>
          <p:cNvSpPr>
            <a:spLocks noGrp="1" noChangeArrowheads="1"/>
          </p:cNvSpPr>
          <p:nvPr>
            <p:ph type="subTitle" idx="1"/>
          </p:nvPr>
        </p:nvSpPr>
        <p:spPr>
          <a:xfrm>
            <a:off x="3573463" y="3352800"/>
            <a:ext cx="4198937" cy="1930400"/>
          </a:xfrm>
        </p:spPr>
        <p:txBody>
          <a:bodyPr tIns="45720" bIns="45720"/>
          <a:lstStyle>
            <a:lvl1pPr marL="0" indent="12700">
              <a:spcBef>
                <a:spcPct val="0"/>
              </a:spcBef>
              <a:defRPr/>
            </a:lvl1pPr>
          </a:lstStyle>
          <a:p>
            <a:r>
              <a:rPr lang="en-US"/>
              <a:t>Speaker’s Name</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6200" y="147638"/>
            <a:ext cx="1997075" cy="5991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4975" y="147638"/>
            <a:ext cx="5838825" cy="5991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6200" y="147638"/>
            <a:ext cx="1997075" cy="5991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4975" y="147638"/>
            <a:ext cx="5838825" cy="5991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4975" y="147638"/>
            <a:ext cx="6989763" cy="1284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20725" y="1936750"/>
            <a:ext cx="3775075" cy="4202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6750"/>
            <a:ext cx="3775075" cy="4202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73463" y="3354388"/>
            <a:ext cx="2020887" cy="192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46750" y="3354388"/>
            <a:ext cx="2022475" cy="192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0263" y="858838"/>
            <a:ext cx="1201737" cy="4424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73463" y="858838"/>
            <a:ext cx="3454400" cy="4424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4675" y="3354388"/>
            <a:ext cx="3917950" cy="192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3354388"/>
            <a:ext cx="3919538" cy="192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7488" y="858838"/>
            <a:ext cx="1997075" cy="4424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4675" y="858838"/>
            <a:ext cx="5840413" cy="4424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73463" y="3354388"/>
            <a:ext cx="2020887" cy="192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46750" y="3354388"/>
            <a:ext cx="2022475" cy="192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0263" y="858838"/>
            <a:ext cx="1201737" cy="4424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73463" y="858838"/>
            <a:ext cx="3454400" cy="4424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4675" y="3354388"/>
            <a:ext cx="3917950" cy="192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3354388"/>
            <a:ext cx="3919538" cy="192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7488" y="858838"/>
            <a:ext cx="1997075" cy="4424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4675" y="858838"/>
            <a:ext cx="5840413" cy="4424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5" name="Oval 3"/>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defRPr/>
            </a:pPr>
            <a:endParaRPr lang="en-US"/>
          </a:p>
        </p:txBody>
      </p:sp>
      <p:sp>
        <p:nvSpPr>
          <p:cNvPr id="6" name="Oval 4"/>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defRPr/>
            </a:pPr>
            <a:endParaRPr lang="en-US"/>
          </a:p>
        </p:txBody>
      </p:sp>
      <p:sp>
        <p:nvSpPr>
          <p:cNvPr id="7" name="Oval 5"/>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defRPr/>
            </a:pPr>
            <a:endParaRPr lang="en-US"/>
          </a:p>
        </p:txBody>
      </p:sp>
      <p:pic>
        <p:nvPicPr>
          <p:cNvPr id="8" name="Picture 8" descr="logo with tag"/>
          <p:cNvPicPr>
            <a:picLocks noChangeAspect="1" noChangeArrowheads="1"/>
          </p:cNvPicPr>
          <p:nvPr/>
        </p:nvPicPr>
        <p:blipFill>
          <a:blip r:embed="rId2" cstate="print"/>
          <a:srcRect/>
          <a:stretch>
            <a:fillRect/>
          </a:stretch>
        </p:blipFill>
        <p:spPr bwMode="auto">
          <a:xfrm>
            <a:off x="3244850" y="5570538"/>
            <a:ext cx="3138488" cy="854075"/>
          </a:xfrm>
          <a:prstGeom prst="rect">
            <a:avLst/>
          </a:prstGeom>
          <a:noFill/>
          <a:ln w="9525">
            <a:noFill/>
            <a:miter lim="800000"/>
            <a:headEnd/>
            <a:tailEnd/>
          </a:ln>
        </p:spPr>
      </p:pic>
      <p:grpSp>
        <p:nvGrpSpPr>
          <p:cNvPr id="9" name="Group 9"/>
          <p:cNvGrpSpPr>
            <a:grpSpLocks/>
          </p:cNvGrpSpPr>
          <p:nvPr/>
        </p:nvGrpSpPr>
        <p:grpSpPr bwMode="auto">
          <a:xfrm>
            <a:off x="0" y="0"/>
            <a:ext cx="9144000" cy="6858000"/>
            <a:chOff x="0" y="0"/>
            <a:chExt cx="5760" cy="4320"/>
          </a:xfrm>
        </p:grpSpPr>
        <p:pic>
          <p:nvPicPr>
            <p:cNvPr id="10" name="Picture 10" descr="lite border top"/>
            <p:cNvPicPr>
              <a:picLocks noChangeAspect="1" noChangeArrowheads="1"/>
            </p:cNvPicPr>
            <p:nvPr userDrawn="1"/>
          </p:nvPicPr>
          <p:blipFill>
            <a:blip r:embed="rId3" cstate="print"/>
            <a:srcRect/>
            <a:stretch>
              <a:fillRect/>
            </a:stretch>
          </p:blipFill>
          <p:spPr bwMode="auto">
            <a:xfrm>
              <a:off x="0" y="0"/>
              <a:ext cx="5760" cy="90"/>
            </a:xfrm>
            <a:prstGeom prst="rect">
              <a:avLst/>
            </a:prstGeom>
            <a:noFill/>
            <a:ln w="9525">
              <a:noFill/>
              <a:miter lim="800000"/>
              <a:headEnd/>
              <a:tailEnd/>
            </a:ln>
          </p:spPr>
        </p:pic>
        <p:pic>
          <p:nvPicPr>
            <p:cNvPr id="11" name="Picture 11" descr="lite border bottom"/>
            <p:cNvPicPr>
              <a:picLocks noChangeAspect="1" noChangeArrowheads="1"/>
            </p:cNvPicPr>
            <p:nvPr userDrawn="1"/>
          </p:nvPicPr>
          <p:blipFill>
            <a:blip r:embed="rId4" cstate="print"/>
            <a:srcRect/>
            <a:stretch>
              <a:fillRect/>
            </a:stretch>
          </p:blipFill>
          <p:spPr bwMode="auto">
            <a:xfrm>
              <a:off x="0" y="4230"/>
              <a:ext cx="5760" cy="90"/>
            </a:xfrm>
            <a:prstGeom prst="rect">
              <a:avLst/>
            </a:prstGeom>
            <a:noFill/>
            <a:ln w="9525">
              <a:noFill/>
              <a:miter lim="800000"/>
              <a:headEnd/>
              <a:tailEnd/>
            </a:ln>
          </p:spPr>
        </p:pic>
        <p:pic>
          <p:nvPicPr>
            <p:cNvPr id="12" name="Picture 12" descr="lite border left"/>
            <p:cNvPicPr>
              <a:picLocks noChangeAspect="1" noChangeArrowheads="1"/>
            </p:cNvPicPr>
            <p:nvPr userDrawn="1"/>
          </p:nvPicPr>
          <p:blipFill>
            <a:blip r:embed="rId5" cstate="print"/>
            <a:srcRect/>
            <a:stretch>
              <a:fillRect/>
            </a:stretch>
          </p:blipFill>
          <p:spPr bwMode="auto">
            <a:xfrm>
              <a:off x="0" y="0"/>
              <a:ext cx="281" cy="4320"/>
            </a:xfrm>
            <a:prstGeom prst="rect">
              <a:avLst/>
            </a:prstGeom>
            <a:noFill/>
            <a:ln w="9525">
              <a:noFill/>
              <a:miter lim="800000"/>
              <a:headEnd/>
              <a:tailEnd/>
            </a:ln>
          </p:spPr>
        </p:pic>
        <p:pic>
          <p:nvPicPr>
            <p:cNvPr id="13" name="Picture 13" descr="lite border right"/>
            <p:cNvPicPr>
              <a:picLocks noChangeAspect="1" noChangeArrowheads="1"/>
            </p:cNvPicPr>
            <p:nvPr userDrawn="1"/>
          </p:nvPicPr>
          <p:blipFill>
            <a:blip r:embed="rId6" cstate="print"/>
            <a:srcRect/>
            <a:stretch>
              <a:fillRect/>
            </a:stretch>
          </p:blipFill>
          <p:spPr bwMode="auto">
            <a:xfrm>
              <a:off x="5479" y="0"/>
              <a:ext cx="281" cy="4320"/>
            </a:xfrm>
            <a:prstGeom prst="rect">
              <a:avLst/>
            </a:prstGeom>
            <a:noFill/>
            <a:ln w="9525">
              <a:noFill/>
              <a:miter lim="800000"/>
              <a:headEnd/>
              <a:tailEnd/>
            </a:ln>
          </p:spPr>
        </p:pic>
      </p:grpSp>
      <p:sp>
        <p:nvSpPr>
          <p:cNvPr id="14" name="Oval 14"/>
          <p:cNvSpPr>
            <a:spLocks noChangeArrowheads="1"/>
          </p:cNvSpPr>
          <p:nvPr/>
        </p:nvSpPr>
        <p:spPr bwMode="auto">
          <a:xfrm>
            <a:off x="1006475" y="1289050"/>
            <a:ext cx="1854200" cy="1854200"/>
          </a:xfrm>
          <a:prstGeom prst="ellipse">
            <a:avLst/>
          </a:prstGeom>
          <a:solidFill>
            <a:srgbClr val="409A3C"/>
          </a:solidFill>
          <a:ln w="88900">
            <a:solidFill>
              <a:srgbClr val="FFFFFF"/>
            </a:solidFill>
            <a:round/>
            <a:headEnd/>
            <a:tailEnd/>
          </a:ln>
          <a:effectLst/>
        </p:spPr>
        <p:txBody>
          <a:bodyPr wrap="none" anchor="ctr"/>
          <a:lstStyle/>
          <a:p>
            <a:pPr>
              <a:lnSpc>
                <a:spcPct val="120000"/>
              </a:lnSpc>
              <a:spcBef>
                <a:spcPct val="50000"/>
              </a:spcBef>
              <a:defRPr/>
            </a:pPr>
            <a:endParaRPr lang="en-US" sz="2400">
              <a:solidFill>
                <a:schemeClr val="accent1"/>
              </a:solidFill>
              <a:latin typeface="Trebuchet MS" pitchFamily="34" charset="0"/>
            </a:endParaRPr>
          </a:p>
        </p:txBody>
      </p:sp>
      <p:sp>
        <p:nvSpPr>
          <p:cNvPr id="15" name="Text Box 15"/>
          <p:cNvSpPr txBox="1">
            <a:spLocks noChangeArrowheads="1"/>
          </p:cNvSpPr>
          <p:nvPr/>
        </p:nvSpPr>
        <p:spPr bwMode="auto">
          <a:xfrm>
            <a:off x="1006475" y="1706563"/>
            <a:ext cx="1854200" cy="581025"/>
          </a:xfrm>
          <a:prstGeom prst="rect">
            <a:avLst/>
          </a:prstGeom>
          <a:noFill/>
          <a:ln w="9525">
            <a:noFill/>
            <a:miter lim="800000"/>
            <a:headEnd/>
            <a:tailEnd/>
          </a:ln>
          <a:effectLst/>
        </p:spPr>
        <p:txBody>
          <a:bodyPr anchor="b">
            <a:spAutoFit/>
          </a:bodyPr>
          <a:lstStyle/>
          <a:p>
            <a:pPr>
              <a:spcBef>
                <a:spcPct val="50000"/>
              </a:spcBef>
              <a:defRPr/>
            </a:pPr>
            <a:r>
              <a:rPr lang="en-US" sz="1600">
                <a:solidFill>
                  <a:srgbClr val="FFFFFF"/>
                </a:solidFill>
                <a:latin typeface="Trebuchet MS" pitchFamily="34" charset="0"/>
              </a:rPr>
              <a:t>Presentation Location</a:t>
            </a:r>
          </a:p>
        </p:txBody>
      </p:sp>
      <p:sp>
        <p:nvSpPr>
          <p:cNvPr id="16" name="Text Box 16"/>
          <p:cNvSpPr txBox="1">
            <a:spLocks noChangeArrowheads="1"/>
          </p:cNvSpPr>
          <p:nvPr/>
        </p:nvSpPr>
        <p:spPr bwMode="auto">
          <a:xfrm>
            <a:off x="1006475" y="2298700"/>
            <a:ext cx="1854200" cy="274638"/>
          </a:xfrm>
          <a:prstGeom prst="rect">
            <a:avLst/>
          </a:prstGeom>
          <a:noFill/>
          <a:ln w="9525">
            <a:noFill/>
            <a:miter lim="800000"/>
            <a:headEnd/>
            <a:tailEnd/>
          </a:ln>
          <a:effectLst/>
        </p:spPr>
        <p:txBody>
          <a:bodyPr anchor="b">
            <a:spAutoFit/>
          </a:bodyPr>
          <a:lstStyle/>
          <a:p>
            <a:pPr>
              <a:spcBef>
                <a:spcPct val="50000"/>
              </a:spcBef>
              <a:defRPr/>
            </a:pPr>
            <a:fld id="{EE453C28-EAA8-4A56-9E39-0E02E2EC69C0}" type="datetime3">
              <a:rPr lang="en-US" sz="1200">
                <a:solidFill>
                  <a:srgbClr val="CCFFFF"/>
                </a:solidFill>
                <a:latin typeface="Trebuchet MS" pitchFamily="34" charset="0"/>
              </a:rPr>
              <a:pPr>
                <a:spcBef>
                  <a:spcPct val="50000"/>
                </a:spcBef>
                <a:defRPr/>
              </a:pPr>
              <a:t>14 November 2011</a:t>
            </a:fld>
            <a:endParaRPr lang="en-US" sz="1200">
              <a:solidFill>
                <a:srgbClr val="CCFFFF"/>
              </a:solidFill>
              <a:latin typeface="Trebuchet MS" pitchFamily="34" charset="0"/>
            </a:endParaRPr>
          </a:p>
        </p:txBody>
      </p:sp>
      <p:sp>
        <p:nvSpPr>
          <p:cNvPr id="529414" name="Rectangle 6"/>
          <p:cNvSpPr>
            <a:spLocks noGrp="1" noChangeArrowheads="1"/>
          </p:cNvSpPr>
          <p:nvPr>
            <p:ph type="ctrTitle"/>
          </p:nvPr>
        </p:nvSpPr>
        <p:spPr>
          <a:xfrm>
            <a:off x="3573463" y="862013"/>
            <a:ext cx="4808537" cy="1751012"/>
          </a:xfrm>
        </p:spPr>
        <p:txBody>
          <a:bodyPr lIns="0" rIns="0" anchor="b"/>
          <a:lstStyle>
            <a:lvl1pPr>
              <a:defRPr sz="3500"/>
            </a:lvl1pPr>
          </a:lstStyle>
          <a:p>
            <a:r>
              <a:rPr lang="en-US"/>
              <a:t>Click to edit Master title style</a:t>
            </a:r>
          </a:p>
        </p:txBody>
      </p:sp>
      <p:sp>
        <p:nvSpPr>
          <p:cNvPr id="529415" name="Rectangle 7"/>
          <p:cNvSpPr>
            <a:spLocks noGrp="1" noChangeArrowheads="1"/>
          </p:cNvSpPr>
          <p:nvPr>
            <p:ph type="subTitle" idx="1"/>
          </p:nvPr>
        </p:nvSpPr>
        <p:spPr>
          <a:xfrm>
            <a:off x="3573463" y="3352800"/>
            <a:ext cx="4198937" cy="1930400"/>
          </a:xfrm>
        </p:spPr>
        <p:txBody>
          <a:bodyPr tIns="45720" bIns="45720"/>
          <a:lstStyle>
            <a:lvl1pPr marL="0" indent="12700">
              <a:spcBef>
                <a:spcPct val="0"/>
              </a:spcBef>
              <a:defRPr/>
            </a:lvl1pPr>
          </a:lstStyle>
          <a:p>
            <a:r>
              <a:rPr lang="en-US"/>
              <a:t>Speaker’s Name</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6200" y="147638"/>
            <a:ext cx="1997075" cy="5991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4975" y="147638"/>
            <a:ext cx="5838825" cy="5991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5" name="Oval 3"/>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defRPr/>
            </a:pPr>
            <a:endParaRPr lang="en-US"/>
          </a:p>
        </p:txBody>
      </p:sp>
      <p:sp>
        <p:nvSpPr>
          <p:cNvPr id="6" name="Oval 4"/>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defRPr/>
            </a:pPr>
            <a:endParaRPr lang="en-US"/>
          </a:p>
        </p:txBody>
      </p:sp>
      <p:sp>
        <p:nvSpPr>
          <p:cNvPr id="7" name="Oval 5"/>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defRPr/>
            </a:pPr>
            <a:endParaRPr lang="en-US"/>
          </a:p>
        </p:txBody>
      </p:sp>
      <p:pic>
        <p:nvPicPr>
          <p:cNvPr id="8" name="Picture 8" descr="logo with tag"/>
          <p:cNvPicPr>
            <a:picLocks noChangeAspect="1" noChangeArrowheads="1"/>
          </p:cNvPicPr>
          <p:nvPr/>
        </p:nvPicPr>
        <p:blipFill>
          <a:blip r:embed="rId2" cstate="print"/>
          <a:srcRect/>
          <a:stretch>
            <a:fillRect/>
          </a:stretch>
        </p:blipFill>
        <p:spPr bwMode="auto">
          <a:xfrm>
            <a:off x="3244850" y="5570538"/>
            <a:ext cx="3138488" cy="854075"/>
          </a:xfrm>
          <a:prstGeom prst="rect">
            <a:avLst/>
          </a:prstGeom>
          <a:noFill/>
          <a:ln w="9525">
            <a:noFill/>
            <a:miter lim="800000"/>
            <a:headEnd/>
            <a:tailEnd/>
          </a:ln>
        </p:spPr>
      </p:pic>
      <p:grpSp>
        <p:nvGrpSpPr>
          <p:cNvPr id="9" name="Group 9"/>
          <p:cNvGrpSpPr>
            <a:grpSpLocks/>
          </p:cNvGrpSpPr>
          <p:nvPr/>
        </p:nvGrpSpPr>
        <p:grpSpPr bwMode="auto">
          <a:xfrm>
            <a:off x="0" y="0"/>
            <a:ext cx="9144000" cy="6858000"/>
            <a:chOff x="0" y="0"/>
            <a:chExt cx="5760" cy="4320"/>
          </a:xfrm>
        </p:grpSpPr>
        <p:pic>
          <p:nvPicPr>
            <p:cNvPr id="10" name="Picture 10" descr="lite border top"/>
            <p:cNvPicPr>
              <a:picLocks noChangeAspect="1" noChangeArrowheads="1"/>
            </p:cNvPicPr>
            <p:nvPr userDrawn="1"/>
          </p:nvPicPr>
          <p:blipFill>
            <a:blip r:embed="rId3" cstate="print"/>
            <a:srcRect/>
            <a:stretch>
              <a:fillRect/>
            </a:stretch>
          </p:blipFill>
          <p:spPr bwMode="auto">
            <a:xfrm>
              <a:off x="0" y="0"/>
              <a:ext cx="5760" cy="90"/>
            </a:xfrm>
            <a:prstGeom prst="rect">
              <a:avLst/>
            </a:prstGeom>
            <a:noFill/>
            <a:ln w="9525">
              <a:noFill/>
              <a:miter lim="800000"/>
              <a:headEnd/>
              <a:tailEnd/>
            </a:ln>
          </p:spPr>
        </p:pic>
        <p:pic>
          <p:nvPicPr>
            <p:cNvPr id="11" name="Picture 11" descr="lite border bottom"/>
            <p:cNvPicPr>
              <a:picLocks noChangeAspect="1" noChangeArrowheads="1"/>
            </p:cNvPicPr>
            <p:nvPr userDrawn="1"/>
          </p:nvPicPr>
          <p:blipFill>
            <a:blip r:embed="rId4" cstate="print"/>
            <a:srcRect/>
            <a:stretch>
              <a:fillRect/>
            </a:stretch>
          </p:blipFill>
          <p:spPr bwMode="auto">
            <a:xfrm>
              <a:off x="0" y="4230"/>
              <a:ext cx="5760" cy="90"/>
            </a:xfrm>
            <a:prstGeom prst="rect">
              <a:avLst/>
            </a:prstGeom>
            <a:noFill/>
            <a:ln w="9525">
              <a:noFill/>
              <a:miter lim="800000"/>
              <a:headEnd/>
              <a:tailEnd/>
            </a:ln>
          </p:spPr>
        </p:pic>
        <p:pic>
          <p:nvPicPr>
            <p:cNvPr id="12" name="Picture 12" descr="lite border left"/>
            <p:cNvPicPr>
              <a:picLocks noChangeAspect="1" noChangeArrowheads="1"/>
            </p:cNvPicPr>
            <p:nvPr userDrawn="1"/>
          </p:nvPicPr>
          <p:blipFill>
            <a:blip r:embed="rId5" cstate="print"/>
            <a:srcRect/>
            <a:stretch>
              <a:fillRect/>
            </a:stretch>
          </p:blipFill>
          <p:spPr bwMode="auto">
            <a:xfrm>
              <a:off x="0" y="0"/>
              <a:ext cx="281" cy="4320"/>
            </a:xfrm>
            <a:prstGeom prst="rect">
              <a:avLst/>
            </a:prstGeom>
            <a:noFill/>
            <a:ln w="9525">
              <a:noFill/>
              <a:miter lim="800000"/>
              <a:headEnd/>
              <a:tailEnd/>
            </a:ln>
          </p:spPr>
        </p:pic>
        <p:pic>
          <p:nvPicPr>
            <p:cNvPr id="13" name="Picture 13" descr="lite border right"/>
            <p:cNvPicPr>
              <a:picLocks noChangeAspect="1" noChangeArrowheads="1"/>
            </p:cNvPicPr>
            <p:nvPr userDrawn="1"/>
          </p:nvPicPr>
          <p:blipFill>
            <a:blip r:embed="rId6" cstate="print"/>
            <a:srcRect/>
            <a:stretch>
              <a:fillRect/>
            </a:stretch>
          </p:blipFill>
          <p:spPr bwMode="auto">
            <a:xfrm>
              <a:off x="5479" y="0"/>
              <a:ext cx="281" cy="4320"/>
            </a:xfrm>
            <a:prstGeom prst="rect">
              <a:avLst/>
            </a:prstGeom>
            <a:noFill/>
            <a:ln w="9525">
              <a:noFill/>
              <a:miter lim="800000"/>
              <a:headEnd/>
              <a:tailEnd/>
            </a:ln>
          </p:spPr>
        </p:pic>
      </p:grpSp>
      <p:sp>
        <p:nvSpPr>
          <p:cNvPr id="14" name="Oval 14"/>
          <p:cNvSpPr>
            <a:spLocks noChangeArrowheads="1"/>
          </p:cNvSpPr>
          <p:nvPr/>
        </p:nvSpPr>
        <p:spPr bwMode="auto">
          <a:xfrm>
            <a:off x="1006475" y="1289050"/>
            <a:ext cx="1854200" cy="1854200"/>
          </a:xfrm>
          <a:prstGeom prst="ellipse">
            <a:avLst/>
          </a:prstGeom>
          <a:solidFill>
            <a:srgbClr val="409A3C"/>
          </a:solidFill>
          <a:ln w="88900">
            <a:solidFill>
              <a:srgbClr val="FFFFFF"/>
            </a:solidFill>
            <a:round/>
            <a:headEnd/>
            <a:tailEnd/>
          </a:ln>
          <a:effectLst/>
        </p:spPr>
        <p:txBody>
          <a:bodyPr wrap="none" anchor="ctr"/>
          <a:lstStyle/>
          <a:p>
            <a:pPr>
              <a:lnSpc>
                <a:spcPct val="120000"/>
              </a:lnSpc>
              <a:spcBef>
                <a:spcPct val="50000"/>
              </a:spcBef>
              <a:defRPr/>
            </a:pPr>
            <a:endParaRPr lang="en-US" sz="2400">
              <a:solidFill>
                <a:schemeClr val="accent1"/>
              </a:solidFill>
              <a:latin typeface="Trebuchet MS" pitchFamily="34" charset="0"/>
            </a:endParaRPr>
          </a:p>
        </p:txBody>
      </p:sp>
      <p:sp>
        <p:nvSpPr>
          <p:cNvPr id="15" name="Text Box 15"/>
          <p:cNvSpPr txBox="1">
            <a:spLocks noChangeArrowheads="1"/>
          </p:cNvSpPr>
          <p:nvPr/>
        </p:nvSpPr>
        <p:spPr bwMode="auto">
          <a:xfrm>
            <a:off x="1006475" y="1982788"/>
            <a:ext cx="1854200" cy="304800"/>
          </a:xfrm>
          <a:prstGeom prst="rect">
            <a:avLst/>
          </a:prstGeom>
          <a:noFill/>
          <a:ln w="9525">
            <a:noFill/>
            <a:miter lim="800000"/>
            <a:headEnd/>
            <a:tailEnd/>
          </a:ln>
          <a:effectLst/>
        </p:spPr>
        <p:txBody>
          <a:bodyPr anchor="b">
            <a:spAutoFit/>
          </a:bodyPr>
          <a:lstStyle/>
          <a:p>
            <a:pPr>
              <a:defRPr/>
            </a:pPr>
            <a:r>
              <a:rPr lang="en-US" sz="1400">
                <a:solidFill>
                  <a:schemeClr val="bg1"/>
                </a:solidFill>
              </a:rPr>
              <a:t>Webinar</a:t>
            </a:r>
            <a:endParaRPr lang="en-US" sz="1200">
              <a:solidFill>
                <a:schemeClr val="bg1"/>
              </a:solidFill>
            </a:endParaRPr>
          </a:p>
        </p:txBody>
      </p:sp>
      <p:sp>
        <p:nvSpPr>
          <p:cNvPr id="16" name="Text Box 16"/>
          <p:cNvSpPr txBox="1">
            <a:spLocks noChangeArrowheads="1"/>
          </p:cNvSpPr>
          <p:nvPr/>
        </p:nvSpPr>
        <p:spPr bwMode="auto">
          <a:xfrm>
            <a:off x="1006475" y="2298700"/>
            <a:ext cx="1854200" cy="274638"/>
          </a:xfrm>
          <a:prstGeom prst="rect">
            <a:avLst/>
          </a:prstGeom>
          <a:noFill/>
          <a:ln w="9525">
            <a:noFill/>
            <a:miter lim="800000"/>
            <a:headEnd/>
            <a:tailEnd/>
          </a:ln>
          <a:effectLst/>
        </p:spPr>
        <p:txBody>
          <a:bodyPr anchor="b">
            <a:spAutoFit/>
          </a:bodyPr>
          <a:lstStyle/>
          <a:p>
            <a:pPr>
              <a:spcBef>
                <a:spcPct val="50000"/>
              </a:spcBef>
              <a:defRPr/>
            </a:pPr>
            <a:r>
              <a:rPr lang="en-US" sz="1200">
                <a:solidFill>
                  <a:srgbClr val="CCFFFF"/>
                </a:solidFill>
              </a:rPr>
              <a:t>16 April 2008</a:t>
            </a:r>
          </a:p>
        </p:txBody>
      </p:sp>
      <p:sp>
        <p:nvSpPr>
          <p:cNvPr id="560134" name="Rectangle 6"/>
          <p:cNvSpPr>
            <a:spLocks noGrp="1" noChangeArrowheads="1"/>
          </p:cNvSpPr>
          <p:nvPr>
            <p:ph type="ctrTitle"/>
          </p:nvPr>
        </p:nvSpPr>
        <p:spPr>
          <a:xfrm>
            <a:off x="3573463" y="862013"/>
            <a:ext cx="4808537" cy="1751012"/>
          </a:xfrm>
        </p:spPr>
        <p:txBody>
          <a:bodyPr lIns="0" rIns="0" anchor="b"/>
          <a:lstStyle>
            <a:lvl1pPr>
              <a:defRPr/>
            </a:lvl1pPr>
          </a:lstStyle>
          <a:p>
            <a:r>
              <a:rPr lang="en-US"/>
              <a:t>Click to edit Master title style</a:t>
            </a:r>
          </a:p>
        </p:txBody>
      </p:sp>
      <p:sp>
        <p:nvSpPr>
          <p:cNvPr id="560135" name="Rectangle 7"/>
          <p:cNvSpPr>
            <a:spLocks noGrp="1" noChangeArrowheads="1"/>
          </p:cNvSpPr>
          <p:nvPr>
            <p:ph type="subTitle" idx="1"/>
          </p:nvPr>
        </p:nvSpPr>
        <p:spPr>
          <a:xfrm>
            <a:off x="3573463" y="3352800"/>
            <a:ext cx="4198937" cy="1930400"/>
          </a:xfrm>
        </p:spPr>
        <p:txBody>
          <a:bodyPr tIns="45720" bIns="45720"/>
          <a:lstStyle>
            <a:lvl1pPr marL="0" indent="12700">
              <a:spcBef>
                <a:spcPct val="0"/>
              </a:spcBef>
              <a:defRPr/>
            </a:lvl1pPr>
          </a:lstStyle>
          <a:p>
            <a:r>
              <a:rPr lang="en-US"/>
              <a:t>Speaker’s Name</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6200" y="147638"/>
            <a:ext cx="1997075" cy="5991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4975" y="147638"/>
            <a:ext cx="5838825" cy="5991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4675" y="3354388"/>
            <a:ext cx="3917950" cy="192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3354388"/>
            <a:ext cx="3919538" cy="192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7488" y="858838"/>
            <a:ext cx="1997075" cy="4424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4675" y="858838"/>
            <a:ext cx="5840413" cy="4424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5" name="Oval 3"/>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defRPr/>
            </a:pPr>
            <a:endParaRPr lang="en-US"/>
          </a:p>
        </p:txBody>
      </p:sp>
      <p:sp>
        <p:nvSpPr>
          <p:cNvPr id="6" name="Oval 4"/>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defRPr/>
            </a:pPr>
            <a:endParaRPr lang="en-US"/>
          </a:p>
        </p:txBody>
      </p:sp>
      <p:sp>
        <p:nvSpPr>
          <p:cNvPr id="7" name="Oval 5"/>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defRPr/>
            </a:pPr>
            <a:endParaRPr lang="en-US"/>
          </a:p>
        </p:txBody>
      </p:sp>
      <p:pic>
        <p:nvPicPr>
          <p:cNvPr id="8" name="Picture 8" descr="logo with tag"/>
          <p:cNvPicPr>
            <a:picLocks noChangeAspect="1" noChangeArrowheads="1"/>
          </p:cNvPicPr>
          <p:nvPr/>
        </p:nvPicPr>
        <p:blipFill>
          <a:blip r:embed="rId2" cstate="print"/>
          <a:srcRect/>
          <a:stretch>
            <a:fillRect/>
          </a:stretch>
        </p:blipFill>
        <p:spPr bwMode="auto">
          <a:xfrm>
            <a:off x="3244850" y="5570538"/>
            <a:ext cx="3138488" cy="854075"/>
          </a:xfrm>
          <a:prstGeom prst="rect">
            <a:avLst/>
          </a:prstGeom>
          <a:noFill/>
          <a:ln w="9525">
            <a:noFill/>
            <a:miter lim="800000"/>
            <a:headEnd/>
            <a:tailEnd/>
          </a:ln>
        </p:spPr>
      </p:pic>
      <p:grpSp>
        <p:nvGrpSpPr>
          <p:cNvPr id="9" name="Group 9"/>
          <p:cNvGrpSpPr>
            <a:grpSpLocks/>
          </p:cNvGrpSpPr>
          <p:nvPr/>
        </p:nvGrpSpPr>
        <p:grpSpPr bwMode="auto">
          <a:xfrm>
            <a:off x="0" y="0"/>
            <a:ext cx="9144000" cy="6858000"/>
            <a:chOff x="0" y="0"/>
            <a:chExt cx="5760" cy="4320"/>
          </a:xfrm>
        </p:grpSpPr>
        <p:pic>
          <p:nvPicPr>
            <p:cNvPr id="10" name="Picture 10" descr="lite border top"/>
            <p:cNvPicPr>
              <a:picLocks noChangeAspect="1" noChangeArrowheads="1"/>
            </p:cNvPicPr>
            <p:nvPr userDrawn="1"/>
          </p:nvPicPr>
          <p:blipFill>
            <a:blip r:embed="rId3" cstate="print"/>
            <a:srcRect/>
            <a:stretch>
              <a:fillRect/>
            </a:stretch>
          </p:blipFill>
          <p:spPr bwMode="auto">
            <a:xfrm>
              <a:off x="0" y="0"/>
              <a:ext cx="5760" cy="90"/>
            </a:xfrm>
            <a:prstGeom prst="rect">
              <a:avLst/>
            </a:prstGeom>
            <a:noFill/>
            <a:ln w="9525">
              <a:noFill/>
              <a:miter lim="800000"/>
              <a:headEnd/>
              <a:tailEnd/>
            </a:ln>
          </p:spPr>
        </p:pic>
        <p:pic>
          <p:nvPicPr>
            <p:cNvPr id="11" name="Picture 11" descr="lite border bottom"/>
            <p:cNvPicPr>
              <a:picLocks noChangeAspect="1" noChangeArrowheads="1"/>
            </p:cNvPicPr>
            <p:nvPr userDrawn="1"/>
          </p:nvPicPr>
          <p:blipFill>
            <a:blip r:embed="rId4" cstate="print"/>
            <a:srcRect/>
            <a:stretch>
              <a:fillRect/>
            </a:stretch>
          </p:blipFill>
          <p:spPr bwMode="auto">
            <a:xfrm>
              <a:off x="0" y="4230"/>
              <a:ext cx="5760" cy="90"/>
            </a:xfrm>
            <a:prstGeom prst="rect">
              <a:avLst/>
            </a:prstGeom>
            <a:noFill/>
            <a:ln w="9525">
              <a:noFill/>
              <a:miter lim="800000"/>
              <a:headEnd/>
              <a:tailEnd/>
            </a:ln>
          </p:spPr>
        </p:pic>
        <p:pic>
          <p:nvPicPr>
            <p:cNvPr id="12" name="Picture 12" descr="lite border left"/>
            <p:cNvPicPr>
              <a:picLocks noChangeAspect="1" noChangeArrowheads="1"/>
            </p:cNvPicPr>
            <p:nvPr userDrawn="1"/>
          </p:nvPicPr>
          <p:blipFill>
            <a:blip r:embed="rId5" cstate="print"/>
            <a:srcRect/>
            <a:stretch>
              <a:fillRect/>
            </a:stretch>
          </p:blipFill>
          <p:spPr bwMode="auto">
            <a:xfrm>
              <a:off x="0" y="0"/>
              <a:ext cx="281" cy="4320"/>
            </a:xfrm>
            <a:prstGeom prst="rect">
              <a:avLst/>
            </a:prstGeom>
            <a:noFill/>
            <a:ln w="9525">
              <a:noFill/>
              <a:miter lim="800000"/>
              <a:headEnd/>
              <a:tailEnd/>
            </a:ln>
          </p:spPr>
        </p:pic>
        <p:pic>
          <p:nvPicPr>
            <p:cNvPr id="13" name="Picture 13" descr="lite border right"/>
            <p:cNvPicPr>
              <a:picLocks noChangeAspect="1" noChangeArrowheads="1"/>
            </p:cNvPicPr>
            <p:nvPr userDrawn="1"/>
          </p:nvPicPr>
          <p:blipFill>
            <a:blip r:embed="rId6" cstate="print"/>
            <a:srcRect/>
            <a:stretch>
              <a:fillRect/>
            </a:stretch>
          </p:blipFill>
          <p:spPr bwMode="auto">
            <a:xfrm>
              <a:off x="5479" y="0"/>
              <a:ext cx="281" cy="4320"/>
            </a:xfrm>
            <a:prstGeom prst="rect">
              <a:avLst/>
            </a:prstGeom>
            <a:noFill/>
            <a:ln w="9525">
              <a:noFill/>
              <a:miter lim="800000"/>
              <a:headEnd/>
              <a:tailEnd/>
            </a:ln>
          </p:spPr>
        </p:pic>
      </p:grpSp>
      <p:sp>
        <p:nvSpPr>
          <p:cNvPr id="570374" name="Rectangle 6"/>
          <p:cNvSpPr>
            <a:spLocks noGrp="1" noChangeArrowheads="1"/>
          </p:cNvSpPr>
          <p:nvPr>
            <p:ph type="ctrTitle"/>
          </p:nvPr>
        </p:nvSpPr>
        <p:spPr>
          <a:xfrm>
            <a:off x="3573463" y="862013"/>
            <a:ext cx="4808537" cy="1751012"/>
          </a:xfrm>
        </p:spPr>
        <p:txBody>
          <a:bodyPr lIns="0" rIns="0" anchor="b"/>
          <a:lstStyle>
            <a:lvl1pPr>
              <a:defRPr sz="4100"/>
            </a:lvl1pPr>
          </a:lstStyle>
          <a:p>
            <a:r>
              <a:rPr lang="en-US"/>
              <a:t>Click to edit Master title style</a:t>
            </a:r>
          </a:p>
        </p:txBody>
      </p:sp>
      <p:sp>
        <p:nvSpPr>
          <p:cNvPr id="570375" name="Rectangle 7"/>
          <p:cNvSpPr>
            <a:spLocks noGrp="1" noChangeArrowheads="1"/>
          </p:cNvSpPr>
          <p:nvPr>
            <p:ph type="subTitle" idx="1"/>
          </p:nvPr>
        </p:nvSpPr>
        <p:spPr>
          <a:xfrm>
            <a:off x="3573463" y="3352800"/>
            <a:ext cx="4198937" cy="1930400"/>
          </a:xfrm>
        </p:spPr>
        <p:txBody>
          <a:bodyPr tIns="45720" bIns="45720"/>
          <a:lstStyle>
            <a:lvl1pPr marL="0" indent="12700">
              <a:spcBef>
                <a:spcPct val="0"/>
              </a:spcBef>
              <a:defRPr/>
            </a:lvl1pPr>
          </a:lstStyle>
          <a:p>
            <a:r>
              <a:rPr lang="en-US"/>
              <a:t>Speaker’s Name</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6200" y="147638"/>
            <a:ext cx="1997075" cy="5991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4975" y="147638"/>
            <a:ext cx="5838825" cy="5991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6200" y="147638"/>
            <a:ext cx="1997075" cy="5991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4975" y="147638"/>
            <a:ext cx="5838825" cy="5991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39BCD0-13E6-46A3-9A07-86111A01439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35FB10-8440-4A05-A734-06FA1D83D061}"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826491-D458-4238-9101-003D0A5B7A58}"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22CFB3-B242-4C22-843B-885F0BF7EB7E}"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340CC94-E809-4A14-9093-B9A873C51BB0}"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155AAA9-D921-4C6A-9670-BD9EF90F22C5}"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4F73FCA-3F7B-485C-B63F-70B9C137F784}"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89C667-1E45-4900-9597-54E0DE62001E}"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050812-F0C5-475E-ADE8-08C042E0B764}"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4007AB-0644-43AF-9B5B-B5F2D79D7778}"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C005ED-7F27-4C59-BFEB-FE4FA34DD9F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heme" Target="../theme/theme10.xml"/><Relationship Id="rId18" Type="http://schemas.openxmlformats.org/officeDocument/2006/relationships/image" Target="../media/image5.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image" Target="../media/image4.png"/><Relationship Id="rId2" Type="http://schemas.openxmlformats.org/officeDocument/2006/relationships/slideLayout" Target="../slideLayouts/slideLayout101.xml"/><Relationship Id="rId16" Type="http://schemas.openxmlformats.org/officeDocument/2006/relationships/image" Target="../media/image3.pn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2.png"/><Relationship Id="rId10" Type="http://schemas.openxmlformats.org/officeDocument/2006/relationships/slideLayout" Target="../slideLayouts/slideLayout109.xml"/><Relationship Id="rId19" Type="http://schemas.openxmlformats.org/officeDocument/2006/relationships/image" Target="../media/image11.jpeg"/><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7.png"/><Relationship Id="rId18" Type="http://schemas.openxmlformats.org/officeDocument/2006/relationships/image" Target="../media/image8.pn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17" Type="http://schemas.openxmlformats.org/officeDocument/2006/relationships/image" Target="../media/image5.png"/><Relationship Id="rId2" Type="http://schemas.openxmlformats.org/officeDocument/2006/relationships/slideLayout" Target="../slideLayouts/slideLayout113.xml"/><Relationship Id="rId16" Type="http://schemas.openxmlformats.org/officeDocument/2006/relationships/image" Target="../media/image4.png"/><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image" Target="../media/image3.png"/><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7.pn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17" Type="http://schemas.openxmlformats.org/officeDocument/2006/relationships/image" Target="../media/image5.png"/><Relationship Id="rId2" Type="http://schemas.openxmlformats.org/officeDocument/2006/relationships/slideLayout" Target="../slideLayouts/slideLayout124.xml"/><Relationship Id="rId16" Type="http://schemas.openxmlformats.org/officeDocument/2006/relationships/image" Target="../media/image4.png"/><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image" Target="../media/image3.png"/><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7.png"/><Relationship Id="rId18" Type="http://schemas.openxmlformats.org/officeDocument/2006/relationships/image" Target="../media/image8.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7.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18" Type="http://schemas.openxmlformats.org/officeDocument/2006/relationships/image" Target="../media/image9.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5.png"/><Relationship Id="rId2" Type="http://schemas.openxmlformats.org/officeDocument/2006/relationships/slideLayout" Target="../slideLayouts/slideLayout35.xml"/><Relationship Id="rId16" Type="http://schemas.openxmlformats.org/officeDocument/2006/relationships/image" Target="../media/image4.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18" Type="http://schemas.openxmlformats.org/officeDocument/2006/relationships/image" Target="../media/image10.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5.png"/><Relationship Id="rId2" Type="http://schemas.openxmlformats.org/officeDocument/2006/relationships/slideLayout" Target="../slideLayouts/slideLayout46.xml"/><Relationship Id="rId16" Type="http://schemas.openxmlformats.org/officeDocument/2006/relationships/image" Target="../media/image4.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7.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image" Target="../media/image5.png"/><Relationship Id="rId2" Type="http://schemas.openxmlformats.org/officeDocument/2006/relationships/slideLayout" Target="../slideLayouts/slideLayout57.xml"/><Relationship Id="rId16" Type="http://schemas.openxmlformats.org/officeDocument/2006/relationships/image" Target="../media/image4.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3.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17" Type="http://schemas.openxmlformats.org/officeDocument/2006/relationships/image" Target="../media/image5.png"/><Relationship Id="rId2" Type="http://schemas.openxmlformats.org/officeDocument/2006/relationships/slideLayout" Target="../slideLayouts/slideLayout68.xml"/><Relationship Id="rId16" Type="http://schemas.openxmlformats.org/officeDocument/2006/relationships/image" Target="../media/image4.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3.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18" Type="http://schemas.openxmlformats.org/officeDocument/2006/relationships/image" Target="../media/image1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17" Type="http://schemas.openxmlformats.org/officeDocument/2006/relationships/image" Target="../media/image5.png"/><Relationship Id="rId2" Type="http://schemas.openxmlformats.org/officeDocument/2006/relationships/slideLayout" Target="../slideLayouts/slideLayout79.xml"/><Relationship Id="rId16" Type="http://schemas.openxmlformats.org/officeDocument/2006/relationships/image" Target="../media/image4.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3.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7906" name="Rectangle 2"/>
          <p:cNvSpPr>
            <a:spLocks noChangeArrowheads="1"/>
          </p:cNvSpPr>
          <p:nvPr/>
        </p:nvSpPr>
        <p:spPr bwMode="auto">
          <a:xfrm>
            <a:off x="0" y="0"/>
            <a:ext cx="9144000" cy="1431925"/>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507907" name="Rectangle 3"/>
          <p:cNvSpPr>
            <a:spLocks noGrp="1" noChangeArrowheads="1"/>
          </p:cNvSpPr>
          <p:nvPr>
            <p:ph type="title"/>
          </p:nvPr>
        </p:nvSpPr>
        <p:spPr bwMode="auto">
          <a:xfrm>
            <a:off x="434975" y="147638"/>
            <a:ext cx="6989763" cy="1284287"/>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720725" y="1936750"/>
            <a:ext cx="7702550" cy="42021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5" descr="logo white small"/>
          <p:cNvPicPr>
            <a:picLocks noChangeAspect="1" noChangeArrowheads="1"/>
          </p:cNvPicPr>
          <p:nvPr/>
        </p:nvPicPr>
        <p:blipFill>
          <a:blip r:embed="rId13" cstate="print"/>
          <a:srcRect/>
          <a:stretch>
            <a:fillRect/>
          </a:stretch>
        </p:blipFill>
        <p:spPr bwMode="auto">
          <a:xfrm>
            <a:off x="7686675" y="628650"/>
            <a:ext cx="996950" cy="374650"/>
          </a:xfrm>
          <a:prstGeom prst="rect">
            <a:avLst/>
          </a:prstGeom>
          <a:noFill/>
          <a:ln w="9525">
            <a:noFill/>
            <a:miter lim="800000"/>
            <a:headEnd/>
            <a:tailEnd/>
          </a:ln>
        </p:spPr>
      </p:pic>
      <p:grpSp>
        <p:nvGrpSpPr>
          <p:cNvPr id="1030" name="Group 6"/>
          <p:cNvGrpSpPr>
            <a:grpSpLocks/>
          </p:cNvGrpSpPr>
          <p:nvPr/>
        </p:nvGrpSpPr>
        <p:grpSpPr bwMode="auto">
          <a:xfrm>
            <a:off x="0" y="0"/>
            <a:ext cx="9144000" cy="6858000"/>
            <a:chOff x="0" y="0"/>
            <a:chExt cx="5760" cy="4320"/>
          </a:xfrm>
        </p:grpSpPr>
        <p:pic>
          <p:nvPicPr>
            <p:cNvPr id="1032" name="Picture 7" descr="lite border top"/>
            <p:cNvPicPr>
              <a:picLocks noChangeAspect="1" noChangeArrowheads="1"/>
            </p:cNvPicPr>
            <p:nvPr userDrawn="1"/>
          </p:nvPicPr>
          <p:blipFill>
            <a:blip r:embed="rId14" cstate="print"/>
            <a:srcRect/>
            <a:stretch>
              <a:fillRect/>
            </a:stretch>
          </p:blipFill>
          <p:spPr bwMode="auto">
            <a:xfrm>
              <a:off x="0" y="0"/>
              <a:ext cx="5760" cy="90"/>
            </a:xfrm>
            <a:prstGeom prst="rect">
              <a:avLst/>
            </a:prstGeom>
            <a:noFill/>
            <a:ln w="9525">
              <a:noFill/>
              <a:miter lim="800000"/>
              <a:headEnd/>
              <a:tailEnd/>
            </a:ln>
          </p:spPr>
        </p:pic>
        <p:pic>
          <p:nvPicPr>
            <p:cNvPr id="1033" name="Picture 8" descr="lite border bottom"/>
            <p:cNvPicPr>
              <a:picLocks noChangeAspect="1" noChangeArrowheads="1"/>
            </p:cNvPicPr>
            <p:nvPr userDrawn="1"/>
          </p:nvPicPr>
          <p:blipFill>
            <a:blip r:embed="rId15" cstate="print"/>
            <a:srcRect/>
            <a:stretch>
              <a:fillRect/>
            </a:stretch>
          </p:blipFill>
          <p:spPr bwMode="auto">
            <a:xfrm>
              <a:off x="0" y="4230"/>
              <a:ext cx="5760" cy="90"/>
            </a:xfrm>
            <a:prstGeom prst="rect">
              <a:avLst/>
            </a:prstGeom>
            <a:noFill/>
            <a:ln w="9525">
              <a:noFill/>
              <a:miter lim="800000"/>
              <a:headEnd/>
              <a:tailEnd/>
            </a:ln>
          </p:spPr>
        </p:pic>
        <p:pic>
          <p:nvPicPr>
            <p:cNvPr id="1034" name="Picture 9" descr="lite border left"/>
            <p:cNvPicPr>
              <a:picLocks noChangeAspect="1" noChangeArrowheads="1"/>
            </p:cNvPicPr>
            <p:nvPr userDrawn="1"/>
          </p:nvPicPr>
          <p:blipFill>
            <a:blip r:embed="rId16" cstate="print"/>
            <a:srcRect/>
            <a:stretch>
              <a:fillRect/>
            </a:stretch>
          </p:blipFill>
          <p:spPr bwMode="auto">
            <a:xfrm>
              <a:off x="0" y="0"/>
              <a:ext cx="281" cy="4320"/>
            </a:xfrm>
            <a:prstGeom prst="rect">
              <a:avLst/>
            </a:prstGeom>
            <a:noFill/>
            <a:ln w="9525">
              <a:noFill/>
              <a:miter lim="800000"/>
              <a:headEnd/>
              <a:tailEnd/>
            </a:ln>
          </p:spPr>
        </p:pic>
        <p:pic>
          <p:nvPicPr>
            <p:cNvPr id="1035" name="Picture 10" descr="lite border right"/>
            <p:cNvPicPr>
              <a:picLocks noChangeAspect="1" noChangeArrowheads="1"/>
            </p:cNvPicPr>
            <p:nvPr userDrawn="1"/>
          </p:nvPicPr>
          <p:blipFill>
            <a:blip r:embed="rId17" cstate="print"/>
            <a:srcRect/>
            <a:stretch>
              <a:fillRect/>
            </a:stretch>
          </p:blipFill>
          <p:spPr bwMode="auto">
            <a:xfrm>
              <a:off x="5479" y="0"/>
              <a:ext cx="281" cy="4320"/>
            </a:xfrm>
            <a:prstGeom prst="rect">
              <a:avLst/>
            </a:prstGeom>
            <a:noFill/>
            <a:ln w="9525">
              <a:noFill/>
              <a:miter lim="800000"/>
              <a:headEnd/>
              <a:tailEnd/>
            </a:ln>
          </p:spPr>
        </p:pic>
      </p:grpSp>
      <p:pic>
        <p:nvPicPr>
          <p:cNvPr id="1031" name="Picture 11" descr="combined_logos"/>
          <p:cNvPicPr>
            <a:picLocks noChangeAspect="1" noChangeArrowheads="1"/>
          </p:cNvPicPr>
          <p:nvPr userDrawn="1"/>
        </p:nvPicPr>
        <p:blipFill>
          <a:blip r:embed="rId18" cstate="print"/>
          <a:srcRect/>
          <a:stretch>
            <a:fillRect/>
          </a:stretch>
        </p:blipFill>
        <p:spPr bwMode="auto">
          <a:xfrm>
            <a:off x="5867400" y="6178550"/>
            <a:ext cx="2962275" cy="603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710" r:id="rId1"/>
    <p:sldLayoutId id="2147486582" r:id="rId2"/>
    <p:sldLayoutId id="2147486583" r:id="rId3"/>
    <p:sldLayoutId id="2147486584" r:id="rId4"/>
    <p:sldLayoutId id="2147486585" r:id="rId5"/>
    <p:sldLayoutId id="2147486586" r:id="rId6"/>
    <p:sldLayoutId id="2147486587" r:id="rId7"/>
    <p:sldLayoutId id="2147486588" r:id="rId8"/>
    <p:sldLayoutId id="2147486589" r:id="rId9"/>
    <p:sldLayoutId id="2147486590" r:id="rId10"/>
    <p:sldLayoutId id="2147486591" r:id="rId11"/>
  </p:sldLayoutIdLst>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Verdana" pitchFamily="34" charset="0"/>
        </a:defRPr>
      </a:lvl2pPr>
      <a:lvl3pPr algn="l" rtl="0" eaLnBrk="0" fontAlgn="base" hangingPunct="0">
        <a:spcBef>
          <a:spcPct val="0"/>
        </a:spcBef>
        <a:spcAft>
          <a:spcPct val="0"/>
        </a:spcAft>
        <a:defRPr sz="3000" b="1">
          <a:solidFill>
            <a:schemeClr val="tx2"/>
          </a:solidFill>
          <a:latin typeface="Verdana" pitchFamily="34" charset="0"/>
        </a:defRPr>
      </a:lvl3pPr>
      <a:lvl4pPr algn="l" rtl="0" eaLnBrk="0" fontAlgn="base" hangingPunct="0">
        <a:spcBef>
          <a:spcPct val="0"/>
        </a:spcBef>
        <a:spcAft>
          <a:spcPct val="0"/>
        </a:spcAft>
        <a:defRPr sz="3000" b="1">
          <a:solidFill>
            <a:schemeClr val="tx2"/>
          </a:solidFill>
          <a:latin typeface="Verdana" pitchFamily="34" charset="0"/>
        </a:defRPr>
      </a:lvl4pPr>
      <a:lvl5pPr algn="l" rtl="0" eaLnBrk="0" fontAlgn="base" hangingPunct="0">
        <a:spcBef>
          <a:spcPct val="0"/>
        </a:spcBef>
        <a:spcAft>
          <a:spcPct val="0"/>
        </a:spcAft>
        <a:defRPr sz="3000" b="1">
          <a:solidFill>
            <a:schemeClr val="tx2"/>
          </a:solidFill>
          <a:latin typeface="Verdana" pitchFamily="34" charset="0"/>
        </a:defRPr>
      </a:lvl5pPr>
      <a:lvl6pPr marL="457200" algn="l" rtl="0" fontAlgn="base">
        <a:spcBef>
          <a:spcPct val="0"/>
        </a:spcBef>
        <a:spcAft>
          <a:spcPct val="0"/>
        </a:spcAft>
        <a:defRPr sz="3000" b="1">
          <a:solidFill>
            <a:schemeClr val="tx2"/>
          </a:solidFill>
          <a:latin typeface="Verdana" pitchFamily="34" charset="0"/>
        </a:defRPr>
      </a:lvl6pPr>
      <a:lvl7pPr marL="914400" algn="l" rtl="0" fontAlgn="base">
        <a:spcBef>
          <a:spcPct val="0"/>
        </a:spcBef>
        <a:spcAft>
          <a:spcPct val="0"/>
        </a:spcAft>
        <a:defRPr sz="3000" b="1">
          <a:solidFill>
            <a:schemeClr val="tx2"/>
          </a:solidFill>
          <a:latin typeface="Verdana" pitchFamily="34" charset="0"/>
        </a:defRPr>
      </a:lvl7pPr>
      <a:lvl8pPr marL="1371600" algn="l" rtl="0" fontAlgn="base">
        <a:spcBef>
          <a:spcPct val="0"/>
        </a:spcBef>
        <a:spcAft>
          <a:spcPct val="0"/>
        </a:spcAft>
        <a:defRPr sz="3000" b="1">
          <a:solidFill>
            <a:schemeClr val="tx2"/>
          </a:solidFill>
          <a:latin typeface="Verdana" pitchFamily="34" charset="0"/>
        </a:defRPr>
      </a:lvl8pPr>
      <a:lvl9pPr marL="1828800" algn="l" rtl="0" fontAlgn="base">
        <a:spcBef>
          <a:spcPct val="0"/>
        </a:spcBef>
        <a:spcAft>
          <a:spcPct val="0"/>
        </a:spcAft>
        <a:defRPr sz="3000" b="1">
          <a:solidFill>
            <a:schemeClr val="tx2"/>
          </a:solidFill>
          <a:latin typeface="Verdana" pitchFamily="34" charset="0"/>
        </a:defRPr>
      </a:lvl9pPr>
    </p:titleStyle>
    <p:bodyStyle>
      <a:lvl1pPr marL="238125" indent="-225425" algn="l" rtl="0" eaLnBrk="0" fontAlgn="base" hangingPunct="0">
        <a:lnSpc>
          <a:spcPct val="120000"/>
        </a:lnSpc>
        <a:spcBef>
          <a:spcPct val="50000"/>
        </a:spcBef>
        <a:spcAft>
          <a:spcPct val="0"/>
        </a:spcAft>
        <a:buClr>
          <a:srgbClr val="FF7600"/>
        </a:buClr>
        <a:defRPr sz="2400" b="1">
          <a:solidFill>
            <a:schemeClr val="tx1"/>
          </a:solidFill>
          <a:latin typeface="+mn-lt"/>
          <a:ea typeface="+mn-ea"/>
          <a:cs typeface="+mn-cs"/>
        </a:defRPr>
      </a:lvl1pPr>
      <a:lvl2pPr marL="692150" indent="-222250" algn="l" rtl="0" eaLnBrk="0" fontAlgn="base" hangingPunct="0">
        <a:lnSpc>
          <a:spcPct val="120000"/>
        </a:lnSpc>
        <a:spcBef>
          <a:spcPct val="50000"/>
        </a:spcBef>
        <a:spcAft>
          <a:spcPct val="0"/>
        </a:spcAft>
        <a:buClr>
          <a:srgbClr val="FF7600"/>
        </a:buClr>
        <a:buChar char="•"/>
        <a:defRPr sz="2100" b="1">
          <a:solidFill>
            <a:schemeClr val="tx1"/>
          </a:solidFill>
          <a:latin typeface="+mn-lt"/>
        </a:defRPr>
      </a:lvl2pPr>
      <a:lvl3pPr marL="1150938" indent="-223838" algn="l" rtl="0" eaLnBrk="0" fontAlgn="base" hangingPunct="0">
        <a:lnSpc>
          <a:spcPct val="120000"/>
        </a:lnSpc>
        <a:spcBef>
          <a:spcPct val="50000"/>
        </a:spcBef>
        <a:spcAft>
          <a:spcPct val="0"/>
        </a:spcAft>
        <a:buClr>
          <a:srgbClr val="FF7600"/>
        </a:buClr>
        <a:buChar char="•"/>
        <a:defRPr b="1">
          <a:solidFill>
            <a:schemeClr val="tx1"/>
          </a:solidFill>
          <a:latin typeface="+mn-lt"/>
        </a:defRPr>
      </a:lvl3pPr>
      <a:lvl4pPr marL="1608138" indent="-223838" algn="l" rtl="0" eaLnBrk="0" fontAlgn="base" hangingPunct="0">
        <a:lnSpc>
          <a:spcPct val="120000"/>
        </a:lnSpc>
        <a:spcBef>
          <a:spcPct val="50000"/>
        </a:spcBef>
        <a:spcAft>
          <a:spcPct val="0"/>
        </a:spcAft>
        <a:buClr>
          <a:srgbClr val="FF7600"/>
        </a:buClr>
        <a:buChar char="•"/>
        <a:defRPr sz="1500" b="1">
          <a:solidFill>
            <a:schemeClr val="tx1"/>
          </a:solidFill>
          <a:latin typeface="+mn-lt"/>
        </a:defRPr>
      </a:lvl4pPr>
      <a:lvl5pPr marL="2063750" indent="-222250" algn="l" rtl="0" eaLnBrk="0" fontAlgn="base" hangingPunct="0">
        <a:lnSpc>
          <a:spcPct val="120000"/>
        </a:lnSpc>
        <a:spcBef>
          <a:spcPct val="50000"/>
        </a:spcBef>
        <a:spcAft>
          <a:spcPct val="0"/>
        </a:spcAft>
        <a:buClr>
          <a:srgbClr val="FF7600"/>
        </a:buClr>
        <a:buChar char="•"/>
        <a:defRPr sz="1500" b="1">
          <a:solidFill>
            <a:schemeClr val="tx1"/>
          </a:solidFill>
          <a:latin typeface="+mn-lt"/>
        </a:defRPr>
      </a:lvl5pPr>
      <a:lvl6pPr marL="2520950" indent="-222250" algn="l" rtl="0" fontAlgn="base">
        <a:lnSpc>
          <a:spcPct val="120000"/>
        </a:lnSpc>
        <a:spcBef>
          <a:spcPct val="50000"/>
        </a:spcBef>
        <a:spcAft>
          <a:spcPct val="0"/>
        </a:spcAft>
        <a:buClr>
          <a:srgbClr val="FF7600"/>
        </a:buClr>
        <a:buChar char="•"/>
        <a:defRPr sz="1500" b="1">
          <a:solidFill>
            <a:schemeClr val="tx1"/>
          </a:solidFill>
          <a:latin typeface="+mn-lt"/>
        </a:defRPr>
      </a:lvl6pPr>
      <a:lvl7pPr marL="2978150" indent="-222250" algn="l" rtl="0" fontAlgn="base">
        <a:lnSpc>
          <a:spcPct val="120000"/>
        </a:lnSpc>
        <a:spcBef>
          <a:spcPct val="50000"/>
        </a:spcBef>
        <a:spcAft>
          <a:spcPct val="0"/>
        </a:spcAft>
        <a:buClr>
          <a:srgbClr val="FF7600"/>
        </a:buClr>
        <a:buChar char="•"/>
        <a:defRPr sz="1500" b="1">
          <a:solidFill>
            <a:schemeClr val="tx1"/>
          </a:solidFill>
          <a:latin typeface="+mn-lt"/>
        </a:defRPr>
      </a:lvl7pPr>
      <a:lvl8pPr marL="3435350" indent="-222250" algn="l" rtl="0" fontAlgn="base">
        <a:lnSpc>
          <a:spcPct val="120000"/>
        </a:lnSpc>
        <a:spcBef>
          <a:spcPct val="50000"/>
        </a:spcBef>
        <a:spcAft>
          <a:spcPct val="0"/>
        </a:spcAft>
        <a:buClr>
          <a:srgbClr val="FF7600"/>
        </a:buClr>
        <a:buChar char="•"/>
        <a:defRPr sz="1500" b="1">
          <a:solidFill>
            <a:schemeClr val="tx1"/>
          </a:solidFill>
          <a:latin typeface="+mn-lt"/>
        </a:defRPr>
      </a:lvl8pPr>
      <a:lvl9pPr marL="3892550" indent="-222250" algn="l" rtl="0" fontAlgn="base">
        <a:lnSpc>
          <a:spcPct val="120000"/>
        </a:lnSpc>
        <a:spcBef>
          <a:spcPct val="50000"/>
        </a:spcBef>
        <a:spcAft>
          <a:spcPct val="0"/>
        </a:spcAft>
        <a:buClr>
          <a:srgbClr val="FF7600"/>
        </a:buClr>
        <a:buChar char="•"/>
        <a:defRPr sz="15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99426" name="Rectangle 2"/>
          <p:cNvSpPr>
            <a:spLocks noChangeArrowheads="1"/>
          </p:cNvSpPr>
          <p:nvPr/>
        </p:nvSpPr>
        <p:spPr bwMode="auto">
          <a:xfrm>
            <a:off x="0" y="0"/>
            <a:ext cx="9144000" cy="1431925"/>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999427" name="Rectangle 3"/>
          <p:cNvSpPr>
            <a:spLocks noGrp="1" noChangeArrowheads="1"/>
          </p:cNvSpPr>
          <p:nvPr>
            <p:ph type="title"/>
          </p:nvPr>
        </p:nvSpPr>
        <p:spPr bwMode="auto">
          <a:xfrm>
            <a:off x="434975" y="147638"/>
            <a:ext cx="6989763" cy="1284287"/>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4" name="Rectangle 4"/>
          <p:cNvSpPr>
            <a:spLocks noGrp="1" noChangeArrowheads="1"/>
          </p:cNvSpPr>
          <p:nvPr>
            <p:ph type="body" idx="1"/>
          </p:nvPr>
        </p:nvSpPr>
        <p:spPr bwMode="auto">
          <a:xfrm>
            <a:off x="720725" y="1936750"/>
            <a:ext cx="7702550" cy="42021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45" name="Picture 5" descr="logo white small"/>
          <p:cNvPicPr>
            <a:picLocks noChangeAspect="1" noChangeArrowheads="1"/>
          </p:cNvPicPr>
          <p:nvPr/>
        </p:nvPicPr>
        <p:blipFill>
          <a:blip r:embed="rId14" cstate="print"/>
          <a:srcRect/>
          <a:stretch>
            <a:fillRect/>
          </a:stretch>
        </p:blipFill>
        <p:spPr bwMode="auto">
          <a:xfrm>
            <a:off x="7686675" y="628650"/>
            <a:ext cx="996950" cy="374650"/>
          </a:xfrm>
          <a:prstGeom prst="rect">
            <a:avLst/>
          </a:prstGeom>
          <a:noFill/>
          <a:ln w="9525">
            <a:noFill/>
            <a:miter lim="800000"/>
            <a:headEnd/>
            <a:tailEnd/>
          </a:ln>
        </p:spPr>
      </p:pic>
      <p:grpSp>
        <p:nvGrpSpPr>
          <p:cNvPr id="10246" name="Group 6"/>
          <p:cNvGrpSpPr>
            <a:grpSpLocks/>
          </p:cNvGrpSpPr>
          <p:nvPr/>
        </p:nvGrpSpPr>
        <p:grpSpPr bwMode="auto">
          <a:xfrm>
            <a:off x="0" y="0"/>
            <a:ext cx="9144000" cy="6858000"/>
            <a:chOff x="0" y="0"/>
            <a:chExt cx="5760" cy="4320"/>
          </a:xfrm>
        </p:grpSpPr>
        <p:pic>
          <p:nvPicPr>
            <p:cNvPr id="10248" name="Picture 7" descr="lite border top"/>
            <p:cNvPicPr>
              <a:picLocks noChangeAspect="1" noChangeArrowheads="1"/>
            </p:cNvPicPr>
            <p:nvPr userDrawn="1"/>
          </p:nvPicPr>
          <p:blipFill>
            <a:blip r:embed="rId15" cstate="print"/>
            <a:srcRect/>
            <a:stretch>
              <a:fillRect/>
            </a:stretch>
          </p:blipFill>
          <p:spPr bwMode="auto">
            <a:xfrm>
              <a:off x="0" y="0"/>
              <a:ext cx="5760" cy="90"/>
            </a:xfrm>
            <a:prstGeom prst="rect">
              <a:avLst/>
            </a:prstGeom>
            <a:noFill/>
            <a:ln w="9525">
              <a:noFill/>
              <a:miter lim="800000"/>
              <a:headEnd/>
              <a:tailEnd/>
            </a:ln>
          </p:spPr>
        </p:pic>
        <p:pic>
          <p:nvPicPr>
            <p:cNvPr id="10249" name="Picture 8" descr="lite border bottom"/>
            <p:cNvPicPr>
              <a:picLocks noChangeAspect="1" noChangeArrowheads="1"/>
            </p:cNvPicPr>
            <p:nvPr userDrawn="1"/>
          </p:nvPicPr>
          <p:blipFill>
            <a:blip r:embed="rId16" cstate="print"/>
            <a:srcRect/>
            <a:stretch>
              <a:fillRect/>
            </a:stretch>
          </p:blipFill>
          <p:spPr bwMode="auto">
            <a:xfrm>
              <a:off x="0" y="4230"/>
              <a:ext cx="5760" cy="90"/>
            </a:xfrm>
            <a:prstGeom prst="rect">
              <a:avLst/>
            </a:prstGeom>
            <a:noFill/>
            <a:ln w="9525">
              <a:noFill/>
              <a:miter lim="800000"/>
              <a:headEnd/>
              <a:tailEnd/>
            </a:ln>
          </p:spPr>
        </p:pic>
        <p:pic>
          <p:nvPicPr>
            <p:cNvPr id="10250" name="Picture 9" descr="lite border left"/>
            <p:cNvPicPr>
              <a:picLocks noChangeAspect="1" noChangeArrowheads="1"/>
            </p:cNvPicPr>
            <p:nvPr userDrawn="1"/>
          </p:nvPicPr>
          <p:blipFill>
            <a:blip r:embed="rId17" cstate="print"/>
            <a:srcRect/>
            <a:stretch>
              <a:fillRect/>
            </a:stretch>
          </p:blipFill>
          <p:spPr bwMode="auto">
            <a:xfrm>
              <a:off x="0" y="0"/>
              <a:ext cx="281" cy="4320"/>
            </a:xfrm>
            <a:prstGeom prst="rect">
              <a:avLst/>
            </a:prstGeom>
            <a:noFill/>
            <a:ln w="9525">
              <a:noFill/>
              <a:miter lim="800000"/>
              <a:headEnd/>
              <a:tailEnd/>
            </a:ln>
          </p:spPr>
        </p:pic>
        <p:pic>
          <p:nvPicPr>
            <p:cNvPr id="10251" name="Picture 10" descr="lite border right"/>
            <p:cNvPicPr>
              <a:picLocks noChangeAspect="1" noChangeArrowheads="1"/>
            </p:cNvPicPr>
            <p:nvPr userDrawn="1"/>
          </p:nvPicPr>
          <p:blipFill>
            <a:blip r:embed="rId18" cstate="print"/>
            <a:srcRect/>
            <a:stretch>
              <a:fillRect/>
            </a:stretch>
          </p:blipFill>
          <p:spPr bwMode="auto">
            <a:xfrm>
              <a:off x="5479" y="0"/>
              <a:ext cx="281" cy="4320"/>
            </a:xfrm>
            <a:prstGeom prst="rect">
              <a:avLst/>
            </a:prstGeom>
            <a:noFill/>
            <a:ln w="9525">
              <a:noFill/>
              <a:miter lim="800000"/>
              <a:headEnd/>
              <a:tailEnd/>
            </a:ln>
          </p:spPr>
        </p:pic>
      </p:grpSp>
      <p:pic>
        <p:nvPicPr>
          <p:cNvPr id="10247" name="Picture 11" descr="Rutgers"/>
          <p:cNvPicPr>
            <a:picLocks noChangeAspect="1" noChangeArrowheads="1"/>
          </p:cNvPicPr>
          <p:nvPr userDrawn="1"/>
        </p:nvPicPr>
        <p:blipFill>
          <a:blip r:embed="rId19" cstate="print"/>
          <a:srcRect/>
          <a:stretch>
            <a:fillRect/>
          </a:stretch>
        </p:blipFill>
        <p:spPr bwMode="auto">
          <a:xfrm>
            <a:off x="4495800" y="6116638"/>
            <a:ext cx="4343400" cy="5889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714" r:id="rId1"/>
    <p:sldLayoutId id="2147486677" r:id="rId2"/>
    <p:sldLayoutId id="2147486678" r:id="rId3"/>
    <p:sldLayoutId id="2147486679" r:id="rId4"/>
    <p:sldLayoutId id="2147486680" r:id="rId5"/>
    <p:sldLayoutId id="2147486681" r:id="rId6"/>
    <p:sldLayoutId id="2147486682" r:id="rId7"/>
    <p:sldLayoutId id="2147486683" r:id="rId8"/>
    <p:sldLayoutId id="2147486684" r:id="rId9"/>
    <p:sldLayoutId id="2147486685" r:id="rId10"/>
    <p:sldLayoutId id="2147486686" r:id="rId11"/>
    <p:sldLayoutId id="2147486687" r:id="rId12"/>
  </p:sldLayoutIdLst>
  <p:txStyles>
    <p:titleStyle>
      <a:lvl1pPr algn="l" rtl="0" eaLnBrk="0" fontAlgn="base" hangingPunct="0">
        <a:spcBef>
          <a:spcPct val="0"/>
        </a:spcBef>
        <a:spcAft>
          <a:spcPct val="0"/>
        </a:spcAft>
        <a:defRPr sz="2500" b="1">
          <a:solidFill>
            <a:schemeClr val="tx2"/>
          </a:solidFill>
          <a:latin typeface="+mj-lt"/>
          <a:ea typeface="+mj-ea"/>
          <a:cs typeface="+mj-cs"/>
        </a:defRPr>
      </a:lvl1pPr>
      <a:lvl2pPr algn="l" rtl="0" eaLnBrk="0" fontAlgn="base" hangingPunct="0">
        <a:spcBef>
          <a:spcPct val="0"/>
        </a:spcBef>
        <a:spcAft>
          <a:spcPct val="0"/>
        </a:spcAft>
        <a:defRPr sz="2500" b="1">
          <a:solidFill>
            <a:schemeClr val="tx2"/>
          </a:solidFill>
          <a:latin typeface="Trebuchet MS" pitchFamily="34" charset="0"/>
        </a:defRPr>
      </a:lvl2pPr>
      <a:lvl3pPr algn="l" rtl="0" eaLnBrk="0" fontAlgn="base" hangingPunct="0">
        <a:spcBef>
          <a:spcPct val="0"/>
        </a:spcBef>
        <a:spcAft>
          <a:spcPct val="0"/>
        </a:spcAft>
        <a:defRPr sz="2500" b="1">
          <a:solidFill>
            <a:schemeClr val="tx2"/>
          </a:solidFill>
          <a:latin typeface="Trebuchet MS" pitchFamily="34" charset="0"/>
        </a:defRPr>
      </a:lvl3pPr>
      <a:lvl4pPr algn="l" rtl="0" eaLnBrk="0" fontAlgn="base" hangingPunct="0">
        <a:spcBef>
          <a:spcPct val="0"/>
        </a:spcBef>
        <a:spcAft>
          <a:spcPct val="0"/>
        </a:spcAft>
        <a:defRPr sz="2500" b="1">
          <a:solidFill>
            <a:schemeClr val="tx2"/>
          </a:solidFill>
          <a:latin typeface="Trebuchet MS" pitchFamily="34" charset="0"/>
        </a:defRPr>
      </a:lvl4pPr>
      <a:lvl5pPr algn="l" rtl="0" eaLnBrk="0" fontAlgn="base" hangingPunct="0">
        <a:spcBef>
          <a:spcPct val="0"/>
        </a:spcBef>
        <a:spcAft>
          <a:spcPct val="0"/>
        </a:spcAft>
        <a:defRPr sz="2500" b="1">
          <a:solidFill>
            <a:schemeClr val="tx2"/>
          </a:solidFill>
          <a:latin typeface="Trebuchet MS" pitchFamily="34" charset="0"/>
        </a:defRPr>
      </a:lvl5pPr>
      <a:lvl6pPr marL="457200" algn="l" rtl="0" fontAlgn="base">
        <a:spcBef>
          <a:spcPct val="0"/>
        </a:spcBef>
        <a:spcAft>
          <a:spcPct val="0"/>
        </a:spcAft>
        <a:defRPr sz="2500" b="1">
          <a:solidFill>
            <a:schemeClr val="tx2"/>
          </a:solidFill>
          <a:latin typeface="Trebuchet MS" pitchFamily="34" charset="0"/>
        </a:defRPr>
      </a:lvl6pPr>
      <a:lvl7pPr marL="914400" algn="l" rtl="0" fontAlgn="base">
        <a:spcBef>
          <a:spcPct val="0"/>
        </a:spcBef>
        <a:spcAft>
          <a:spcPct val="0"/>
        </a:spcAft>
        <a:defRPr sz="2500" b="1">
          <a:solidFill>
            <a:schemeClr val="tx2"/>
          </a:solidFill>
          <a:latin typeface="Trebuchet MS" pitchFamily="34" charset="0"/>
        </a:defRPr>
      </a:lvl7pPr>
      <a:lvl8pPr marL="1371600" algn="l" rtl="0" fontAlgn="base">
        <a:spcBef>
          <a:spcPct val="0"/>
        </a:spcBef>
        <a:spcAft>
          <a:spcPct val="0"/>
        </a:spcAft>
        <a:defRPr sz="2500" b="1">
          <a:solidFill>
            <a:schemeClr val="tx2"/>
          </a:solidFill>
          <a:latin typeface="Trebuchet MS" pitchFamily="34" charset="0"/>
        </a:defRPr>
      </a:lvl8pPr>
      <a:lvl9pPr marL="1828800" algn="l" rtl="0" fontAlgn="base">
        <a:spcBef>
          <a:spcPct val="0"/>
        </a:spcBef>
        <a:spcAft>
          <a:spcPct val="0"/>
        </a:spcAft>
        <a:defRPr sz="2500" b="1">
          <a:solidFill>
            <a:schemeClr val="tx2"/>
          </a:solidFill>
          <a:latin typeface="Trebuchet MS" pitchFamily="34" charset="0"/>
        </a:defRPr>
      </a:lvl9pPr>
    </p:titleStyle>
    <p:bodyStyle>
      <a:lvl1pPr marL="238125" indent="-225425" algn="l" rtl="0" eaLnBrk="0" fontAlgn="base" hangingPunct="0">
        <a:lnSpc>
          <a:spcPct val="120000"/>
        </a:lnSpc>
        <a:spcBef>
          <a:spcPct val="50000"/>
        </a:spcBef>
        <a:spcAft>
          <a:spcPct val="0"/>
        </a:spcAft>
        <a:buClr>
          <a:srgbClr val="FF7600"/>
        </a:buClr>
        <a:defRPr sz="2100" b="1">
          <a:solidFill>
            <a:schemeClr val="tx1"/>
          </a:solidFill>
          <a:latin typeface="+mn-lt"/>
          <a:ea typeface="+mn-ea"/>
          <a:cs typeface="+mn-cs"/>
        </a:defRPr>
      </a:lvl1pPr>
      <a:lvl2pPr marL="692150" indent="-222250" algn="l" rtl="0" eaLnBrk="0" fontAlgn="base" hangingPunct="0">
        <a:lnSpc>
          <a:spcPct val="120000"/>
        </a:lnSpc>
        <a:spcBef>
          <a:spcPct val="50000"/>
        </a:spcBef>
        <a:spcAft>
          <a:spcPct val="0"/>
        </a:spcAft>
        <a:buClr>
          <a:srgbClr val="FF7600"/>
        </a:buClr>
        <a:buChar char="•"/>
        <a:defRPr sz="1900" b="1">
          <a:solidFill>
            <a:schemeClr val="tx1"/>
          </a:solidFill>
          <a:latin typeface="+mn-lt"/>
        </a:defRPr>
      </a:lvl2pPr>
      <a:lvl3pPr marL="1150938" indent="-223838" algn="l" rtl="0" eaLnBrk="0" fontAlgn="base" hangingPunct="0">
        <a:lnSpc>
          <a:spcPct val="120000"/>
        </a:lnSpc>
        <a:spcBef>
          <a:spcPct val="50000"/>
        </a:spcBef>
        <a:spcAft>
          <a:spcPct val="0"/>
        </a:spcAft>
        <a:buClr>
          <a:srgbClr val="FF7600"/>
        </a:buClr>
        <a:buChar char="•"/>
        <a:defRPr sz="1700" b="1">
          <a:solidFill>
            <a:schemeClr val="tx1"/>
          </a:solidFill>
          <a:latin typeface="+mn-lt"/>
        </a:defRPr>
      </a:lvl3pPr>
      <a:lvl4pPr marL="1608138" indent="-223838" algn="l" rtl="0" eaLnBrk="0" fontAlgn="base" hangingPunct="0">
        <a:lnSpc>
          <a:spcPct val="120000"/>
        </a:lnSpc>
        <a:spcBef>
          <a:spcPct val="50000"/>
        </a:spcBef>
        <a:spcAft>
          <a:spcPct val="0"/>
        </a:spcAft>
        <a:buClr>
          <a:srgbClr val="FF7600"/>
        </a:buClr>
        <a:buChar char="•"/>
        <a:defRPr sz="1500" b="1">
          <a:solidFill>
            <a:schemeClr val="tx1"/>
          </a:solidFill>
          <a:latin typeface="+mn-lt"/>
        </a:defRPr>
      </a:lvl4pPr>
      <a:lvl5pPr marL="2063750" indent="-222250" algn="l" rtl="0" eaLnBrk="0" fontAlgn="base" hangingPunct="0">
        <a:lnSpc>
          <a:spcPct val="120000"/>
        </a:lnSpc>
        <a:spcBef>
          <a:spcPct val="50000"/>
        </a:spcBef>
        <a:spcAft>
          <a:spcPct val="0"/>
        </a:spcAft>
        <a:buClr>
          <a:srgbClr val="FF7600"/>
        </a:buClr>
        <a:buChar char="•"/>
        <a:defRPr sz="1300" b="1">
          <a:solidFill>
            <a:schemeClr val="tx1"/>
          </a:solidFill>
          <a:latin typeface="+mn-lt"/>
        </a:defRPr>
      </a:lvl5pPr>
      <a:lvl6pPr marL="2520950" indent="-222250" algn="l" rtl="0" fontAlgn="base">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fontAlgn="base">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fontAlgn="base">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fontAlgn="base">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02498" name="Rectangle 2"/>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1002499" name="Oval 3"/>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defRPr/>
            </a:pPr>
            <a:endParaRPr lang="en-US"/>
          </a:p>
        </p:txBody>
      </p:sp>
      <p:sp>
        <p:nvSpPr>
          <p:cNvPr id="1002500" name="Oval 4"/>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defRPr/>
            </a:pPr>
            <a:endParaRPr lang="en-US"/>
          </a:p>
        </p:txBody>
      </p:sp>
      <p:sp>
        <p:nvSpPr>
          <p:cNvPr id="1002501" name="Oval 5"/>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defRPr/>
            </a:pPr>
            <a:endParaRPr lang="en-US"/>
          </a:p>
        </p:txBody>
      </p:sp>
      <p:pic>
        <p:nvPicPr>
          <p:cNvPr id="11270" name="Picture 6" descr="logo with tag"/>
          <p:cNvPicPr>
            <a:picLocks noChangeAspect="1" noChangeArrowheads="1"/>
          </p:cNvPicPr>
          <p:nvPr/>
        </p:nvPicPr>
        <p:blipFill>
          <a:blip r:embed="rId13" cstate="print"/>
          <a:srcRect/>
          <a:stretch>
            <a:fillRect/>
          </a:stretch>
        </p:blipFill>
        <p:spPr bwMode="auto">
          <a:xfrm>
            <a:off x="3244850" y="5570538"/>
            <a:ext cx="3138488" cy="854075"/>
          </a:xfrm>
          <a:prstGeom prst="rect">
            <a:avLst/>
          </a:prstGeom>
          <a:noFill/>
          <a:ln w="9525">
            <a:noFill/>
            <a:miter lim="800000"/>
            <a:headEnd/>
            <a:tailEnd/>
          </a:ln>
        </p:spPr>
      </p:pic>
      <p:grpSp>
        <p:nvGrpSpPr>
          <p:cNvPr id="11271" name="Group 7"/>
          <p:cNvGrpSpPr>
            <a:grpSpLocks/>
          </p:cNvGrpSpPr>
          <p:nvPr/>
        </p:nvGrpSpPr>
        <p:grpSpPr bwMode="auto">
          <a:xfrm>
            <a:off x="0" y="0"/>
            <a:ext cx="9144000" cy="6858000"/>
            <a:chOff x="0" y="0"/>
            <a:chExt cx="5760" cy="4320"/>
          </a:xfrm>
        </p:grpSpPr>
        <p:pic>
          <p:nvPicPr>
            <p:cNvPr id="11277" name="Picture 8" descr="lite border top"/>
            <p:cNvPicPr>
              <a:picLocks noChangeAspect="1" noChangeArrowheads="1"/>
            </p:cNvPicPr>
            <p:nvPr userDrawn="1"/>
          </p:nvPicPr>
          <p:blipFill>
            <a:blip r:embed="rId14" cstate="print"/>
            <a:srcRect/>
            <a:stretch>
              <a:fillRect/>
            </a:stretch>
          </p:blipFill>
          <p:spPr bwMode="auto">
            <a:xfrm>
              <a:off x="0" y="0"/>
              <a:ext cx="5760" cy="90"/>
            </a:xfrm>
            <a:prstGeom prst="rect">
              <a:avLst/>
            </a:prstGeom>
            <a:noFill/>
            <a:ln w="9525">
              <a:noFill/>
              <a:miter lim="800000"/>
              <a:headEnd/>
              <a:tailEnd/>
            </a:ln>
          </p:spPr>
        </p:pic>
        <p:pic>
          <p:nvPicPr>
            <p:cNvPr id="11278" name="Picture 9" descr="lite border bottom"/>
            <p:cNvPicPr>
              <a:picLocks noChangeAspect="1" noChangeArrowheads="1"/>
            </p:cNvPicPr>
            <p:nvPr userDrawn="1"/>
          </p:nvPicPr>
          <p:blipFill>
            <a:blip r:embed="rId15" cstate="print"/>
            <a:srcRect/>
            <a:stretch>
              <a:fillRect/>
            </a:stretch>
          </p:blipFill>
          <p:spPr bwMode="auto">
            <a:xfrm>
              <a:off x="0" y="4230"/>
              <a:ext cx="5760" cy="90"/>
            </a:xfrm>
            <a:prstGeom prst="rect">
              <a:avLst/>
            </a:prstGeom>
            <a:noFill/>
            <a:ln w="9525">
              <a:noFill/>
              <a:miter lim="800000"/>
              <a:headEnd/>
              <a:tailEnd/>
            </a:ln>
          </p:spPr>
        </p:pic>
        <p:pic>
          <p:nvPicPr>
            <p:cNvPr id="11279" name="Picture 10" descr="lite border left"/>
            <p:cNvPicPr>
              <a:picLocks noChangeAspect="1" noChangeArrowheads="1"/>
            </p:cNvPicPr>
            <p:nvPr userDrawn="1"/>
          </p:nvPicPr>
          <p:blipFill>
            <a:blip r:embed="rId16" cstate="print"/>
            <a:srcRect/>
            <a:stretch>
              <a:fillRect/>
            </a:stretch>
          </p:blipFill>
          <p:spPr bwMode="auto">
            <a:xfrm>
              <a:off x="0" y="0"/>
              <a:ext cx="281" cy="4320"/>
            </a:xfrm>
            <a:prstGeom prst="rect">
              <a:avLst/>
            </a:prstGeom>
            <a:noFill/>
            <a:ln w="9525">
              <a:noFill/>
              <a:miter lim="800000"/>
              <a:headEnd/>
              <a:tailEnd/>
            </a:ln>
          </p:spPr>
        </p:pic>
        <p:pic>
          <p:nvPicPr>
            <p:cNvPr id="11280" name="Picture 11" descr="lite border right"/>
            <p:cNvPicPr>
              <a:picLocks noChangeAspect="1" noChangeArrowheads="1"/>
            </p:cNvPicPr>
            <p:nvPr userDrawn="1"/>
          </p:nvPicPr>
          <p:blipFill>
            <a:blip r:embed="rId17" cstate="print"/>
            <a:srcRect/>
            <a:stretch>
              <a:fillRect/>
            </a:stretch>
          </p:blipFill>
          <p:spPr bwMode="auto">
            <a:xfrm>
              <a:off x="5479" y="0"/>
              <a:ext cx="281" cy="4320"/>
            </a:xfrm>
            <a:prstGeom prst="rect">
              <a:avLst/>
            </a:prstGeom>
            <a:noFill/>
            <a:ln w="9525">
              <a:noFill/>
              <a:miter lim="800000"/>
              <a:headEnd/>
              <a:tailEnd/>
            </a:ln>
          </p:spPr>
        </p:pic>
      </p:grpSp>
      <p:grpSp>
        <p:nvGrpSpPr>
          <p:cNvPr id="11272" name="Group 12"/>
          <p:cNvGrpSpPr>
            <a:grpSpLocks/>
          </p:cNvGrpSpPr>
          <p:nvPr/>
        </p:nvGrpSpPr>
        <p:grpSpPr bwMode="auto">
          <a:xfrm>
            <a:off x="0" y="0"/>
            <a:ext cx="3838575" cy="4833938"/>
            <a:chOff x="0" y="0"/>
            <a:chExt cx="2418" cy="3045"/>
          </a:xfrm>
        </p:grpSpPr>
        <p:pic>
          <p:nvPicPr>
            <p:cNvPr id="11275" name="Picture 13" descr="connection photo collage dark"/>
            <p:cNvPicPr>
              <a:picLocks noChangeAspect="1" noChangeArrowheads="1"/>
            </p:cNvPicPr>
            <p:nvPr/>
          </p:nvPicPr>
          <p:blipFill>
            <a:blip r:embed="rId18" cstate="print"/>
            <a:srcRect/>
            <a:stretch>
              <a:fillRect/>
            </a:stretch>
          </p:blipFill>
          <p:spPr bwMode="auto">
            <a:xfrm>
              <a:off x="0" y="0"/>
              <a:ext cx="2418" cy="3045"/>
            </a:xfrm>
            <a:prstGeom prst="rect">
              <a:avLst/>
            </a:prstGeom>
            <a:noFill/>
            <a:ln w="9525">
              <a:noFill/>
              <a:miter lim="800000"/>
              <a:headEnd/>
              <a:tailEnd/>
            </a:ln>
          </p:spPr>
        </p:pic>
        <p:sp>
          <p:nvSpPr>
            <p:cNvPr id="1002510" name="Text Box 14"/>
            <p:cNvSpPr txBox="1">
              <a:spLocks noChangeArrowheads="1"/>
            </p:cNvSpPr>
            <p:nvPr/>
          </p:nvSpPr>
          <p:spPr bwMode="auto">
            <a:xfrm>
              <a:off x="1036" y="1335"/>
              <a:ext cx="629" cy="422"/>
            </a:xfrm>
            <a:prstGeom prst="rect">
              <a:avLst/>
            </a:prstGeom>
            <a:noFill/>
            <a:ln w="9525">
              <a:noFill/>
              <a:miter lim="800000"/>
              <a:headEnd/>
              <a:tailEnd/>
            </a:ln>
            <a:effectLst/>
          </p:spPr>
          <p:txBody>
            <a:bodyPr>
              <a:spAutoFit/>
            </a:bodyPr>
            <a:lstStyle/>
            <a:p>
              <a:pPr>
                <a:defRPr/>
              </a:pPr>
              <a:r>
                <a:rPr lang="en-US" sz="1000">
                  <a:solidFill>
                    <a:srgbClr val="FFFFFF"/>
                  </a:solidFill>
                  <a:latin typeface="Trebuchet MS" pitchFamily="34" charset="0"/>
                </a:rPr>
                <a:t>EVERY</a:t>
              </a:r>
            </a:p>
            <a:p>
              <a:pPr>
                <a:defRPr/>
              </a:pPr>
              <a:r>
                <a:rPr lang="en-US" sz="1000">
                  <a:solidFill>
                    <a:srgbClr val="FFFFFF"/>
                  </a:solidFill>
                  <a:latin typeface="Trebuchet MS" pitchFamily="34" charset="0"/>
                </a:rPr>
                <a:t>CONNECTION</a:t>
              </a:r>
            </a:p>
            <a:p>
              <a:pPr>
                <a:defRPr/>
              </a:pPr>
              <a:r>
                <a:rPr lang="en-US" sz="900">
                  <a:solidFill>
                    <a:srgbClr val="FFFFFF"/>
                  </a:solidFill>
                  <a:latin typeface="Trebuchet MS" pitchFamily="34" charset="0"/>
                </a:rPr>
                <a:t>has a </a:t>
              </a:r>
            </a:p>
            <a:p>
              <a:pPr>
                <a:defRPr/>
              </a:pPr>
              <a:r>
                <a:rPr lang="en-US" sz="900">
                  <a:solidFill>
                    <a:srgbClr val="FFFFFF"/>
                  </a:solidFill>
                  <a:latin typeface="Trebuchet MS" pitchFamily="34" charset="0"/>
                </a:rPr>
                <a:t>starting point.</a:t>
              </a:r>
            </a:p>
          </p:txBody>
        </p:sp>
      </p:grpSp>
      <p:sp>
        <p:nvSpPr>
          <p:cNvPr id="1002511" name="Rectangle 15"/>
          <p:cNvSpPr>
            <a:spLocks noGrp="1" noChangeArrowheads="1"/>
          </p:cNvSpPr>
          <p:nvPr>
            <p:ph type="title"/>
          </p:nvPr>
        </p:nvSpPr>
        <p:spPr bwMode="auto">
          <a:xfrm>
            <a:off x="3573463" y="858838"/>
            <a:ext cx="4808537" cy="1755775"/>
          </a:xfrm>
          <a:prstGeom prst="rect">
            <a:avLst/>
          </a:prstGeom>
          <a:noFill/>
          <a:ln w="9525">
            <a:noFill/>
            <a:miter lim="800000"/>
            <a:headEnd/>
            <a:tailEnd/>
          </a:ln>
          <a:effectLst>
            <a:outerShdw dist="35921" dir="2700000" algn="ctr" rotWithShape="0">
              <a:schemeClr val="bg2"/>
            </a:outerShdw>
          </a:effectLst>
        </p:spPr>
        <p:txBody>
          <a:bodyPr vert="horz" wrap="square" lIns="0" tIns="45720" rIns="0" bIns="45720" numCol="1" anchor="b" anchorCtr="0" compatLnSpc="1">
            <a:prstTxWarp prst="textNoShape">
              <a:avLst/>
            </a:prstTxWarp>
          </a:bodyPr>
          <a:lstStyle/>
          <a:p>
            <a:pPr lvl="0"/>
            <a:r>
              <a:rPr lang="en-US" smtClean="0"/>
              <a:t>Click to edit Master title style</a:t>
            </a:r>
          </a:p>
        </p:txBody>
      </p:sp>
      <p:sp>
        <p:nvSpPr>
          <p:cNvPr id="11274" name="Rectangle 16"/>
          <p:cNvSpPr>
            <a:spLocks noGrp="1" noChangeArrowheads="1"/>
          </p:cNvSpPr>
          <p:nvPr>
            <p:ph type="body" idx="1"/>
          </p:nvPr>
        </p:nvSpPr>
        <p:spPr bwMode="auto">
          <a:xfrm>
            <a:off x="3573463" y="3354388"/>
            <a:ext cx="4195762" cy="1928812"/>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smtClean="0"/>
              <a:t>Subtitle here</a:t>
            </a:r>
          </a:p>
        </p:txBody>
      </p:sp>
    </p:spTree>
  </p:cSld>
  <p:clrMap bg1="lt1" tx1="dk1" bg2="lt2" tx2="dk2" accent1="accent1" accent2="accent2" accent3="accent3" accent4="accent4" accent5="accent5" accent6="accent6" hlink="hlink" folHlink="folHlink"/>
  <p:sldLayoutIdLst>
    <p:sldLayoutId id="2147486688" r:id="rId1"/>
    <p:sldLayoutId id="2147486689" r:id="rId2"/>
    <p:sldLayoutId id="2147486690" r:id="rId3"/>
    <p:sldLayoutId id="2147486691" r:id="rId4"/>
    <p:sldLayoutId id="2147486692" r:id="rId5"/>
    <p:sldLayoutId id="2147486693" r:id="rId6"/>
    <p:sldLayoutId id="2147486694" r:id="rId7"/>
    <p:sldLayoutId id="2147486695" r:id="rId8"/>
    <p:sldLayoutId id="2147486696" r:id="rId9"/>
    <p:sldLayoutId id="2147486697" r:id="rId10"/>
    <p:sldLayoutId id="2147486698" r:id="rId11"/>
  </p:sldLayoutIdLst>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Trebuchet MS" pitchFamily="34" charset="0"/>
        </a:defRPr>
      </a:lvl2pPr>
      <a:lvl3pPr algn="l" rtl="0" eaLnBrk="0" fontAlgn="base" hangingPunct="0">
        <a:spcBef>
          <a:spcPct val="0"/>
        </a:spcBef>
        <a:spcAft>
          <a:spcPct val="0"/>
        </a:spcAft>
        <a:defRPr sz="3000" b="1">
          <a:solidFill>
            <a:schemeClr val="tx2"/>
          </a:solidFill>
          <a:latin typeface="Trebuchet MS" pitchFamily="34" charset="0"/>
        </a:defRPr>
      </a:lvl3pPr>
      <a:lvl4pPr algn="l" rtl="0" eaLnBrk="0" fontAlgn="base" hangingPunct="0">
        <a:spcBef>
          <a:spcPct val="0"/>
        </a:spcBef>
        <a:spcAft>
          <a:spcPct val="0"/>
        </a:spcAft>
        <a:defRPr sz="3000" b="1">
          <a:solidFill>
            <a:schemeClr val="tx2"/>
          </a:solidFill>
          <a:latin typeface="Trebuchet MS" pitchFamily="34" charset="0"/>
        </a:defRPr>
      </a:lvl4pPr>
      <a:lvl5pPr algn="l" rtl="0" eaLnBrk="0" fontAlgn="base" hangingPunct="0">
        <a:spcBef>
          <a:spcPct val="0"/>
        </a:spcBef>
        <a:spcAft>
          <a:spcPct val="0"/>
        </a:spcAft>
        <a:defRPr sz="3000" b="1">
          <a:solidFill>
            <a:schemeClr val="tx2"/>
          </a:solidFill>
          <a:latin typeface="Trebuchet MS" pitchFamily="34" charset="0"/>
        </a:defRPr>
      </a:lvl5pPr>
      <a:lvl6pPr marL="457200" algn="l" rtl="0" fontAlgn="base">
        <a:spcBef>
          <a:spcPct val="0"/>
        </a:spcBef>
        <a:spcAft>
          <a:spcPct val="0"/>
        </a:spcAft>
        <a:defRPr sz="3000" b="1">
          <a:solidFill>
            <a:schemeClr val="tx2"/>
          </a:solidFill>
          <a:latin typeface="Trebuchet MS" pitchFamily="34" charset="0"/>
        </a:defRPr>
      </a:lvl6pPr>
      <a:lvl7pPr marL="914400" algn="l" rtl="0" fontAlgn="base">
        <a:spcBef>
          <a:spcPct val="0"/>
        </a:spcBef>
        <a:spcAft>
          <a:spcPct val="0"/>
        </a:spcAft>
        <a:defRPr sz="3000" b="1">
          <a:solidFill>
            <a:schemeClr val="tx2"/>
          </a:solidFill>
          <a:latin typeface="Trebuchet MS" pitchFamily="34" charset="0"/>
        </a:defRPr>
      </a:lvl7pPr>
      <a:lvl8pPr marL="1371600" algn="l" rtl="0" fontAlgn="base">
        <a:spcBef>
          <a:spcPct val="0"/>
        </a:spcBef>
        <a:spcAft>
          <a:spcPct val="0"/>
        </a:spcAft>
        <a:defRPr sz="3000" b="1">
          <a:solidFill>
            <a:schemeClr val="tx2"/>
          </a:solidFill>
          <a:latin typeface="Trebuchet MS" pitchFamily="34" charset="0"/>
        </a:defRPr>
      </a:lvl8pPr>
      <a:lvl9pPr marL="1828800" algn="l" rtl="0" fontAlgn="base">
        <a:spcBef>
          <a:spcPct val="0"/>
        </a:spcBef>
        <a:spcAft>
          <a:spcPct val="0"/>
        </a:spcAft>
        <a:defRPr sz="3000" b="1">
          <a:solidFill>
            <a:schemeClr val="tx2"/>
          </a:solidFill>
          <a:latin typeface="Trebuchet MS" pitchFamily="34" charset="0"/>
        </a:defRPr>
      </a:lvl9pPr>
    </p:titleStyle>
    <p:bodyStyle>
      <a:lvl1pPr marL="342900" indent="-342900" algn="l" rtl="0" eaLnBrk="0" fontAlgn="base" hangingPunct="0">
        <a:lnSpc>
          <a:spcPct val="120000"/>
        </a:lnSpc>
        <a:spcBef>
          <a:spcPct val="0"/>
        </a:spcBef>
        <a:spcAft>
          <a:spcPct val="0"/>
        </a:spcAft>
        <a:defRPr sz="2100" b="1">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Arial" charset="0"/>
        </a:defRPr>
      </a:lvl2pPr>
      <a:lvl3pPr marL="1143000" indent="-228600" algn="l" rtl="0" eaLnBrk="0" fontAlgn="base" hangingPunct="0">
        <a:spcBef>
          <a:spcPct val="20000"/>
        </a:spcBef>
        <a:spcAft>
          <a:spcPct val="0"/>
        </a:spcAft>
        <a:defRPr sz="2400">
          <a:solidFill>
            <a:schemeClr val="tx1"/>
          </a:solidFill>
          <a:latin typeface="Arial" charset="0"/>
        </a:defRPr>
      </a:lvl3pPr>
      <a:lvl4pPr marL="1600200" indent="-228600" algn="l" rtl="0" eaLnBrk="0" fontAlgn="base" hangingPunct="0">
        <a:spcBef>
          <a:spcPct val="20000"/>
        </a:spcBef>
        <a:spcAft>
          <a:spcPct val="0"/>
        </a:spcAft>
        <a:defRPr sz="2000">
          <a:solidFill>
            <a:schemeClr val="tx1"/>
          </a:solidFill>
          <a:latin typeface="Arial" charset="0"/>
        </a:defRPr>
      </a:lvl4pPr>
      <a:lvl5pPr marL="2057400" indent="-228600" algn="l" rtl="0" eaLnBrk="0" fontAlgn="base" hangingPunct="0">
        <a:spcBef>
          <a:spcPct val="20000"/>
        </a:spcBef>
        <a:spcAft>
          <a:spcPct val="0"/>
        </a:spcAft>
        <a:defRPr sz="2000">
          <a:solidFill>
            <a:schemeClr val="tx1"/>
          </a:solidFill>
          <a:latin typeface="Arial" charset="0"/>
        </a:defRPr>
      </a:lvl5pPr>
      <a:lvl6pPr marL="2514600" indent="-228600" algn="l" rtl="0" fontAlgn="base">
        <a:spcBef>
          <a:spcPct val="20000"/>
        </a:spcBef>
        <a:spcAft>
          <a:spcPct val="0"/>
        </a:spcAft>
        <a:defRPr sz="2000">
          <a:solidFill>
            <a:schemeClr val="tx1"/>
          </a:solidFill>
          <a:latin typeface="Arial" charset="0"/>
        </a:defRPr>
      </a:lvl6pPr>
      <a:lvl7pPr marL="2971800" indent="-228600" algn="l" rtl="0" fontAlgn="base">
        <a:spcBef>
          <a:spcPct val="20000"/>
        </a:spcBef>
        <a:spcAft>
          <a:spcPct val="0"/>
        </a:spcAft>
        <a:defRPr sz="2000">
          <a:solidFill>
            <a:schemeClr val="tx1"/>
          </a:solidFill>
          <a:latin typeface="Arial" charset="0"/>
        </a:defRPr>
      </a:lvl7pPr>
      <a:lvl8pPr marL="3429000" indent="-228600" algn="l" rtl="0" fontAlgn="base">
        <a:spcBef>
          <a:spcPct val="20000"/>
        </a:spcBef>
        <a:spcAft>
          <a:spcPct val="0"/>
        </a:spcAft>
        <a:defRPr sz="2000">
          <a:solidFill>
            <a:schemeClr val="tx1"/>
          </a:solidFill>
          <a:latin typeface="Arial" charset="0"/>
        </a:defRPr>
      </a:lvl8pPr>
      <a:lvl9pPr marL="3886200" indent="-228600" algn="l" rtl="0" fontAlgn="base">
        <a:spcBef>
          <a:spcPct val="20000"/>
        </a:spcBef>
        <a:spcAft>
          <a:spcPct val="0"/>
        </a:spcAft>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03522" name="Rectangle 2"/>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1003523" name="Oval 3"/>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defRPr/>
            </a:pPr>
            <a:endParaRPr lang="en-US"/>
          </a:p>
        </p:txBody>
      </p:sp>
      <p:sp>
        <p:nvSpPr>
          <p:cNvPr id="1003524" name="Oval 4"/>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defRPr/>
            </a:pPr>
            <a:endParaRPr lang="en-US"/>
          </a:p>
        </p:txBody>
      </p:sp>
      <p:sp>
        <p:nvSpPr>
          <p:cNvPr id="1003525" name="Oval 5"/>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defRPr/>
            </a:pPr>
            <a:endParaRPr lang="en-US"/>
          </a:p>
        </p:txBody>
      </p:sp>
      <p:pic>
        <p:nvPicPr>
          <p:cNvPr id="12294" name="Picture 6" descr="logo with tag"/>
          <p:cNvPicPr>
            <a:picLocks noChangeAspect="1" noChangeArrowheads="1"/>
          </p:cNvPicPr>
          <p:nvPr/>
        </p:nvPicPr>
        <p:blipFill>
          <a:blip r:embed="rId13" cstate="print"/>
          <a:srcRect/>
          <a:stretch>
            <a:fillRect/>
          </a:stretch>
        </p:blipFill>
        <p:spPr bwMode="auto">
          <a:xfrm>
            <a:off x="3244850" y="5570538"/>
            <a:ext cx="3138488" cy="854075"/>
          </a:xfrm>
          <a:prstGeom prst="rect">
            <a:avLst/>
          </a:prstGeom>
          <a:noFill/>
          <a:ln w="9525">
            <a:noFill/>
            <a:miter lim="800000"/>
            <a:headEnd/>
            <a:tailEnd/>
          </a:ln>
        </p:spPr>
      </p:pic>
      <p:grpSp>
        <p:nvGrpSpPr>
          <p:cNvPr id="12295" name="Group 7"/>
          <p:cNvGrpSpPr>
            <a:grpSpLocks/>
          </p:cNvGrpSpPr>
          <p:nvPr/>
        </p:nvGrpSpPr>
        <p:grpSpPr bwMode="auto">
          <a:xfrm>
            <a:off x="0" y="0"/>
            <a:ext cx="9144000" cy="6858000"/>
            <a:chOff x="0" y="0"/>
            <a:chExt cx="5760" cy="4320"/>
          </a:xfrm>
        </p:grpSpPr>
        <p:pic>
          <p:nvPicPr>
            <p:cNvPr id="12298" name="Picture 8" descr="lite border top"/>
            <p:cNvPicPr>
              <a:picLocks noChangeAspect="1" noChangeArrowheads="1"/>
            </p:cNvPicPr>
            <p:nvPr userDrawn="1"/>
          </p:nvPicPr>
          <p:blipFill>
            <a:blip r:embed="rId14" cstate="print"/>
            <a:srcRect/>
            <a:stretch>
              <a:fillRect/>
            </a:stretch>
          </p:blipFill>
          <p:spPr bwMode="auto">
            <a:xfrm>
              <a:off x="0" y="0"/>
              <a:ext cx="5760" cy="90"/>
            </a:xfrm>
            <a:prstGeom prst="rect">
              <a:avLst/>
            </a:prstGeom>
            <a:noFill/>
            <a:ln w="9525">
              <a:noFill/>
              <a:miter lim="800000"/>
              <a:headEnd/>
              <a:tailEnd/>
            </a:ln>
          </p:spPr>
        </p:pic>
        <p:pic>
          <p:nvPicPr>
            <p:cNvPr id="12299" name="Picture 9" descr="lite border bottom"/>
            <p:cNvPicPr>
              <a:picLocks noChangeAspect="1" noChangeArrowheads="1"/>
            </p:cNvPicPr>
            <p:nvPr userDrawn="1"/>
          </p:nvPicPr>
          <p:blipFill>
            <a:blip r:embed="rId15" cstate="print"/>
            <a:srcRect/>
            <a:stretch>
              <a:fillRect/>
            </a:stretch>
          </p:blipFill>
          <p:spPr bwMode="auto">
            <a:xfrm>
              <a:off x="0" y="4230"/>
              <a:ext cx="5760" cy="90"/>
            </a:xfrm>
            <a:prstGeom prst="rect">
              <a:avLst/>
            </a:prstGeom>
            <a:noFill/>
            <a:ln w="9525">
              <a:noFill/>
              <a:miter lim="800000"/>
              <a:headEnd/>
              <a:tailEnd/>
            </a:ln>
          </p:spPr>
        </p:pic>
        <p:pic>
          <p:nvPicPr>
            <p:cNvPr id="12300" name="Picture 10" descr="lite border left"/>
            <p:cNvPicPr>
              <a:picLocks noChangeAspect="1" noChangeArrowheads="1"/>
            </p:cNvPicPr>
            <p:nvPr userDrawn="1"/>
          </p:nvPicPr>
          <p:blipFill>
            <a:blip r:embed="rId16" cstate="print"/>
            <a:srcRect/>
            <a:stretch>
              <a:fillRect/>
            </a:stretch>
          </p:blipFill>
          <p:spPr bwMode="auto">
            <a:xfrm>
              <a:off x="0" y="0"/>
              <a:ext cx="281" cy="4320"/>
            </a:xfrm>
            <a:prstGeom prst="rect">
              <a:avLst/>
            </a:prstGeom>
            <a:noFill/>
            <a:ln w="9525">
              <a:noFill/>
              <a:miter lim="800000"/>
              <a:headEnd/>
              <a:tailEnd/>
            </a:ln>
          </p:spPr>
        </p:pic>
        <p:pic>
          <p:nvPicPr>
            <p:cNvPr id="12301" name="Picture 11" descr="lite border right"/>
            <p:cNvPicPr>
              <a:picLocks noChangeAspect="1" noChangeArrowheads="1"/>
            </p:cNvPicPr>
            <p:nvPr userDrawn="1"/>
          </p:nvPicPr>
          <p:blipFill>
            <a:blip r:embed="rId17" cstate="print"/>
            <a:srcRect/>
            <a:stretch>
              <a:fillRect/>
            </a:stretch>
          </p:blipFill>
          <p:spPr bwMode="auto">
            <a:xfrm>
              <a:off x="5479" y="0"/>
              <a:ext cx="281" cy="4320"/>
            </a:xfrm>
            <a:prstGeom prst="rect">
              <a:avLst/>
            </a:prstGeom>
            <a:noFill/>
            <a:ln w="9525">
              <a:noFill/>
              <a:miter lim="800000"/>
              <a:headEnd/>
              <a:tailEnd/>
            </a:ln>
          </p:spPr>
        </p:pic>
      </p:grpSp>
      <p:sp>
        <p:nvSpPr>
          <p:cNvPr id="1003532" name="Rectangle 12"/>
          <p:cNvSpPr>
            <a:spLocks noGrp="1" noChangeArrowheads="1"/>
          </p:cNvSpPr>
          <p:nvPr>
            <p:ph type="title"/>
          </p:nvPr>
        </p:nvSpPr>
        <p:spPr bwMode="auto">
          <a:xfrm>
            <a:off x="574675" y="858838"/>
            <a:ext cx="7989888" cy="1755775"/>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b" anchorCtr="1" compatLnSpc="1">
            <a:prstTxWarp prst="textNoShape">
              <a:avLst/>
            </a:prstTxWarp>
          </a:bodyPr>
          <a:lstStyle/>
          <a:p>
            <a:pPr lvl="0"/>
            <a:r>
              <a:rPr lang="en-US" smtClean="0"/>
              <a:t>Section Break</a:t>
            </a:r>
          </a:p>
        </p:txBody>
      </p:sp>
      <p:sp>
        <p:nvSpPr>
          <p:cNvPr id="12297" name="Rectangle 13"/>
          <p:cNvSpPr>
            <a:spLocks noGrp="1" noChangeArrowheads="1"/>
          </p:cNvSpPr>
          <p:nvPr>
            <p:ph type="body" idx="1"/>
          </p:nvPr>
        </p:nvSpPr>
        <p:spPr bwMode="auto">
          <a:xfrm>
            <a:off x="574675" y="3354388"/>
            <a:ext cx="7989888" cy="1928812"/>
          </a:xfrm>
          <a:prstGeom prst="rect">
            <a:avLst/>
          </a:prstGeom>
          <a:noFill/>
          <a:ln w="9525">
            <a:noFill/>
            <a:miter lim="800000"/>
            <a:headEnd/>
            <a:tailEnd/>
          </a:ln>
        </p:spPr>
        <p:txBody>
          <a:bodyPr vert="horz" wrap="square" lIns="91440" tIns="45720" rIns="91440" bIns="45720" numCol="1" anchor="t" anchorCtr="1" compatLnSpc="1">
            <a:prstTxWarp prst="textNoShape">
              <a:avLst/>
            </a:prstTxWarp>
          </a:bodyPr>
          <a:lstStyle/>
          <a:p>
            <a:pPr lvl="0"/>
            <a:r>
              <a:rPr lang="en-US" smtClean="0"/>
              <a:t>Click to edit Master text styles</a:t>
            </a:r>
          </a:p>
        </p:txBody>
      </p:sp>
    </p:spTree>
  </p:cSld>
  <p:clrMap bg1="lt1" tx1="dk1" bg2="lt2" tx2="dk2" accent1="accent1" accent2="accent2" accent3="accent3" accent4="accent4" accent5="accent5" accent6="accent6" hlink="hlink" folHlink="folHlink"/>
  <p:sldLayoutIdLst>
    <p:sldLayoutId id="2147486699" r:id="rId1"/>
    <p:sldLayoutId id="2147486700" r:id="rId2"/>
    <p:sldLayoutId id="2147486701" r:id="rId3"/>
    <p:sldLayoutId id="2147486702" r:id="rId4"/>
    <p:sldLayoutId id="2147486703" r:id="rId5"/>
    <p:sldLayoutId id="2147486704" r:id="rId6"/>
    <p:sldLayoutId id="2147486705" r:id="rId7"/>
    <p:sldLayoutId id="2147486706" r:id="rId8"/>
    <p:sldLayoutId id="2147486707" r:id="rId9"/>
    <p:sldLayoutId id="2147486708" r:id="rId10"/>
    <p:sldLayoutId id="2147486709" r:id="rId11"/>
  </p:sldLayoutIdLst>
  <p:txStyles>
    <p:titleStyle>
      <a:lvl1pPr algn="ctr" rtl="0" eaLnBrk="0" fontAlgn="base" hangingPunct="0">
        <a:spcBef>
          <a:spcPct val="0"/>
        </a:spcBef>
        <a:spcAft>
          <a:spcPct val="0"/>
        </a:spcAft>
        <a:defRPr sz="3000" b="1">
          <a:solidFill>
            <a:schemeClr val="tx2"/>
          </a:solidFill>
          <a:latin typeface="+mj-lt"/>
          <a:ea typeface="+mj-ea"/>
          <a:cs typeface="+mj-cs"/>
        </a:defRPr>
      </a:lvl1pPr>
      <a:lvl2pPr algn="ctr" rtl="0" eaLnBrk="0" fontAlgn="base" hangingPunct="0">
        <a:spcBef>
          <a:spcPct val="0"/>
        </a:spcBef>
        <a:spcAft>
          <a:spcPct val="0"/>
        </a:spcAft>
        <a:defRPr sz="3000" b="1">
          <a:solidFill>
            <a:schemeClr val="tx2"/>
          </a:solidFill>
          <a:latin typeface="Trebuchet MS" pitchFamily="34" charset="0"/>
        </a:defRPr>
      </a:lvl2pPr>
      <a:lvl3pPr algn="ctr" rtl="0" eaLnBrk="0" fontAlgn="base" hangingPunct="0">
        <a:spcBef>
          <a:spcPct val="0"/>
        </a:spcBef>
        <a:spcAft>
          <a:spcPct val="0"/>
        </a:spcAft>
        <a:defRPr sz="3000" b="1">
          <a:solidFill>
            <a:schemeClr val="tx2"/>
          </a:solidFill>
          <a:latin typeface="Trebuchet MS" pitchFamily="34" charset="0"/>
        </a:defRPr>
      </a:lvl3pPr>
      <a:lvl4pPr algn="ctr" rtl="0" eaLnBrk="0" fontAlgn="base" hangingPunct="0">
        <a:spcBef>
          <a:spcPct val="0"/>
        </a:spcBef>
        <a:spcAft>
          <a:spcPct val="0"/>
        </a:spcAft>
        <a:defRPr sz="3000" b="1">
          <a:solidFill>
            <a:schemeClr val="tx2"/>
          </a:solidFill>
          <a:latin typeface="Trebuchet MS" pitchFamily="34" charset="0"/>
        </a:defRPr>
      </a:lvl4pPr>
      <a:lvl5pPr algn="ctr" rtl="0" eaLnBrk="0" fontAlgn="base" hangingPunct="0">
        <a:spcBef>
          <a:spcPct val="0"/>
        </a:spcBef>
        <a:spcAft>
          <a:spcPct val="0"/>
        </a:spcAft>
        <a:defRPr sz="3000" b="1">
          <a:solidFill>
            <a:schemeClr val="tx2"/>
          </a:solidFill>
          <a:latin typeface="Trebuchet MS" pitchFamily="34" charset="0"/>
        </a:defRPr>
      </a:lvl5pPr>
      <a:lvl6pPr marL="457200" algn="ctr" rtl="0" fontAlgn="base">
        <a:spcBef>
          <a:spcPct val="0"/>
        </a:spcBef>
        <a:spcAft>
          <a:spcPct val="0"/>
        </a:spcAft>
        <a:defRPr sz="3000" b="1">
          <a:solidFill>
            <a:schemeClr val="tx2"/>
          </a:solidFill>
          <a:latin typeface="Trebuchet MS" pitchFamily="34" charset="0"/>
        </a:defRPr>
      </a:lvl6pPr>
      <a:lvl7pPr marL="914400" algn="ctr" rtl="0" fontAlgn="base">
        <a:spcBef>
          <a:spcPct val="0"/>
        </a:spcBef>
        <a:spcAft>
          <a:spcPct val="0"/>
        </a:spcAft>
        <a:defRPr sz="3000" b="1">
          <a:solidFill>
            <a:schemeClr val="tx2"/>
          </a:solidFill>
          <a:latin typeface="Trebuchet MS" pitchFamily="34" charset="0"/>
        </a:defRPr>
      </a:lvl7pPr>
      <a:lvl8pPr marL="1371600" algn="ctr" rtl="0" fontAlgn="base">
        <a:spcBef>
          <a:spcPct val="0"/>
        </a:spcBef>
        <a:spcAft>
          <a:spcPct val="0"/>
        </a:spcAft>
        <a:defRPr sz="3000" b="1">
          <a:solidFill>
            <a:schemeClr val="tx2"/>
          </a:solidFill>
          <a:latin typeface="Trebuchet MS" pitchFamily="34" charset="0"/>
        </a:defRPr>
      </a:lvl8pPr>
      <a:lvl9pPr marL="1828800" algn="ctr" rtl="0" fontAlgn="base">
        <a:spcBef>
          <a:spcPct val="0"/>
        </a:spcBef>
        <a:spcAft>
          <a:spcPct val="0"/>
        </a:spcAft>
        <a:defRPr sz="3000" b="1">
          <a:solidFill>
            <a:schemeClr val="tx2"/>
          </a:solidFill>
          <a:latin typeface="Trebuchet MS" pitchFamily="34" charset="0"/>
        </a:defRPr>
      </a:lvl9pPr>
    </p:titleStyle>
    <p:bodyStyle>
      <a:lvl1pPr marL="342900" indent="-342900" algn="ctr" rtl="0" eaLnBrk="0" fontAlgn="base" hangingPunct="0">
        <a:lnSpc>
          <a:spcPct val="120000"/>
        </a:lnSpc>
        <a:spcBef>
          <a:spcPct val="0"/>
        </a:spcBef>
        <a:spcAft>
          <a:spcPct val="0"/>
        </a:spcAft>
        <a:defRPr sz="2100" b="1">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defRPr sz="24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0978" name="Rectangle 2"/>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510979" name="Oval 3"/>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defRPr/>
            </a:pPr>
            <a:endParaRPr lang="en-US"/>
          </a:p>
        </p:txBody>
      </p:sp>
      <p:sp>
        <p:nvSpPr>
          <p:cNvPr id="510980" name="Oval 4"/>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defRPr/>
            </a:pPr>
            <a:endParaRPr lang="en-US"/>
          </a:p>
        </p:txBody>
      </p:sp>
      <p:sp>
        <p:nvSpPr>
          <p:cNvPr id="510981" name="Oval 5"/>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defRPr/>
            </a:pPr>
            <a:endParaRPr lang="en-US"/>
          </a:p>
        </p:txBody>
      </p:sp>
      <p:pic>
        <p:nvPicPr>
          <p:cNvPr id="2054" name="Picture 6" descr="logo with tag"/>
          <p:cNvPicPr>
            <a:picLocks noChangeAspect="1" noChangeArrowheads="1"/>
          </p:cNvPicPr>
          <p:nvPr/>
        </p:nvPicPr>
        <p:blipFill>
          <a:blip r:embed="rId13" cstate="print"/>
          <a:srcRect/>
          <a:stretch>
            <a:fillRect/>
          </a:stretch>
        </p:blipFill>
        <p:spPr bwMode="auto">
          <a:xfrm>
            <a:off x="3244850" y="5570538"/>
            <a:ext cx="3138488" cy="854075"/>
          </a:xfrm>
          <a:prstGeom prst="rect">
            <a:avLst/>
          </a:prstGeom>
          <a:noFill/>
          <a:ln w="9525">
            <a:noFill/>
            <a:miter lim="800000"/>
            <a:headEnd/>
            <a:tailEnd/>
          </a:ln>
        </p:spPr>
      </p:pic>
      <p:grpSp>
        <p:nvGrpSpPr>
          <p:cNvPr id="2055" name="Group 7"/>
          <p:cNvGrpSpPr>
            <a:grpSpLocks/>
          </p:cNvGrpSpPr>
          <p:nvPr/>
        </p:nvGrpSpPr>
        <p:grpSpPr bwMode="auto">
          <a:xfrm>
            <a:off x="0" y="0"/>
            <a:ext cx="9144000" cy="6858000"/>
            <a:chOff x="0" y="0"/>
            <a:chExt cx="5760" cy="4320"/>
          </a:xfrm>
        </p:grpSpPr>
        <p:pic>
          <p:nvPicPr>
            <p:cNvPr id="2061" name="Picture 8" descr="lite border top"/>
            <p:cNvPicPr>
              <a:picLocks noChangeAspect="1" noChangeArrowheads="1"/>
            </p:cNvPicPr>
            <p:nvPr userDrawn="1"/>
          </p:nvPicPr>
          <p:blipFill>
            <a:blip r:embed="rId14" cstate="print"/>
            <a:srcRect/>
            <a:stretch>
              <a:fillRect/>
            </a:stretch>
          </p:blipFill>
          <p:spPr bwMode="auto">
            <a:xfrm>
              <a:off x="0" y="0"/>
              <a:ext cx="5760" cy="90"/>
            </a:xfrm>
            <a:prstGeom prst="rect">
              <a:avLst/>
            </a:prstGeom>
            <a:noFill/>
            <a:ln w="9525">
              <a:noFill/>
              <a:miter lim="800000"/>
              <a:headEnd/>
              <a:tailEnd/>
            </a:ln>
          </p:spPr>
        </p:pic>
        <p:pic>
          <p:nvPicPr>
            <p:cNvPr id="2062" name="Picture 9" descr="lite border bottom"/>
            <p:cNvPicPr>
              <a:picLocks noChangeAspect="1" noChangeArrowheads="1"/>
            </p:cNvPicPr>
            <p:nvPr userDrawn="1"/>
          </p:nvPicPr>
          <p:blipFill>
            <a:blip r:embed="rId15" cstate="print"/>
            <a:srcRect/>
            <a:stretch>
              <a:fillRect/>
            </a:stretch>
          </p:blipFill>
          <p:spPr bwMode="auto">
            <a:xfrm>
              <a:off x="0" y="4230"/>
              <a:ext cx="5760" cy="90"/>
            </a:xfrm>
            <a:prstGeom prst="rect">
              <a:avLst/>
            </a:prstGeom>
            <a:noFill/>
            <a:ln w="9525">
              <a:noFill/>
              <a:miter lim="800000"/>
              <a:headEnd/>
              <a:tailEnd/>
            </a:ln>
          </p:spPr>
        </p:pic>
        <p:pic>
          <p:nvPicPr>
            <p:cNvPr id="2063" name="Picture 10" descr="lite border left"/>
            <p:cNvPicPr>
              <a:picLocks noChangeAspect="1" noChangeArrowheads="1"/>
            </p:cNvPicPr>
            <p:nvPr userDrawn="1"/>
          </p:nvPicPr>
          <p:blipFill>
            <a:blip r:embed="rId16" cstate="print"/>
            <a:srcRect/>
            <a:stretch>
              <a:fillRect/>
            </a:stretch>
          </p:blipFill>
          <p:spPr bwMode="auto">
            <a:xfrm>
              <a:off x="0" y="0"/>
              <a:ext cx="281" cy="4320"/>
            </a:xfrm>
            <a:prstGeom prst="rect">
              <a:avLst/>
            </a:prstGeom>
            <a:noFill/>
            <a:ln w="9525">
              <a:noFill/>
              <a:miter lim="800000"/>
              <a:headEnd/>
              <a:tailEnd/>
            </a:ln>
          </p:spPr>
        </p:pic>
        <p:pic>
          <p:nvPicPr>
            <p:cNvPr id="2064" name="Picture 11" descr="lite border right"/>
            <p:cNvPicPr>
              <a:picLocks noChangeAspect="1" noChangeArrowheads="1"/>
            </p:cNvPicPr>
            <p:nvPr userDrawn="1"/>
          </p:nvPicPr>
          <p:blipFill>
            <a:blip r:embed="rId17" cstate="print"/>
            <a:srcRect/>
            <a:stretch>
              <a:fillRect/>
            </a:stretch>
          </p:blipFill>
          <p:spPr bwMode="auto">
            <a:xfrm>
              <a:off x="5479" y="0"/>
              <a:ext cx="281" cy="4320"/>
            </a:xfrm>
            <a:prstGeom prst="rect">
              <a:avLst/>
            </a:prstGeom>
            <a:noFill/>
            <a:ln w="9525">
              <a:noFill/>
              <a:miter lim="800000"/>
              <a:headEnd/>
              <a:tailEnd/>
            </a:ln>
          </p:spPr>
        </p:pic>
      </p:grpSp>
      <p:grpSp>
        <p:nvGrpSpPr>
          <p:cNvPr id="2056" name="Group 12"/>
          <p:cNvGrpSpPr>
            <a:grpSpLocks/>
          </p:cNvGrpSpPr>
          <p:nvPr/>
        </p:nvGrpSpPr>
        <p:grpSpPr bwMode="auto">
          <a:xfrm>
            <a:off x="0" y="0"/>
            <a:ext cx="3838575" cy="4833938"/>
            <a:chOff x="0" y="0"/>
            <a:chExt cx="2418" cy="3045"/>
          </a:xfrm>
        </p:grpSpPr>
        <p:pic>
          <p:nvPicPr>
            <p:cNvPr id="2059" name="Picture 13" descr="connection photo collage dark"/>
            <p:cNvPicPr>
              <a:picLocks noChangeAspect="1" noChangeArrowheads="1"/>
            </p:cNvPicPr>
            <p:nvPr/>
          </p:nvPicPr>
          <p:blipFill>
            <a:blip r:embed="rId18" cstate="print"/>
            <a:srcRect/>
            <a:stretch>
              <a:fillRect/>
            </a:stretch>
          </p:blipFill>
          <p:spPr bwMode="auto">
            <a:xfrm>
              <a:off x="0" y="0"/>
              <a:ext cx="2418" cy="3045"/>
            </a:xfrm>
            <a:prstGeom prst="rect">
              <a:avLst/>
            </a:prstGeom>
            <a:noFill/>
            <a:ln w="9525">
              <a:noFill/>
              <a:miter lim="800000"/>
              <a:headEnd/>
              <a:tailEnd/>
            </a:ln>
          </p:spPr>
        </p:pic>
        <p:sp>
          <p:nvSpPr>
            <p:cNvPr id="510990" name="Text Box 14"/>
            <p:cNvSpPr txBox="1">
              <a:spLocks noChangeArrowheads="1"/>
            </p:cNvSpPr>
            <p:nvPr/>
          </p:nvSpPr>
          <p:spPr bwMode="auto">
            <a:xfrm>
              <a:off x="1036" y="1335"/>
              <a:ext cx="629" cy="422"/>
            </a:xfrm>
            <a:prstGeom prst="rect">
              <a:avLst/>
            </a:prstGeom>
            <a:noFill/>
            <a:ln w="9525">
              <a:noFill/>
              <a:miter lim="800000"/>
              <a:headEnd/>
              <a:tailEnd/>
            </a:ln>
            <a:effectLst/>
          </p:spPr>
          <p:txBody>
            <a:bodyPr>
              <a:spAutoFit/>
            </a:bodyPr>
            <a:lstStyle/>
            <a:p>
              <a:pPr>
                <a:defRPr/>
              </a:pPr>
              <a:r>
                <a:rPr lang="en-US" sz="1000">
                  <a:solidFill>
                    <a:srgbClr val="FFFFFF"/>
                  </a:solidFill>
                  <a:latin typeface="Trebuchet MS" pitchFamily="34" charset="0"/>
                </a:rPr>
                <a:t>EVERY</a:t>
              </a:r>
            </a:p>
            <a:p>
              <a:pPr>
                <a:defRPr/>
              </a:pPr>
              <a:r>
                <a:rPr lang="en-US" sz="1000">
                  <a:solidFill>
                    <a:srgbClr val="FFFFFF"/>
                  </a:solidFill>
                  <a:latin typeface="Trebuchet MS" pitchFamily="34" charset="0"/>
                </a:rPr>
                <a:t>CONNECTION</a:t>
              </a:r>
            </a:p>
            <a:p>
              <a:pPr>
                <a:defRPr/>
              </a:pPr>
              <a:r>
                <a:rPr lang="en-US" sz="900">
                  <a:solidFill>
                    <a:srgbClr val="FFFFFF"/>
                  </a:solidFill>
                  <a:latin typeface="Trebuchet MS" pitchFamily="34" charset="0"/>
                </a:rPr>
                <a:t>has a </a:t>
              </a:r>
            </a:p>
            <a:p>
              <a:pPr>
                <a:defRPr/>
              </a:pPr>
              <a:r>
                <a:rPr lang="en-US" sz="900">
                  <a:solidFill>
                    <a:srgbClr val="FFFFFF"/>
                  </a:solidFill>
                  <a:latin typeface="Trebuchet MS" pitchFamily="34" charset="0"/>
                </a:rPr>
                <a:t>starting point.</a:t>
              </a:r>
            </a:p>
          </p:txBody>
        </p:sp>
      </p:grpSp>
      <p:sp>
        <p:nvSpPr>
          <p:cNvPr id="510991" name="Rectangle 15"/>
          <p:cNvSpPr>
            <a:spLocks noGrp="1" noChangeArrowheads="1"/>
          </p:cNvSpPr>
          <p:nvPr>
            <p:ph type="title"/>
          </p:nvPr>
        </p:nvSpPr>
        <p:spPr bwMode="auto">
          <a:xfrm>
            <a:off x="3573463" y="858838"/>
            <a:ext cx="4808537" cy="1755775"/>
          </a:xfrm>
          <a:prstGeom prst="rect">
            <a:avLst/>
          </a:prstGeom>
          <a:noFill/>
          <a:ln w="9525">
            <a:noFill/>
            <a:miter lim="800000"/>
            <a:headEnd/>
            <a:tailEnd/>
          </a:ln>
          <a:effectLst>
            <a:outerShdw dist="35921" dir="2700000" algn="ctr" rotWithShape="0">
              <a:schemeClr val="bg2"/>
            </a:outerShdw>
          </a:effectLst>
        </p:spPr>
        <p:txBody>
          <a:bodyPr vert="horz" wrap="square" lIns="0" tIns="45720" rIns="0" bIns="45720" numCol="1" anchor="b" anchorCtr="0" compatLnSpc="1">
            <a:prstTxWarp prst="textNoShape">
              <a:avLst/>
            </a:prstTxWarp>
          </a:bodyPr>
          <a:lstStyle/>
          <a:p>
            <a:pPr lvl="0"/>
            <a:r>
              <a:rPr lang="en-US" smtClean="0"/>
              <a:t>Click to edit Master title style</a:t>
            </a:r>
          </a:p>
        </p:txBody>
      </p:sp>
      <p:sp>
        <p:nvSpPr>
          <p:cNvPr id="2058" name="Rectangle 16"/>
          <p:cNvSpPr>
            <a:spLocks noGrp="1" noChangeArrowheads="1"/>
          </p:cNvSpPr>
          <p:nvPr>
            <p:ph type="body" idx="1"/>
          </p:nvPr>
        </p:nvSpPr>
        <p:spPr bwMode="auto">
          <a:xfrm>
            <a:off x="3573463" y="3354388"/>
            <a:ext cx="4195762" cy="1928812"/>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smtClean="0"/>
              <a:t>Subtitle here</a:t>
            </a:r>
          </a:p>
        </p:txBody>
      </p:sp>
    </p:spTree>
  </p:cSld>
  <p:clrMap bg1="lt1" tx1="dk1" bg2="lt2" tx2="dk2" accent1="accent1" accent2="accent2" accent3="accent3" accent4="accent4" accent5="accent5" accent6="accent6" hlink="hlink" folHlink="folHlink"/>
  <p:sldLayoutIdLst>
    <p:sldLayoutId id="2147486592" r:id="rId1"/>
    <p:sldLayoutId id="2147486593" r:id="rId2"/>
    <p:sldLayoutId id="2147486594" r:id="rId3"/>
    <p:sldLayoutId id="2147486595" r:id="rId4"/>
    <p:sldLayoutId id="2147486596" r:id="rId5"/>
    <p:sldLayoutId id="2147486597" r:id="rId6"/>
    <p:sldLayoutId id="2147486598" r:id="rId7"/>
    <p:sldLayoutId id="2147486599" r:id="rId8"/>
    <p:sldLayoutId id="2147486600" r:id="rId9"/>
    <p:sldLayoutId id="2147486601" r:id="rId10"/>
    <p:sldLayoutId id="2147486602" r:id="rId11"/>
  </p:sldLayoutIdLst>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Trebuchet MS" pitchFamily="34" charset="0"/>
        </a:defRPr>
      </a:lvl2pPr>
      <a:lvl3pPr algn="l" rtl="0" eaLnBrk="0" fontAlgn="base" hangingPunct="0">
        <a:spcBef>
          <a:spcPct val="0"/>
        </a:spcBef>
        <a:spcAft>
          <a:spcPct val="0"/>
        </a:spcAft>
        <a:defRPr sz="3000" b="1">
          <a:solidFill>
            <a:schemeClr val="tx2"/>
          </a:solidFill>
          <a:latin typeface="Trebuchet MS" pitchFamily="34" charset="0"/>
        </a:defRPr>
      </a:lvl3pPr>
      <a:lvl4pPr algn="l" rtl="0" eaLnBrk="0" fontAlgn="base" hangingPunct="0">
        <a:spcBef>
          <a:spcPct val="0"/>
        </a:spcBef>
        <a:spcAft>
          <a:spcPct val="0"/>
        </a:spcAft>
        <a:defRPr sz="3000" b="1">
          <a:solidFill>
            <a:schemeClr val="tx2"/>
          </a:solidFill>
          <a:latin typeface="Trebuchet MS" pitchFamily="34" charset="0"/>
        </a:defRPr>
      </a:lvl4pPr>
      <a:lvl5pPr algn="l" rtl="0" eaLnBrk="0" fontAlgn="base" hangingPunct="0">
        <a:spcBef>
          <a:spcPct val="0"/>
        </a:spcBef>
        <a:spcAft>
          <a:spcPct val="0"/>
        </a:spcAft>
        <a:defRPr sz="3000" b="1">
          <a:solidFill>
            <a:schemeClr val="tx2"/>
          </a:solidFill>
          <a:latin typeface="Trebuchet MS" pitchFamily="34" charset="0"/>
        </a:defRPr>
      </a:lvl5pPr>
      <a:lvl6pPr marL="457200" algn="l" rtl="0" fontAlgn="base">
        <a:spcBef>
          <a:spcPct val="0"/>
        </a:spcBef>
        <a:spcAft>
          <a:spcPct val="0"/>
        </a:spcAft>
        <a:defRPr sz="3000" b="1">
          <a:solidFill>
            <a:schemeClr val="tx2"/>
          </a:solidFill>
          <a:latin typeface="Trebuchet MS" pitchFamily="34" charset="0"/>
        </a:defRPr>
      </a:lvl6pPr>
      <a:lvl7pPr marL="914400" algn="l" rtl="0" fontAlgn="base">
        <a:spcBef>
          <a:spcPct val="0"/>
        </a:spcBef>
        <a:spcAft>
          <a:spcPct val="0"/>
        </a:spcAft>
        <a:defRPr sz="3000" b="1">
          <a:solidFill>
            <a:schemeClr val="tx2"/>
          </a:solidFill>
          <a:latin typeface="Trebuchet MS" pitchFamily="34" charset="0"/>
        </a:defRPr>
      </a:lvl7pPr>
      <a:lvl8pPr marL="1371600" algn="l" rtl="0" fontAlgn="base">
        <a:spcBef>
          <a:spcPct val="0"/>
        </a:spcBef>
        <a:spcAft>
          <a:spcPct val="0"/>
        </a:spcAft>
        <a:defRPr sz="3000" b="1">
          <a:solidFill>
            <a:schemeClr val="tx2"/>
          </a:solidFill>
          <a:latin typeface="Trebuchet MS" pitchFamily="34" charset="0"/>
        </a:defRPr>
      </a:lvl8pPr>
      <a:lvl9pPr marL="1828800" algn="l" rtl="0" fontAlgn="base">
        <a:spcBef>
          <a:spcPct val="0"/>
        </a:spcBef>
        <a:spcAft>
          <a:spcPct val="0"/>
        </a:spcAft>
        <a:defRPr sz="3000" b="1">
          <a:solidFill>
            <a:schemeClr val="tx2"/>
          </a:solidFill>
          <a:latin typeface="Trebuchet MS" pitchFamily="34" charset="0"/>
        </a:defRPr>
      </a:lvl9pPr>
    </p:titleStyle>
    <p:bodyStyle>
      <a:lvl1pPr marL="342900" indent="-342900" algn="l" rtl="0" eaLnBrk="0" fontAlgn="base" hangingPunct="0">
        <a:lnSpc>
          <a:spcPct val="120000"/>
        </a:lnSpc>
        <a:spcBef>
          <a:spcPct val="0"/>
        </a:spcBef>
        <a:spcAft>
          <a:spcPct val="0"/>
        </a:spcAft>
        <a:defRPr sz="2100" b="1">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Arial" charset="0"/>
        </a:defRPr>
      </a:lvl2pPr>
      <a:lvl3pPr marL="1143000" indent="-228600" algn="l" rtl="0" eaLnBrk="0" fontAlgn="base" hangingPunct="0">
        <a:spcBef>
          <a:spcPct val="20000"/>
        </a:spcBef>
        <a:spcAft>
          <a:spcPct val="0"/>
        </a:spcAft>
        <a:defRPr sz="2400">
          <a:solidFill>
            <a:schemeClr val="tx1"/>
          </a:solidFill>
          <a:latin typeface="Arial" charset="0"/>
        </a:defRPr>
      </a:lvl3pPr>
      <a:lvl4pPr marL="1600200" indent="-228600" algn="l" rtl="0" eaLnBrk="0" fontAlgn="base" hangingPunct="0">
        <a:spcBef>
          <a:spcPct val="20000"/>
        </a:spcBef>
        <a:spcAft>
          <a:spcPct val="0"/>
        </a:spcAft>
        <a:defRPr sz="2000">
          <a:solidFill>
            <a:schemeClr val="tx1"/>
          </a:solidFill>
          <a:latin typeface="Arial" charset="0"/>
        </a:defRPr>
      </a:lvl4pPr>
      <a:lvl5pPr marL="2057400" indent="-228600" algn="l" rtl="0" eaLnBrk="0" fontAlgn="base" hangingPunct="0">
        <a:spcBef>
          <a:spcPct val="20000"/>
        </a:spcBef>
        <a:spcAft>
          <a:spcPct val="0"/>
        </a:spcAft>
        <a:defRPr sz="2000">
          <a:solidFill>
            <a:schemeClr val="tx1"/>
          </a:solidFill>
          <a:latin typeface="Arial" charset="0"/>
        </a:defRPr>
      </a:lvl5pPr>
      <a:lvl6pPr marL="2514600" indent="-228600" algn="l" rtl="0" fontAlgn="base">
        <a:spcBef>
          <a:spcPct val="20000"/>
        </a:spcBef>
        <a:spcAft>
          <a:spcPct val="0"/>
        </a:spcAft>
        <a:defRPr sz="2000">
          <a:solidFill>
            <a:schemeClr val="tx1"/>
          </a:solidFill>
          <a:latin typeface="Arial" charset="0"/>
        </a:defRPr>
      </a:lvl6pPr>
      <a:lvl7pPr marL="2971800" indent="-228600" algn="l" rtl="0" fontAlgn="base">
        <a:spcBef>
          <a:spcPct val="20000"/>
        </a:spcBef>
        <a:spcAft>
          <a:spcPct val="0"/>
        </a:spcAft>
        <a:defRPr sz="2000">
          <a:solidFill>
            <a:schemeClr val="tx1"/>
          </a:solidFill>
          <a:latin typeface="Arial" charset="0"/>
        </a:defRPr>
      </a:lvl7pPr>
      <a:lvl8pPr marL="3429000" indent="-228600" algn="l" rtl="0" fontAlgn="base">
        <a:spcBef>
          <a:spcPct val="20000"/>
        </a:spcBef>
        <a:spcAft>
          <a:spcPct val="0"/>
        </a:spcAft>
        <a:defRPr sz="2000">
          <a:solidFill>
            <a:schemeClr val="tx1"/>
          </a:solidFill>
          <a:latin typeface="Arial" charset="0"/>
        </a:defRPr>
      </a:lvl8pPr>
      <a:lvl9pPr marL="3886200" indent="-228600" algn="l" rtl="0" fontAlgn="base">
        <a:spcBef>
          <a:spcPct val="20000"/>
        </a:spcBef>
        <a:spcAft>
          <a:spcPct val="0"/>
        </a:spcAft>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002" name="Rectangle 2"/>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512003" name="Oval 3"/>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defRPr/>
            </a:pPr>
            <a:endParaRPr lang="en-US"/>
          </a:p>
        </p:txBody>
      </p:sp>
      <p:sp>
        <p:nvSpPr>
          <p:cNvPr id="512004" name="Oval 4"/>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defRPr/>
            </a:pPr>
            <a:endParaRPr lang="en-US"/>
          </a:p>
        </p:txBody>
      </p:sp>
      <p:sp>
        <p:nvSpPr>
          <p:cNvPr id="512005" name="Oval 5"/>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defRPr/>
            </a:pPr>
            <a:endParaRPr lang="en-US"/>
          </a:p>
        </p:txBody>
      </p:sp>
      <p:pic>
        <p:nvPicPr>
          <p:cNvPr id="3078" name="Picture 6" descr="logo with tag"/>
          <p:cNvPicPr>
            <a:picLocks noChangeAspect="1" noChangeArrowheads="1"/>
          </p:cNvPicPr>
          <p:nvPr/>
        </p:nvPicPr>
        <p:blipFill>
          <a:blip r:embed="rId13" cstate="print"/>
          <a:srcRect/>
          <a:stretch>
            <a:fillRect/>
          </a:stretch>
        </p:blipFill>
        <p:spPr bwMode="auto">
          <a:xfrm>
            <a:off x="3244850" y="5570538"/>
            <a:ext cx="3138488" cy="854075"/>
          </a:xfrm>
          <a:prstGeom prst="rect">
            <a:avLst/>
          </a:prstGeom>
          <a:noFill/>
          <a:ln w="9525">
            <a:noFill/>
            <a:miter lim="800000"/>
            <a:headEnd/>
            <a:tailEnd/>
          </a:ln>
        </p:spPr>
      </p:pic>
      <p:grpSp>
        <p:nvGrpSpPr>
          <p:cNvPr id="3079" name="Group 7"/>
          <p:cNvGrpSpPr>
            <a:grpSpLocks/>
          </p:cNvGrpSpPr>
          <p:nvPr/>
        </p:nvGrpSpPr>
        <p:grpSpPr bwMode="auto">
          <a:xfrm>
            <a:off x="0" y="0"/>
            <a:ext cx="9144000" cy="6858000"/>
            <a:chOff x="0" y="0"/>
            <a:chExt cx="5760" cy="4320"/>
          </a:xfrm>
        </p:grpSpPr>
        <p:pic>
          <p:nvPicPr>
            <p:cNvPr id="3082" name="Picture 8" descr="lite border top"/>
            <p:cNvPicPr>
              <a:picLocks noChangeAspect="1" noChangeArrowheads="1"/>
            </p:cNvPicPr>
            <p:nvPr userDrawn="1"/>
          </p:nvPicPr>
          <p:blipFill>
            <a:blip r:embed="rId14" cstate="print"/>
            <a:srcRect/>
            <a:stretch>
              <a:fillRect/>
            </a:stretch>
          </p:blipFill>
          <p:spPr bwMode="auto">
            <a:xfrm>
              <a:off x="0" y="0"/>
              <a:ext cx="5760" cy="90"/>
            </a:xfrm>
            <a:prstGeom prst="rect">
              <a:avLst/>
            </a:prstGeom>
            <a:noFill/>
            <a:ln w="9525">
              <a:noFill/>
              <a:miter lim="800000"/>
              <a:headEnd/>
              <a:tailEnd/>
            </a:ln>
          </p:spPr>
        </p:pic>
        <p:pic>
          <p:nvPicPr>
            <p:cNvPr id="3083" name="Picture 9" descr="lite border bottom"/>
            <p:cNvPicPr>
              <a:picLocks noChangeAspect="1" noChangeArrowheads="1"/>
            </p:cNvPicPr>
            <p:nvPr userDrawn="1"/>
          </p:nvPicPr>
          <p:blipFill>
            <a:blip r:embed="rId15" cstate="print"/>
            <a:srcRect/>
            <a:stretch>
              <a:fillRect/>
            </a:stretch>
          </p:blipFill>
          <p:spPr bwMode="auto">
            <a:xfrm>
              <a:off x="0" y="4230"/>
              <a:ext cx="5760" cy="90"/>
            </a:xfrm>
            <a:prstGeom prst="rect">
              <a:avLst/>
            </a:prstGeom>
            <a:noFill/>
            <a:ln w="9525">
              <a:noFill/>
              <a:miter lim="800000"/>
              <a:headEnd/>
              <a:tailEnd/>
            </a:ln>
          </p:spPr>
        </p:pic>
        <p:pic>
          <p:nvPicPr>
            <p:cNvPr id="3084" name="Picture 10" descr="lite border left"/>
            <p:cNvPicPr>
              <a:picLocks noChangeAspect="1" noChangeArrowheads="1"/>
            </p:cNvPicPr>
            <p:nvPr userDrawn="1"/>
          </p:nvPicPr>
          <p:blipFill>
            <a:blip r:embed="rId16" cstate="print"/>
            <a:srcRect/>
            <a:stretch>
              <a:fillRect/>
            </a:stretch>
          </p:blipFill>
          <p:spPr bwMode="auto">
            <a:xfrm>
              <a:off x="0" y="0"/>
              <a:ext cx="281" cy="4320"/>
            </a:xfrm>
            <a:prstGeom prst="rect">
              <a:avLst/>
            </a:prstGeom>
            <a:noFill/>
            <a:ln w="9525">
              <a:noFill/>
              <a:miter lim="800000"/>
              <a:headEnd/>
              <a:tailEnd/>
            </a:ln>
          </p:spPr>
        </p:pic>
        <p:pic>
          <p:nvPicPr>
            <p:cNvPr id="3085" name="Picture 11" descr="lite border right"/>
            <p:cNvPicPr>
              <a:picLocks noChangeAspect="1" noChangeArrowheads="1"/>
            </p:cNvPicPr>
            <p:nvPr userDrawn="1"/>
          </p:nvPicPr>
          <p:blipFill>
            <a:blip r:embed="rId17" cstate="print"/>
            <a:srcRect/>
            <a:stretch>
              <a:fillRect/>
            </a:stretch>
          </p:blipFill>
          <p:spPr bwMode="auto">
            <a:xfrm>
              <a:off x="5479" y="0"/>
              <a:ext cx="281" cy="4320"/>
            </a:xfrm>
            <a:prstGeom prst="rect">
              <a:avLst/>
            </a:prstGeom>
            <a:noFill/>
            <a:ln w="9525">
              <a:noFill/>
              <a:miter lim="800000"/>
              <a:headEnd/>
              <a:tailEnd/>
            </a:ln>
          </p:spPr>
        </p:pic>
      </p:grpSp>
      <p:sp>
        <p:nvSpPr>
          <p:cNvPr id="512012" name="Rectangle 12"/>
          <p:cNvSpPr>
            <a:spLocks noGrp="1" noChangeArrowheads="1"/>
          </p:cNvSpPr>
          <p:nvPr>
            <p:ph type="title"/>
          </p:nvPr>
        </p:nvSpPr>
        <p:spPr bwMode="auto">
          <a:xfrm>
            <a:off x="574675" y="858838"/>
            <a:ext cx="7989888" cy="1755775"/>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b" anchorCtr="1" compatLnSpc="1">
            <a:prstTxWarp prst="textNoShape">
              <a:avLst/>
            </a:prstTxWarp>
          </a:bodyPr>
          <a:lstStyle/>
          <a:p>
            <a:pPr lvl="0"/>
            <a:r>
              <a:rPr lang="en-US" smtClean="0"/>
              <a:t>Section Break</a:t>
            </a:r>
          </a:p>
        </p:txBody>
      </p:sp>
      <p:sp>
        <p:nvSpPr>
          <p:cNvPr id="3081" name="Rectangle 13"/>
          <p:cNvSpPr>
            <a:spLocks noGrp="1" noChangeArrowheads="1"/>
          </p:cNvSpPr>
          <p:nvPr>
            <p:ph type="body" idx="1"/>
          </p:nvPr>
        </p:nvSpPr>
        <p:spPr bwMode="auto">
          <a:xfrm>
            <a:off x="574675" y="3354388"/>
            <a:ext cx="7989888" cy="1928812"/>
          </a:xfrm>
          <a:prstGeom prst="rect">
            <a:avLst/>
          </a:prstGeom>
          <a:noFill/>
          <a:ln w="9525">
            <a:noFill/>
            <a:miter lim="800000"/>
            <a:headEnd/>
            <a:tailEnd/>
          </a:ln>
        </p:spPr>
        <p:txBody>
          <a:bodyPr vert="horz" wrap="square" lIns="91440" tIns="45720" rIns="91440" bIns="45720" numCol="1" anchor="t" anchorCtr="1" compatLnSpc="1">
            <a:prstTxWarp prst="textNoShape">
              <a:avLst/>
            </a:prstTxWarp>
          </a:bodyPr>
          <a:lstStyle/>
          <a:p>
            <a:pPr lvl="0"/>
            <a:r>
              <a:rPr lang="en-US" smtClean="0"/>
              <a:t>Click to edit Master text styles</a:t>
            </a:r>
          </a:p>
        </p:txBody>
      </p:sp>
    </p:spTree>
  </p:cSld>
  <p:clrMap bg1="lt1" tx1="dk1" bg2="lt2" tx2="dk2" accent1="accent1" accent2="accent2" accent3="accent3" accent4="accent4" accent5="accent5" accent6="accent6" hlink="hlink" folHlink="folHlink"/>
  <p:sldLayoutIdLst>
    <p:sldLayoutId id="2147486603" r:id="rId1"/>
    <p:sldLayoutId id="2147486604" r:id="rId2"/>
    <p:sldLayoutId id="2147486605" r:id="rId3"/>
    <p:sldLayoutId id="2147486606" r:id="rId4"/>
    <p:sldLayoutId id="2147486607" r:id="rId5"/>
    <p:sldLayoutId id="2147486608" r:id="rId6"/>
    <p:sldLayoutId id="2147486609" r:id="rId7"/>
    <p:sldLayoutId id="2147486610" r:id="rId8"/>
    <p:sldLayoutId id="2147486611" r:id="rId9"/>
    <p:sldLayoutId id="2147486612" r:id="rId10"/>
    <p:sldLayoutId id="2147486613" r:id="rId11"/>
  </p:sldLayoutIdLst>
  <p:txStyles>
    <p:titleStyle>
      <a:lvl1pPr algn="ctr" rtl="0" eaLnBrk="0" fontAlgn="base" hangingPunct="0">
        <a:spcBef>
          <a:spcPct val="0"/>
        </a:spcBef>
        <a:spcAft>
          <a:spcPct val="0"/>
        </a:spcAft>
        <a:defRPr sz="3000" b="1">
          <a:solidFill>
            <a:schemeClr val="tx2"/>
          </a:solidFill>
          <a:latin typeface="+mj-lt"/>
          <a:ea typeface="+mj-ea"/>
          <a:cs typeface="+mj-cs"/>
        </a:defRPr>
      </a:lvl1pPr>
      <a:lvl2pPr algn="ctr" rtl="0" eaLnBrk="0" fontAlgn="base" hangingPunct="0">
        <a:spcBef>
          <a:spcPct val="0"/>
        </a:spcBef>
        <a:spcAft>
          <a:spcPct val="0"/>
        </a:spcAft>
        <a:defRPr sz="3000" b="1">
          <a:solidFill>
            <a:schemeClr val="tx2"/>
          </a:solidFill>
          <a:latin typeface="Trebuchet MS" pitchFamily="34" charset="0"/>
        </a:defRPr>
      </a:lvl2pPr>
      <a:lvl3pPr algn="ctr" rtl="0" eaLnBrk="0" fontAlgn="base" hangingPunct="0">
        <a:spcBef>
          <a:spcPct val="0"/>
        </a:spcBef>
        <a:spcAft>
          <a:spcPct val="0"/>
        </a:spcAft>
        <a:defRPr sz="3000" b="1">
          <a:solidFill>
            <a:schemeClr val="tx2"/>
          </a:solidFill>
          <a:latin typeface="Trebuchet MS" pitchFamily="34" charset="0"/>
        </a:defRPr>
      </a:lvl3pPr>
      <a:lvl4pPr algn="ctr" rtl="0" eaLnBrk="0" fontAlgn="base" hangingPunct="0">
        <a:spcBef>
          <a:spcPct val="0"/>
        </a:spcBef>
        <a:spcAft>
          <a:spcPct val="0"/>
        </a:spcAft>
        <a:defRPr sz="3000" b="1">
          <a:solidFill>
            <a:schemeClr val="tx2"/>
          </a:solidFill>
          <a:latin typeface="Trebuchet MS" pitchFamily="34" charset="0"/>
        </a:defRPr>
      </a:lvl4pPr>
      <a:lvl5pPr algn="ctr" rtl="0" eaLnBrk="0" fontAlgn="base" hangingPunct="0">
        <a:spcBef>
          <a:spcPct val="0"/>
        </a:spcBef>
        <a:spcAft>
          <a:spcPct val="0"/>
        </a:spcAft>
        <a:defRPr sz="3000" b="1">
          <a:solidFill>
            <a:schemeClr val="tx2"/>
          </a:solidFill>
          <a:latin typeface="Trebuchet MS" pitchFamily="34" charset="0"/>
        </a:defRPr>
      </a:lvl5pPr>
      <a:lvl6pPr marL="457200" algn="ctr" rtl="0" fontAlgn="base">
        <a:spcBef>
          <a:spcPct val="0"/>
        </a:spcBef>
        <a:spcAft>
          <a:spcPct val="0"/>
        </a:spcAft>
        <a:defRPr sz="3000" b="1">
          <a:solidFill>
            <a:schemeClr val="tx2"/>
          </a:solidFill>
          <a:latin typeface="Trebuchet MS" pitchFamily="34" charset="0"/>
        </a:defRPr>
      </a:lvl6pPr>
      <a:lvl7pPr marL="914400" algn="ctr" rtl="0" fontAlgn="base">
        <a:spcBef>
          <a:spcPct val="0"/>
        </a:spcBef>
        <a:spcAft>
          <a:spcPct val="0"/>
        </a:spcAft>
        <a:defRPr sz="3000" b="1">
          <a:solidFill>
            <a:schemeClr val="tx2"/>
          </a:solidFill>
          <a:latin typeface="Trebuchet MS" pitchFamily="34" charset="0"/>
        </a:defRPr>
      </a:lvl7pPr>
      <a:lvl8pPr marL="1371600" algn="ctr" rtl="0" fontAlgn="base">
        <a:spcBef>
          <a:spcPct val="0"/>
        </a:spcBef>
        <a:spcAft>
          <a:spcPct val="0"/>
        </a:spcAft>
        <a:defRPr sz="3000" b="1">
          <a:solidFill>
            <a:schemeClr val="tx2"/>
          </a:solidFill>
          <a:latin typeface="Trebuchet MS" pitchFamily="34" charset="0"/>
        </a:defRPr>
      </a:lvl8pPr>
      <a:lvl9pPr marL="1828800" algn="ctr" rtl="0" fontAlgn="base">
        <a:spcBef>
          <a:spcPct val="0"/>
        </a:spcBef>
        <a:spcAft>
          <a:spcPct val="0"/>
        </a:spcAft>
        <a:defRPr sz="3000" b="1">
          <a:solidFill>
            <a:schemeClr val="tx2"/>
          </a:solidFill>
          <a:latin typeface="Trebuchet MS" pitchFamily="34" charset="0"/>
        </a:defRPr>
      </a:lvl9pPr>
    </p:titleStyle>
    <p:bodyStyle>
      <a:lvl1pPr marL="342900" indent="-342900" algn="ctr" rtl="0" eaLnBrk="0" fontAlgn="base" hangingPunct="0">
        <a:lnSpc>
          <a:spcPct val="120000"/>
        </a:lnSpc>
        <a:spcBef>
          <a:spcPct val="0"/>
        </a:spcBef>
        <a:spcAft>
          <a:spcPct val="0"/>
        </a:spcAft>
        <a:defRPr sz="2100" b="1">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defRPr sz="24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ChangeArrowheads="1"/>
          </p:cNvSpPr>
          <p:nvPr/>
        </p:nvSpPr>
        <p:spPr bwMode="auto">
          <a:xfrm>
            <a:off x="0" y="0"/>
            <a:ext cx="9144000" cy="1431925"/>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528387" name="Rectangle 3"/>
          <p:cNvSpPr>
            <a:spLocks noGrp="1" noChangeArrowheads="1"/>
          </p:cNvSpPr>
          <p:nvPr>
            <p:ph type="title"/>
          </p:nvPr>
        </p:nvSpPr>
        <p:spPr bwMode="auto">
          <a:xfrm>
            <a:off x="434975" y="147638"/>
            <a:ext cx="6989763" cy="1284287"/>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body" idx="1"/>
          </p:nvPr>
        </p:nvSpPr>
        <p:spPr bwMode="auto">
          <a:xfrm>
            <a:off x="720725" y="1936750"/>
            <a:ext cx="7702550" cy="42021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4101" name="Picture 5" descr="logo white small"/>
          <p:cNvPicPr>
            <a:picLocks noChangeAspect="1" noChangeArrowheads="1"/>
          </p:cNvPicPr>
          <p:nvPr/>
        </p:nvPicPr>
        <p:blipFill>
          <a:blip r:embed="rId13" cstate="print"/>
          <a:srcRect/>
          <a:stretch>
            <a:fillRect/>
          </a:stretch>
        </p:blipFill>
        <p:spPr bwMode="auto">
          <a:xfrm>
            <a:off x="7686675" y="628650"/>
            <a:ext cx="996950" cy="374650"/>
          </a:xfrm>
          <a:prstGeom prst="rect">
            <a:avLst/>
          </a:prstGeom>
          <a:noFill/>
          <a:ln w="9525">
            <a:noFill/>
            <a:miter lim="800000"/>
            <a:headEnd/>
            <a:tailEnd/>
          </a:ln>
        </p:spPr>
      </p:pic>
      <p:grpSp>
        <p:nvGrpSpPr>
          <p:cNvPr id="4102" name="Group 6"/>
          <p:cNvGrpSpPr>
            <a:grpSpLocks/>
          </p:cNvGrpSpPr>
          <p:nvPr/>
        </p:nvGrpSpPr>
        <p:grpSpPr bwMode="auto">
          <a:xfrm>
            <a:off x="0" y="0"/>
            <a:ext cx="9144000" cy="6858000"/>
            <a:chOff x="0" y="0"/>
            <a:chExt cx="5760" cy="4320"/>
          </a:xfrm>
        </p:grpSpPr>
        <p:pic>
          <p:nvPicPr>
            <p:cNvPr id="4104" name="Picture 7" descr="lite border top"/>
            <p:cNvPicPr>
              <a:picLocks noChangeAspect="1" noChangeArrowheads="1"/>
            </p:cNvPicPr>
            <p:nvPr userDrawn="1"/>
          </p:nvPicPr>
          <p:blipFill>
            <a:blip r:embed="rId14" cstate="print"/>
            <a:srcRect/>
            <a:stretch>
              <a:fillRect/>
            </a:stretch>
          </p:blipFill>
          <p:spPr bwMode="auto">
            <a:xfrm>
              <a:off x="0" y="0"/>
              <a:ext cx="5760" cy="90"/>
            </a:xfrm>
            <a:prstGeom prst="rect">
              <a:avLst/>
            </a:prstGeom>
            <a:noFill/>
            <a:ln w="9525">
              <a:noFill/>
              <a:miter lim="800000"/>
              <a:headEnd/>
              <a:tailEnd/>
            </a:ln>
          </p:spPr>
        </p:pic>
        <p:pic>
          <p:nvPicPr>
            <p:cNvPr id="4105" name="Picture 8" descr="lite border bottom"/>
            <p:cNvPicPr>
              <a:picLocks noChangeAspect="1" noChangeArrowheads="1"/>
            </p:cNvPicPr>
            <p:nvPr userDrawn="1"/>
          </p:nvPicPr>
          <p:blipFill>
            <a:blip r:embed="rId15" cstate="print"/>
            <a:srcRect/>
            <a:stretch>
              <a:fillRect/>
            </a:stretch>
          </p:blipFill>
          <p:spPr bwMode="auto">
            <a:xfrm>
              <a:off x="0" y="4230"/>
              <a:ext cx="5760" cy="90"/>
            </a:xfrm>
            <a:prstGeom prst="rect">
              <a:avLst/>
            </a:prstGeom>
            <a:noFill/>
            <a:ln w="9525">
              <a:noFill/>
              <a:miter lim="800000"/>
              <a:headEnd/>
              <a:tailEnd/>
            </a:ln>
          </p:spPr>
        </p:pic>
        <p:pic>
          <p:nvPicPr>
            <p:cNvPr id="4106" name="Picture 9" descr="lite border left"/>
            <p:cNvPicPr>
              <a:picLocks noChangeAspect="1" noChangeArrowheads="1"/>
            </p:cNvPicPr>
            <p:nvPr userDrawn="1"/>
          </p:nvPicPr>
          <p:blipFill>
            <a:blip r:embed="rId16" cstate="print"/>
            <a:srcRect/>
            <a:stretch>
              <a:fillRect/>
            </a:stretch>
          </p:blipFill>
          <p:spPr bwMode="auto">
            <a:xfrm>
              <a:off x="0" y="0"/>
              <a:ext cx="281" cy="4320"/>
            </a:xfrm>
            <a:prstGeom prst="rect">
              <a:avLst/>
            </a:prstGeom>
            <a:noFill/>
            <a:ln w="9525">
              <a:noFill/>
              <a:miter lim="800000"/>
              <a:headEnd/>
              <a:tailEnd/>
            </a:ln>
          </p:spPr>
        </p:pic>
        <p:pic>
          <p:nvPicPr>
            <p:cNvPr id="4107" name="Picture 10" descr="lite border right"/>
            <p:cNvPicPr>
              <a:picLocks noChangeAspect="1" noChangeArrowheads="1"/>
            </p:cNvPicPr>
            <p:nvPr userDrawn="1"/>
          </p:nvPicPr>
          <p:blipFill>
            <a:blip r:embed="rId17" cstate="print"/>
            <a:srcRect/>
            <a:stretch>
              <a:fillRect/>
            </a:stretch>
          </p:blipFill>
          <p:spPr bwMode="auto">
            <a:xfrm>
              <a:off x="5479" y="0"/>
              <a:ext cx="281" cy="4320"/>
            </a:xfrm>
            <a:prstGeom prst="rect">
              <a:avLst/>
            </a:prstGeom>
            <a:noFill/>
            <a:ln w="9525">
              <a:noFill/>
              <a:miter lim="800000"/>
              <a:headEnd/>
              <a:tailEnd/>
            </a:ln>
          </p:spPr>
        </p:pic>
      </p:grpSp>
      <p:pic>
        <p:nvPicPr>
          <p:cNvPr id="4103" name="Picture 12" descr="Untitled"/>
          <p:cNvPicPr>
            <a:picLocks noChangeAspect="1" noChangeArrowheads="1"/>
          </p:cNvPicPr>
          <p:nvPr userDrawn="1"/>
        </p:nvPicPr>
        <p:blipFill>
          <a:blip r:embed="rId18" cstate="print"/>
          <a:srcRect/>
          <a:stretch>
            <a:fillRect/>
          </a:stretch>
        </p:blipFill>
        <p:spPr bwMode="auto">
          <a:xfrm>
            <a:off x="141288" y="1436688"/>
            <a:ext cx="3136900" cy="54213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711" r:id="rId1"/>
    <p:sldLayoutId id="2147486614" r:id="rId2"/>
    <p:sldLayoutId id="2147486615" r:id="rId3"/>
    <p:sldLayoutId id="2147486616" r:id="rId4"/>
    <p:sldLayoutId id="2147486617" r:id="rId5"/>
    <p:sldLayoutId id="2147486618" r:id="rId6"/>
    <p:sldLayoutId id="2147486619" r:id="rId7"/>
    <p:sldLayoutId id="2147486620" r:id="rId8"/>
    <p:sldLayoutId id="2147486621" r:id="rId9"/>
    <p:sldLayoutId id="2147486622" r:id="rId10"/>
    <p:sldLayoutId id="2147486623" r:id="rId11"/>
  </p:sldLayoutIdLst>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Verdana" pitchFamily="34" charset="0"/>
        </a:defRPr>
      </a:lvl2pPr>
      <a:lvl3pPr algn="l" rtl="0" eaLnBrk="0" fontAlgn="base" hangingPunct="0">
        <a:spcBef>
          <a:spcPct val="0"/>
        </a:spcBef>
        <a:spcAft>
          <a:spcPct val="0"/>
        </a:spcAft>
        <a:defRPr sz="3000" b="1">
          <a:solidFill>
            <a:schemeClr val="tx2"/>
          </a:solidFill>
          <a:latin typeface="Verdana" pitchFamily="34" charset="0"/>
        </a:defRPr>
      </a:lvl3pPr>
      <a:lvl4pPr algn="l" rtl="0" eaLnBrk="0" fontAlgn="base" hangingPunct="0">
        <a:spcBef>
          <a:spcPct val="0"/>
        </a:spcBef>
        <a:spcAft>
          <a:spcPct val="0"/>
        </a:spcAft>
        <a:defRPr sz="3000" b="1">
          <a:solidFill>
            <a:schemeClr val="tx2"/>
          </a:solidFill>
          <a:latin typeface="Verdana" pitchFamily="34" charset="0"/>
        </a:defRPr>
      </a:lvl4pPr>
      <a:lvl5pPr algn="l" rtl="0" eaLnBrk="0" fontAlgn="base" hangingPunct="0">
        <a:spcBef>
          <a:spcPct val="0"/>
        </a:spcBef>
        <a:spcAft>
          <a:spcPct val="0"/>
        </a:spcAft>
        <a:defRPr sz="3000" b="1">
          <a:solidFill>
            <a:schemeClr val="tx2"/>
          </a:solidFill>
          <a:latin typeface="Verdana" pitchFamily="34" charset="0"/>
        </a:defRPr>
      </a:lvl5pPr>
      <a:lvl6pPr marL="457200" algn="l" rtl="0" fontAlgn="base">
        <a:spcBef>
          <a:spcPct val="0"/>
        </a:spcBef>
        <a:spcAft>
          <a:spcPct val="0"/>
        </a:spcAft>
        <a:defRPr sz="3000" b="1">
          <a:solidFill>
            <a:schemeClr val="tx2"/>
          </a:solidFill>
          <a:latin typeface="Verdana" pitchFamily="34" charset="0"/>
        </a:defRPr>
      </a:lvl6pPr>
      <a:lvl7pPr marL="914400" algn="l" rtl="0" fontAlgn="base">
        <a:spcBef>
          <a:spcPct val="0"/>
        </a:spcBef>
        <a:spcAft>
          <a:spcPct val="0"/>
        </a:spcAft>
        <a:defRPr sz="3000" b="1">
          <a:solidFill>
            <a:schemeClr val="tx2"/>
          </a:solidFill>
          <a:latin typeface="Verdana" pitchFamily="34" charset="0"/>
        </a:defRPr>
      </a:lvl7pPr>
      <a:lvl8pPr marL="1371600" algn="l" rtl="0" fontAlgn="base">
        <a:spcBef>
          <a:spcPct val="0"/>
        </a:spcBef>
        <a:spcAft>
          <a:spcPct val="0"/>
        </a:spcAft>
        <a:defRPr sz="3000" b="1">
          <a:solidFill>
            <a:schemeClr val="tx2"/>
          </a:solidFill>
          <a:latin typeface="Verdana" pitchFamily="34" charset="0"/>
        </a:defRPr>
      </a:lvl8pPr>
      <a:lvl9pPr marL="1828800" algn="l" rtl="0" fontAlgn="base">
        <a:spcBef>
          <a:spcPct val="0"/>
        </a:spcBef>
        <a:spcAft>
          <a:spcPct val="0"/>
        </a:spcAft>
        <a:defRPr sz="3000" b="1">
          <a:solidFill>
            <a:schemeClr val="tx2"/>
          </a:solidFill>
          <a:latin typeface="Verdana" pitchFamily="34" charset="0"/>
        </a:defRPr>
      </a:lvl9pPr>
    </p:titleStyle>
    <p:bodyStyle>
      <a:lvl1pPr marL="238125" indent="-225425" algn="l" rtl="0" eaLnBrk="0" fontAlgn="base" hangingPunct="0">
        <a:lnSpc>
          <a:spcPct val="120000"/>
        </a:lnSpc>
        <a:spcBef>
          <a:spcPct val="50000"/>
        </a:spcBef>
        <a:spcAft>
          <a:spcPct val="0"/>
        </a:spcAft>
        <a:buClr>
          <a:srgbClr val="FF7600"/>
        </a:buClr>
        <a:defRPr sz="2400" b="1">
          <a:solidFill>
            <a:schemeClr val="tx1"/>
          </a:solidFill>
          <a:latin typeface="+mn-lt"/>
          <a:ea typeface="+mn-ea"/>
          <a:cs typeface="+mn-cs"/>
        </a:defRPr>
      </a:lvl1pPr>
      <a:lvl2pPr marL="692150" indent="-222250" algn="l" rtl="0" eaLnBrk="0" fontAlgn="base" hangingPunct="0">
        <a:lnSpc>
          <a:spcPct val="120000"/>
        </a:lnSpc>
        <a:spcBef>
          <a:spcPct val="50000"/>
        </a:spcBef>
        <a:spcAft>
          <a:spcPct val="0"/>
        </a:spcAft>
        <a:buClr>
          <a:srgbClr val="FF7600"/>
        </a:buClr>
        <a:buChar char="•"/>
        <a:defRPr sz="2100" b="1">
          <a:solidFill>
            <a:schemeClr val="tx1"/>
          </a:solidFill>
          <a:latin typeface="+mn-lt"/>
        </a:defRPr>
      </a:lvl2pPr>
      <a:lvl3pPr marL="1150938" indent="-223838" algn="l" rtl="0" eaLnBrk="0" fontAlgn="base" hangingPunct="0">
        <a:lnSpc>
          <a:spcPct val="120000"/>
        </a:lnSpc>
        <a:spcBef>
          <a:spcPct val="50000"/>
        </a:spcBef>
        <a:spcAft>
          <a:spcPct val="0"/>
        </a:spcAft>
        <a:buClr>
          <a:srgbClr val="FF7600"/>
        </a:buClr>
        <a:buChar char="•"/>
        <a:defRPr b="1">
          <a:solidFill>
            <a:schemeClr val="tx1"/>
          </a:solidFill>
          <a:latin typeface="+mn-lt"/>
        </a:defRPr>
      </a:lvl3pPr>
      <a:lvl4pPr marL="1608138" indent="-223838" algn="l" rtl="0" eaLnBrk="0" fontAlgn="base" hangingPunct="0">
        <a:lnSpc>
          <a:spcPct val="120000"/>
        </a:lnSpc>
        <a:spcBef>
          <a:spcPct val="50000"/>
        </a:spcBef>
        <a:spcAft>
          <a:spcPct val="0"/>
        </a:spcAft>
        <a:buClr>
          <a:srgbClr val="FF7600"/>
        </a:buClr>
        <a:buChar char="•"/>
        <a:defRPr sz="1500" b="1">
          <a:solidFill>
            <a:schemeClr val="tx1"/>
          </a:solidFill>
          <a:latin typeface="+mn-lt"/>
        </a:defRPr>
      </a:lvl4pPr>
      <a:lvl5pPr marL="2063750" indent="-222250" algn="l" rtl="0" eaLnBrk="0" fontAlgn="base" hangingPunct="0">
        <a:lnSpc>
          <a:spcPct val="120000"/>
        </a:lnSpc>
        <a:spcBef>
          <a:spcPct val="50000"/>
        </a:spcBef>
        <a:spcAft>
          <a:spcPct val="0"/>
        </a:spcAft>
        <a:buClr>
          <a:srgbClr val="FF7600"/>
        </a:buClr>
        <a:buChar char="•"/>
        <a:defRPr sz="1500" b="1">
          <a:solidFill>
            <a:schemeClr val="tx1"/>
          </a:solidFill>
          <a:latin typeface="+mn-lt"/>
        </a:defRPr>
      </a:lvl5pPr>
      <a:lvl6pPr marL="2520950" indent="-222250" algn="l" rtl="0" fontAlgn="base">
        <a:lnSpc>
          <a:spcPct val="120000"/>
        </a:lnSpc>
        <a:spcBef>
          <a:spcPct val="50000"/>
        </a:spcBef>
        <a:spcAft>
          <a:spcPct val="0"/>
        </a:spcAft>
        <a:buClr>
          <a:srgbClr val="FF7600"/>
        </a:buClr>
        <a:buChar char="•"/>
        <a:defRPr sz="1500" b="1">
          <a:solidFill>
            <a:schemeClr val="tx1"/>
          </a:solidFill>
          <a:latin typeface="+mn-lt"/>
        </a:defRPr>
      </a:lvl6pPr>
      <a:lvl7pPr marL="2978150" indent="-222250" algn="l" rtl="0" fontAlgn="base">
        <a:lnSpc>
          <a:spcPct val="120000"/>
        </a:lnSpc>
        <a:spcBef>
          <a:spcPct val="50000"/>
        </a:spcBef>
        <a:spcAft>
          <a:spcPct val="0"/>
        </a:spcAft>
        <a:buClr>
          <a:srgbClr val="FF7600"/>
        </a:buClr>
        <a:buChar char="•"/>
        <a:defRPr sz="1500" b="1">
          <a:solidFill>
            <a:schemeClr val="tx1"/>
          </a:solidFill>
          <a:latin typeface="+mn-lt"/>
        </a:defRPr>
      </a:lvl7pPr>
      <a:lvl8pPr marL="3435350" indent="-222250" algn="l" rtl="0" fontAlgn="base">
        <a:lnSpc>
          <a:spcPct val="120000"/>
        </a:lnSpc>
        <a:spcBef>
          <a:spcPct val="50000"/>
        </a:spcBef>
        <a:spcAft>
          <a:spcPct val="0"/>
        </a:spcAft>
        <a:buClr>
          <a:srgbClr val="FF7600"/>
        </a:buClr>
        <a:buChar char="•"/>
        <a:defRPr sz="1500" b="1">
          <a:solidFill>
            <a:schemeClr val="tx1"/>
          </a:solidFill>
          <a:latin typeface="+mn-lt"/>
        </a:defRPr>
      </a:lvl8pPr>
      <a:lvl9pPr marL="3892550" indent="-222250" algn="l" rtl="0" fontAlgn="base">
        <a:lnSpc>
          <a:spcPct val="120000"/>
        </a:lnSpc>
        <a:spcBef>
          <a:spcPct val="50000"/>
        </a:spcBef>
        <a:spcAft>
          <a:spcPct val="0"/>
        </a:spcAft>
        <a:buClr>
          <a:srgbClr val="FF7600"/>
        </a:buClr>
        <a:buChar char="•"/>
        <a:defRPr sz="15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9106" name="Rectangle 2"/>
          <p:cNvSpPr>
            <a:spLocks noChangeArrowheads="1"/>
          </p:cNvSpPr>
          <p:nvPr/>
        </p:nvSpPr>
        <p:spPr bwMode="auto">
          <a:xfrm>
            <a:off x="0" y="0"/>
            <a:ext cx="9144000" cy="1431925"/>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559107" name="Rectangle 3"/>
          <p:cNvSpPr>
            <a:spLocks noGrp="1" noChangeArrowheads="1"/>
          </p:cNvSpPr>
          <p:nvPr>
            <p:ph type="title"/>
          </p:nvPr>
        </p:nvSpPr>
        <p:spPr bwMode="auto">
          <a:xfrm>
            <a:off x="434975" y="147638"/>
            <a:ext cx="6989763" cy="1284287"/>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4" name="Rectangle 4"/>
          <p:cNvSpPr>
            <a:spLocks noGrp="1" noChangeArrowheads="1"/>
          </p:cNvSpPr>
          <p:nvPr>
            <p:ph type="body" idx="1"/>
          </p:nvPr>
        </p:nvSpPr>
        <p:spPr bwMode="auto">
          <a:xfrm>
            <a:off x="720725" y="1936750"/>
            <a:ext cx="7702550" cy="42021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5125" name="Picture 5" descr="logo white small"/>
          <p:cNvPicPr>
            <a:picLocks noChangeAspect="1" noChangeArrowheads="1"/>
          </p:cNvPicPr>
          <p:nvPr/>
        </p:nvPicPr>
        <p:blipFill>
          <a:blip r:embed="rId13" cstate="print"/>
          <a:srcRect/>
          <a:stretch>
            <a:fillRect/>
          </a:stretch>
        </p:blipFill>
        <p:spPr bwMode="auto">
          <a:xfrm>
            <a:off x="7686675" y="628650"/>
            <a:ext cx="996950" cy="374650"/>
          </a:xfrm>
          <a:prstGeom prst="rect">
            <a:avLst/>
          </a:prstGeom>
          <a:noFill/>
          <a:ln w="9525">
            <a:noFill/>
            <a:miter lim="800000"/>
            <a:headEnd/>
            <a:tailEnd/>
          </a:ln>
        </p:spPr>
      </p:pic>
      <p:grpSp>
        <p:nvGrpSpPr>
          <p:cNvPr id="5126" name="Group 6"/>
          <p:cNvGrpSpPr>
            <a:grpSpLocks/>
          </p:cNvGrpSpPr>
          <p:nvPr/>
        </p:nvGrpSpPr>
        <p:grpSpPr bwMode="auto">
          <a:xfrm>
            <a:off x="0" y="0"/>
            <a:ext cx="9144000" cy="6858000"/>
            <a:chOff x="0" y="0"/>
            <a:chExt cx="5760" cy="4320"/>
          </a:xfrm>
        </p:grpSpPr>
        <p:pic>
          <p:nvPicPr>
            <p:cNvPr id="5128" name="Picture 7" descr="lite border top"/>
            <p:cNvPicPr>
              <a:picLocks noChangeAspect="1" noChangeArrowheads="1"/>
            </p:cNvPicPr>
            <p:nvPr userDrawn="1"/>
          </p:nvPicPr>
          <p:blipFill>
            <a:blip r:embed="rId14" cstate="print"/>
            <a:srcRect/>
            <a:stretch>
              <a:fillRect/>
            </a:stretch>
          </p:blipFill>
          <p:spPr bwMode="auto">
            <a:xfrm>
              <a:off x="0" y="0"/>
              <a:ext cx="5760" cy="90"/>
            </a:xfrm>
            <a:prstGeom prst="rect">
              <a:avLst/>
            </a:prstGeom>
            <a:noFill/>
            <a:ln w="9525">
              <a:noFill/>
              <a:miter lim="800000"/>
              <a:headEnd/>
              <a:tailEnd/>
            </a:ln>
          </p:spPr>
        </p:pic>
        <p:pic>
          <p:nvPicPr>
            <p:cNvPr id="5129" name="Picture 8" descr="lite border bottom"/>
            <p:cNvPicPr>
              <a:picLocks noChangeAspect="1" noChangeArrowheads="1"/>
            </p:cNvPicPr>
            <p:nvPr userDrawn="1"/>
          </p:nvPicPr>
          <p:blipFill>
            <a:blip r:embed="rId15" cstate="print"/>
            <a:srcRect/>
            <a:stretch>
              <a:fillRect/>
            </a:stretch>
          </p:blipFill>
          <p:spPr bwMode="auto">
            <a:xfrm>
              <a:off x="0" y="4230"/>
              <a:ext cx="5760" cy="90"/>
            </a:xfrm>
            <a:prstGeom prst="rect">
              <a:avLst/>
            </a:prstGeom>
            <a:noFill/>
            <a:ln w="9525">
              <a:noFill/>
              <a:miter lim="800000"/>
              <a:headEnd/>
              <a:tailEnd/>
            </a:ln>
          </p:spPr>
        </p:pic>
        <p:pic>
          <p:nvPicPr>
            <p:cNvPr id="5130" name="Picture 9" descr="lite border left"/>
            <p:cNvPicPr>
              <a:picLocks noChangeAspect="1" noChangeArrowheads="1"/>
            </p:cNvPicPr>
            <p:nvPr userDrawn="1"/>
          </p:nvPicPr>
          <p:blipFill>
            <a:blip r:embed="rId16" cstate="print"/>
            <a:srcRect/>
            <a:stretch>
              <a:fillRect/>
            </a:stretch>
          </p:blipFill>
          <p:spPr bwMode="auto">
            <a:xfrm>
              <a:off x="0" y="0"/>
              <a:ext cx="281" cy="4320"/>
            </a:xfrm>
            <a:prstGeom prst="rect">
              <a:avLst/>
            </a:prstGeom>
            <a:noFill/>
            <a:ln w="9525">
              <a:noFill/>
              <a:miter lim="800000"/>
              <a:headEnd/>
              <a:tailEnd/>
            </a:ln>
          </p:spPr>
        </p:pic>
        <p:pic>
          <p:nvPicPr>
            <p:cNvPr id="5131" name="Picture 10" descr="lite border right"/>
            <p:cNvPicPr>
              <a:picLocks noChangeAspect="1" noChangeArrowheads="1"/>
            </p:cNvPicPr>
            <p:nvPr userDrawn="1"/>
          </p:nvPicPr>
          <p:blipFill>
            <a:blip r:embed="rId17" cstate="print"/>
            <a:srcRect/>
            <a:stretch>
              <a:fillRect/>
            </a:stretch>
          </p:blipFill>
          <p:spPr bwMode="auto">
            <a:xfrm>
              <a:off x="5479" y="0"/>
              <a:ext cx="281" cy="4320"/>
            </a:xfrm>
            <a:prstGeom prst="rect">
              <a:avLst/>
            </a:prstGeom>
            <a:noFill/>
            <a:ln w="9525">
              <a:noFill/>
              <a:miter lim="800000"/>
              <a:headEnd/>
              <a:tailEnd/>
            </a:ln>
          </p:spPr>
        </p:pic>
      </p:grpSp>
      <p:pic>
        <p:nvPicPr>
          <p:cNvPr id="5127" name="Picture 13" descr="OSU"/>
          <p:cNvPicPr>
            <a:picLocks noChangeAspect="1" noChangeArrowheads="1"/>
          </p:cNvPicPr>
          <p:nvPr userDrawn="1"/>
        </p:nvPicPr>
        <p:blipFill>
          <a:blip r:embed="rId18" cstate="print"/>
          <a:srcRect/>
          <a:stretch>
            <a:fillRect/>
          </a:stretch>
        </p:blipFill>
        <p:spPr bwMode="auto">
          <a:xfrm>
            <a:off x="4343400" y="5791200"/>
            <a:ext cx="4495800" cy="8270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712" r:id="rId1"/>
    <p:sldLayoutId id="2147486624" r:id="rId2"/>
    <p:sldLayoutId id="2147486625" r:id="rId3"/>
    <p:sldLayoutId id="2147486626" r:id="rId4"/>
    <p:sldLayoutId id="2147486627" r:id="rId5"/>
    <p:sldLayoutId id="2147486628" r:id="rId6"/>
    <p:sldLayoutId id="2147486629" r:id="rId7"/>
    <p:sldLayoutId id="2147486630" r:id="rId8"/>
    <p:sldLayoutId id="2147486631" r:id="rId9"/>
    <p:sldLayoutId id="2147486632" r:id="rId10"/>
    <p:sldLayoutId id="2147486633" r:id="rId11"/>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Verdana" pitchFamily="34" charset="0"/>
        </a:defRPr>
      </a:lvl2pPr>
      <a:lvl3pPr algn="l" rtl="0" eaLnBrk="0" fontAlgn="base" hangingPunct="0">
        <a:spcBef>
          <a:spcPct val="0"/>
        </a:spcBef>
        <a:spcAft>
          <a:spcPct val="0"/>
        </a:spcAft>
        <a:defRPr sz="3600" b="1">
          <a:solidFill>
            <a:schemeClr val="tx2"/>
          </a:solidFill>
          <a:latin typeface="Verdana" pitchFamily="34" charset="0"/>
        </a:defRPr>
      </a:lvl3pPr>
      <a:lvl4pPr algn="l" rtl="0" eaLnBrk="0" fontAlgn="base" hangingPunct="0">
        <a:spcBef>
          <a:spcPct val="0"/>
        </a:spcBef>
        <a:spcAft>
          <a:spcPct val="0"/>
        </a:spcAft>
        <a:defRPr sz="3600" b="1">
          <a:solidFill>
            <a:schemeClr val="tx2"/>
          </a:solidFill>
          <a:latin typeface="Verdana" pitchFamily="34" charset="0"/>
        </a:defRPr>
      </a:lvl4pPr>
      <a:lvl5pPr algn="l" rtl="0" eaLnBrk="0" fontAlgn="base" hangingPunct="0">
        <a:spcBef>
          <a:spcPct val="0"/>
        </a:spcBef>
        <a:spcAft>
          <a:spcPct val="0"/>
        </a:spcAft>
        <a:defRPr sz="3600" b="1">
          <a:solidFill>
            <a:schemeClr val="tx2"/>
          </a:solidFill>
          <a:latin typeface="Verdana" pitchFamily="34" charset="0"/>
        </a:defRPr>
      </a:lvl5pPr>
      <a:lvl6pPr marL="457200" algn="l" rtl="0" fontAlgn="base">
        <a:spcBef>
          <a:spcPct val="0"/>
        </a:spcBef>
        <a:spcAft>
          <a:spcPct val="0"/>
        </a:spcAft>
        <a:defRPr sz="3600" b="1">
          <a:solidFill>
            <a:schemeClr val="tx2"/>
          </a:solidFill>
          <a:latin typeface="Verdana" pitchFamily="34" charset="0"/>
        </a:defRPr>
      </a:lvl6pPr>
      <a:lvl7pPr marL="914400" algn="l" rtl="0" fontAlgn="base">
        <a:spcBef>
          <a:spcPct val="0"/>
        </a:spcBef>
        <a:spcAft>
          <a:spcPct val="0"/>
        </a:spcAft>
        <a:defRPr sz="3600" b="1">
          <a:solidFill>
            <a:schemeClr val="tx2"/>
          </a:solidFill>
          <a:latin typeface="Verdana" pitchFamily="34" charset="0"/>
        </a:defRPr>
      </a:lvl7pPr>
      <a:lvl8pPr marL="1371600" algn="l" rtl="0" fontAlgn="base">
        <a:spcBef>
          <a:spcPct val="0"/>
        </a:spcBef>
        <a:spcAft>
          <a:spcPct val="0"/>
        </a:spcAft>
        <a:defRPr sz="3600" b="1">
          <a:solidFill>
            <a:schemeClr val="tx2"/>
          </a:solidFill>
          <a:latin typeface="Verdana" pitchFamily="34" charset="0"/>
        </a:defRPr>
      </a:lvl8pPr>
      <a:lvl9pPr marL="1828800" algn="l" rtl="0" fontAlgn="base">
        <a:spcBef>
          <a:spcPct val="0"/>
        </a:spcBef>
        <a:spcAft>
          <a:spcPct val="0"/>
        </a:spcAft>
        <a:defRPr sz="3600" b="1">
          <a:solidFill>
            <a:schemeClr val="tx2"/>
          </a:solidFill>
          <a:latin typeface="Verdana" pitchFamily="34" charset="0"/>
        </a:defRPr>
      </a:lvl9pPr>
    </p:titleStyle>
    <p:bodyStyle>
      <a:lvl1pPr marL="238125" indent="-225425" algn="l" rtl="0" eaLnBrk="0" fontAlgn="base" hangingPunct="0">
        <a:lnSpc>
          <a:spcPct val="120000"/>
        </a:lnSpc>
        <a:spcBef>
          <a:spcPct val="50000"/>
        </a:spcBef>
        <a:spcAft>
          <a:spcPct val="0"/>
        </a:spcAft>
        <a:buClr>
          <a:srgbClr val="FF7600"/>
        </a:buClr>
        <a:defRPr sz="2400" b="1">
          <a:solidFill>
            <a:schemeClr val="tx1"/>
          </a:solidFill>
          <a:latin typeface="+mn-lt"/>
          <a:ea typeface="+mn-ea"/>
          <a:cs typeface="+mn-cs"/>
        </a:defRPr>
      </a:lvl1pPr>
      <a:lvl2pPr marL="692150" indent="-222250" algn="l" rtl="0" eaLnBrk="0" fontAlgn="base" hangingPunct="0">
        <a:lnSpc>
          <a:spcPct val="120000"/>
        </a:lnSpc>
        <a:spcBef>
          <a:spcPct val="50000"/>
        </a:spcBef>
        <a:spcAft>
          <a:spcPct val="0"/>
        </a:spcAft>
        <a:buClr>
          <a:srgbClr val="FF7600"/>
        </a:buClr>
        <a:buChar char="•"/>
        <a:defRPr sz="2100" b="1">
          <a:solidFill>
            <a:schemeClr val="tx1"/>
          </a:solidFill>
          <a:latin typeface="+mn-lt"/>
        </a:defRPr>
      </a:lvl2pPr>
      <a:lvl3pPr marL="1150938" indent="-223838" algn="l" rtl="0" eaLnBrk="0" fontAlgn="base" hangingPunct="0">
        <a:lnSpc>
          <a:spcPct val="120000"/>
        </a:lnSpc>
        <a:spcBef>
          <a:spcPct val="50000"/>
        </a:spcBef>
        <a:spcAft>
          <a:spcPct val="0"/>
        </a:spcAft>
        <a:buClr>
          <a:srgbClr val="FF7600"/>
        </a:buClr>
        <a:buChar char="•"/>
        <a:defRPr b="1">
          <a:solidFill>
            <a:schemeClr val="tx1"/>
          </a:solidFill>
          <a:latin typeface="+mn-lt"/>
        </a:defRPr>
      </a:lvl3pPr>
      <a:lvl4pPr marL="1608138" indent="-223838" algn="l" rtl="0" eaLnBrk="0" fontAlgn="base" hangingPunct="0">
        <a:lnSpc>
          <a:spcPct val="120000"/>
        </a:lnSpc>
        <a:spcBef>
          <a:spcPct val="50000"/>
        </a:spcBef>
        <a:spcAft>
          <a:spcPct val="0"/>
        </a:spcAft>
        <a:buClr>
          <a:srgbClr val="FF7600"/>
        </a:buClr>
        <a:buChar char="•"/>
        <a:defRPr sz="1500" b="1">
          <a:solidFill>
            <a:schemeClr val="tx1"/>
          </a:solidFill>
          <a:latin typeface="+mn-lt"/>
        </a:defRPr>
      </a:lvl4pPr>
      <a:lvl5pPr marL="2063750" indent="-222250" algn="l" rtl="0" eaLnBrk="0" fontAlgn="base" hangingPunct="0">
        <a:lnSpc>
          <a:spcPct val="120000"/>
        </a:lnSpc>
        <a:spcBef>
          <a:spcPct val="50000"/>
        </a:spcBef>
        <a:spcAft>
          <a:spcPct val="0"/>
        </a:spcAft>
        <a:buClr>
          <a:srgbClr val="FF7600"/>
        </a:buClr>
        <a:buChar char="•"/>
        <a:defRPr sz="1500" b="1">
          <a:solidFill>
            <a:schemeClr val="tx1"/>
          </a:solidFill>
          <a:latin typeface="+mn-lt"/>
        </a:defRPr>
      </a:lvl5pPr>
      <a:lvl6pPr marL="2520950" indent="-222250" algn="l" rtl="0" fontAlgn="base">
        <a:lnSpc>
          <a:spcPct val="120000"/>
        </a:lnSpc>
        <a:spcBef>
          <a:spcPct val="50000"/>
        </a:spcBef>
        <a:spcAft>
          <a:spcPct val="0"/>
        </a:spcAft>
        <a:buClr>
          <a:srgbClr val="FF7600"/>
        </a:buClr>
        <a:buChar char="•"/>
        <a:defRPr sz="1500" b="1">
          <a:solidFill>
            <a:schemeClr val="tx1"/>
          </a:solidFill>
          <a:latin typeface="+mn-lt"/>
        </a:defRPr>
      </a:lvl6pPr>
      <a:lvl7pPr marL="2978150" indent="-222250" algn="l" rtl="0" fontAlgn="base">
        <a:lnSpc>
          <a:spcPct val="120000"/>
        </a:lnSpc>
        <a:spcBef>
          <a:spcPct val="50000"/>
        </a:spcBef>
        <a:spcAft>
          <a:spcPct val="0"/>
        </a:spcAft>
        <a:buClr>
          <a:srgbClr val="FF7600"/>
        </a:buClr>
        <a:buChar char="•"/>
        <a:defRPr sz="1500" b="1">
          <a:solidFill>
            <a:schemeClr val="tx1"/>
          </a:solidFill>
          <a:latin typeface="+mn-lt"/>
        </a:defRPr>
      </a:lvl7pPr>
      <a:lvl8pPr marL="3435350" indent="-222250" algn="l" rtl="0" fontAlgn="base">
        <a:lnSpc>
          <a:spcPct val="120000"/>
        </a:lnSpc>
        <a:spcBef>
          <a:spcPct val="50000"/>
        </a:spcBef>
        <a:spcAft>
          <a:spcPct val="0"/>
        </a:spcAft>
        <a:buClr>
          <a:srgbClr val="FF7600"/>
        </a:buClr>
        <a:buChar char="•"/>
        <a:defRPr sz="1500" b="1">
          <a:solidFill>
            <a:schemeClr val="tx1"/>
          </a:solidFill>
          <a:latin typeface="+mn-lt"/>
        </a:defRPr>
      </a:lvl8pPr>
      <a:lvl9pPr marL="3892550" indent="-222250" algn="l" rtl="0" fontAlgn="base">
        <a:lnSpc>
          <a:spcPct val="120000"/>
        </a:lnSpc>
        <a:spcBef>
          <a:spcPct val="50000"/>
        </a:spcBef>
        <a:spcAft>
          <a:spcPct val="0"/>
        </a:spcAft>
        <a:buClr>
          <a:srgbClr val="FF7600"/>
        </a:buClr>
        <a:buChar char="•"/>
        <a:defRPr sz="15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2178" name="Rectangle 2"/>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562179" name="Oval 3"/>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defRPr/>
            </a:pPr>
            <a:endParaRPr lang="en-US"/>
          </a:p>
        </p:txBody>
      </p:sp>
      <p:sp>
        <p:nvSpPr>
          <p:cNvPr id="562180" name="Oval 4"/>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defRPr/>
            </a:pPr>
            <a:endParaRPr lang="en-US"/>
          </a:p>
        </p:txBody>
      </p:sp>
      <p:sp>
        <p:nvSpPr>
          <p:cNvPr id="562181" name="Oval 5"/>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defRPr/>
            </a:pPr>
            <a:endParaRPr lang="en-US"/>
          </a:p>
        </p:txBody>
      </p:sp>
      <p:pic>
        <p:nvPicPr>
          <p:cNvPr id="6150" name="Picture 6" descr="logo with tag"/>
          <p:cNvPicPr>
            <a:picLocks noChangeAspect="1" noChangeArrowheads="1"/>
          </p:cNvPicPr>
          <p:nvPr/>
        </p:nvPicPr>
        <p:blipFill>
          <a:blip r:embed="rId13" cstate="print"/>
          <a:srcRect/>
          <a:stretch>
            <a:fillRect/>
          </a:stretch>
        </p:blipFill>
        <p:spPr bwMode="auto">
          <a:xfrm>
            <a:off x="3244850" y="5570538"/>
            <a:ext cx="3138488" cy="854075"/>
          </a:xfrm>
          <a:prstGeom prst="rect">
            <a:avLst/>
          </a:prstGeom>
          <a:noFill/>
          <a:ln w="9525">
            <a:noFill/>
            <a:miter lim="800000"/>
            <a:headEnd/>
            <a:tailEnd/>
          </a:ln>
        </p:spPr>
      </p:pic>
      <p:grpSp>
        <p:nvGrpSpPr>
          <p:cNvPr id="6151" name="Group 7"/>
          <p:cNvGrpSpPr>
            <a:grpSpLocks/>
          </p:cNvGrpSpPr>
          <p:nvPr/>
        </p:nvGrpSpPr>
        <p:grpSpPr bwMode="auto">
          <a:xfrm>
            <a:off x="0" y="0"/>
            <a:ext cx="9144000" cy="6858000"/>
            <a:chOff x="0" y="0"/>
            <a:chExt cx="5760" cy="4320"/>
          </a:xfrm>
        </p:grpSpPr>
        <p:pic>
          <p:nvPicPr>
            <p:cNvPr id="6154" name="Picture 8" descr="lite border top"/>
            <p:cNvPicPr>
              <a:picLocks noChangeAspect="1" noChangeArrowheads="1"/>
            </p:cNvPicPr>
            <p:nvPr userDrawn="1"/>
          </p:nvPicPr>
          <p:blipFill>
            <a:blip r:embed="rId14" cstate="print"/>
            <a:srcRect/>
            <a:stretch>
              <a:fillRect/>
            </a:stretch>
          </p:blipFill>
          <p:spPr bwMode="auto">
            <a:xfrm>
              <a:off x="0" y="0"/>
              <a:ext cx="5760" cy="90"/>
            </a:xfrm>
            <a:prstGeom prst="rect">
              <a:avLst/>
            </a:prstGeom>
            <a:noFill/>
            <a:ln w="9525">
              <a:noFill/>
              <a:miter lim="800000"/>
              <a:headEnd/>
              <a:tailEnd/>
            </a:ln>
          </p:spPr>
        </p:pic>
        <p:pic>
          <p:nvPicPr>
            <p:cNvPr id="6155" name="Picture 9" descr="lite border bottom"/>
            <p:cNvPicPr>
              <a:picLocks noChangeAspect="1" noChangeArrowheads="1"/>
            </p:cNvPicPr>
            <p:nvPr userDrawn="1"/>
          </p:nvPicPr>
          <p:blipFill>
            <a:blip r:embed="rId15" cstate="print"/>
            <a:srcRect/>
            <a:stretch>
              <a:fillRect/>
            </a:stretch>
          </p:blipFill>
          <p:spPr bwMode="auto">
            <a:xfrm>
              <a:off x="0" y="4230"/>
              <a:ext cx="5760" cy="90"/>
            </a:xfrm>
            <a:prstGeom prst="rect">
              <a:avLst/>
            </a:prstGeom>
            <a:noFill/>
            <a:ln w="9525">
              <a:noFill/>
              <a:miter lim="800000"/>
              <a:headEnd/>
              <a:tailEnd/>
            </a:ln>
          </p:spPr>
        </p:pic>
        <p:pic>
          <p:nvPicPr>
            <p:cNvPr id="6156" name="Picture 10" descr="lite border left"/>
            <p:cNvPicPr>
              <a:picLocks noChangeAspect="1" noChangeArrowheads="1"/>
            </p:cNvPicPr>
            <p:nvPr userDrawn="1"/>
          </p:nvPicPr>
          <p:blipFill>
            <a:blip r:embed="rId16" cstate="print"/>
            <a:srcRect/>
            <a:stretch>
              <a:fillRect/>
            </a:stretch>
          </p:blipFill>
          <p:spPr bwMode="auto">
            <a:xfrm>
              <a:off x="0" y="0"/>
              <a:ext cx="281" cy="4320"/>
            </a:xfrm>
            <a:prstGeom prst="rect">
              <a:avLst/>
            </a:prstGeom>
            <a:noFill/>
            <a:ln w="9525">
              <a:noFill/>
              <a:miter lim="800000"/>
              <a:headEnd/>
              <a:tailEnd/>
            </a:ln>
          </p:spPr>
        </p:pic>
        <p:pic>
          <p:nvPicPr>
            <p:cNvPr id="6157" name="Picture 11" descr="lite border right"/>
            <p:cNvPicPr>
              <a:picLocks noChangeAspect="1" noChangeArrowheads="1"/>
            </p:cNvPicPr>
            <p:nvPr userDrawn="1"/>
          </p:nvPicPr>
          <p:blipFill>
            <a:blip r:embed="rId17" cstate="print"/>
            <a:srcRect/>
            <a:stretch>
              <a:fillRect/>
            </a:stretch>
          </p:blipFill>
          <p:spPr bwMode="auto">
            <a:xfrm>
              <a:off x="5479" y="0"/>
              <a:ext cx="281" cy="4320"/>
            </a:xfrm>
            <a:prstGeom prst="rect">
              <a:avLst/>
            </a:prstGeom>
            <a:noFill/>
            <a:ln w="9525">
              <a:noFill/>
              <a:miter lim="800000"/>
              <a:headEnd/>
              <a:tailEnd/>
            </a:ln>
          </p:spPr>
        </p:pic>
      </p:grpSp>
      <p:sp>
        <p:nvSpPr>
          <p:cNvPr id="562188" name="Rectangle 12"/>
          <p:cNvSpPr>
            <a:spLocks noGrp="1" noChangeArrowheads="1"/>
          </p:cNvSpPr>
          <p:nvPr>
            <p:ph type="title"/>
          </p:nvPr>
        </p:nvSpPr>
        <p:spPr bwMode="auto">
          <a:xfrm>
            <a:off x="574675" y="858838"/>
            <a:ext cx="7989888" cy="1755775"/>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b" anchorCtr="1" compatLnSpc="1">
            <a:prstTxWarp prst="textNoShape">
              <a:avLst/>
            </a:prstTxWarp>
          </a:bodyPr>
          <a:lstStyle/>
          <a:p>
            <a:pPr lvl="0"/>
            <a:r>
              <a:rPr lang="en-US" smtClean="0"/>
              <a:t>Section Break</a:t>
            </a:r>
          </a:p>
        </p:txBody>
      </p:sp>
      <p:sp>
        <p:nvSpPr>
          <p:cNvPr id="6153" name="Rectangle 13"/>
          <p:cNvSpPr>
            <a:spLocks noGrp="1" noChangeArrowheads="1"/>
          </p:cNvSpPr>
          <p:nvPr>
            <p:ph type="body" idx="1"/>
          </p:nvPr>
        </p:nvSpPr>
        <p:spPr bwMode="auto">
          <a:xfrm>
            <a:off x="574675" y="3354388"/>
            <a:ext cx="7989888" cy="1928812"/>
          </a:xfrm>
          <a:prstGeom prst="rect">
            <a:avLst/>
          </a:prstGeom>
          <a:noFill/>
          <a:ln w="9525">
            <a:noFill/>
            <a:miter lim="800000"/>
            <a:headEnd/>
            <a:tailEnd/>
          </a:ln>
        </p:spPr>
        <p:txBody>
          <a:bodyPr vert="horz" wrap="square" lIns="91440" tIns="45720" rIns="91440" bIns="45720" numCol="1" anchor="t" anchorCtr="1" compatLnSpc="1">
            <a:prstTxWarp prst="textNoShape">
              <a:avLst/>
            </a:prstTxWarp>
          </a:bodyPr>
          <a:lstStyle/>
          <a:p>
            <a:pPr lvl="0"/>
            <a:r>
              <a:rPr lang="en-US" smtClean="0"/>
              <a:t>Click to edit Master text styles</a:t>
            </a:r>
          </a:p>
        </p:txBody>
      </p:sp>
    </p:spTree>
  </p:cSld>
  <p:clrMap bg1="lt1" tx1="dk1" bg2="lt2" tx2="dk2" accent1="accent1" accent2="accent2" accent3="accent3" accent4="accent4" accent5="accent5" accent6="accent6" hlink="hlink" folHlink="folHlink"/>
  <p:sldLayoutIdLst>
    <p:sldLayoutId id="2147486634" r:id="rId1"/>
    <p:sldLayoutId id="2147486635" r:id="rId2"/>
    <p:sldLayoutId id="2147486636" r:id="rId3"/>
    <p:sldLayoutId id="2147486637" r:id="rId4"/>
    <p:sldLayoutId id="2147486638" r:id="rId5"/>
    <p:sldLayoutId id="2147486639" r:id="rId6"/>
    <p:sldLayoutId id="2147486640" r:id="rId7"/>
    <p:sldLayoutId id="2147486641" r:id="rId8"/>
    <p:sldLayoutId id="2147486642" r:id="rId9"/>
    <p:sldLayoutId id="2147486643" r:id="rId10"/>
    <p:sldLayoutId id="2147486644" r:id="rId11"/>
  </p:sldLayoutIdLst>
  <p:txStyles>
    <p:titleStyle>
      <a:lvl1pPr algn="ctr" rtl="0" eaLnBrk="0" fontAlgn="base" hangingPunct="0">
        <a:spcBef>
          <a:spcPct val="0"/>
        </a:spcBef>
        <a:spcAft>
          <a:spcPct val="0"/>
        </a:spcAft>
        <a:defRPr sz="3000" b="1">
          <a:solidFill>
            <a:schemeClr val="tx2"/>
          </a:solidFill>
          <a:latin typeface="+mj-lt"/>
          <a:ea typeface="+mj-ea"/>
          <a:cs typeface="+mj-cs"/>
        </a:defRPr>
      </a:lvl1pPr>
      <a:lvl2pPr algn="ctr" rtl="0" eaLnBrk="0" fontAlgn="base" hangingPunct="0">
        <a:spcBef>
          <a:spcPct val="0"/>
        </a:spcBef>
        <a:spcAft>
          <a:spcPct val="0"/>
        </a:spcAft>
        <a:defRPr sz="3000" b="1">
          <a:solidFill>
            <a:schemeClr val="tx2"/>
          </a:solidFill>
          <a:latin typeface="Trebuchet MS" pitchFamily="34" charset="0"/>
        </a:defRPr>
      </a:lvl2pPr>
      <a:lvl3pPr algn="ctr" rtl="0" eaLnBrk="0" fontAlgn="base" hangingPunct="0">
        <a:spcBef>
          <a:spcPct val="0"/>
        </a:spcBef>
        <a:spcAft>
          <a:spcPct val="0"/>
        </a:spcAft>
        <a:defRPr sz="3000" b="1">
          <a:solidFill>
            <a:schemeClr val="tx2"/>
          </a:solidFill>
          <a:latin typeface="Trebuchet MS" pitchFamily="34" charset="0"/>
        </a:defRPr>
      </a:lvl3pPr>
      <a:lvl4pPr algn="ctr" rtl="0" eaLnBrk="0" fontAlgn="base" hangingPunct="0">
        <a:spcBef>
          <a:spcPct val="0"/>
        </a:spcBef>
        <a:spcAft>
          <a:spcPct val="0"/>
        </a:spcAft>
        <a:defRPr sz="3000" b="1">
          <a:solidFill>
            <a:schemeClr val="tx2"/>
          </a:solidFill>
          <a:latin typeface="Trebuchet MS" pitchFamily="34" charset="0"/>
        </a:defRPr>
      </a:lvl4pPr>
      <a:lvl5pPr algn="ctr" rtl="0" eaLnBrk="0" fontAlgn="base" hangingPunct="0">
        <a:spcBef>
          <a:spcPct val="0"/>
        </a:spcBef>
        <a:spcAft>
          <a:spcPct val="0"/>
        </a:spcAft>
        <a:defRPr sz="3000" b="1">
          <a:solidFill>
            <a:schemeClr val="tx2"/>
          </a:solidFill>
          <a:latin typeface="Trebuchet MS" pitchFamily="34" charset="0"/>
        </a:defRPr>
      </a:lvl5pPr>
      <a:lvl6pPr marL="457200" algn="ctr" rtl="0" fontAlgn="base">
        <a:spcBef>
          <a:spcPct val="0"/>
        </a:spcBef>
        <a:spcAft>
          <a:spcPct val="0"/>
        </a:spcAft>
        <a:defRPr sz="3000" b="1">
          <a:solidFill>
            <a:schemeClr val="tx2"/>
          </a:solidFill>
          <a:latin typeface="Trebuchet MS" pitchFamily="34" charset="0"/>
        </a:defRPr>
      </a:lvl6pPr>
      <a:lvl7pPr marL="914400" algn="ctr" rtl="0" fontAlgn="base">
        <a:spcBef>
          <a:spcPct val="0"/>
        </a:spcBef>
        <a:spcAft>
          <a:spcPct val="0"/>
        </a:spcAft>
        <a:defRPr sz="3000" b="1">
          <a:solidFill>
            <a:schemeClr val="tx2"/>
          </a:solidFill>
          <a:latin typeface="Trebuchet MS" pitchFamily="34" charset="0"/>
        </a:defRPr>
      </a:lvl7pPr>
      <a:lvl8pPr marL="1371600" algn="ctr" rtl="0" fontAlgn="base">
        <a:spcBef>
          <a:spcPct val="0"/>
        </a:spcBef>
        <a:spcAft>
          <a:spcPct val="0"/>
        </a:spcAft>
        <a:defRPr sz="3000" b="1">
          <a:solidFill>
            <a:schemeClr val="tx2"/>
          </a:solidFill>
          <a:latin typeface="Trebuchet MS" pitchFamily="34" charset="0"/>
        </a:defRPr>
      </a:lvl8pPr>
      <a:lvl9pPr marL="1828800" algn="ctr" rtl="0" fontAlgn="base">
        <a:spcBef>
          <a:spcPct val="0"/>
        </a:spcBef>
        <a:spcAft>
          <a:spcPct val="0"/>
        </a:spcAft>
        <a:defRPr sz="3000" b="1">
          <a:solidFill>
            <a:schemeClr val="tx2"/>
          </a:solidFill>
          <a:latin typeface="Trebuchet MS" pitchFamily="34" charset="0"/>
        </a:defRPr>
      </a:lvl9pPr>
    </p:titleStyle>
    <p:bodyStyle>
      <a:lvl1pPr marL="342900" indent="-342900" algn="ctr" rtl="0" eaLnBrk="0" fontAlgn="base" hangingPunct="0">
        <a:lnSpc>
          <a:spcPct val="120000"/>
        </a:lnSpc>
        <a:spcBef>
          <a:spcPct val="0"/>
        </a:spcBef>
        <a:spcAft>
          <a:spcPct val="0"/>
        </a:spcAft>
        <a:defRPr sz="2100" b="1">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j-lt"/>
        </a:defRPr>
      </a:lvl2pPr>
      <a:lvl3pPr marL="1143000" indent="-228600" algn="l" rtl="0" eaLnBrk="0" fontAlgn="base" hangingPunct="0">
        <a:spcBef>
          <a:spcPct val="20000"/>
        </a:spcBef>
        <a:spcAft>
          <a:spcPct val="0"/>
        </a:spcAft>
        <a:defRPr sz="2400">
          <a:solidFill>
            <a:schemeClr val="tx1"/>
          </a:solidFill>
          <a:latin typeface="+mj-lt"/>
        </a:defRPr>
      </a:lvl3pPr>
      <a:lvl4pPr marL="1600200" indent="-228600" algn="l" rtl="0" eaLnBrk="0" fontAlgn="base" hangingPunct="0">
        <a:spcBef>
          <a:spcPct val="20000"/>
        </a:spcBef>
        <a:spcAft>
          <a:spcPct val="0"/>
        </a:spcAft>
        <a:defRPr sz="2000">
          <a:solidFill>
            <a:schemeClr val="tx1"/>
          </a:solidFill>
          <a:latin typeface="+mj-lt"/>
        </a:defRPr>
      </a:lvl4pPr>
      <a:lvl5pPr marL="2057400" indent="-228600" algn="l" rtl="0" eaLnBrk="0" fontAlgn="base" hangingPunct="0">
        <a:spcBef>
          <a:spcPct val="20000"/>
        </a:spcBef>
        <a:spcAft>
          <a:spcPct val="0"/>
        </a:spcAft>
        <a:defRPr sz="2000">
          <a:solidFill>
            <a:schemeClr val="tx1"/>
          </a:solidFill>
          <a:latin typeface="+mj-lt"/>
        </a:defRPr>
      </a:lvl5pPr>
      <a:lvl6pPr marL="2514600" indent="-228600" algn="l" rtl="0" fontAlgn="base">
        <a:spcBef>
          <a:spcPct val="20000"/>
        </a:spcBef>
        <a:spcAft>
          <a:spcPct val="0"/>
        </a:spcAft>
        <a:defRPr sz="2000">
          <a:solidFill>
            <a:schemeClr val="tx1"/>
          </a:solidFill>
          <a:latin typeface="+mj-lt"/>
        </a:defRPr>
      </a:lvl6pPr>
      <a:lvl7pPr marL="2971800" indent="-228600" algn="l" rtl="0" fontAlgn="base">
        <a:spcBef>
          <a:spcPct val="20000"/>
        </a:spcBef>
        <a:spcAft>
          <a:spcPct val="0"/>
        </a:spcAft>
        <a:defRPr sz="2000">
          <a:solidFill>
            <a:schemeClr val="tx1"/>
          </a:solidFill>
          <a:latin typeface="+mj-lt"/>
        </a:defRPr>
      </a:lvl7pPr>
      <a:lvl8pPr marL="3429000" indent="-228600" algn="l" rtl="0" fontAlgn="base">
        <a:spcBef>
          <a:spcPct val="20000"/>
        </a:spcBef>
        <a:spcAft>
          <a:spcPct val="0"/>
        </a:spcAft>
        <a:defRPr sz="2000">
          <a:solidFill>
            <a:schemeClr val="tx1"/>
          </a:solidFill>
          <a:latin typeface="+mj-lt"/>
        </a:defRPr>
      </a:lvl8pPr>
      <a:lvl9pPr marL="3886200" indent="-228600" algn="l" rtl="0" fontAlgn="base">
        <a:spcBef>
          <a:spcPct val="20000"/>
        </a:spcBef>
        <a:spcAft>
          <a:spcPct val="0"/>
        </a:spcAft>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9346" name="Rectangle 2"/>
          <p:cNvSpPr>
            <a:spLocks noChangeArrowheads="1"/>
          </p:cNvSpPr>
          <p:nvPr/>
        </p:nvSpPr>
        <p:spPr bwMode="auto">
          <a:xfrm>
            <a:off x="0" y="0"/>
            <a:ext cx="9144000" cy="1431925"/>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569347" name="Rectangle 3"/>
          <p:cNvSpPr>
            <a:spLocks noGrp="1" noChangeArrowheads="1"/>
          </p:cNvSpPr>
          <p:nvPr>
            <p:ph type="title"/>
          </p:nvPr>
        </p:nvSpPr>
        <p:spPr bwMode="auto">
          <a:xfrm>
            <a:off x="434975" y="147638"/>
            <a:ext cx="6989763" cy="1284287"/>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720725" y="1936750"/>
            <a:ext cx="7702550" cy="42021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7173" name="Picture 5" descr="logo white small"/>
          <p:cNvPicPr>
            <a:picLocks noChangeAspect="1" noChangeArrowheads="1"/>
          </p:cNvPicPr>
          <p:nvPr/>
        </p:nvPicPr>
        <p:blipFill>
          <a:blip r:embed="rId13" cstate="print"/>
          <a:srcRect/>
          <a:stretch>
            <a:fillRect/>
          </a:stretch>
        </p:blipFill>
        <p:spPr bwMode="auto">
          <a:xfrm>
            <a:off x="7686675" y="628650"/>
            <a:ext cx="996950" cy="374650"/>
          </a:xfrm>
          <a:prstGeom prst="rect">
            <a:avLst/>
          </a:prstGeom>
          <a:noFill/>
          <a:ln w="9525">
            <a:noFill/>
            <a:miter lim="800000"/>
            <a:headEnd/>
            <a:tailEnd/>
          </a:ln>
        </p:spPr>
      </p:pic>
      <p:grpSp>
        <p:nvGrpSpPr>
          <p:cNvPr id="7174" name="Group 6"/>
          <p:cNvGrpSpPr>
            <a:grpSpLocks/>
          </p:cNvGrpSpPr>
          <p:nvPr/>
        </p:nvGrpSpPr>
        <p:grpSpPr bwMode="auto">
          <a:xfrm>
            <a:off x="0" y="0"/>
            <a:ext cx="9144000" cy="6858000"/>
            <a:chOff x="0" y="0"/>
            <a:chExt cx="5760" cy="4320"/>
          </a:xfrm>
        </p:grpSpPr>
        <p:pic>
          <p:nvPicPr>
            <p:cNvPr id="7175" name="Picture 7" descr="lite border top"/>
            <p:cNvPicPr>
              <a:picLocks noChangeAspect="1" noChangeArrowheads="1"/>
            </p:cNvPicPr>
            <p:nvPr userDrawn="1"/>
          </p:nvPicPr>
          <p:blipFill>
            <a:blip r:embed="rId14" cstate="print"/>
            <a:srcRect/>
            <a:stretch>
              <a:fillRect/>
            </a:stretch>
          </p:blipFill>
          <p:spPr bwMode="auto">
            <a:xfrm>
              <a:off x="0" y="0"/>
              <a:ext cx="5760" cy="90"/>
            </a:xfrm>
            <a:prstGeom prst="rect">
              <a:avLst/>
            </a:prstGeom>
            <a:noFill/>
            <a:ln w="9525">
              <a:noFill/>
              <a:miter lim="800000"/>
              <a:headEnd/>
              <a:tailEnd/>
            </a:ln>
          </p:spPr>
        </p:pic>
        <p:pic>
          <p:nvPicPr>
            <p:cNvPr id="7176" name="Picture 8" descr="lite border bottom"/>
            <p:cNvPicPr>
              <a:picLocks noChangeAspect="1" noChangeArrowheads="1"/>
            </p:cNvPicPr>
            <p:nvPr userDrawn="1"/>
          </p:nvPicPr>
          <p:blipFill>
            <a:blip r:embed="rId15" cstate="print"/>
            <a:srcRect/>
            <a:stretch>
              <a:fillRect/>
            </a:stretch>
          </p:blipFill>
          <p:spPr bwMode="auto">
            <a:xfrm>
              <a:off x="0" y="4230"/>
              <a:ext cx="5760" cy="90"/>
            </a:xfrm>
            <a:prstGeom prst="rect">
              <a:avLst/>
            </a:prstGeom>
            <a:noFill/>
            <a:ln w="9525">
              <a:noFill/>
              <a:miter lim="800000"/>
              <a:headEnd/>
              <a:tailEnd/>
            </a:ln>
          </p:spPr>
        </p:pic>
        <p:pic>
          <p:nvPicPr>
            <p:cNvPr id="7177" name="Picture 9" descr="lite border left"/>
            <p:cNvPicPr>
              <a:picLocks noChangeAspect="1" noChangeArrowheads="1"/>
            </p:cNvPicPr>
            <p:nvPr userDrawn="1"/>
          </p:nvPicPr>
          <p:blipFill>
            <a:blip r:embed="rId16" cstate="print"/>
            <a:srcRect/>
            <a:stretch>
              <a:fillRect/>
            </a:stretch>
          </p:blipFill>
          <p:spPr bwMode="auto">
            <a:xfrm>
              <a:off x="0" y="0"/>
              <a:ext cx="281" cy="4320"/>
            </a:xfrm>
            <a:prstGeom prst="rect">
              <a:avLst/>
            </a:prstGeom>
            <a:noFill/>
            <a:ln w="9525">
              <a:noFill/>
              <a:miter lim="800000"/>
              <a:headEnd/>
              <a:tailEnd/>
            </a:ln>
          </p:spPr>
        </p:pic>
        <p:pic>
          <p:nvPicPr>
            <p:cNvPr id="7178" name="Picture 10" descr="lite border right"/>
            <p:cNvPicPr>
              <a:picLocks noChangeAspect="1" noChangeArrowheads="1"/>
            </p:cNvPicPr>
            <p:nvPr userDrawn="1"/>
          </p:nvPicPr>
          <p:blipFill>
            <a:blip r:embed="rId17" cstate="print"/>
            <a:srcRect/>
            <a:stretch>
              <a:fillRect/>
            </a:stretch>
          </p:blipFill>
          <p:spPr bwMode="auto">
            <a:xfrm>
              <a:off x="5479" y="0"/>
              <a:ext cx="281" cy="4320"/>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6713" r:id="rId1"/>
    <p:sldLayoutId id="2147486645" r:id="rId2"/>
    <p:sldLayoutId id="2147486646" r:id="rId3"/>
    <p:sldLayoutId id="2147486647" r:id="rId4"/>
    <p:sldLayoutId id="2147486648" r:id="rId5"/>
    <p:sldLayoutId id="2147486649" r:id="rId6"/>
    <p:sldLayoutId id="2147486650" r:id="rId7"/>
    <p:sldLayoutId id="2147486651" r:id="rId8"/>
    <p:sldLayoutId id="2147486652" r:id="rId9"/>
    <p:sldLayoutId id="2147486653" r:id="rId10"/>
    <p:sldLayoutId id="2147486654" r:id="rId11"/>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Verdana" pitchFamily="34" charset="0"/>
        </a:defRPr>
      </a:lvl2pPr>
      <a:lvl3pPr algn="l" rtl="0" eaLnBrk="0" fontAlgn="base" hangingPunct="0">
        <a:spcBef>
          <a:spcPct val="0"/>
        </a:spcBef>
        <a:spcAft>
          <a:spcPct val="0"/>
        </a:spcAft>
        <a:defRPr sz="3600" b="1">
          <a:solidFill>
            <a:schemeClr val="tx2"/>
          </a:solidFill>
          <a:latin typeface="Verdana" pitchFamily="34" charset="0"/>
        </a:defRPr>
      </a:lvl3pPr>
      <a:lvl4pPr algn="l" rtl="0" eaLnBrk="0" fontAlgn="base" hangingPunct="0">
        <a:spcBef>
          <a:spcPct val="0"/>
        </a:spcBef>
        <a:spcAft>
          <a:spcPct val="0"/>
        </a:spcAft>
        <a:defRPr sz="3600" b="1">
          <a:solidFill>
            <a:schemeClr val="tx2"/>
          </a:solidFill>
          <a:latin typeface="Verdana" pitchFamily="34" charset="0"/>
        </a:defRPr>
      </a:lvl4pPr>
      <a:lvl5pPr algn="l" rtl="0" eaLnBrk="0" fontAlgn="base" hangingPunct="0">
        <a:spcBef>
          <a:spcPct val="0"/>
        </a:spcBef>
        <a:spcAft>
          <a:spcPct val="0"/>
        </a:spcAft>
        <a:defRPr sz="3600" b="1">
          <a:solidFill>
            <a:schemeClr val="tx2"/>
          </a:solidFill>
          <a:latin typeface="Verdana" pitchFamily="34" charset="0"/>
        </a:defRPr>
      </a:lvl5pPr>
      <a:lvl6pPr marL="457200" algn="l" rtl="0" fontAlgn="base">
        <a:spcBef>
          <a:spcPct val="0"/>
        </a:spcBef>
        <a:spcAft>
          <a:spcPct val="0"/>
        </a:spcAft>
        <a:defRPr sz="3600" b="1">
          <a:solidFill>
            <a:schemeClr val="tx2"/>
          </a:solidFill>
          <a:latin typeface="Verdana" pitchFamily="34" charset="0"/>
        </a:defRPr>
      </a:lvl6pPr>
      <a:lvl7pPr marL="914400" algn="l" rtl="0" fontAlgn="base">
        <a:spcBef>
          <a:spcPct val="0"/>
        </a:spcBef>
        <a:spcAft>
          <a:spcPct val="0"/>
        </a:spcAft>
        <a:defRPr sz="3600" b="1">
          <a:solidFill>
            <a:schemeClr val="tx2"/>
          </a:solidFill>
          <a:latin typeface="Verdana" pitchFamily="34" charset="0"/>
        </a:defRPr>
      </a:lvl7pPr>
      <a:lvl8pPr marL="1371600" algn="l" rtl="0" fontAlgn="base">
        <a:spcBef>
          <a:spcPct val="0"/>
        </a:spcBef>
        <a:spcAft>
          <a:spcPct val="0"/>
        </a:spcAft>
        <a:defRPr sz="3600" b="1">
          <a:solidFill>
            <a:schemeClr val="tx2"/>
          </a:solidFill>
          <a:latin typeface="Verdana" pitchFamily="34" charset="0"/>
        </a:defRPr>
      </a:lvl8pPr>
      <a:lvl9pPr marL="1828800" algn="l" rtl="0" fontAlgn="base">
        <a:spcBef>
          <a:spcPct val="0"/>
        </a:spcBef>
        <a:spcAft>
          <a:spcPct val="0"/>
        </a:spcAft>
        <a:defRPr sz="3600" b="1">
          <a:solidFill>
            <a:schemeClr val="tx2"/>
          </a:solidFill>
          <a:latin typeface="Verdana" pitchFamily="34" charset="0"/>
        </a:defRPr>
      </a:lvl9pPr>
    </p:titleStyle>
    <p:bodyStyle>
      <a:lvl1pPr marL="238125" indent="-225425" algn="l" rtl="0" eaLnBrk="0" fontAlgn="base" hangingPunct="0">
        <a:lnSpc>
          <a:spcPct val="120000"/>
        </a:lnSpc>
        <a:spcBef>
          <a:spcPct val="50000"/>
        </a:spcBef>
        <a:spcAft>
          <a:spcPct val="0"/>
        </a:spcAft>
        <a:buClr>
          <a:srgbClr val="FF7600"/>
        </a:buClr>
        <a:defRPr sz="2400" b="1">
          <a:solidFill>
            <a:schemeClr val="tx1"/>
          </a:solidFill>
          <a:latin typeface="+mn-lt"/>
          <a:ea typeface="+mn-ea"/>
          <a:cs typeface="+mn-cs"/>
        </a:defRPr>
      </a:lvl1pPr>
      <a:lvl2pPr marL="692150" indent="-222250" algn="l" rtl="0" eaLnBrk="0" fontAlgn="base" hangingPunct="0">
        <a:lnSpc>
          <a:spcPct val="120000"/>
        </a:lnSpc>
        <a:spcBef>
          <a:spcPct val="50000"/>
        </a:spcBef>
        <a:spcAft>
          <a:spcPct val="0"/>
        </a:spcAft>
        <a:buClr>
          <a:srgbClr val="FF7600"/>
        </a:buClr>
        <a:buChar char="•"/>
        <a:defRPr sz="2100" b="1">
          <a:solidFill>
            <a:schemeClr val="tx1"/>
          </a:solidFill>
          <a:latin typeface="+mn-lt"/>
        </a:defRPr>
      </a:lvl2pPr>
      <a:lvl3pPr marL="1150938" indent="-223838" algn="l" rtl="0" eaLnBrk="0" fontAlgn="base" hangingPunct="0">
        <a:lnSpc>
          <a:spcPct val="120000"/>
        </a:lnSpc>
        <a:spcBef>
          <a:spcPct val="50000"/>
        </a:spcBef>
        <a:spcAft>
          <a:spcPct val="0"/>
        </a:spcAft>
        <a:buClr>
          <a:srgbClr val="FF7600"/>
        </a:buClr>
        <a:buChar char="•"/>
        <a:defRPr b="1">
          <a:solidFill>
            <a:schemeClr val="tx1"/>
          </a:solidFill>
          <a:latin typeface="+mn-lt"/>
        </a:defRPr>
      </a:lvl3pPr>
      <a:lvl4pPr marL="1608138" indent="-223838" algn="l" rtl="0" eaLnBrk="0" fontAlgn="base" hangingPunct="0">
        <a:lnSpc>
          <a:spcPct val="120000"/>
        </a:lnSpc>
        <a:spcBef>
          <a:spcPct val="50000"/>
        </a:spcBef>
        <a:spcAft>
          <a:spcPct val="0"/>
        </a:spcAft>
        <a:buClr>
          <a:srgbClr val="FF7600"/>
        </a:buClr>
        <a:buChar char="•"/>
        <a:defRPr sz="1500" b="1">
          <a:solidFill>
            <a:schemeClr val="tx1"/>
          </a:solidFill>
          <a:latin typeface="+mn-lt"/>
        </a:defRPr>
      </a:lvl4pPr>
      <a:lvl5pPr marL="2063750" indent="-222250" algn="l" rtl="0" eaLnBrk="0" fontAlgn="base" hangingPunct="0">
        <a:lnSpc>
          <a:spcPct val="120000"/>
        </a:lnSpc>
        <a:spcBef>
          <a:spcPct val="50000"/>
        </a:spcBef>
        <a:spcAft>
          <a:spcPct val="0"/>
        </a:spcAft>
        <a:buClr>
          <a:srgbClr val="FF7600"/>
        </a:buClr>
        <a:buChar char="•"/>
        <a:defRPr sz="1500" b="1">
          <a:solidFill>
            <a:schemeClr val="tx1"/>
          </a:solidFill>
          <a:latin typeface="+mn-lt"/>
        </a:defRPr>
      </a:lvl5pPr>
      <a:lvl6pPr marL="2520950" indent="-222250" algn="l" rtl="0" fontAlgn="base">
        <a:lnSpc>
          <a:spcPct val="120000"/>
        </a:lnSpc>
        <a:spcBef>
          <a:spcPct val="50000"/>
        </a:spcBef>
        <a:spcAft>
          <a:spcPct val="0"/>
        </a:spcAft>
        <a:buClr>
          <a:srgbClr val="FF7600"/>
        </a:buClr>
        <a:buChar char="•"/>
        <a:defRPr sz="1500" b="1">
          <a:solidFill>
            <a:schemeClr val="tx1"/>
          </a:solidFill>
          <a:latin typeface="+mn-lt"/>
        </a:defRPr>
      </a:lvl6pPr>
      <a:lvl7pPr marL="2978150" indent="-222250" algn="l" rtl="0" fontAlgn="base">
        <a:lnSpc>
          <a:spcPct val="120000"/>
        </a:lnSpc>
        <a:spcBef>
          <a:spcPct val="50000"/>
        </a:spcBef>
        <a:spcAft>
          <a:spcPct val="0"/>
        </a:spcAft>
        <a:buClr>
          <a:srgbClr val="FF7600"/>
        </a:buClr>
        <a:buChar char="•"/>
        <a:defRPr sz="1500" b="1">
          <a:solidFill>
            <a:schemeClr val="tx1"/>
          </a:solidFill>
          <a:latin typeface="+mn-lt"/>
        </a:defRPr>
      </a:lvl7pPr>
      <a:lvl8pPr marL="3435350" indent="-222250" algn="l" rtl="0" fontAlgn="base">
        <a:lnSpc>
          <a:spcPct val="120000"/>
        </a:lnSpc>
        <a:spcBef>
          <a:spcPct val="50000"/>
        </a:spcBef>
        <a:spcAft>
          <a:spcPct val="0"/>
        </a:spcAft>
        <a:buClr>
          <a:srgbClr val="FF7600"/>
        </a:buClr>
        <a:buChar char="•"/>
        <a:defRPr sz="1500" b="1">
          <a:solidFill>
            <a:schemeClr val="tx1"/>
          </a:solidFill>
          <a:latin typeface="+mn-lt"/>
        </a:defRPr>
      </a:lvl8pPr>
      <a:lvl9pPr marL="3892550" indent="-222250" algn="l" rtl="0" fontAlgn="base">
        <a:lnSpc>
          <a:spcPct val="120000"/>
        </a:lnSpc>
        <a:spcBef>
          <a:spcPct val="50000"/>
        </a:spcBef>
        <a:spcAft>
          <a:spcPct val="0"/>
        </a:spcAft>
        <a:buClr>
          <a:srgbClr val="FF7600"/>
        </a:buClr>
        <a:buChar char="•"/>
        <a:defRPr sz="15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7474" name="Rectangle 2"/>
          <p:cNvSpPr>
            <a:spLocks noChangeArrowheads="1"/>
          </p:cNvSpPr>
          <p:nvPr/>
        </p:nvSpPr>
        <p:spPr bwMode="auto">
          <a:xfrm>
            <a:off x="0" y="0"/>
            <a:ext cx="9144000" cy="1431925"/>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617475" name="Rectangle 3"/>
          <p:cNvSpPr>
            <a:spLocks noGrp="1" noChangeArrowheads="1"/>
          </p:cNvSpPr>
          <p:nvPr>
            <p:ph type="title"/>
          </p:nvPr>
        </p:nvSpPr>
        <p:spPr bwMode="auto">
          <a:xfrm>
            <a:off x="434975" y="147638"/>
            <a:ext cx="6989763" cy="1284287"/>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6" name="Rectangle 4"/>
          <p:cNvSpPr>
            <a:spLocks noGrp="1" noChangeArrowheads="1"/>
          </p:cNvSpPr>
          <p:nvPr>
            <p:ph type="body" idx="1"/>
          </p:nvPr>
        </p:nvSpPr>
        <p:spPr bwMode="auto">
          <a:xfrm>
            <a:off x="720725" y="1936750"/>
            <a:ext cx="7702550" cy="42021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8197" name="Picture 5" descr="logo white small"/>
          <p:cNvPicPr>
            <a:picLocks noChangeAspect="1" noChangeArrowheads="1"/>
          </p:cNvPicPr>
          <p:nvPr/>
        </p:nvPicPr>
        <p:blipFill>
          <a:blip r:embed="rId13" cstate="print"/>
          <a:srcRect/>
          <a:stretch>
            <a:fillRect/>
          </a:stretch>
        </p:blipFill>
        <p:spPr bwMode="auto">
          <a:xfrm>
            <a:off x="7686675" y="628650"/>
            <a:ext cx="996950" cy="374650"/>
          </a:xfrm>
          <a:prstGeom prst="rect">
            <a:avLst/>
          </a:prstGeom>
          <a:noFill/>
          <a:ln w="9525">
            <a:noFill/>
            <a:miter lim="800000"/>
            <a:headEnd/>
            <a:tailEnd/>
          </a:ln>
        </p:spPr>
      </p:pic>
      <p:grpSp>
        <p:nvGrpSpPr>
          <p:cNvPr id="8198" name="Group 6"/>
          <p:cNvGrpSpPr>
            <a:grpSpLocks/>
          </p:cNvGrpSpPr>
          <p:nvPr/>
        </p:nvGrpSpPr>
        <p:grpSpPr bwMode="auto">
          <a:xfrm>
            <a:off x="0" y="0"/>
            <a:ext cx="9144000" cy="6858000"/>
            <a:chOff x="0" y="0"/>
            <a:chExt cx="5760" cy="4320"/>
          </a:xfrm>
        </p:grpSpPr>
        <p:pic>
          <p:nvPicPr>
            <p:cNvPr id="8200" name="Picture 7" descr="lite border top"/>
            <p:cNvPicPr>
              <a:picLocks noChangeAspect="1" noChangeArrowheads="1"/>
            </p:cNvPicPr>
            <p:nvPr userDrawn="1"/>
          </p:nvPicPr>
          <p:blipFill>
            <a:blip r:embed="rId14" cstate="print"/>
            <a:srcRect/>
            <a:stretch>
              <a:fillRect/>
            </a:stretch>
          </p:blipFill>
          <p:spPr bwMode="auto">
            <a:xfrm>
              <a:off x="0" y="0"/>
              <a:ext cx="5760" cy="90"/>
            </a:xfrm>
            <a:prstGeom prst="rect">
              <a:avLst/>
            </a:prstGeom>
            <a:noFill/>
            <a:ln w="9525">
              <a:noFill/>
              <a:miter lim="800000"/>
              <a:headEnd/>
              <a:tailEnd/>
            </a:ln>
          </p:spPr>
        </p:pic>
        <p:pic>
          <p:nvPicPr>
            <p:cNvPr id="8201" name="Picture 8" descr="lite border bottom"/>
            <p:cNvPicPr>
              <a:picLocks noChangeAspect="1" noChangeArrowheads="1"/>
            </p:cNvPicPr>
            <p:nvPr userDrawn="1"/>
          </p:nvPicPr>
          <p:blipFill>
            <a:blip r:embed="rId15" cstate="print"/>
            <a:srcRect/>
            <a:stretch>
              <a:fillRect/>
            </a:stretch>
          </p:blipFill>
          <p:spPr bwMode="auto">
            <a:xfrm>
              <a:off x="0" y="4230"/>
              <a:ext cx="5760" cy="90"/>
            </a:xfrm>
            <a:prstGeom prst="rect">
              <a:avLst/>
            </a:prstGeom>
            <a:noFill/>
            <a:ln w="9525">
              <a:noFill/>
              <a:miter lim="800000"/>
              <a:headEnd/>
              <a:tailEnd/>
            </a:ln>
          </p:spPr>
        </p:pic>
        <p:pic>
          <p:nvPicPr>
            <p:cNvPr id="8202" name="Picture 9" descr="lite border left"/>
            <p:cNvPicPr>
              <a:picLocks noChangeAspect="1" noChangeArrowheads="1"/>
            </p:cNvPicPr>
            <p:nvPr userDrawn="1"/>
          </p:nvPicPr>
          <p:blipFill>
            <a:blip r:embed="rId16" cstate="print"/>
            <a:srcRect/>
            <a:stretch>
              <a:fillRect/>
            </a:stretch>
          </p:blipFill>
          <p:spPr bwMode="auto">
            <a:xfrm>
              <a:off x="0" y="0"/>
              <a:ext cx="281" cy="4320"/>
            </a:xfrm>
            <a:prstGeom prst="rect">
              <a:avLst/>
            </a:prstGeom>
            <a:noFill/>
            <a:ln w="9525">
              <a:noFill/>
              <a:miter lim="800000"/>
              <a:headEnd/>
              <a:tailEnd/>
            </a:ln>
          </p:spPr>
        </p:pic>
        <p:pic>
          <p:nvPicPr>
            <p:cNvPr id="8203" name="Picture 10" descr="lite border right"/>
            <p:cNvPicPr>
              <a:picLocks noChangeAspect="1" noChangeArrowheads="1"/>
            </p:cNvPicPr>
            <p:nvPr userDrawn="1"/>
          </p:nvPicPr>
          <p:blipFill>
            <a:blip r:embed="rId17" cstate="print"/>
            <a:srcRect/>
            <a:stretch>
              <a:fillRect/>
            </a:stretch>
          </p:blipFill>
          <p:spPr bwMode="auto">
            <a:xfrm>
              <a:off x="5479" y="0"/>
              <a:ext cx="281" cy="4320"/>
            </a:xfrm>
            <a:prstGeom prst="rect">
              <a:avLst/>
            </a:prstGeom>
            <a:noFill/>
            <a:ln w="9525">
              <a:noFill/>
              <a:miter lim="800000"/>
              <a:headEnd/>
              <a:tailEnd/>
            </a:ln>
          </p:spPr>
        </p:pic>
      </p:grpSp>
      <p:pic>
        <p:nvPicPr>
          <p:cNvPr id="8199" name="Picture 15" descr="Rutgers"/>
          <p:cNvPicPr>
            <a:picLocks noChangeAspect="1" noChangeArrowheads="1"/>
          </p:cNvPicPr>
          <p:nvPr userDrawn="1"/>
        </p:nvPicPr>
        <p:blipFill>
          <a:blip r:embed="rId18" cstate="print"/>
          <a:srcRect/>
          <a:stretch>
            <a:fillRect/>
          </a:stretch>
        </p:blipFill>
        <p:spPr bwMode="auto">
          <a:xfrm>
            <a:off x="3886200" y="5943600"/>
            <a:ext cx="5029200" cy="682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655" r:id="rId1"/>
    <p:sldLayoutId id="2147486656" r:id="rId2"/>
    <p:sldLayoutId id="2147486657" r:id="rId3"/>
    <p:sldLayoutId id="2147486658" r:id="rId4"/>
    <p:sldLayoutId id="2147486659" r:id="rId5"/>
    <p:sldLayoutId id="2147486660" r:id="rId6"/>
    <p:sldLayoutId id="2147486661" r:id="rId7"/>
    <p:sldLayoutId id="2147486662" r:id="rId8"/>
    <p:sldLayoutId id="2147486663" r:id="rId9"/>
    <p:sldLayoutId id="2147486664" r:id="rId10"/>
    <p:sldLayoutId id="2147486665" r:id="rId11"/>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Verdana" pitchFamily="34" charset="0"/>
        </a:defRPr>
      </a:lvl2pPr>
      <a:lvl3pPr algn="l" rtl="0" eaLnBrk="0" fontAlgn="base" hangingPunct="0">
        <a:spcBef>
          <a:spcPct val="0"/>
        </a:spcBef>
        <a:spcAft>
          <a:spcPct val="0"/>
        </a:spcAft>
        <a:defRPr sz="3600" b="1">
          <a:solidFill>
            <a:schemeClr val="tx2"/>
          </a:solidFill>
          <a:latin typeface="Verdana" pitchFamily="34" charset="0"/>
        </a:defRPr>
      </a:lvl3pPr>
      <a:lvl4pPr algn="l" rtl="0" eaLnBrk="0" fontAlgn="base" hangingPunct="0">
        <a:spcBef>
          <a:spcPct val="0"/>
        </a:spcBef>
        <a:spcAft>
          <a:spcPct val="0"/>
        </a:spcAft>
        <a:defRPr sz="3600" b="1">
          <a:solidFill>
            <a:schemeClr val="tx2"/>
          </a:solidFill>
          <a:latin typeface="Verdana" pitchFamily="34" charset="0"/>
        </a:defRPr>
      </a:lvl4pPr>
      <a:lvl5pPr algn="l" rtl="0" eaLnBrk="0" fontAlgn="base" hangingPunct="0">
        <a:spcBef>
          <a:spcPct val="0"/>
        </a:spcBef>
        <a:spcAft>
          <a:spcPct val="0"/>
        </a:spcAft>
        <a:defRPr sz="3600" b="1">
          <a:solidFill>
            <a:schemeClr val="tx2"/>
          </a:solidFill>
          <a:latin typeface="Verdana" pitchFamily="34" charset="0"/>
        </a:defRPr>
      </a:lvl5pPr>
      <a:lvl6pPr marL="457200" algn="l" rtl="0" fontAlgn="base">
        <a:spcBef>
          <a:spcPct val="0"/>
        </a:spcBef>
        <a:spcAft>
          <a:spcPct val="0"/>
        </a:spcAft>
        <a:defRPr sz="3600" b="1">
          <a:solidFill>
            <a:schemeClr val="tx2"/>
          </a:solidFill>
          <a:latin typeface="Verdana" pitchFamily="34" charset="0"/>
        </a:defRPr>
      </a:lvl6pPr>
      <a:lvl7pPr marL="914400" algn="l" rtl="0" fontAlgn="base">
        <a:spcBef>
          <a:spcPct val="0"/>
        </a:spcBef>
        <a:spcAft>
          <a:spcPct val="0"/>
        </a:spcAft>
        <a:defRPr sz="3600" b="1">
          <a:solidFill>
            <a:schemeClr val="tx2"/>
          </a:solidFill>
          <a:latin typeface="Verdana" pitchFamily="34" charset="0"/>
        </a:defRPr>
      </a:lvl7pPr>
      <a:lvl8pPr marL="1371600" algn="l" rtl="0" fontAlgn="base">
        <a:spcBef>
          <a:spcPct val="0"/>
        </a:spcBef>
        <a:spcAft>
          <a:spcPct val="0"/>
        </a:spcAft>
        <a:defRPr sz="3600" b="1">
          <a:solidFill>
            <a:schemeClr val="tx2"/>
          </a:solidFill>
          <a:latin typeface="Verdana" pitchFamily="34" charset="0"/>
        </a:defRPr>
      </a:lvl8pPr>
      <a:lvl9pPr marL="1828800" algn="l" rtl="0" fontAlgn="base">
        <a:spcBef>
          <a:spcPct val="0"/>
        </a:spcBef>
        <a:spcAft>
          <a:spcPct val="0"/>
        </a:spcAft>
        <a:defRPr sz="3600" b="1">
          <a:solidFill>
            <a:schemeClr val="tx2"/>
          </a:solidFill>
          <a:latin typeface="Verdana" pitchFamily="34" charset="0"/>
        </a:defRPr>
      </a:lvl9pPr>
    </p:titleStyle>
    <p:bodyStyle>
      <a:lvl1pPr marL="238125" indent="-225425" algn="l" rtl="0" eaLnBrk="0" fontAlgn="base" hangingPunct="0">
        <a:lnSpc>
          <a:spcPct val="120000"/>
        </a:lnSpc>
        <a:spcBef>
          <a:spcPct val="50000"/>
        </a:spcBef>
        <a:spcAft>
          <a:spcPct val="0"/>
        </a:spcAft>
        <a:buClr>
          <a:srgbClr val="FF7600"/>
        </a:buClr>
        <a:defRPr sz="2400" b="1">
          <a:solidFill>
            <a:schemeClr val="tx1"/>
          </a:solidFill>
          <a:latin typeface="+mn-lt"/>
          <a:ea typeface="+mn-ea"/>
          <a:cs typeface="+mn-cs"/>
        </a:defRPr>
      </a:lvl1pPr>
      <a:lvl2pPr marL="692150" indent="-222250" algn="l" rtl="0" eaLnBrk="0" fontAlgn="base" hangingPunct="0">
        <a:lnSpc>
          <a:spcPct val="120000"/>
        </a:lnSpc>
        <a:spcBef>
          <a:spcPct val="50000"/>
        </a:spcBef>
        <a:spcAft>
          <a:spcPct val="0"/>
        </a:spcAft>
        <a:buClr>
          <a:srgbClr val="FF7600"/>
        </a:buClr>
        <a:buChar char="•"/>
        <a:defRPr sz="2100" b="1">
          <a:solidFill>
            <a:schemeClr val="tx1"/>
          </a:solidFill>
          <a:latin typeface="+mn-lt"/>
        </a:defRPr>
      </a:lvl2pPr>
      <a:lvl3pPr marL="1150938" indent="-223838" algn="l" rtl="0" eaLnBrk="0" fontAlgn="base" hangingPunct="0">
        <a:lnSpc>
          <a:spcPct val="120000"/>
        </a:lnSpc>
        <a:spcBef>
          <a:spcPct val="50000"/>
        </a:spcBef>
        <a:spcAft>
          <a:spcPct val="0"/>
        </a:spcAft>
        <a:buClr>
          <a:srgbClr val="FF7600"/>
        </a:buClr>
        <a:buChar char="•"/>
        <a:defRPr b="1">
          <a:solidFill>
            <a:schemeClr val="tx1"/>
          </a:solidFill>
          <a:latin typeface="+mn-lt"/>
        </a:defRPr>
      </a:lvl3pPr>
      <a:lvl4pPr marL="1608138" indent="-223838" algn="l" rtl="0" eaLnBrk="0" fontAlgn="base" hangingPunct="0">
        <a:lnSpc>
          <a:spcPct val="120000"/>
        </a:lnSpc>
        <a:spcBef>
          <a:spcPct val="50000"/>
        </a:spcBef>
        <a:spcAft>
          <a:spcPct val="0"/>
        </a:spcAft>
        <a:buClr>
          <a:srgbClr val="FF7600"/>
        </a:buClr>
        <a:buChar char="•"/>
        <a:defRPr sz="1500" b="1">
          <a:solidFill>
            <a:schemeClr val="tx1"/>
          </a:solidFill>
          <a:latin typeface="+mn-lt"/>
        </a:defRPr>
      </a:lvl4pPr>
      <a:lvl5pPr marL="2063750" indent="-222250" algn="l" rtl="0" eaLnBrk="0" fontAlgn="base" hangingPunct="0">
        <a:lnSpc>
          <a:spcPct val="120000"/>
        </a:lnSpc>
        <a:spcBef>
          <a:spcPct val="50000"/>
        </a:spcBef>
        <a:spcAft>
          <a:spcPct val="0"/>
        </a:spcAft>
        <a:buClr>
          <a:srgbClr val="FF7600"/>
        </a:buClr>
        <a:buChar char="•"/>
        <a:defRPr sz="1500" b="1">
          <a:solidFill>
            <a:schemeClr val="tx1"/>
          </a:solidFill>
          <a:latin typeface="+mn-lt"/>
        </a:defRPr>
      </a:lvl5pPr>
      <a:lvl6pPr marL="2520950" indent="-222250" algn="l" rtl="0" fontAlgn="base">
        <a:lnSpc>
          <a:spcPct val="120000"/>
        </a:lnSpc>
        <a:spcBef>
          <a:spcPct val="50000"/>
        </a:spcBef>
        <a:spcAft>
          <a:spcPct val="0"/>
        </a:spcAft>
        <a:buClr>
          <a:srgbClr val="FF7600"/>
        </a:buClr>
        <a:buChar char="•"/>
        <a:defRPr sz="1500" b="1">
          <a:solidFill>
            <a:schemeClr val="tx1"/>
          </a:solidFill>
          <a:latin typeface="+mn-lt"/>
        </a:defRPr>
      </a:lvl6pPr>
      <a:lvl7pPr marL="2978150" indent="-222250" algn="l" rtl="0" fontAlgn="base">
        <a:lnSpc>
          <a:spcPct val="120000"/>
        </a:lnSpc>
        <a:spcBef>
          <a:spcPct val="50000"/>
        </a:spcBef>
        <a:spcAft>
          <a:spcPct val="0"/>
        </a:spcAft>
        <a:buClr>
          <a:srgbClr val="FF7600"/>
        </a:buClr>
        <a:buChar char="•"/>
        <a:defRPr sz="1500" b="1">
          <a:solidFill>
            <a:schemeClr val="tx1"/>
          </a:solidFill>
          <a:latin typeface="+mn-lt"/>
        </a:defRPr>
      </a:lvl7pPr>
      <a:lvl8pPr marL="3435350" indent="-222250" algn="l" rtl="0" fontAlgn="base">
        <a:lnSpc>
          <a:spcPct val="120000"/>
        </a:lnSpc>
        <a:spcBef>
          <a:spcPct val="50000"/>
        </a:spcBef>
        <a:spcAft>
          <a:spcPct val="0"/>
        </a:spcAft>
        <a:buClr>
          <a:srgbClr val="FF7600"/>
        </a:buClr>
        <a:buChar char="•"/>
        <a:defRPr sz="1500" b="1">
          <a:solidFill>
            <a:schemeClr val="tx1"/>
          </a:solidFill>
          <a:latin typeface="+mn-lt"/>
        </a:defRPr>
      </a:lvl8pPr>
      <a:lvl9pPr marL="3892550" indent="-222250" algn="l" rtl="0" fontAlgn="base">
        <a:lnSpc>
          <a:spcPct val="120000"/>
        </a:lnSpc>
        <a:spcBef>
          <a:spcPct val="50000"/>
        </a:spcBef>
        <a:spcAft>
          <a:spcPct val="0"/>
        </a:spcAft>
        <a:buClr>
          <a:srgbClr val="FF7600"/>
        </a:buClr>
        <a:buChar char="•"/>
        <a:defRPr sz="15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35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mn-lt"/>
              </a:defRPr>
            </a:lvl1pPr>
          </a:lstStyle>
          <a:p>
            <a:pPr>
              <a:defRPr/>
            </a:pPr>
            <a:endParaRPr lang="en-US"/>
          </a:p>
        </p:txBody>
      </p:sp>
      <p:sp>
        <p:nvSpPr>
          <p:cNvPr id="935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en-US"/>
          </a:p>
        </p:txBody>
      </p:sp>
      <p:sp>
        <p:nvSpPr>
          <p:cNvPr id="935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fld id="{E65CDC5A-F81B-4974-90A9-E73E20BC77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666" r:id="rId1"/>
    <p:sldLayoutId id="2147486667" r:id="rId2"/>
    <p:sldLayoutId id="2147486668" r:id="rId3"/>
    <p:sldLayoutId id="2147486669" r:id="rId4"/>
    <p:sldLayoutId id="2147486670" r:id="rId5"/>
    <p:sldLayoutId id="2147486671" r:id="rId6"/>
    <p:sldLayoutId id="2147486672" r:id="rId7"/>
    <p:sldLayoutId id="2147486673" r:id="rId8"/>
    <p:sldLayoutId id="2147486674" r:id="rId9"/>
    <p:sldLayoutId id="2147486675" r:id="rId10"/>
    <p:sldLayoutId id="214748667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00.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03.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03.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03.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103.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101.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1.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101.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101.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103.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101.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101.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10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101.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103.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101.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01.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101.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101.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101.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3.xml"/><Relationship Id="rId1" Type="http://schemas.openxmlformats.org/officeDocument/2006/relationships/slideLayout" Target="../slideLayouts/slideLayout101.xml"/><Relationship Id="rId4" Type="http://schemas.openxmlformats.org/officeDocument/2006/relationships/image" Target="../media/image45.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1.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100.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01.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0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01.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0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03.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0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597" name="Text Box 5"/>
          <p:cNvSpPr txBox="1">
            <a:spLocks noChangeArrowheads="1"/>
          </p:cNvSpPr>
          <p:nvPr/>
        </p:nvSpPr>
        <p:spPr bwMode="auto">
          <a:xfrm>
            <a:off x="381000" y="4800600"/>
            <a:ext cx="3429000" cy="304800"/>
          </a:xfrm>
          <a:prstGeom prst="rect">
            <a:avLst/>
          </a:prstGeom>
          <a:noFill/>
          <a:ln w="9525">
            <a:noFill/>
            <a:miter lim="800000"/>
            <a:headEnd/>
            <a:tailEnd/>
          </a:ln>
          <a:effectLst>
            <a:outerShdw dist="35921" dir="2700000" algn="ctr" rotWithShape="0">
              <a:schemeClr val="bg2"/>
            </a:outerShdw>
          </a:effectLst>
        </p:spPr>
        <p:txBody>
          <a:bodyPr>
            <a:spAutoFit/>
          </a:bodyPr>
          <a:lstStyle/>
          <a:p>
            <a:pPr algn="l">
              <a:spcBef>
                <a:spcPct val="50000"/>
              </a:spcBef>
              <a:defRPr/>
            </a:pPr>
            <a:endParaRPr lang="en-US" sz="1400" b="0"/>
          </a:p>
        </p:txBody>
      </p:sp>
      <p:sp>
        <p:nvSpPr>
          <p:cNvPr id="6" name="Rectangle 5"/>
          <p:cNvSpPr/>
          <p:nvPr/>
        </p:nvSpPr>
        <p:spPr>
          <a:xfrm>
            <a:off x="4343400" y="3200400"/>
            <a:ext cx="4572000" cy="2733675"/>
          </a:xfrm>
          <a:prstGeom prst="rect">
            <a:avLst/>
          </a:prstGeom>
        </p:spPr>
        <p:txBody>
          <a:bodyPr>
            <a:spAutoFit/>
          </a:bodyPr>
          <a:lstStyle/>
          <a:p>
            <a:pPr indent="12700" algn="r">
              <a:lnSpc>
                <a:spcPct val="120000"/>
              </a:lnSpc>
              <a:buClr>
                <a:srgbClr val="FFFFFF"/>
              </a:buClr>
              <a:defRPr/>
            </a:pPr>
            <a:r>
              <a:rPr lang="en-US" sz="2100" kern="0" dirty="0">
                <a:solidFill>
                  <a:srgbClr val="000000"/>
                </a:solidFill>
                <a:latin typeface="Trebuchet MS"/>
              </a:rPr>
              <a:t>Lynn </a:t>
            </a:r>
            <a:r>
              <a:rPr lang="en-US" sz="2100" kern="0" dirty="0" err="1">
                <a:solidFill>
                  <a:srgbClr val="000000"/>
                </a:solidFill>
                <a:latin typeface="Trebuchet MS"/>
              </a:rPr>
              <a:t>Silipigni</a:t>
            </a:r>
            <a:r>
              <a:rPr lang="en-US" sz="2100" kern="0" dirty="0">
                <a:solidFill>
                  <a:srgbClr val="000000"/>
                </a:solidFill>
                <a:latin typeface="Trebuchet MS"/>
              </a:rPr>
              <a:t> </a:t>
            </a:r>
            <a:r>
              <a:rPr lang="en-US" sz="2100" kern="0" dirty="0" err="1">
                <a:solidFill>
                  <a:srgbClr val="000000"/>
                </a:solidFill>
                <a:latin typeface="Trebuchet MS"/>
              </a:rPr>
              <a:t>Connaway</a:t>
            </a:r>
            <a:r>
              <a:rPr lang="en-US" sz="2100" kern="0" dirty="0">
                <a:solidFill>
                  <a:srgbClr val="000000"/>
                </a:solidFill>
                <a:latin typeface="Trebuchet MS"/>
              </a:rPr>
              <a:t>, Ph.D.</a:t>
            </a:r>
          </a:p>
          <a:p>
            <a:pPr indent="12700" algn="r">
              <a:lnSpc>
                <a:spcPct val="120000"/>
              </a:lnSpc>
              <a:buClr>
                <a:srgbClr val="FFFFFF"/>
              </a:buClr>
              <a:defRPr/>
            </a:pPr>
            <a:r>
              <a:rPr lang="en-US" sz="2000" kern="0" dirty="0">
                <a:solidFill>
                  <a:srgbClr val="000000"/>
                </a:solidFill>
                <a:latin typeface="Trebuchet MS"/>
              </a:rPr>
              <a:t>Senior Research Scientist</a:t>
            </a:r>
          </a:p>
          <a:p>
            <a:pPr indent="12700" algn="r">
              <a:lnSpc>
                <a:spcPct val="120000"/>
              </a:lnSpc>
              <a:buClr>
                <a:srgbClr val="FFFFFF"/>
              </a:buClr>
              <a:defRPr/>
            </a:pPr>
            <a:r>
              <a:rPr lang="en-US" sz="2000" kern="0" dirty="0">
                <a:solidFill>
                  <a:srgbClr val="000000"/>
                </a:solidFill>
                <a:latin typeface="Trebuchet MS"/>
              </a:rPr>
              <a:t>OCLC Research</a:t>
            </a:r>
          </a:p>
          <a:p>
            <a:pPr indent="12700" algn="r">
              <a:lnSpc>
                <a:spcPct val="120000"/>
              </a:lnSpc>
              <a:buClr>
                <a:srgbClr val="FFFFFF"/>
              </a:buClr>
              <a:defRPr/>
            </a:pPr>
            <a:endParaRPr lang="en-US" sz="2100" kern="0" dirty="0">
              <a:solidFill>
                <a:srgbClr val="000000"/>
              </a:solidFill>
              <a:latin typeface="Trebuchet MS"/>
            </a:endParaRPr>
          </a:p>
          <a:p>
            <a:pPr indent="12700" algn="r">
              <a:lnSpc>
                <a:spcPct val="120000"/>
              </a:lnSpc>
              <a:buClr>
                <a:srgbClr val="FFFFFF"/>
              </a:buClr>
              <a:defRPr/>
            </a:pPr>
            <a:r>
              <a:rPr lang="en-US" sz="2100" kern="0" dirty="0">
                <a:solidFill>
                  <a:srgbClr val="000000"/>
                </a:solidFill>
                <a:latin typeface="Trebuchet MS"/>
              </a:rPr>
              <a:t>Marie L. Radford, Ph.D.</a:t>
            </a:r>
          </a:p>
          <a:p>
            <a:pPr indent="12700" algn="r">
              <a:lnSpc>
                <a:spcPct val="120000"/>
              </a:lnSpc>
              <a:buClr>
                <a:srgbClr val="FFFFFF"/>
              </a:buClr>
              <a:defRPr/>
            </a:pPr>
            <a:r>
              <a:rPr lang="en-US" sz="2000" kern="0" dirty="0">
                <a:solidFill>
                  <a:srgbClr val="000000"/>
                </a:solidFill>
                <a:latin typeface="Trebuchet MS"/>
              </a:rPr>
              <a:t>Associate Professor</a:t>
            </a:r>
          </a:p>
          <a:p>
            <a:pPr indent="12700" algn="r">
              <a:lnSpc>
                <a:spcPct val="120000"/>
              </a:lnSpc>
              <a:buClr>
                <a:srgbClr val="FFFFFF"/>
              </a:buClr>
              <a:defRPr/>
            </a:pPr>
            <a:r>
              <a:rPr lang="en-US" sz="2000" kern="0" dirty="0">
                <a:solidFill>
                  <a:srgbClr val="000000"/>
                </a:solidFill>
                <a:latin typeface="Trebuchet MS"/>
              </a:rPr>
              <a:t>Rutgers, The State University of NJ</a:t>
            </a:r>
          </a:p>
        </p:txBody>
      </p:sp>
      <p:pic>
        <p:nvPicPr>
          <p:cNvPr id="18436" name="Picture 2"/>
          <p:cNvPicPr>
            <a:picLocks noChangeAspect="1" noChangeArrowheads="1"/>
          </p:cNvPicPr>
          <p:nvPr/>
        </p:nvPicPr>
        <p:blipFill>
          <a:blip r:embed="rId3" cstate="print"/>
          <a:srcRect/>
          <a:stretch>
            <a:fillRect/>
          </a:stretch>
        </p:blipFill>
        <p:spPr bwMode="auto">
          <a:xfrm>
            <a:off x="2667000" y="3200400"/>
            <a:ext cx="1428750" cy="1466850"/>
          </a:xfrm>
          <a:prstGeom prst="rect">
            <a:avLst/>
          </a:prstGeom>
          <a:noFill/>
          <a:ln w="9525">
            <a:noFill/>
            <a:miter lim="800000"/>
            <a:headEnd/>
            <a:tailEnd/>
          </a:ln>
        </p:spPr>
      </p:pic>
      <p:sp>
        <p:nvSpPr>
          <p:cNvPr id="18437" name="Rectangle 4"/>
          <p:cNvSpPr>
            <a:spLocks noChangeArrowheads="1"/>
          </p:cNvSpPr>
          <p:nvPr/>
        </p:nvSpPr>
        <p:spPr bwMode="auto">
          <a:xfrm>
            <a:off x="2286000" y="685800"/>
            <a:ext cx="6632575" cy="2062163"/>
          </a:xfrm>
          <a:prstGeom prst="rect">
            <a:avLst/>
          </a:prstGeom>
          <a:noFill/>
          <a:ln w="9525">
            <a:noFill/>
            <a:miter lim="800000"/>
            <a:headEnd/>
            <a:tailEnd/>
          </a:ln>
        </p:spPr>
        <p:txBody>
          <a:bodyPr>
            <a:spAutoFit/>
          </a:bodyPr>
          <a:lstStyle/>
          <a:p>
            <a:r>
              <a:rPr lang="en-US" sz="3200">
                <a:solidFill>
                  <a:schemeClr val="bg1"/>
                </a:solidFill>
              </a:rPr>
              <a:t>Seeking Synchronicity: Revelations &amp; Recommendations for Virtual Reference</a:t>
            </a:r>
          </a:p>
        </p:txBody>
      </p:sp>
      <p:pic>
        <p:nvPicPr>
          <p:cNvPr id="18438" name="Picture 6"/>
          <p:cNvPicPr>
            <a:picLocks noChangeAspect="1" noChangeArrowheads="1"/>
          </p:cNvPicPr>
          <p:nvPr/>
        </p:nvPicPr>
        <p:blipFill>
          <a:blip r:embed="rId4" cstate="print"/>
          <a:srcRect/>
          <a:stretch>
            <a:fillRect/>
          </a:stretch>
        </p:blipFill>
        <p:spPr bwMode="auto">
          <a:xfrm>
            <a:off x="1447800" y="4876800"/>
            <a:ext cx="1581150" cy="142875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Comfort  With VR:</a:t>
            </a:r>
            <a:br>
              <a:rPr lang="en-US" dirty="0" smtClean="0"/>
            </a:br>
            <a:r>
              <a:rPr lang="en-US" dirty="0" smtClean="0"/>
              <a:t>Focus Group Interview</a:t>
            </a:r>
            <a:endParaRPr lang="en-US" dirty="0"/>
          </a:p>
        </p:txBody>
      </p:sp>
      <p:sp>
        <p:nvSpPr>
          <p:cNvPr id="27651" name="Content Placeholder 5"/>
          <p:cNvSpPr>
            <a:spLocks noGrp="1"/>
          </p:cNvSpPr>
          <p:nvPr>
            <p:ph idx="1"/>
          </p:nvPr>
        </p:nvSpPr>
        <p:spPr>
          <a:xfrm>
            <a:off x="381000" y="1676400"/>
            <a:ext cx="8382000" cy="4462463"/>
          </a:xfrm>
        </p:spPr>
        <p:txBody>
          <a:bodyPr/>
          <a:lstStyle/>
          <a:p>
            <a:endParaRPr lang="en-US" sz="1000" smtClean="0"/>
          </a:p>
          <a:p>
            <a:r>
              <a:rPr lang="en-US" smtClean="0"/>
              <a:t>“I was on the site at 2 or 3 in the morning and it felt personalized. I don’t know, I felt like I was the only person the other person had to talk to and they took the time out.” (User)</a:t>
            </a:r>
          </a:p>
          <a:p>
            <a:endParaRPr lang="en-US" sz="1000" smtClean="0"/>
          </a:p>
        </p:txBody>
      </p:sp>
      <p:pic>
        <p:nvPicPr>
          <p:cNvPr id="27652" name="Picture 5" descr="C:\Users\hoode\Downloads\MP900438960.JPG"/>
          <p:cNvPicPr>
            <a:picLocks noChangeAspect="1" noChangeArrowheads="1"/>
          </p:cNvPicPr>
          <p:nvPr/>
        </p:nvPicPr>
        <p:blipFill>
          <a:blip r:embed="rId3" cstate="print"/>
          <a:srcRect/>
          <a:stretch>
            <a:fillRect/>
          </a:stretch>
        </p:blipFill>
        <p:spPr bwMode="auto">
          <a:xfrm>
            <a:off x="1219200" y="3352800"/>
            <a:ext cx="6553200" cy="2620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0" y="0"/>
            <a:ext cx="9144000" cy="6858000"/>
          </a:xfrm>
          <a:prstGeom prst="rect">
            <a:avLst/>
          </a:prstGeom>
          <a:solidFill>
            <a:srgbClr val="006699"/>
          </a:solidFill>
          <a:ln w="9525" algn="ctr">
            <a:solidFill>
              <a:schemeClr val="hlink"/>
            </a:solidFill>
            <a:round/>
            <a:headEnd/>
            <a:tailEnd/>
          </a:ln>
        </p:spPr>
        <p:txBody>
          <a:bodyPr wrap="none" lIns="0" tIns="0" rIns="0" bIns="0" anchor="ctr"/>
          <a:lstStyle/>
          <a:p>
            <a:endParaRPr lang="en-US"/>
          </a:p>
        </p:txBody>
      </p:sp>
      <p:pic>
        <p:nvPicPr>
          <p:cNvPr id="28675" name="Picture 4" descr="C:\Users\hoode\AppData\Local\Microsoft\Windows\Temporary Internet Files\Content.Outlook\S3YIQLXG\jpg\Chart2-1.jpg"/>
          <p:cNvPicPr>
            <a:picLocks noChangeAspect="1" noChangeArrowheads="1"/>
          </p:cNvPicPr>
          <p:nvPr/>
        </p:nvPicPr>
        <p:blipFill>
          <a:blip r:embed="rId3" cstate="print"/>
          <a:srcRect/>
          <a:stretch>
            <a:fillRect/>
          </a:stretch>
        </p:blipFill>
        <p:spPr bwMode="auto">
          <a:xfrm>
            <a:off x="0" y="1336675"/>
            <a:ext cx="9144000" cy="4184650"/>
          </a:xfrm>
          <a:prstGeom prst="rect">
            <a:avLst/>
          </a:prstGeom>
          <a:noFill/>
          <a:ln w="9525">
            <a:noFill/>
            <a:miter lim="800000"/>
            <a:headEnd/>
            <a:tailEnd/>
          </a:ln>
        </p:spPr>
      </p:pic>
      <p:sp>
        <p:nvSpPr>
          <p:cNvPr id="4" name="Title 1"/>
          <p:cNvSpPr>
            <a:spLocks noGrp="1"/>
          </p:cNvSpPr>
          <p:nvPr>
            <p:ph type="title"/>
          </p:nvPr>
        </p:nvSpPr>
        <p:spPr>
          <a:xfrm>
            <a:off x="434975" y="152400"/>
            <a:ext cx="6989763" cy="1284288"/>
          </a:xfrm>
        </p:spPr>
        <p:txBody>
          <a:bodyPr/>
          <a:lstStyle/>
          <a:p>
            <a:pPr>
              <a:defRPr/>
            </a:pPr>
            <a:r>
              <a:rPr lang="en-US" dirty="0" smtClean="0"/>
              <a:t>Mode for Developing Best Relationship:</a:t>
            </a:r>
            <a:br>
              <a:rPr lang="en-US" dirty="0" smtClean="0"/>
            </a:br>
            <a:r>
              <a:rPr lang="en-US" dirty="0" smtClean="0"/>
              <a:t>VR Users &amp; Librarians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0" y="0"/>
            <a:ext cx="9144000" cy="6858000"/>
          </a:xfrm>
          <a:prstGeom prst="rect">
            <a:avLst/>
          </a:prstGeom>
          <a:solidFill>
            <a:srgbClr val="006699"/>
          </a:solidFill>
          <a:ln w="9525" algn="ctr">
            <a:solidFill>
              <a:schemeClr val="hlink"/>
            </a:solidFill>
            <a:round/>
            <a:headEnd/>
            <a:tailEnd/>
          </a:ln>
        </p:spPr>
        <p:txBody>
          <a:bodyPr wrap="none" lIns="0" tIns="0" rIns="0" bIns="0" anchor="ctr"/>
          <a:lstStyle/>
          <a:p>
            <a:endParaRPr lang="en-US"/>
          </a:p>
        </p:txBody>
      </p:sp>
      <p:pic>
        <p:nvPicPr>
          <p:cNvPr id="29699" name="Picture 4" descr="C:\Users\hoode\AppData\Local\Microsoft\Windows\Temporary Internet Files\Content.Outlook\S3YIQLXG\jpg\Chart2-2.jpg"/>
          <p:cNvPicPr>
            <a:picLocks noChangeAspect="1" noChangeArrowheads="1"/>
          </p:cNvPicPr>
          <p:nvPr/>
        </p:nvPicPr>
        <p:blipFill>
          <a:blip r:embed="rId3" cstate="print"/>
          <a:srcRect/>
          <a:stretch>
            <a:fillRect/>
          </a:stretch>
        </p:blipFill>
        <p:spPr bwMode="auto">
          <a:xfrm>
            <a:off x="0" y="1395413"/>
            <a:ext cx="9144000" cy="4067175"/>
          </a:xfrm>
          <a:prstGeom prst="rect">
            <a:avLst/>
          </a:prstGeom>
          <a:noFill/>
          <a:ln w="9525">
            <a:noFill/>
            <a:miter lim="800000"/>
            <a:headEnd/>
            <a:tailEnd/>
          </a:ln>
        </p:spPr>
      </p:pic>
      <p:sp>
        <p:nvSpPr>
          <p:cNvPr id="4" name="Title 1"/>
          <p:cNvSpPr>
            <a:spLocks noGrp="1"/>
          </p:cNvSpPr>
          <p:nvPr>
            <p:ph type="title"/>
          </p:nvPr>
        </p:nvSpPr>
        <p:spPr>
          <a:xfrm>
            <a:off x="434975" y="152400"/>
            <a:ext cx="6989763" cy="1284288"/>
          </a:xfrm>
        </p:spPr>
        <p:txBody>
          <a:bodyPr/>
          <a:lstStyle/>
          <a:p>
            <a:pPr>
              <a:defRPr/>
            </a:pPr>
            <a:r>
              <a:rPr lang="en-US" dirty="0" smtClean="0"/>
              <a:t>Making Personal Connections:</a:t>
            </a:r>
            <a:br>
              <a:rPr lang="en-US" dirty="0" smtClean="0"/>
            </a:br>
            <a:r>
              <a:rPr lang="en-US" dirty="0" smtClean="0"/>
              <a:t>VR Librarians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Talkin</a:t>
            </a:r>
            <a:r>
              <a:rPr lang="en-US" dirty="0" smtClean="0"/>
              <a:t>’ bout Generational Differences:</a:t>
            </a:r>
            <a:br>
              <a:rPr lang="en-US" dirty="0" smtClean="0"/>
            </a:br>
            <a:r>
              <a:rPr lang="en-US" dirty="0" smtClean="0"/>
              <a:t>Positive Perceptions of VR </a:t>
            </a:r>
            <a:br>
              <a:rPr lang="en-US" dirty="0" smtClean="0"/>
            </a:br>
            <a:endParaRPr lang="en-US" dirty="0">
              <a:latin typeface="+mn-lt"/>
            </a:endParaRPr>
          </a:p>
        </p:txBody>
      </p:sp>
      <p:sp>
        <p:nvSpPr>
          <p:cNvPr id="30723" name="Content Placeholder 4"/>
          <p:cNvSpPr>
            <a:spLocks noGrp="1"/>
          </p:cNvSpPr>
          <p:nvPr>
            <p:ph idx="1"/>
          </p:nvPr>
        </p:nvSpPr>
        <p:spPr>
          <a:xfrm>
            <a:off x="679450" y="2133600"/>
            <a:ext cx="5416550" cy="3276600"/>
          </a:xfrm>
        </p:spPr>
        <p:txBody>
          <a:bodyPr/>
          <a:lstStyle/>
          <a:p>
            <a:r>
              <a:rPr lang="en-US" smtClean="0"/>
              <a:t>Baby Boomers &amp; Millennials:</a:t>
            </a:r>
          </a:p>
          <a:p>
            <a:pPr>
              <a:buFontTx/>
              <a:buChar char="•"/>
            </a:pPr>
            <a:r>
              <a:rPr lang="en-US" smtClean="0"/>
              <a:t>Appreciate quick, on-target responses</a:t>
            </a:r>
          </a:p>
          <a:p>
            <a:pPr>
              <a:buFontTx/>
              <a:buChar char="•"/>
            </a:pPr>
            <a:r>
              <a:rPr lang="en-US" smtClean="0"/>
              <a:t>Value those “who know their stuff”</a:t>
            </a:r>
          </a:p>
          <a:p>
            <a:pPr>
              <a:buFontTx/>
              <a:buChar char="•"/>
            </a:pPr>
            <a:r>
              <a:rPr lang="en-US" smtClean="0"/>
              <a:t>Convenience</a:t>
            </a:r>
          </a:p>
          <a:p>
            <a:pPr>
              <a:buFontTx/>
              <a:buChar char="•"/>
            </a:pPr>
            <a:r>
              <a:rPr lang="en-US" smtClean="0"/>
              <a:t>Appreciate personable &amp; friendly exchanges</a:t>
            </a:r>
          </a:p>
          <a:p>
            <a:pPr>
              <a:buFontTx/>
              <a:buChar char="•"/>
            </a:pPr>
            <a:r>
              <a:rPr lang="en-US" smtClean="0"/>
              <a:t>Would recommend to others</a:t>
            </a:r>
          </a:p>
          <a:p>
            <a:endParaRPr lang="en-US" smtClean="0"/>
          </a:p>
        </p:txBody>
      </p:sp>
      <p:pic>
        <p:nvPicPr>
          <p:cNvPr id="30724" name="Picture 5" descr="C:\Users\hoode\Downloads\MP900399187.JPG"/>
          <p:cNvPicPr>
            <a:picLocks noChangeAspect="1" noChangeArrowheads="1"/>
          </p:cNvPicPr>
          <p:nvPr/>
        </p:nvPicPr>
        <p:blipFill>
          <a:blip r:embed="rId3" cstate="print"/>
          <a:srcRect/>
          <a:stretch>
            <a:fillRect/>
          </a:stretch>
        </p:blipFill>
        <p:spPr bwMode="auto">
          <a:xfrm>
            <a:off x="6248400" y="1752600"/>
            <a:ext cx="2395538"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Positive Perceptions of VR: </a:t>
            </a:r>
            <a:br>
              <a:rPr lang="en-US" dirty="0" smtClean="0"/>
            </a:br>
            <a:r>
              <a:rPr lang="en-US" dirty="0" err="1" smtClean="0"/>
              <a:t>Millennials</a:t>
            </a:r>
            <a:endParaRPr lang="en-US" dirty="0"/>
          </a:p>
        </p:txBody>
      </p:sp>
      <p:sp>
        <p:nvSpPr>
          <p:cNvPr id="31747" name="Content Placeholder 2"/>
          <p:cNvSpPr>
            <a:spLocks noGrp="1"/>
          </p:cNvSpPr>
          <p:nvPr>
            <p:ph idx="1"/>
          </p:nvPr>
        </p:nvSpPr>
        <p:spPr/>
        <p:txBody>
          <a:bodyPr/>
          <a:lstStyle/>
          <a:p>
            <a:pPr>
              <a:buFontTx/>
              <a:buChar char="•"/>
            </a:pPr>
            <a:r>
              <a:rPr lang="en-US" smtClean="0"/>
              <a:t>Immediacy</a:t>
            </a:r>
          </a:p>
          <a:p>
            <a:pPr>
              <a:buFontTx/>
              <a:buChar char="•"/>
            </a:pPr>
            <a:r>
              <a:rPr lang="en-US" smtClean="0"/>
              <a:t>24/7 late-night &amp; weekend availability</a:t>
            </a:r>
          </a:p>
          <a:p>
            <a:pPr>
              <a:buFontTx/>
              <a:buChar char="•"/>
            </a:pPr>
            <a:r>
              <a:rPr lang="en-US" smtClean="0"/>
              <a:t>Convenience</a:t>
            </a:r>
          </a:p>
          <a:p>
            <a:pPr>
              <a:buFontTx/>
              <a:buChar char="•"/>
            </a:pPr>
            <a:r>
              <a:rPr lang="en-US" smtClean="0"/>
              <a:t>Co-browsing</a:t>
            </a:r>
          </a:p>
          <a:p>
            <a:pPr>
              <a:buFontTx/>
              <a:buChar char="•"/>
            </a:pPr>
            <a:r>
              <a:rPr lang="en-US" smtClean="0"/>
              <a:t>Personalized interfaces</a:t>
            </a:r>
          </a:p>
          <a:p>
            <a:pPr>
              <a:buFontTx/>
              <a:buChar char="•"/>
            </a:pPr>
            <a:r>
              <a:rPr lang="en-US" smtClean="0"/>
              <a:t>Would recommend VR</a:t>
            </a:r>
          </a:p>
          <a:p>
            <a:pPr>
              <a:buFontTx/>
              <a:buChar char="•"/>
            </a:pPr>
            <a:r>
              <a:rPr lang="en-US" smtClean="0"/>
              <a:t>Less intimidating than FtF reference</a:t>
            </a:r>
          </a:p>
          <a:p>
            <a:endParaRPr lang="en-US" smtClean="0"/>
          </a:p>
        </p:txBody>
      </p:sp>
      <p:pic>
        <p:nvPicPr>
          <p:cNvPr id="31748" name="Picture 5" descr="C:\Users\hoode\Downloads\MP900314193.JPG"/>
          <p:cNvPicPr>
            <a:picLocks noChangeAspect="1" noChangeArrowheads="1"/>
          </p:cNvPicPr>
          <p:nvPr/>
        </p:nvPicPr>
        <p:blipFill>
          <a:blip r:embed="rId3" cstate="print"/>
          <a:srcRect/>
          <a:stretch>
            <a:fillRect/>
          </a:stretch>
        </p:blipFill>
        <p:spPr bwMode="auto">
          <a:xfrm>
            <a:off x="4953000" y="2819400"/>
            <a:ext cx="3657600" cy="213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Why Millennials May Not Use VR</a:t>
            </a:r>
            <a:endParaRPr lang="en-US" dirty="0"/>
          </a:p>
        </p:txBody>
      </p:sp>
      <p:sp>
        <p:nvSpPr>
          <p:cNvPr id="32771" name="Content Placeholder 2"/>
          <p:cNvSpPr>
            <a:spLocks noGrp="1"/>
          </p:cNvSpPr>
          <p:nvPr>
            <p:ph sz="half" idx="1"/>
          </p:nvPr>
        </p:nvSpPr>
        <p:spPr>
          <a:xfrm>
            <a:off x="609600" y="1970088"/>
            <a:ext cx="4724400" cy="3821112"/>
          </a:xfrm>
        </p:spPr>
        <p:txBody>
          <a:bodyPr/>
          <a:lstStyle/>
          <a:p>
            <a:pPr marL="12700" indent="0">
              <a:buFontTx/>
              <a:buChar char="•"/>
            </a:pPr>
            <a:r>
              <a:rPr lang="en-US" sz="2100" smtClean="0"/>
              <a:t> Fear technology complicated</a:t>
            </a:r>
          </a:p>
          <a:p>
            <a:pPr marL="12700" indent="0">
              <a:buFontTx/>
              <a:buChar char="•"/>
            </a:pPr>
            <a:r>
              <a:rPr lang="en-US" sz="2100" smtClean="0"/>
              <a:t> Fear of annoying, overwhelming, or pestering </a:t>
            </a:r>
          </a:p>
          <a:p>
            <a:pPr marL="12700" indent="0">
              <a:buFontTx/>
              <a:buChar char="•"/>
            </a:pPr>
            <a:r>
              <a:rPr lang="en-US" sz="2100" smtClean="0"/>
              <a:t> Trust their own abilities</a:t>
            </a:r>
          </a:p>
          <a:p>
            <a:pPr marL="12700" indent="0">
              <a:buFontTx/>
              <a:buChar char="•"/>
            </a:pPr>
            <a:r>
              <a:rPr lang="en-US" sz="2100" smtClean="0"/>
              <a:t> Believe they don’t need assistance</a:t>
            </a:r>
          </a:p>
          <a:p>
            <a:pPr marL="12700" indent="0">
              <a:buFontTx/>
              <a:buChar char="•"/>
            </a:pPr>
            <a:r>
              <a:rPr lang="en-US" sz="2100" smtClean="0"/>
              <a:t> Don’t know it’s available!</a:t>
            </a:r>
          </a:p>
        </p:txBody>
      </p:sp>
      <p:pic>
        <p:nvPicPr>
          <p:cNvPr id="32772" name="Picture 4" descr="C:\Users\hoode\Downloads\MP900442208.JPG"/>
          <p:cNvPicPr>
            <a:picLocks noChangeAspect="1" noChangeArrowheads="1"/>
          </p:cNvPicPr>
          <p:nvPr/>
        </p:nvPicPr>
        <p:blipFill>
          <a:blip r:embed="rId3" cstate="print"/>
          <a:srcRect/>
          <a:stretch>
            <a:fillRect/>
          </a:stretch>
        </p:blipFill>
        <p:spPr bwMode="auto">
          <a:xfrm>
            <a:off x="5969000" y="1676400"/>
            <a:ext cx="28448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Fear It Is Too Complicated:</a:t>
            </a:r>
            <a:br>
              <a:rPr lang="en-US" dirty="0" smtClean="0"/>
            </a:br>
            <a:r>
              <a:rPr lang="en-US" dirty="0" smtClean="0"/>
              <a:t>Focus Group Interviews</a:t>
            </a:r>
            <a:endParaRPr lang="en-US" dirty="0"/>
          </a:p>
        </p:txBody>
      </p:sp>
      <p:sp>
        <p:nvSpPr>
          <p:cNvPr id="33795" name="Content Placeholder 5"/>
          <p:cNvSpPr>
            <a:spLocks noGrp="1"/>
          </p:cNvSpPr>
          <p:nvPr>
            <p:ph idx="1"/>
          </p:nvPr>
        </p:nvSpPr>
        <p:spPr>
          <a:xfrm>
            <a:off x="533400" y="2667000"/>
            <a:ext cx="4953000" cy="1828800"/>
          </a:xfrm>
        </p:spPr>
        <p:txBody>
          <a:bodyPr/>
          <a:lstStyle/>
          <a:p>
            <a:endParaRPr lang="en-US" sz="1000" smtClean="0"/>
          </a:p>
          <a:p>
            <a:r>
              <a:rPr lang="en-US" smtClean="0"/>
              <a:t>“I stray away from the library and the library’s online catalog.” </a:t>
            </a:r>
          </a:p>
          <a:p>
            <a:pPr lvl="1">
              <a:buFontTx/>
              <a:buNone/>
            </a:pPr>
            <a:r>
              <a:rPr lang="en-US" sz="1800" smtClean="0"/>
              <a:t>(Undergraduate Student)</a:t>
            </a:r>
          </a:p>
          <a:p>
            <a:endParaRPr lang="en-US" sz="1000" smtClean="0"/>
          </a:p>
        </p:txBody>
      </p:sp>
      <p:pic>
        <p:nvPicPr>
          <p:cNvPr id="33796" name="Picture 5" descr="C:\Users\hoode\Downloads\MP900427807.JPG"/>
          <p:cNvPicPr>
            <a:picLocks noChangeAspect="1" noChangeArrowheads="1"/>
          </p:cNvPicPr>
          <p:nvPr/>
        </p:nvPicPr>
        <p:blipFill>
          <a:blip r:embed="rId3" cstate="print"/>
          <a:srcRect/>
          <a:stretch>
            <a:fillRect/>
          </a:stretch>
        </p:blipFill>
        <p:spPr bwMode="auto">
          <a:xfrm>
            <a:off x="5715000" y="1676400"/>
            <a:ext cx="28956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Why Older Adults May Not Use VR</a:t>
            </a:r>
            <a:br>
              <a:rPr lang="en-US" dirty="0" smtClean="0"/>
            </a:br>
            <a:endParaRPr lang="en-US" dirty="0"/>
          </a:p>
        </p:txBody>
      </p:sp>
      <p:sp>
        <p:nvSpPr>
          <p:cNvPr id="34819" name="Content Placeholder 3"/>
          <p:cNvSpPr>
            <a:spLocks noGrp="1"/>
          </p:cNvSpPr>
          <p:nvPr>
            <p:ph sz="half" idx="1"/>
          </p:nvPr>
        </p:nvSpPr>
        <p:spPr>
          <a:xfrm>
            <a:off x="609600" y="1828800"/>
            <a:ext cx="5105400" cy="4310063"/>
          </a:xfrm>
        </p:spPr>
        <p:txBody>
          <a:bodyPr/>
          <a:lstStyle/>
          <a:p>
            <a:pPr marL="12700" indent="0">
              <a:buFontTx/>
              <a:buChar char="•"/>
            </a:pPr>
            <a:r>
              <a:rPr lang="en-US" sz="2100" smtClean="0"/>
              <a:t> Preference for FtF &amp; personal relationships</a:t>
            </a:r>
          </a:p>
          <a:p>
            <a:pPr marL="12700" indent="0">
              <a:buFontTx/>
              <a:buChar char="•"/>
            </a:pPr>
            <a:r>
              <a:rPr lang="en-US" sz="2100" smtClean="0"/>
              <a:t> Comfort with library &amp; find it convenient</a:t>
            </a:r>
          </a:p>
          <a:p>
            <a:pPr marL="12700" indent="0">
              <a:buFontTx/>
              <a:buChar char="•"/>
            </a:pPr>
            <a:r>
              <a:rPr lang="en-US" sz="2100" smtClean="0"/>
              <a:t> Lack experience with other reference methods</a:t>
            </a:r>
          </a:p>
          <a:p>
            <a:pPr marL="12700" indent="0">
              <a:buFontTx/>
              <a:buChar char="•"/>
            </a:pPr>
            <a:r>
              <a:rPr lang="en-US" sz="2100" smtClean="0"/>
              <a:t> Lack of computer skills &amp; slow typing speed</a:t>
            </a:r>
          </a:p>
          <a:p>
            <a:pPr marL="12700" indent="0">
              <a:buFontTx/>
              <a:buChar char="•"/>
            </a:pPr>
            <a:r>
              <a:rPr lang="en-US" sz="2100" smtClean="0"/>
              <a:t> Don’t know it’s available!</a:t>
            </a:r>
          </a:p>
        </p:txBody>
      </p:sp>
      <p:pic>
        <p:nvPicPr>
          <p:cNvPr id="34820" name="Picture 4" descr="C:\Users\hoode\Downloads\MP900409002.JPG"/>
          <p:cNvPicPr>
            <a:picLocks noChangeAspect="1" noChangeArrowheads="1"/>
          </p:cNvPicPr>
          <p:nvPr/>
        </p:nvPicPr>
        <p:blipFill>
          <a:blip r:embed="rId3" cstate="print"/>
          <a:srcRect/>
          <a:stretch>
            <a:fillRect/>
          </a:stretch>
        </p:blipFill>
        <p:spPr bwMode="auto">
          <a:xfrm>
            <a:off x="5908675" y="1676400"/>
            <a:ext cx="2701925"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Intergenerational Recommendations</a:t>
            </a:r>
            <a:endParaRPr lang="en-US" dirty="0"/>
          </a:p>
        </p:txBody>
      </p:sp>
      <p:sp>
        <p:nvSpPr>
          <p:cNvPr id="35843" name="Content Placeholder 5"/>
          <p:cNvSpPr>
            <a:spLocks noGrp="1"/>
          </p:cNvSpPr>
          <p:nvPr>
            <p:ph idx="1"/>
          </p:nvPr>
        </p:nvSpPr>
        <p:spPr>
          <a:xfrm>
            <a:off x="457200" y="1905000"/>
            <a:ext cx="5181600" cy="4202113"/>
          </a:xfrm>
        </p:spPr>
        <p:txBody>
          <a:bodyPr/>
          <a:lstStyle/>
          <a:p>
            <a:pPr>
              <a:buFontTx/>
              <a:buChar char="•"/>
            </a:pPr>
            <a:r>
              <a:rPr lang="en-US" smtClean="0"/>
              <a:t>Promote VR by marketing &amp; word-of-mouth</a:t>
            </a:r>
          </a:p>
          <a:p>
            <a:pPr>
              <a:buFontTx/>
              <a:buChar char="•"/>
            </a:pPr>
            <a:r>
              <a:rPr lang="en-US" smtClean="0"/>
              <a:t>Reassure teens that questions are welcome</a:t>
            </a:r>
          </a:p>
          <a:p>
            <a:pPr>
              <a:buFontTx/>
              <a:buChar char="•"/>
            </a:pPr>
            <a:r>
              <a:rPr lang="en-US" smtClean="0"/>
              <a:t>Involve users in VR development</a:t>
            </a:r>
          </a:p>
          <a:p>
            <a:pPr>
              <a:buFontTx/>
              <a:buChar char="•"/>
            </a:pPr>
            <a:r>
              <a:rPr lang="en-US" smtClean="0"/>
              <a:t>Encourage users to enter library phone numbers in cell phones for quick reference help</a:t>
            </a:r>
          </a:p>
        </p:txBody>
      </p:sp>
      <p:pic>
        <p:nvPicPr>
          <p:cNvPr id="35844" name="Picture 4" descr="C:\Users\hoode\Downloads\MP900444081.JPG"/>
          <p:cNvPicPr>
            <a:picLocks noChangeAspect="1" noChangeArrowheads="1"/>
          </p:cNvPicPr>
          <p:nvPr/>
        </p:nvPicPr>
        <p:blipFill>
          <a:blip r:embed="rId3" cstate="print"/>
          <a:srcRect/>
          <a:stretch>
            <a:fillRect/>
          </a:stretch>
        </p:blipFill>
        <p:spPr bwMode="auto">
          <a:xfrm>
            <a:off x="5867400" y="1828800"/>
            <a:ext cx="2805113"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Critical Incident Technique (CIT)</a:t>
            </a:r>
            <a:endParaRPr lang="en-US" dirty="0"/>
          </a:p>
        </p:txBody>
      </p:sp>
      <p:sp>
        <p:nvSpPr>
          <p:cNvPr id="36867" name="Content Placeholder 2"/>
          <p:cNvSpPr>
            <a:spLocks noGrp="1"/>
          </p:cNvSpPr>
          <p:nvPr>
            <p:ph idx="1"/>
          </p:nvPr>
        </p:nvSpPr>
        <p:spPr>
          <a:xfrm>
            <a:off x="720725" y="2241550"/>
            <a:ext cx="4994275" cy="3092450"/>
          </a:xfrm>
        </p:spPr>
        <p:txBody>
          <a:bodyPr/>
          <a:lstStyle/>
          <a:p>
            <a:pPr eaLnBrk="1" hangingPunct="1">
              <a:buFontTx/>
              <a:buChar char="•"/>
            </a:pPr>
            <a:r>
              <a:rPr lang="en-US" smtClean="0"/>
              <a:t>Flanagan (1954)</a:t>
            </a:r>
          </a:p>
          <a:p>
            <a:pPr eaLnBrk="1" hangingPunct="1">
              <a:buFontTx/>
              <a:buChar char="•"/>
            </a:pPr>
            <a:r>
              <a:rPr lang="en-US" smtClean="0"/>
              <a:t>Qualitative technique</a:t>
            </a:r>
          </a:p>
          <a:p>
            <a:pPr eaLnBrk="1" hangingPunct="1">
              <a:buFontTx/>
              <a:buChar char="•"/>
            </a:pPr>
            <a:r>
              <a:rPr lang="en-US" smtClean="0"/>
              <a:t>Focuses on </a:t>
            </a:r>
            <a:r>
              <a:rPr lang="en-US" smtClean="0">
                <a:solidFill>
                  <a:schemeClr val="accent2"/>
                </a:solidFill>
              </a:rPr>
              <a:t>most memorable</a:t>
            </a:r>
            <a:r>
              <a:rPr lang="en-US" smtClean="0"/>
              <a:t> event/experience</a:t>
            </a:r>
          </a:p>
          <a:p>
            <a:pPr eaLnBrk="1" hangingPunct="1">
              <a:buFontTx/>
              <a:buChar char="•"/>
            </a:pPr>
            <a:r>
              <a:rPr lang="en-US" smtClean="0"/>
              <a:t>Allows categories or themes to </a:t>
            </a:r>
            <a:r>
              <a:rPr lang="en-US" smtClean="0">
                <a:solidFill>
                  <a:schemeClr val="accent2"/>
                </a:solidFill>
              </a:rPr>
              <a:t>emerge</a:t>
            </a:r>
            <a:r>
              <a:rPr lang="en-US" smtClean="0"/>
              <a:t> rather than be </a:t>
            </a:r>
            <a:r>
              <a:rPr lang="en-US" smtClean="0">
                <a:solidFill>
                  <a:schemeClr val="accent2"/>
                </a:solidFill>
              </a:rPr>
              <a:t>imposed</a:t>
            </a:r>
            <a:endParaRPr lang="en-US" smtClean="0"/>
          </a:p>
          <a:p>
            <a:endParaRPr lang="en-US" smtClean="0"/>
          </a:p>
        </p:txBody>
      </p:sp>
      <p:pic>
        <p:nvPicPr>
          <p:cNvPr id="36868" name="Picture 5" descr="\\oclc\data\OCLCResearch\Dublin\Home\hoode\My Documents\My Pictures\Microsoft Clip Organizer\00422534.jpg"/>
          <p:cNvPicPr>
            <a:picLocks noChangeAspect="1" noChangeArrowheads="1"/>
          </p:cNvPicPr>
          <p:nvPr/>
        </p:nvPicPr>
        <p:blipFill>
          <a:blip r:embed="rId3" cstate="print"/>
          <a:srcRect/>
          <a:stretch>
            <a:fillRect/>
          </a:stretch>
        </p:blipFill>
        <p:spPr bwMode="auto">
          <a:xfrm>
            <a:off x="5181600" y="2057400"/>
            <a:ext cx="37084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381000" y="1676400"/>
            <a:ext cx="7702550" cy="4876800"/>
          </a:xfrm>
        </p:spPr>
        <p:txBody>
          <a:bodyPr lIns="91440" tIns="45720" rIns="91440" bIns="45720"/>
          <a:lstStyle/>
          <a:p>
            <a:pPr marL="812800" indent="-812800" eaLnBrk="1" hangingPunct="1">
              <a:lnSpc>
                <a:spcPct val="110000"/>
              </a:lnSpc>
            </a:pPr>
            <a:r>
              <a:rPr lang="en-US" sz="1800" smtClean="0"/>
              <a:t>Funded by IMLS, OCLC, &amp; Rutgers University </a:t>
            </a:r>
          </a:p>
          <a:p>
            <a:pPr marL="812800" indent="-812800" eaLnBrk="1" hangingPunct="1">
              <a:lnSpc>
                <a:spcPct val="110000"/>
              </a:lnSpc>
            </a:pPr>
            <a:r>
              <a:rPr lang="en-US" sz="1800" smtClean="0"/>
              <a:t>Four phases:</a:t>
            </a:r>
          </a:p>
          <a:p>
            <a:pPr marL="1168400" lvl="1" indent="-711200" eaLnBrk="1" hangingPunct="1">
              <a:lnSpc>
                <a:spcPct val="90000"/>
              </a:lnSpc>
              <a:buFont typeface="Times" pitchFamily="18" charset="0"/>
              <a:buNone/>
            </a:pPr>
            <a:r>
              <a:rPr lang="en-US" sz="1800" smtClean="0"/>
              <a:t>Focus group interviews	</a:t>
            </a:r>
          </a:p>
          <a:p>
            <a:pPr marL="1168400" lvl="1" indent="-711200" eaLnBrk="1" hangingPunct="1">
              <a:lnSpc>
                <a:spcPct val="90000"/>
              </a:lnSpc>
              <a:buFont typeface="Times" pitchFamily="18" charset="0"/>
              <a:buNone/>
            </a:pPr>
            <a:r>
              <a:rPr lang="en-US" sz="1800" smtClean="0"/>
              <a:t>Analysis of 850 QuestionPoint live chat transcripts</a:t>
            </a:r>
          </a:p>
          <a:p>
            <a:pPr marL="1168400" lvl="1" indent="-711200" eaLnBrk="1" hangingPunct="1">
              <a:lnSpc>
                <a:spcPct val="90000"/>
              </a:lnSpc>
              <a:buFont typeface="Times" pitchFamily="18" charset="0"/>
              <a:buNone/>
            </a:pPr>
            <a:r>
              <a:rPr lang="en-US" sz="1800" smtClean="0"/>
              <a:t>Online surveys</a:t>
            </a:r>
          </a:p>
          <a:p>
            <a:pPr marL="1524000" lvl="2" indent="-609600" eaLnBrk="1" hangingPunct="1">
              <a:lnSpc>
                <a:spcPct val="90000"/>
              </a:lnSpc>
              <a:buFontTx/>
              <a:buNone/>
            </a:pPr>
            <a:r>
              <a:rPr lang="en-US" sz="1800" smtClean="0"/>
              <a:t>	137 VRS Users</a:t>
            </a:r>
            <a:endParaRPr lang="en-US" sz="1800" smtClean="0">
              <a:ea typeface="ＭＳ Ｐゴシック" pitchFamily="34" charset="-128"/>
            </a:endParaRPr>
          </a:p>
          <a:p>
            <a:pPr marL="1524000" lvl="2" indent="-609600" eaLnBrk="1" hangingPunct="1">
              <a:lnSpc>
                <a:spcPct val="90000"/>
              </a:lnSpc>
              <a:buFontTx/>
              <a:buNone/>
            </a:pPr>
            <a:r>
              <a:rPr lang="en-US" sz="1800" smtClean="0">
                <a:ea typeface="ＭＳ Ｐゴシック" pitchFamily="34" charset="-128"/>
              </a:rPr>
              <a:t>	175 VRS Librarians</a:t>
            </a:r>
          </a:p>
          <a:p>
            <a:pPr marL="1524000" lvl="2" indent="-609600" eaLnBrk="1" hangingPunct="1">
              <a:lnSpc>
                <a:spcPct val="90000"/>
              </a:lnSpc>
              <a:buFont typeface="Times" pitchFamily="18" charset="0"/>
              <a:buNone/>
            </a:pPr>
            <a:r>
              <a:rPr lang="en-US" sz="1800" smtClean="0"/>
              <a:t>	184 VRS Non-users</a:t>
            </a:r>
          </a:p>
          <a:p>
            <a:pPr marL="1168400" lvl="1" indent="-711200" eaLnBrk="1" hangingPunct="1">
              <a:lnSpc>
                <a:spcPct val="90000"/>
              </a:lnSpc>
              <a:buFont typeface="Times" pitchFamily="18" charset="0"/>
              <a:buNone/>
            </a:pPr>
            <a:r>
              <a:rPr lang="en-US" sz="1800" smtClean="0"/>
              <a:t>Telephone interviews</a:t>
            </a:r>
          </a:p>
          <a:p>
            <a:pPr marL="1168400" lvl="1" indent="-711200" eaLnBrk="1" hangingPunct="1">
              <a:lnSpc>
                <a:spcPct val="90000"/>
              </a:lnSpc>
              <a:buFont typeface="Times" pitchFamily="18" charset="0"/>
              <a:buNone/>
            </a:pPr>
            <a:r>
              <a:rPr lang="en-US" sz="1800" smtClean="0"/>
              <a:t>	    76 VRS Users </a:t>
            </a:r>
          </a:p>
          <a:p>
            <a:pPr marL="1168400" lvl="1" indent="-711200" eaLnBrk="1" hangingPunct="1">
              <a:lnSpc>
                <a:spcPct val="90000"/>
              </a:lnSpc>
              <a:buFont typeface="Times" pitchFamily="18" charset="0"/>
              <a:buNone/>
            </a:pPr>
            <a:r>
              <a:rPr lang="en-US" sz="1800" smtClean="0">
                <a:solidFill>
                  <a:srgbClr val="CC3300"/>
                </a:solidFill>
                <a:ea typeface="ＭＳ Ｐゴシック" pitchFamily="34" charset="-128"/>
              </a:rPr>
              <a:t>	    </a:t>
            </a:r>
            <a:r>
              <a:rPr lang="en-US" sz="1800" smtClean="0">
                <a:ea typeface="ＭＳ Ｐゴシック" pitchFamily="34" charset="-128"/>
              </a:rPr>
              <a:t>100 VRS Librarians</a:t>
            </a:r>
            <a:endParaRPr lang="en-US" sz="1800" smtClean="0"/>
          </a:p>
          <a:p>
            <a:pPr marL="1168400" lvl="1" indent="-711200" eaLnBrk="1" hangingPunct="1">
              <a:lnSpc>
                <a:spcPct val="90000"/>
              </a:lnSpc>
              <a:buFont typeface="Times" pitchFamily="18" charset="0"/>
              <a:buNone/>
            </a:pPr>
            <a:r>
              <a:rPr lang="en-US" sz="1800" smtClean="0"/>
              <a:t>	    107 VRS Non-users</a:t>
            </a:r>
          </a:p>
          <a:p>
            <a:pPr marL="1168400" lvl="1" indent="-711200" eaLnBrk="1" hangingPunct="1">
              <a:lnSpc>
                <a:spcPct val="90000"/>
              </a:lnSpc>
              <a:buFont typeface="Times" pitchFamily="18" charset="0"/>
              <a:buNone/>
            </a:pPr>
            <a:r>
              <a:rPr lang="en-US" smtClean="0"/>
              <a:t>	</a:t>
            </a:r>
          </a:p>
          <a:p>
            <a:pPr marL="1168400" lvl="1" indent="-711200" eaLnBrk="1" hangingPunct="1">
              <a:lnSpc>
                <a:spcPct val="90000"/>
              </a:lnSpc>
              <a:buFont typeface="Times" pitchFamily="18" charset="0"/>
              <a:buNone/>
            </a:pPr>
            <a:r>
              <a:rPr lang="en-US" sz="1700" smtClean="0"/>
              <a:t>	</a:t>
            </a:r>
          </a:p>
        </p:txBody>
      </p:sp>
      <p:sp>
        <p:nvSpPr>
          <p:cNvPr id="7" name="Title 6"/>
          <p:cNvSpPr>
            <a:spLocks noGrp="1"/>
          </p:cNvSpPr>
          <p:nvPr>
            <p:ph type="title"/>
          </p:nvPr>
        </p:nvSpPr>
        <p:spPr>
          <a:xfrm>
            <a:off x="304800" y="315913"/>
            <a:ext cx="7261225" cy="1284287"/>
          </a:xfrm>
        </p:spPr>
        <p:txBody>
          <a:bodyPr/>
          <a:lstStyle/>
          <a:p>
            <a:pPr>
              <a:defRPr/>
            </a:pPr>
            <a:r>
              <a:rPr lang="en-US" sz="2400" dirty="0" smtClean="0">
                <a:latin typeface="+mn-lt"/>
              </a:rPr>
              <a:t>Seeking Synchronicity: </a:t>
            </a:r>
            <a:br>
              <a:rPr lang="en-US" sz="2400" dirty="0" smtClean="0">
                <a:latin typeface="+mn-lt"/>
              </a:rPr>
            </a:br>
            <a:r>
              <a:rPr lang="en-US" sz="2400" dirty="0" smtClean="0">
                <a:latin typeface="+mn-lt"/>
              </a:rPr>
              <a:t>Evaluating Virtual Reference Services from User, </a:t>
            </a:r>
            <a:br>
              <a:rPr lang="en-US" sz="2400" dirty="0" smtClean="0">
                <a:latin typeface="+mn-lt"/>
              </a:rPr>
            </a:br>
            <a:r>
              <a:rPr lang="en-US" sz="2400" dirty="0" smtClean="0">
                <a:latin typeface="+mn-lt"/>
              </a:rPr>
              <a:t>Non-User, &amp; Librarian Perspectives</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Critical Incident Technique (CIT)</a:t>
            </a:r>
            <a:br>
              <a:rPr lang="en-US" dirty="0" smtClean="0"/>
            </a:br>
            <a:r>
              <a:rPr lang="en-US" dirty="0" smtClean="0"/>
              <a:t> VR Users’ &amp; Librarians’ Questions</a:t>
            </a:r>
            <a:endParaRPr lang="en-US" dirty="0"/>
          </a:p>
        </p:txBody>
      </p:sp>
      <p:sp>
        <p:nvSpPr>
          <p:cNvPr id="37891" name="Content Placeholder 2"/>
          <p:cNvSpPr>
            <a:spLocks noGrp="1"/>
          </p:cNvSpPr>
          <p:nvPr>
            <p:ph idx="1"/>
          </p:nvPr>
        </p:nvSpPr>
        <p:spPr>
          <a:xfrm>
            <a:off x="720725" y="1936750"/>
            <a:ext cx="4613275" cy="4202113"/>
          </a:xfrm>
        </p:spPr>
        <p:txBody>
          <a:bodyPr/>
          <a:lstStyle/>
          <a:p>
            <a:pPr eaLnBrk="1" hangingPunct="1">
              <a:buFontTx/>
              <a:buChar char="•"/>
            </a:pPr>
            <a:r>
              <a:rPr lang="en-US" smtClean="0"/>
              <a:t>Remember 1 specific</a:t>
            </a:r>
            <a:r>
              <a:rPr lang="en-US" i="1" smtClean="0"/>
              <a:t> successful </a:t>
            </a:r>
            <a:r>
              <a:rPr lang="en-US" smtClean="0"/>
              <a:t>VRS interaction</a:t>
            </a:r>
          </a:p>
          <a:p>
            <a:pPr eaLnBrk="1" hangingPunct="1">
              <a:buFontTx/>
              <a:buChar char="•"/>
            </a:pPr>
            <a:r>
              <a:rPr lang="en-US" smtClean="0"/>
              <a:t>Remember 1 specific </a:t>
            </a:r>
            <a:r>
              <a:rPr lang="en-US" i="1" smtClean="0"/>
              <a:t>unsuccessful </a:t>
            </a:r>
            <a:r>
              <a:rPr lang="en-US" smtClean="0"/>
              <a:t>VRS</a:t>
            </a:r>
            <a:r>
              <a:rPr lang="en-US" i="1" smtClean="0"/>
              <a:t> </a:t>
            </a:r>
            <a:r>
              <a:rPr lang="en-US" smtClean="0"/>
              <a:t>interaction</a:t>
            </a:r>
          </a:p>
          <a:p>
            <a:pPr eaLnBrk="1" hangingPunct="1">
              <a:buFontTx/>
              <a:buChar char="•"/>
            </a:pPr>
            <a:r>
              <a:rPr lang="en-US" smtClean="0"/>
              <a:t>Describe each interaction</a:t>
            </a:r>
          </a:p>
          <a:p>
            <a:pPr eaLnBrk="1" hangingPunct="1">
              <a:buFontTx/>
              <a:buChar char="•"/>
            </a:pPr>
            <a:r>
              <a:rPr lang="en-US" smtClean="0"/>
              <a:t>Identify factors that made interactions successful or unsuccessful</a:t>
            </a:r>
          </a:p>
          <a:p>
            <a:endParaRPr lang="en-US" smtClean="0"/>
          </a:p>
        </p:txBody>
      </p:sp>
      <p:pic>
        <p:nvPicPr>
          <p:cNvPr id="37892" name="Picture 4" descr="C:\Users\hoode\Downloads\MP900422389.JPG"/>
          <p:cNvPicPr>
            <a:picLocks noChangeAspect="1" noChangeArrowheads="1"/>
          </p:cNvPicPr>
          <p:nvPr/>
        </p:nvPicPr>
        <p:blipFill>
          <a:blip r:embed="rId3" cstate="print"/>
          <a:srcRect/>
          <a:stretch>
            <a:fillRect/>
          </a:stretch>
        </p:blipFill>
        <p:spPr bwMode="auto">
          <a:xfrm>
            <a:off x="5791200" y="1752600"/>
            <a:ext cx="28194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What’s Effective:</a:t>
            </a:r>
            <a:br>
              <a:rPr lang="en-US" dirty="0" smtClean="0"/>
            </a:br>
            <a:r>
              <a:rPr lang="en-US" dirty="0" smtClean="0"/>
              <a:t>VR Users Value</a:t>
            </a:r>
            <a:endParaRPr lang="en-US" dirty="0"/>
          </a:p>
        </p:txBody>
      </p:sp>
      <p:sp>
        <p:nvSpPr>
          <p:cNvPr id="38915" name="Content Placeholder 2"/>
          <p:cNvSpPr>
            <a:spLocks noGrp="1"/>
          </p:cNvSpPr>
          <p:nvPr>
            <p:ph idx="1"/>
          </p:nvPr>
        </p:nvSpPr>
        <p:spPr/>
        <p:txBody>
          <a:bodyPr/>
          <a:lstStyle/>
          <a:p>
            <a:pPr>
              <a:buFontTx/>
              <a:buChar char="•"/>
            </a:pPr>
            <a:r>
              <a:rPr lang="en-US" smtClean="0"/>
              <a:t>Knowledge and accuracy of answers/information</a:t>
            </a:r>
          </a:p>
          <a:p>
            <a:pPr>
              <a:buFontTx/>
              <a:buChar char="•"/>
            </a:pPr>
            <a:r>
              <a:rPr lang="en-US" smtClean="0"/>
              <a:t>Positive attitude</a:t>
            </a:r>
          </a:p>
          <a:p>
            <a:pPr>
              <a:buFontTx/>
              <a:buChar char="•"/>
            </a:pPr>
            <a:r>
              <a:rPr lang="en-US" smtClean="0"/>
              <a:t>Communication skills</a:t>
            </a:r>
          </a:p>
        </p:txBody>
      </p:sp>
      <p:pic>
        <p:nvPicPr>
          <p:cNvPr id="38916" name="Picture 5" descr="\\oclc\data\OCLCResearch\Dublin\Home\hoode\My Documents\My Pictures\Microsoft Clip Organizer\j0409073.jpg"/>
          <p:cNvPicPr>
            <a:picLocks noChangeAspect="1" noChangeArrowheads="1"/>
          </p:cNvPicPr>
          <p:nvPr/>
        </p:nvPicPr>
        <p:blipFill>
          <a:blip r:embed="rId3" cstate="print"/>
          <a:srcRect/>
          <a:stretch>
            <a:fillRect/>
          </a:stretch>
        </p:blipFill>
        <p:spPr bwMode="auto">
          <a:xfrm>
            <a:off x="4495800" y="2622550"/>
            <a:ext cx="4238625" cy="3387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5" y="147638"/>
            <a:ext cx="7337425" cy="1284287"/>
          </a:xfrm>
        </p:spPr>
        <p:txBody>
          <a:bodyPr/>
          <a:lstStyle/>
          <a:p>
            <a:pPr>
              <a:defRPr/>
            </a:pPr>
            <a:r>
              <a:rPr lang="en-US" dirty="0" smtClean="0"/>
              <a:t>What’s Effective: </a:t>
            </a:r>
            <a:br>
              <a:rPr lang="en-US" dirty="0" smtClean="0"/>
            </a:br>
            <a:r>
              <a:rPr lang="en-US" dirty="0" smtClean="0"/>
              <a:t>VR Librarians Value </a:t>
            </a:r>
            <a:endParaRPr lang="en-US" dirty="0"/>
          </a:p>
        </p:txBody>
      </p:sp>
      <p:sp>
        <p:nvSpPr>
          <p:cNvPr id="39939" name="Content Placeholder 3"/>
          <p:cNvSpPr>
            <a:spLocks noGrp="1"/>
          </p:cNvSpPr>
          <p:nvPr>
            <p:ph sz="half" idx="1"/>
          </p:nvPr>
        </p:nvSpPr>
        <p:spPr>
          <a:xfrm>
            <a:off x="533400" y="1752600"/>
            <a:ext cx="7696200" cy="4202113"/>
          </a:xfrm>
        </p:spPr>
        <p:txBody>
          <a:bodyPr/>
          <a:lstStyle/>
          <a:p>
            <a:pPr marL="12700" indent="0"/>
            <a:r>
              <a:rPr lang="en-US" sz="2300" smtClean="0"/>
              <a:t>Relationships with VR Users Who:</a:t>
            </a:r>
          </a:p>
          <a:p>
            <a:pPr marL="12700" indent="0">
              <a:buFontTx/>
              <a:buChar char="•"/>
            </a:pPr>
            <a:r>
              <a:rPr lang="en-US" sz="2100" smtClean="0"/>
              <a:t> Approach with willingness to explain needs openly</a:t>
            </a:r>
          </a:p>
          <a:p>
            <a:pPr marL="12700" indent="0">
              <a:buFontTx/>
              <a:buChar char="•"/>
            </a:pPr>
            <a:r>
              <a:rPr lang="en-US" sz="2100" smtClean="0"/>
              <a:t> Are agreeable to receiving help</a:t>
            </a:r>
          </a:p>
          <a:p>
            <a:pPr marL="12700" indent="0">
              <a:buFontTx/>
              <a:buChar char="•"/>
            </a:pPr>
            <a:r>
              <a:rPr lang="en-US" sz="2100" smtClean="0"/>
              <a:t> Demonstrate ordinary politeness &amp; common courtesy (e.g., use please &amp; thank you)</a:t>
            </a:r>
          </a:p>
          <a:p>
            <a:pPr marL="12700" indent="0">
              <a:buFontTx/>
              <a:buChar char="•"/>
            </a:pPr>
            <a:r>
              <a:rPr lang="en-US" sz="2100" smtClean="0"/>
              <a:t> Admit lack of knowledge</a:t>
            </a:r>
          </a:p>
        </p:txBody>
      </p:sp>
      <p:pic>
        <p:nvPicPr>
          <p:cNvPr id="39940" name="Picture 4" descr="C:\Users\hoode\Downloads\MP900406569.JPG"/>
          <p:cNvPicPr>
            <a:picLocks noChangeAspect="1" noChangeArrowheads="1"/>
          </p:cNvPicPr>
          <p:nvPr/>
        </p:nvPicPr>
        <p:blipFill>
          <a:blip r:embed="rId3" cstate="print"/>
          <a:srcRect/>
          <a:stretch>
            <a:fillRect/>
          </a:stretch>
        </p:blipFill>
        <p:spPr bwMode="auto">
          <a:xfrm>
            <a:off x="5867400" y="3810000"/>
            <a:ext cx="276225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4975" y="147638"/>
            <a:ext cx="7566025" cy="1284287"/>
          </a:xfrm>
        </p:spPr>
        <p:txBody>
          <a:bodyPr/>
          <a:lstStyle/>
          <a:p>
            <a:pPr>
              <a:defRPr/>
            </a:pPr>
            <a:r>
              <a:rPr lang="en-US" dirty="0" smtClean="0"/>
              <a:t>What’s Effective: </a:t>
            </a:r>
            <a:br>
              <a:rPr lang="en-US" dirty="0" smtClean="0"/>
            </a:br>
            <a:r>
              <a:rPr lang="en-US" dirty="0" smtClean="0"/>
              <a:t>VR Users Value</a:t>
            </a:r>
            <a:endParaRPr lang="en-US" dirty="0"/>
          </a:p>
        </p:txBody>
      </p:sp>
      <p:sp>
        <p:nvSpPr>
          <p:cNvPr id="40963" name="Content Placeholder 5"/>
          <p:cNvSpPr>
            <a:spLocks noGrp="1"/>
          </p:cNvSpPr>
          <p:nvPr>
            <p:ph idx="1"/>
          </p:nvPr>
        </p:nvSpPr>
        <p:spPr>
          <a:xfrm>
            <a:off x="533400" y="1600200"/>
            <a:ext cx="6019800" cy="4724400"/>
          </a:xfrm>
        </p:spPr>
        <p:txBody>
          <a:bodyPr/>
          <a:lstStyle/>
          <a:p>
            <a:r>
              <a:rPr lang="en-US" sz="2400" smtClean="0"/>
              <a:t>Relationships with VR Librarians </a:t>
            </a:r>
            <a:r>
              <a:rPr lang="en-US" sz="2300" smtClean="0"/>
              <a:t>Who:</a:t>
            </a:r>
          </a:p>
          <a:p>
            <a:pPr>
              <a:buFontTx/>
              <a:buChar char="•"/>
            </a:pPr>
            <a:r>
              <a:rPr lang="en-US" smtClean="0"/>
              <a:t>Offer opinions/advice</a:t>
            </a:r>
          </a:p>
          <a:p>
            <a:pPr>
              <a:buFontTx/>
              <a:buChar char="•"/>
            </a:pPr>
            <a:r>
              <a:rPr lang="en-US" smtClean="0"/>
              <a:t>Explain search strategy</a:t>
            </a:r>
          </a:p>
          <a:p>
            <a:pPr>
              <a:buFontTx/>
              <a:buChar char="•"/>
            </a:pPr>
            <a:r>
              <a:rPr lang="en-US" smtClean="0"/>
              <a:t>Are less formal (e.g., use chat speak)</a:t>
            </a:r>
          </a:p>
          <a:p>
            <a:pPr>
              <a:buFontTx/>
              <a:buChar char="•"/>
            </a:pPr>
            <a:r>
              <a:rPr lang="en-US" smtClean="0"/>
              <a:t>Encourage users during reference encounter</a:t>
            </a:r>
          </a:p>
          <a:p>
            <a:pPr>
              <a:buFontTx/>
              <a:buChar char="•"/>
            </a:pPr>
            <a:r>
              <a:rPr lang="en-US" smtClean="0"/>
              <a:t>Use personal greetings</a:t>
            </a:r>
          </a:p>
          <a:p>
            <a:pPr>
              <a:buFontTx/>
              <a:buChar char="•"/>
            </a:pPr>
            <a:r>
              <a:rPr lang="en-US" smtClean="0"/>
              <a:t>Let users know when search will take time</a:t>
            </a:r>
          </a:p>
          <a:p>
            <a:pPr>
              <a:buFontTx/>
              <a:buChar char="•"/>
            </a:pPr>
            <a:r>
              <a:rPr lang="en-US" smtClean="0"/>
              <a:t>Warn users before signing off/disconnecting</a:t>
            </a:r>
          </a:p>
        </p:txBody>
      </p:sp>
      <p:pic>
        <p:nvPicPr>
          <p:cNvPr id="40964" name="Picture 5" descr="C:\Users\hoode\Downloads\MP900430959.JPG"/>
          <p:cNvPicPr>
            <a:picLocks noChangeAspect="1" noChangeArrowheads="1"/>
          </p:cNvPicPr>
          <p:nvPr/>
        </p:nvPicPr>
        <p:blipFill>
          <a:blip r:embed="rId3" cstate="print"/>
          <a:srcRect l="12524" r="12967" b="7547"/>
          <a:stretch>
            <a:fillRect/>
          </a:stretch>
        </p:blipFill>
        <p:spPr bwMode="auto">
          <a:xfrm>
            <a:off x="6705600" y="1905000"/>
            <a:ext cx="22098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What’s Not Effective:</a:t>
            </a:r>
            <a:br>
              <a:rPr lang="en-US" dirty="0" smtClean="0"/>
            </a:br>
            <a:r>
              <a:rPr lang="en-US" dirty="0" smtClean="0"/>
              <a:t>VR Librarians Speak</a:t>
            </a:r>
            <a:endParaRPr lang="en-US" dirty="0"/>
          </a:p>
        </p:txBody>
      </p:sp>
      <p:sp>
        <p:nvSpPr>
          <p:cNvPr id="41987" name="Content Placeholder 2"/>
          <p:cNvSpPr>
            <a:spLocks noGrp="1"/>
          </p:cNvSpPr>
          <p:nvPr>
            <p:ph idx="1"/>
          </p:nvPr>
        </p:nvSpPr>
        <p:spPr/>
        <p:txBody>
          <a:bodyPr/>
          <a:lstStyle/>
          <a:p>
            <a:r>
              <a:rPr lang="en-US" sz="2300" smtClean="0"/>
              <a:t>Users who are:</a:t>
            </a:r>
          </a:p>
          <a:p>
            <a:pPr>
              <a:buFontTx/>
              <a:buChar char="•"/>
            </a:pPr>
            <a:r>
              <a:rPr lang="en-US" smtClean="0"/>
              <a:t>Impatient</a:t>
            </a:r>
          </a:p>
          <a:p>
            <a:pPr>
              <a:buFontTx/>
              <a:buChar char="•"/>
            </a:pPr>
            <a:r>
              <a:rPr lang="en-US" smtClean="0"/>
              <a:t>Rude or insulting</a:t>
            </a:r>
          </a:p>
          <a:p>
            <a:pPr>
              <a:buFontTx/>
              <a:buChar char="•"/>
            </a:pPr>
            <a:r>
              <a:rPr lang="en-US" smtClean="0"/>
              <a:t>Unreceptive to suggestions</a:t>
            </a:r>
          </a:p>
        </p:txBody>
      </p:sp>
      <p:pic>
        <p:nvPicPr>
          <p:cNvPr id="41988" name="Picture 5" descr="C:\Users\hoode\Downloads\MP900385401.JPG"/>
          <p:cNvPicPr>
            <a:picLocks noChangeAspect="1" noChangeArrowheads="1"/>
          </p:cNvPicPr>
          <p:nvPr/>
        </p:nvPicPr>
        <p:blipFill>
          <a:blip r:embed="rId3" cstate="print"/>
          <a:srcRect/>
          <a:stretch>
            <a:fillRect/>
          </a:stretch>
        </p:blipFill>
        <p:spPr bwMode="auto">
          <a:xfrm>
            <a:off x="4953000" y="2895600"/>
            <a:ext cx="3581400" cy="2557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What’s Not Effective:</a:t>
            </a:r>
            <a:br>
              <a:rPr lang="en-US" dirty="0" smtClean="0"/>
            </a:br>
            <a:r>
              <a:rPr lang="en-US" dirty="0" smtClean="0"/>
              <a:t>VR Users Speak</a:t>
            </a:r>
            <a:endParaRPr lang="en-US" dirty="0"/>
          </a:p>
        </p:txBody>
      </p:sp>
      <p:sp>
        <p:nvSpPr>
          <p:cNvPr id="43011" name="Content Placeholder 2"/>
          <p:cNvSpPr>
            <a:spLocks noGrp="1"/>
          </p:cNvSpPr>
          <p:nvPr>
            <p:ph idx="1"/>
          </p:nvPr>
        </p:nvSpPr>
        <p:spPr>
          <a:xfrm>
            <a:off x="762000" y="1752600"/>
            <a:ext cx="5105400" cy="4202113"/>
          </a:xfrm>
        </p:spPr>
        <p:txBody>
          <a:bodyPr/>
          <a:lstStyle/>
          <a:p>
            <a:r>
              <a:rPr lang="en-US" sz="2300" smtClean="0"/>
              <a:t>Unsuccessful VR experiences entailed:</a:t>
            </a:r>
          </a:p>
          <a:p>
            <a:pPr>
              <a:buFontTx/>
              <a:buChar char="•"/>
            </a:pPr>
            <a:r>
              <a:rPr lang="en-US" smtClean="0"/>
              <a:t>Abrupt session ending</a:t>
            </a:r>
          </a:p>
          <a:p>
            <a:pPr>
              <a:buFontTx/>
              <a:buChar char="•"/>
            </a:pPr>
            <a:r>
              <a:rPr lang="en-US" smtClean="0"/>
              <a:t>Limiting time of session</a:t>
            </a:r>
          </a:p>
          <a:p>
            <a:pPr>
              <a:buFontTx/>
              <a:buChar char="•"/>
            </a:pPr>
            <a:r>
              <a:rPr lang="en-US" smtClean="0"/>
              <a:t>Sending users to Google</a:t>
            </a:r>
          </a:p>
          <a:p>
            <a:pPr>
              <a:buFontTx/>
              <a:buChar char="•"/>
            </a:pPr>
            <a:r>
              <a:rPr lang="en-US" smtClean="0"/>
              <a:t>Reprimanding user</a:t>
            </a:r>
          </a:p>
          <a:p>
            <a:pPr>
              <a:buFontTx/>
              <a:buChar char="•"/>
            </a:pPr>
            <a:r>
              <a:rPr lang="en-US" smtClean="0"/>
              <a:t>Failing or refusing to provide information</a:t>
            </a:r>
          </a:p>
        </p:txBody>
      </p:sp>
      <p:pic>
        <p:nvPicPr>
          <p:cNvPr id="43012" name="Picture 4" descr="C:\Users\hoode\Downloads\MP900321198.JPG"/>
          <p:cNvPicPr>
            <a:picLocks noChangeAspect="1" noChangeArrowheads="1"/>
          </p:cNvPicPr>
          <p:nvPr/>
        </p:nvPicPr>
        <p:blipFill>
          <a:blip r:embed="rId3" cstate="print"/>
          <a:srcRect/>
          <a:stretch>
            <a:fillRect/>
          </a:stretch>
        </p:blipFill>
        <p:spPr bwMode="auto">
          <a:xfrm>
            <a:off x="6096000" y="1905000"/>
            <a:ext cx="260985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Recommendations from CIT Findings</a:t>
            </a:r>
            <a:endParaRPr lang="en-US" dirty="0"/>
          </a:p>
        </p:txBody>
      </p:sp>
      <p:sp>
        <p:nvSpPr>
          <p:cNvPr id="44035" name="Content Placeholder 2"/>
          <p:cNvSpPr>
            <a:spLocks noGrp="1"/>
          </p:cNvSpPr>
          <p:nvPr>
            <p:ph idx="1"/>
          </p:nvPr>
        </p:nvSpPr>
        <p:spPr>
          <a:xfrm>
            <a:off x="720725" y="2470150"/>
            <a:ext cx="4537075" cy="2940050"/>
          </a:xfrm>
        </p:spPr>
        <p:txBody>
          <a:bodyPr/>
          <a:lstStyle/>
          <a:p>
            <a:pPr>
              <a:buFontTx/>
              <a:buChar char="•"/>
            </a:pPr>
            <a:r>
              <a:rPr lang="en-US" dirty="0" smtClean="0"/>
              <a:t>Positive attitude crucial</a:t>
            </a:r>
          </a:p>
          <a:p>
            <a:pPr>
              <a:buFontTx/>
              <a:buChar char="•"/>
            </a:pPr>
            <a:r>
              <a:rPr lang="en-US" dirty="0" smtClean="0"/>
              <a:t>Provide specific &amp; accurate answers</a:t>
            </a:r>
          </a:p>
          <a:p>
            <a:pPr>
              <a:buFontTx/>
              <a:buChar char="•"/>
            </a:pPr>
            <a:r>
              <a:rPr lang="en-US" dirty="0" smtClean="0"/>
              <a:t>Take your time</a:t>
            </a:r>
          </a:p>
          <a:p>
            <a:pPr>
              <a:buFontTx/>
              <a:buChar char="•"/>
            </a:pPr>
            <a:r>
              <a:rPr lang="en-US" dirty="0" smtClean="0"/>
              <a:t>Pay attention to “close”</a:t>
            </a:r>
          </a:p>
          <a:p>
            <a:pPr>
              <a:buFontTx/>
              <a:buChar char="•"/>
            </a:pPr>
            <a:r>
              <a:rPr lang="en-US" dirty="0" smtClean="0"/>
              <a:t>Always be pleasant &amp; polite</a:t>
            </a:r>
          </a:p>
        </p:txBody>
      </p:sp>
      <p:pic>
        <p:nvPicPr>
          <p:cNvPr id="44036" name="Picture 4" descr="C:\Users\hoode\Downloads\MP900430494.JPG"/>
          <p:cNvPicPr>
            <a:picLocks noChangeAspect="1" noChangeArrowheads="1"/>
          </p:cNvPicPr>
          <p:nvPr/>
        </p:nvPicPr>
        <p:blipFill>
          <a:blip r:embed="rId3" cstate="print"/>
          <a:srcRect/>
          <a:stretch>
            <a:fillRect/>
          </a:stretch>
        </p:blipFill>
        <p:spPr bwMode="auto">
          <a:xfrm>
            <a:off x="5715000" y="1905000"/>
            <a:ext cx="29718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What’s Effective:</a:t>
            </a:r>
            <a:br>
              <a:rPr lang="en-US" dirty="0" smtClean="0"/>
            </a:br>
            <a:r>
              <a:rPr lang="en-US" dirty="0" smtClean="0"/>
              <a:t>Importance of Query Clarification</a:t>
            </a:r>
            <a:endParaRPr lang="en-US" dirty="0"/>
          </a:p>
        </p:txBody>
      </p:sp>
      <p:sp>
        <p:nvSpPr>
          <p:cNvPr id="45059" name="Content Placeholder 2"/>
          <p:cNvSpPr>
            <a:spLocks noGrp="1"/>
          </p:cNvSpPr>
          <p:nvPr>
            <p:ph sz="half" idx="1"/>
          </p:nvPr>
        </p:nvSpPr>
        <p:spPr>
          <a:xfrm>
            <a:off x="720725" y="1676400"/>
            <a:ext cx="4308475" cy="3581400"/>
          </a:xfrm>
        </p:spPr>
        <p:txBody>
          <a:bodyPr/>
          <a:lstStyle/>
          <a:p>
            <a:pPr marL="12700" indent="0"/>
            <a:endParaRPr lang="en-US" sz="2100" smtClean="0"/>
          </a:p>
          <a:p>
            <a:pPr marL="12700" indent="0">
              <a:buFontTx/>
              <a:buChar char="•"/>
            </a:pPr>
            <a:r>
              <a:rPr lang="en-US" sz="2100" smtClean="0"/>
              <a:t> Found to boost accuracy</a:t>
            </a:r>
          </a:p>
          <a:p>
            <a:pPr marL="12700" indent="0">
              <a:buFontTx/>
              <a:buChar char="•"/>
            </a:pPr>
            <a:r>
              <a:rPr lang="en-US" sz="2100" smtClean="0"/>
              <a:t> Use variety of clarifying questions</a:t>
            </a:r>
          </a:p>
          <a:p>
            <a:pPr marL="12700" indent="0">
              <a:buFontTx/>
              <a:buChar char="•"/>
            </a:pPr>
            <a:r>
              <a:rPr lang="en-US" sz="2100" smtClean="0"/>
              <a:t> Expect clarifying questions from users</a:t>
            </a:r>
          </a:p>
          <a:p>
            <a:pPr marL="12700" indent="0">
              <a:buFontTx/>
              <a:buChar char="•"/>
            </a:pPr>
            <a:r>
              <a:rPr lang="en-US" sz="2100" smtClean="0"/>
              <a:t> Use follow-up questions to verify  needs are met</a:t>
            </a:r>
          </a:p>
        </p:txBody>
      </p:sp>
      <p:pic>
        <p:nvPicPr>
          <p:cNvPr id="45060" name="Picture 4" descr="C:\Users\hoode\Downloads\MP900440966.JPG"/>
          <p:cNvPicPr>
            <a:picLocks noChangeAspect="1" noChangeArrowheads="1"/>
          </p:cNvPicPr>
          <p:nvPr/>
        </p:nvPicPr>
        <p:blipFill>
          <a:blip r:embed="rId3" cstate="print"/>
          <a:srcRect/>
          <a:stretch>
            <a:fillRect/>
          </a:stretch>
        </p:blipFill>
        <p:spPr bwMode="auto">
          <a:xfrm>
            <a:off x="5233988" y="2743200"/>
            <a:ext cx="3452812"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What’s Not Effective</a:t>
            </a:r>
            <a:endParaRPr lang="en-US" dirty="0"/>
          </a:p>
        </p:txBody>
      </p:sp>
      <p:sp>
        <p:nvSpPr>
          <p:cNvPr id="46083" name="Content Placeholder 5"/>
          <p:cNvSpPr>
            <a:spLocks noGrp="1"/>
          </p:cNvSpPr>
          <p:nvPr>
            <p:ph idx="1"/>
          </p:nvPr>
        </p:nvSpPr>
        <p:spPr>
          <a:xfrm>
            <a:off x="720725" y="3003550"/>
            <a:ext cx="4765675" cy="1568450"/>
          </a:xfrm>
        </p:spPr>
        <p:txBody>
          <a:bodyPr/>
          <a:lstStyle/>
          <a:p>
            <a:pPr>
              <a:buFontTx/>
              <a:buChar char="•"/>
            </a:pPr>
            <a:r>
              <a:rPr lang="en-US" smtClean="0"/>
              <a:t>Using “closed” questions in online interactions</a:t>
            </a:r>
          </a:p>
          <a:p>
            <a:pPr>
              <a:buFontTx/>
              <a:buChar char="•"/>
            </a:pPr>
            <a:r>
              <a:rPr lang="en-US" smtClean="0"/>
              <a:t>Not clarifying reference questions</a:t>
            </a:r>
          </a:p>
        </p:txBody>
      </p:sp>
      <p:pic>
        <p:nvPicPr>
          <p:cNvPr id="46084" name="Picture 5" descr="C:\Users\hoode\Downloads\MP900427874.JPG"/>
          <p:cNvPicPr>
            <a:picLocks noChangeAspect="1" noChangeArrowheads="1"/>
          </p:cNvPicPr>
          <p:nvPr/>
        </p:nvPicPr>
        <p:blipFill>
          <a:blip r:embed="rId3" cstate="print"/>
          <a:srcRect/>
          <a:stretch>
            <a:fillRect/>
          </a:stretch>
        </p:blipFill>
        <p:spPr bwMode="auto">
          <a:xfrm>
            <a:off x="6248400" y="2133600"/>
            <a:ext cx="250825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Convenience Factor Important</a:t>
            </a:r>
            <a:endParaRPr lang="en-US" dirty="0"/>
          </a:p>
        </p:txBody>
      </p:sp>
      <p:sp>
        <p:nvSpPr>
          <p:cNvPr id="47107" name="Content Placeholder 5"/>
          <p:cNvSpPr>
            <a:spLocks noGrp="1"/>
          </p:cNvSpPr>
          <p:nvPr>
            <p:ph idx="1"/>
          </p:nvPr>
        </p:nvSpPr>
        <p:spPr>
          <a:xfrm>
            <a:off x="990600" y="1936750"/>
            <a:ext cx="4460875" cy="2406650"/>
          </a:xfrm>
        </p:spPr>
        <p:txBody>
          <a:bodyPr/>
          <a:lstStyle/>
          <a:p>
            <a:pPr>
              <a:buFontTx/>
              <a:buChar char="•"/>
            </a:pPr>
            <a:r>
              <a:rPr lang="en-US" smtClean="0"/>
              <a:t>Ease of the Web</a:t>
            </a:r>
          </a:p>
          <a:p>
            <a:pPr>
              <a:buFontTx/>
              <a:buChar char="•"/>
            </a:pPr>
            <a:r>
              <a:rPr lang="en-US" smtClean="0"/>
              <a:t>Online full-text journal articles</a:t>
            </a:r>
          </a:p>
          <a:p>
            <a:pPr>
              <a:buFontTx/>
              <a:buChar char="•"/>
            </a:pPr>
            <a:r>
              <a:rPr lang="en-US" smtClean="0"/>
              <a:t>24x7 availability</a:t>
            </a:r>
          </a:p>
          <a:p>
            <a:pPr>
              <a:buFontTx/>
              <a:buChar char="•"/>
            </a:pPr>
            <a:r>
              <a:rPr lang="en-US" smtClean="0"/>
              <a:t>Search engines</a:t>
            </a:r>
          </a:p>
        </p:txBody>
      </p:sp>
      <p:pic>
        <p:nvPicPr>
          <p:cNvPr id="47108" name="Picture 5" descr="\\oclc\data\OCLCResearch\Dublin\Home\hoode\My Documents\My Pictures\Microsoft Clip Organizer\j0409507.jpg"/>
          <p:cNvPicPr>
            <a:picLocks noChangeAspect="1" noChangeArrowheads="1"/>
          </p:cNvPicPr>
          <p:nvPr/>
        </p:nvPicPr>
        <p:blipFill>
          <a:blip r:embed="rId3" cstate="print"/>
          <a:srcRect/>
          <a:stretch>
            <a:fillRect/>
          </a:stretch>
        </p:blipFill>
        <p:spPr bwMode="auto">
          <a:xfrm>
            <a:off x="4114800" y="2971800"/>
            <a:ext cx="4518025" cy="31242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Why Not Virtual Refe</a:t>
            </a:r>
            <a:r>
              <a:rPr lang="en-US" sz="2400" dirty="0" smtClean="0"/>
              <a:t>rence?</a:t>
            </a:r>
            <a:endParaRPr lang="en-US" sz="2400" dirty="0">
              <a:latin typeface="+mn-lt"/>
            </a:endParaRPr>
          </a:p>
        </p:txBody>
      </p:sp>
      <p:sp>
        <p:nvSpPr>
          <p:cNvPr id="20483" name="Content Placeholder 2"/>
          <p:cNvSpPr>
            <a:spLocks noGrp="1"/>
          </p:cNvSpPr>
          <p:nvPr>
            <p:ph idx="1"/>
          </p:nvPr>
        </p:nvSpPr>
        <p:spPr>
          <a:xfrm>
            <a:off x="609600" y="2438400"/>
            <a:ext cx="5222875" cy="1949450"/>
          </a:xfrm>
        </p:spPr>
        <p:txBody>
          <a:bodyPr/>
          <a:lstStyle/>
          <a:p>
            <a:r>
              <a:rPr lang="en-US" smtClean="0"/>
              <a:t>What we learned from non-users:</a:t>
            </a:r>
          </a:p>
          <a:p>
            <a:pPr>
              <a:buFontTx/>
              <a:buChar char="•"/>
            </a:pPr>
            <a:r>
              <a:rPr lang="en-US" smtClean="0"/>
              <a:t>Preference for FtF service</a:t>
            </a:r>
          </a:p>
          <a:p>
            <a:pPr>
              <a:buFontTx/>
              <a:buChar char="•"/>
            </a:pPr>
            <a:r>
              <a:rPr lang="en-US" smtClean="0"/>
              <a:t>Do not know it exists</a:t>
            </a:r>
          </a:p>
          <a:p>
            <a:pPr>
              <a:buFontTx/>
              <a:buChar char="•"/>
            </a:pPr>
            <a:r>
              <a:rPr lang="en-US" smtClean="0"/>
              <a:t>Unknown or unfamiliar format</a:t>
            </a:r>
          </a:p>
          <a:p>
            <a:endParaRPr lang="en-US" smtClean="0"/>
          </a:p>
        </p:txBody>
      </p:sp>
      <p:pic>
        <p:nvPicPr>
          <p:cNvPr id="20484" name="Picture 4" descr="C:\Users\Erin\AppData\Local\Microsoft\Windows\Temporary Internet Files\Content.IE5\G0HG2Q4Z\MP900410182[1].jpg"/>
          <p:cNvPicPr>
            <a:picLocks noChangeAspect="1" noChangeArrowheads="1"/>
          </p:cNvPicPr>
          <p:nvPr/>
        </p:nvPicPr>
        <p:blipFill>
          <a:blip r:embed="rId3" cstate="print"/>
          <a:srcRect/>
          <a:stretch>
            <a:fillRect/>
          </a:stretch>
        </p:blipFill>
        <p:spPr bwMode="auto">
          <a:xfrm>
            <a:off x="5943600" y="1905000"/>
            <a:ext cx="258445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Barriers to Convenience</a:t>
            </a:r>
            <a:endParaRPr lang="en-US" dirty="0"/>
          </a:p>
        </p:txBody>
      </p:sp>
      <p:sp>
        <p:nvSpPr>
          <p:cNvPr id="48131" name="Content Placeholder 2"/>
          <p:cNvSpPr>
            <a:spLocks noGrp="1"/>
          </p:cNvSpPr>
          <p:nvPr>
            <p:ph idx="1"/>
          </p:nvPr>
        </p:nvSpPr>
        <p:spPr>
          <a:xfrm>
            <a:off x="685800" y="1905000"/>
            <a:ext cx="7702550" cy="4202113"/>
          </a:xfrm>
        </p:spPr>
        <p:txBody>
          <a:bodyPr/>
          <a:lstStyle/>
          <a:p>
            <a:pPr>
              <a:buFontTx/>
              <a:buChar char="•"/>
            </a:pPr>
            <a:r>
              <a:rPr lang="en-US" smtClean="0"/>
              <a:t>Difficulty of library systems</a:t>
            </a:r>
          </a:p>
          <a:p>
            <a:pPr>
              <a:buFontTx/>
              <a:buChar char="•"/>
            </a:pPr>
            <a:r>
              <a:rPr lang="en-US" smtClean="0"/>
              <a:t>Print articles</a:t>
            </a:r>
          </a:p>
          <a:p>
            <a:pPr>
              <a:buFontTx/>
              <a:buChar char="•"/>
            </a:pPr>
            <a:r>
              <a:rPr lang="en-US" smtClean="0"/>
              <a:t>Limited hours, distance to library</a:t>
            </a:r>
          </a:p>
        </p:txBody>
      </p:sp>
      <p:pic>
        <p:nvPicPr>
          <p:cNvPr id="48132" name="Picture 4" descr="C:\Users\hoode\Downloads\MP900314194.JPG"/>
          <p:cNvPicPr>
            <a:picLocks noChangeAspect="1" noChangeArrowheads="1"/>
          </p:cNvPicPr>
          <p:nvPr/>
        </p:nvPicPr>
        <p:blipFill>
          <a:blip r:embed="rId3" cstate="print"/>
          <a:srcRect/>
          <a:stretch>
            <a:fillRect/>
          </a:stretch>
        </p:blipFill>
        <p:spPr bwMode="auto">
          <a:xfrm>
            <a:off x="3962400" y="3594100"/>
            <a:ext cx="4038600" cy="229393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Convenience Factor:</a:t>
            </a:r>
            <a:br>
              <a:rPr lang="en-US" dirty="0" smtClean="0"/>
            </a:br>
            <a:r>
              <a:rPr lang="en-US" dirty="0" smtClean="0"/>
              <a:t>Focus Group Interview</a:t>
            </a:r>
            <a:endParaRPr lang="en-US" dirty="0"/>
          </a:p>
        </p:txBody>
      </p:sp>
      <p:sp>
        <p:nvSpPr>
          <p:cNvPr id="49155" name="Content Placeholder 2"/>
          <p:cNvSpPr>
            <a:spLocks noGrp="1"/>
          </p:cNvSpPr>
          <p:nvPr>
            <p:ph idx="1"/>
          </p:nvPr>
        </p:nvSpPr>
        <p:spPr>
          <a:xfrm>
            <a:off x="685800" y="2590800"/>
            <a:ext cx="4648200" cy="2057400"/>
          </a:xfrm>
        </p:spPr>
        <p:txBody>
          <a:bodyPr/>
          <a:lstStyle/>
          <a:p>
            <a:r>
              <a:rPr lang="en-US" smtClean="0"/>
              <a:t>“I’ve always thought that the library was a good source if you have a few months to spend on a paper.”</a:t>
            </a:r>
          </a:p>
          <a:p>
            <a:pPr lvl="1">
              <a:buFontTx/>
              <a:buNone/>
            </a:pPr>
            <a:r>
              <a:rPr lang="en-US" sz="1800" smtClean="0"/>
              <a:t>	(Undergraduate Student)</a:t>
            </a:r>
            <a:endParaRPr lang="en-US" smtClean="0"/>
          </a:p>
        </p:txBody>
      </p:sp>
      <p:pic>
        <p:nvPicPr>
          <p:cNvPr id="49156" name="Picture 4" descr="C:\Users\hoode\Downloads\MP900427685.JPG"/>
          <p:cNvPicPr>
            <a:picLocks noChangeAspect="1" noChangeArrowheads="1"/>
          </p:cNvPicPr>
          <p:nvPr/>
        </p:nvPicPr>
        <p:blipFill>
          <a:blip r:embed="rId3" cstate="print"/>
          <a:srcRect/>
          <a:stretch>
            <a:fillRect/>
          </a:stretch>
        </p:blipFill>
        <p:spPr bwMode="auto">
          <a:xfrm>
            <a:off x="5969000" y="1752600"/>
            <a:ext cx="2795588" cy="41910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Recommendations to Boost Convenience</a:t>
            </a:r>
            <a:endParaRPr lang="en-US" dirty="0"/>
          </a:p>
        </p:txBody>
      </p:sp>
      <p:sp>
        <p:nvSpPr>
          <p:cNvPr id="50179" name="Content Placeholder 2"/>
          <p:cNvSpPr>
            <a:spLocks noGrp="1"/>
          </p:cNvSpPr>
          <p:nvPr>
            <p:ph idx="1"/>
          </p:nvPr>
        </p:nvSpPr>
        <p:spPr>
          <a:xfrm>
            <a:off x="457200" y="1600200"/>
            <a:ext cx="6019800" cy="4800600"/>
          </a:xfrm>
        </p:spPr>
        <p:txBody>
          <a:bodyPr/>
          <a:lstStyle/>
          <a:p>
            <a:pPr>
              <a:buFontTx/>
              <a:buChar char="•"/>
            </a:pPr>
            <a:r>
              <a:rPr lang="en-US" dirty="0" smtClean="0"/>
              <a:t>Deliver resources 24/7</a:t>
            </a:r>
          </a:p>
          <a:p>
            <a:pPr>
              <a:buFontTx/>
              <a:buChar char="•"/>
            </a:pPr>
            <a:r>
              <a:rPr lang="en-US" dirty="0" smtClean="0"/>
              <a:t>Integrate library tools in popular sites</a:t>
            </a:r>
          </a:p>
          <a:p>
            <a:pPr>
              <a:buFontTx/>
              <a:buChar char="•"/>
            </a:pPr>
            <a:r>
              <a:rPr lang="en-US" dirty="0" smtClean="0"/>
              <a:t>Provide links &amp; reminders</a:t>
            </a:r>
          </a:p>
          <a:p>
            <a:pPr>
              <a:buFontTx/>
              <a:buChar char="•"/>
            </a:pPr>
            <a:r>
              <a:rPr lang="en-US" dirty="0" smtClean="0"/>
              <a:t>Make interfaces more like web browsers</a:t>
            </a:r>
          </a:p>
          <a:p>
            <a:pPr>
              <a:buFontTx/>
              <a:buChar char="•"/>
            </a:pPr>
            <a:r>
              <a:rPr lang="en-US" dirty="0" smtClean="0"/>
              <a:t>Accommodate different &amp; personalized discovery &amp; access preferences</a:t>
            </a:r>
          </a:p>
          <a:p>
            <a:pPr>
              <a:buFontTx/>
              <a:buChar char="•"/>
            </a:pPr>
            <a:r>
              <a:rPr lang="en-US" dirty="0" smtClean="0"/>
              <a:t>Offer multiple service modes</a:t>
            </a:r>
          </a:p>
          <a:p>
            <a:pPr>
              <a:buFontTx/>
              <a:buChar char="•"/>
            </a:pPr>
            <a:r>
              <a:rPr lang="en-US" dirty="0" smtClean="0"/>
              <a:t>Provide opportunities for collaboration</a:t>
            </a:r>
          </a:p>
        </p:txBody>
      </p:sp>
      <p:pic>
        <p:nvPicPr>
          <p:cNvPr id="50180" name="Picture 4" descr="C:\Users\hoode\Downloads\MP900422706.JPG"/>
          <p:cNvPicPr>
            <a:picLocks noChangeAspect="1" noChangeArrowheads="1"/>
          </p:cNvPicPr>
          <p:nvPr/>
        </p:nvPicPr>
        <p:blipFill>
          <a:blip r:embed="rId3" cstate="print"/>
          <a:srcRect/>
          <a:stretch>
            <a:fillRect/>
          </a:stretch>
        </p:blipFill>
        <p:spPr bwMode="auto">
          <a:xfrm>
            <a:off x="6477000" y="2133600"/>
            <a:ext cx="2133600" cy="36576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Conclusions</a:t>
            </a:r>
            <a:endParaRPr lang="en-US" dirty="0"/>
          </a:p>
        </p:txBody>
      </p:sp>
      <p:sp>
        <p:nvSpPr>
          <p:cNvPr id="51203" name="Content Placeholder 2"/>
          <p:cNvSpPr>
            <a:spLocks noGrp="1"/>
          </p:cNvSpPr>
          <p:nvPr>
            <p:ph idx="1"/>
          </p:nvPr>
        </p:nvSpPr>
        <p:spPr>
          <a:xfrm>
            <a:off x="609600" y="1981200"/>
            <a:ext cx="5410200" cy="3886200"/>
          </a:xfrm>
        </p:spPr>
        <p:txBody>
          <a:bodyPr/>
          <a:lstStyle/>
          <a:p>
            <a:pPr>
              <a:buFontTx/>
              <a:buChar char="•"/>
            </a:pPr>
            <a:r>
              <a:rPr lang="en-US" dirty="0" smtClean="0"/>
              <a:t>It’s all about the relationships</a:t>
            </a:r>
          </a:p>
          <a:p>
            <a:pPr>
              <a:buFontTx/>
              <a:buChar char="•"/>
            </a:pPr>
            <a:r>
              <a:rPr lang="en-US" dirty="0" smtClean="0"/>
              <a:t>Death of ready reference exaggerated</a:t>
            </a:r>
          </a:p>
          <a:p>
            <a:pPr>
              <a:buFontTx/>
              <a:buChar char="•"/>
            </a:pPr>
            <a:r>
              <a:rPr lang="en-US" dirty="0" smtClean="0"/>
              <a:t>Query clarification key to accuracy </a:t>
            </a:r>
          </a:p>
          <a:p>
            <a:pPr>
              <a:buFontTx/>
              <a:buChar char="•"/>
            </a:pPr>
            <a:r>
              <a:rPr lang="en-US" dirty="0" smtClean="0"/>
              <a:t>Convenience is the hook</a:t>
            </a:r>
          </a:p>
          <a:p>
            <a:pPr>
              <a:buFontTx/>
              <a:buChar char="•"/>
            </a:pPr>
            <a:r>
              <a:rPr lang="en-US" dirty="0" smtClean="0"/>
              <a:t>Pay attention to questions asked </a:t>
            </a:r>
          </a:p>
          <a:p>
            <a:pPr>
              <a:buFontTx/>
              <a:buChar char="•"/>
            </a:pPr>
            <a:r>
              <a:rPr lang="en-US" dirty="0" smtClean="0"/>
              <a:t>Generational differences come into play</a:t>
            </a:r>
          </a:p>
          <a:p>
            <a:pPr>
              <a:buFontTx/>
              <a:buChar char="•"/>
            </a:pPr>
            <a:r>
              <a:rPr lang="en-US" dirty="0" smtClean="0"/>
              <a:t>Marketing matters</a:t>
            </a:r>
          </a:p>
        </p:txBody>
      </p:sp>
      <p:pic>
        <p:nvPicPr>
          <p:cNvPr id="51204" name="Picture 8" descr="C:\Users\hoode\Downloads\MP900409640.JPG"/>
          <p:cNvPicPr>
            <a:picLocks noChangeAspect="1" noChangeArrowheads="1"/>
          </p:cNvPicPr>
          <p:nvPr/>
        </p:nvPicPr>
        <p:blipFill>
          <a:blip r:embed="rId3" cstate="print"/>
          <a:srcRect/>
          <a:stretch>
            <a:fillRect/>
          </a:stretch>
        </p:blipFill>
        <p:spPr bwMode="auto">
          <a:xfrm>
            <a:off x="5867400" y="1676400"/>
            <a:ext cx="2819400" cy="2819400"/>
          </a:xfrm>
          <a:prstGeom prst="rect">
            <a:avLst/>
          </a:prstGeom>
          <a:noFill/>
          <a:ln w="9525">
            <a:noFill/>
            <a:miter lim="800000"/>
            <a:headEnd/>
            <a:tailEnd/>
          </a:ln>
        </p:spPr>
      </p:pic>
      <p:pic>
        <p:nvPicPr>
          <p:cNvPr id="51205" name="Picture 7" descr="C:\Users\hoode\Downloads\MP900285051.JPG"/>
          <p:cNvPicPr>
            <a:picLocks noChangeAspect="1" noChangeArrowheads="1"/>
          </p:cNvPicPr>
          <p:nvPr/>
        </p:nvPicPr>
        <p:blipFill>
          <a:blip r:embed="rId4" cstate="print"/>
          <a:srcRect/>
          <a:stretch>
            <a:fillRect/>
          </a:stretch>
        </p:blipFill>
        <p:spPr bwMode="auto">
          <a:xfrm>
            <a:off x="6248400" y="4267200"/>
            <a:ext cx="2625725" cy="174625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Future Research Directions</a:t>
            </a:r>
            <a:endParaRPr lang="en-US" dirty="0"/>
          </a:p>
        </p:txBody>
      </p:sp>
      <p:sp>
        <p:nvSpPr>
          <p:cNvPr id="53251" name="Content Placeholder 2"/>
          <p:cNvSpPr>
            <a:spLocks noGrp="1"/>
          </p:cNvSpPr>
          <p:nvPr>
            <p:ph idx="1"/>
          </p:nvPr>
        </p:nvSpPr>
        <p:spPr>
          <a:xfrm>
            <a:off x="381000" y="1676400"/>
            <a:ext cx="8458200" cy="4495800"/>
          </a:xfrm>
        </p:spPr>
        <p:txBody>
          <a:bodyPr/>
          <a:lstStyle/>
          <a:p>
            <a:pPr marL="0" indent="0">
              <a:lnSpc>
                <a:spcPct val="100000"/>
              </a:lnSpc>
              <a:spcBef>
                <a:spcPts val="0"/>
              </a:spcBef>
            </a:pPr>
            <a:r>
              <a:rPr lang="en-US" sz="2300" dirty="0" smtClean="0"/>
              <a:t>Cyber Synergy: Seeking Sustainability through Collaboration between Virtual Reference and Social Q &amp; A Sites</a:t>
            </a:r>
          </a:p>
          <a:p>
            <a:pPr>
              <a:buFont typeface="Arial" pitchFamily="34" charset="0"/>
              <a:buChar char="•"/>
            </a:pPr>
            <a:r>
              <a:rPr lang="en-US" dirty="0" smtClean="0"/>
              <a:t>$250,000.00 grant funded by IMLS, OCLC, and Rutgers University</a:t>
            </a:r>
          </a:p>
          <a:p>
            <a:pPr>
              <a:buFont typeface="Arial" pitchFamily="34" charset="0"/>
              <a:buChar char="•"/>
            </a:pPr>
            <a:r>
              <a:rPr lang="en-US" dirty="0" smtClean="0"/>
              <a:t>Co-PIs</a:t>
            </a:r>
            <a:endParaRPr lang="en-US" dirty="0" smtClean="0"/>
          </a:p>
          <a:p>
            <a:pPr lvl="1">
              <a:lnSpc>
                <a:spcPct val="100000"/>
              </a:lnSpc>
              <a:buFont typeface="Wingdings" pitchFamily="2" charset="2"/>
              <a:buChar char="§"/>
            </a:pPr>
            <a:r>
              <a:rPr lang="en-US" sz="2100" dirty="0" smtClean="0"/>
              <a:t>Marie L. Radford, Rutgers University</a:t>
            </a:r>
          </a:p>
          <a:p>
            <a:pPr lvl="1">
              <a:lnSpc>
                <a:spcPct val="100000"/>
              </a:lnSpc>
              <a:buFont typeface="Wingdings" pitchFamily="2" charset="2"/>
              <a:buChar char="§"/>
            </a:pPr>
            <a:r>
              <a:rPr lang="en-US" sz="2100" dirty="0" smtClean="0"/>
              <a:t>Lynn </a:t>
            </a:r>
            <a:r>
              <a:rPr lang="en-US" sz="2100" dirty="0" err="1" smtClean="0"/>
              <a:t>Silipigni</a:t>
            </a:r>
            <a:r>
              <a:rPr lang="en-US" sz="2100" dirty="0" smtClean="0"/>
              <a:t> </a:t>
            </a:r>
            <a:r>
              <a:rPr lang="en-US" sz="2100" dirty="0" err="1" smtClean="0"/>
              <a:t>Connaway</a:t>
            </a:r>
            <a:r>
              <a:rPr lang="en-US" sz="2100" dirty="0" smtClean="0"/>
              <a:t>, OCLC</a:t>
            </a:r>
          </a:p>
          <a:p>
            <a:pPr lvl="1">
              <a:lnSpc>
                <a:spcPct val="100000"/>
              </a:lnSpc>
              <a:buFont typeface="Wingdings" pitchFamily="2" charset="2"/>
              <a:buChar char="§"/>
            </a:pPr>
            <a:r>
              <a:rPr lang="en-US" sz="2100" dirty="0" err="1" smtClean="0"/>
              <a:t>Chirag</a:t>
            </a:r>
            <a:r>
              <a:rPr lang="en-US" sz="2100" dirty="0" smtClean="0"/>
              <a:t> Shah, Rutgers University</a:t>
            </a:r>
          </a:p>
          <a:p>
            <a:endParaRPr lang="en-US" sz="1600" b="0" dirty="0" smtClean="0"/>
          </a:p>
          <a:p>
            <a:endParaRPr lang="en-US" sz="1600" b="0"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References</a:t>
            </a:r>
            <a:endParaRPr lang="en-US" dirty="0"/>
          </a:p>
        </p:txBody>
      </p:sp>
      <p:sp>
        <p:nvSpPr>
          <p:cNvPr id="53251" name="Content Placeholder 2"/>
          <p:cNvSpPr>
            <a:spLocks noGrp="1"/>
          </p:cNvSpPr>
          <p:nvPr>
            <p:ph idx="1"/>
          </p:nvPr>
        </p:nvSpPr>
        <p:spPr>
          <a:xfrm>
            <a:off x="381000" y="1676400"/>
            <a:ext cx="8305800" cy="4386263"/>
          </a:xfrm>
        </p:spPr>
        <p:txBody>
          <a:bodyPr/>
          <a:lstStyle/>
          <a:p>
            <a:r>
              <a:rPr lang="en-US" sz="1600" b="0" dirty="0" err="1" smtClean="0"/>
              <a:t>Connaway</a:t>
            </a:r>
            <a:r>
              <a:rPr lang="en-US" sz="1600" b="0" dirty="0" smtClean="0"/>
              <a:t>, L. S. &amp; Radford, M. L. (2011). </a:t>
            </a:r>
            <a:r>
              <a:rPr lang="en-US" sz="1600" b="0" i="1" dirty="0" smtClean="0"/>
              <a:t>Seeking Synchronicity: Revelations and Recommendations for Virtual Reference.</a:t>
            </a:r>
            <a:r>
              <a:rPr lang="en-US" sz="1600" b="0" dirty="0" smtClean="0"/>
              <a:t> Dublin, OH: OCLC Research. http://www.oclc.org/reports/synchronicity/default.htm</a:t>
            </a:r>
          </a:p>
          <a:p>
            <a:r>
              <a:rPr lang="en-US" sz="1600" b="0" dirty="0" err="1" smtClean="0"/>
              <a:t>Connaway</a:t>
            </a:r>
            <a:r>
              <a:rPr lang="en-US" sz="1600" b="0" dirty="0" smtClean="0"/>
              <a:t>, L. S., &amp; T. J. Dickey. 2010. </a:t>
            </a:r>
            <a:r>
              <a:rPr lang="en-US" sz="1600" b="0" i="1" dirty="0" smtClean="0"/>
              <a:t>Towards a profile of the researcher of today: The digital information seeker: Report of findings from selected OCLC, RIN, and JISC user </a:t>
            </a:r>
            <a:r>
              <a:rPr lang="en-US" sz="1600" b="0" i="1" dirty="0" err="1" smtClean="0"/>
              <a:t>behaviour</a:t>
            </a:r>
            <a:r>
              <a:rPr lang="en-US" sz="1600" b="0" i="1" dirty="0" smtClean="0"/>
              <a:t> projects.  </a:t>
            </a:r>
            <a:r>
              <a:rPr lang="en-US" sz="1600" b="0" dirty="0" smtClean="0"/>
              <a:t>http://www.jisc.ac.uk/media/documents/publications/reports/2010/</a:t>
            </a:r>
            <a:br>
              <a:rPr lang="en-US" sz="1600" b="0" dirty="0" smtClean="0"/>
            </a:br>
            <a:r>
              <a:rPr lang="en-US" sz="1600" b="0" dirty="0" smtClean="0"/>
              <a:t>digitalinformationseekerreport.pdf</a:t>
            </a:r>
          </a:p>
          <a:p>
            <a:r>
              <a:rPr lang="en-US" sz="1600" b="0" dirty="0" err="1" smtClean="0"/>
              <a:t>Connaway</a:t>
            </a:r>
            <a:r>
              <a:rPr lang="en-US" sz="1600" b="0" dirty="0" smtClean="0"/>
              <a:t>, L.S., M. L. Radford, &amp; J. D. Williams. 2009. “Engaging Net Gen students in virtual reference: Reinventing services to meet their information behaviors and communication preferences.” In </a:t>
            </a:r>
            <a:r>
              <a:rPr lang="en-US" sz="1600" b="0" i="1" dirty="0" smtClean="0"/>
              <a:t>Pushing the Edge: Explore, Extend, Engage: Proceedings of the 14th National Conference of the ACRL, March 12–15, 2009, Seattle, Washington</a:t>
            </a:r>
            <a:r>
              <a:rPr lang="en-US" sz="1600" b="0" dirty="0" smtClean="0"/>
              <a:t>, edited by Dawn M. Mueller, 10–27. Chicago: ACRL. http://www.oclc.org/research/publications/archive/2009/connawayacrl-2009.pdf</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References</a:t>
            </a:r>
            <a:endParaRPr lang="en-US" dirty="0"/>
          </a:p>
        </p:txBody>
      </p:sp>
      <p:sp>
        <p:nvSpPr>
          <p:cNvPr id="54275" name="Content Placeholder 2"/>
          <p:cNvSpPr>
            <a:spLocks noGrp="1"/>
          </p:cNvSpPr>
          <p:nvPr>
            <p:ph idx="1"/>
          </p:nvPr>
        </p:nvSpPr>
        <p:spPr>
          <a:xfrm>
            <a:off x="457200" y="1600200"/>
            <a:ext cx="8229600" cy="4572000"/>
          </a:xfrm>
        </p:spPr>
        <p:txBody>
          <a:bodyPr/>
          <a:lstStyle/>
          <a:p>
            <a:r>
              <a:rPr lang="en-US" sz="1600" b="0" dirty="0" err="1" smtClean="0"/>
              <a:t>Connaway</a:t>
            </a:r>
            <a:r>
              <a:rPr lang="en-US" sz="1600" b="0" dirty="0" smtClean="0"/>
              <a:t>, L.S., T.J. Dickey, &amp; M.L. Radford. 2011. “If it is too inconvenient I’m not going after it:” Convenience as a critical factor in information-seeking behaviors. </a:t>
            </a:r>
            <a:r>
              <a:rPr lang="en-US" sz="1600" b="0" i="1" dirty="0" smtClean="0"/>
              <a:t>Library &amp; Information Science Research </a:t>
            </a:r>
            <a:r>
              <a:rPr lang="en-US" sz="1600" b="0" dirty="0" smtClean="0"/>
              <a:t>33, no. 3: 179-90.</a:t>
            </a:r>
          </a:p>
          <a:p>
            <a:r>
              <a:rPr lang="en-US" sz="1600" b="0" dirty="0" err="1" smtClean="0"/>
              <a:t>Dervin</a:t>
            </a:r>
            <a:r>
              <a:rPr lang="en-US" sz="1600" b="0" dirty="0" smtClean="0"/>
              <a:t>, B., L.S. </a:t>
            </a:r>
            <a:r>
              <a:rPr lang="en-US" sz="1600" b="0" dirty="0" err="1" smtClean="0"/>
              <a:t>Connaway</a:t>
            </a:r>
            <a:r>
              <a:rPr lang="en-US" sz="1600" b="0" dirty="0" smtClean="0"/>
              <a:t>, &amp; C. </a:t>
            </a:r>
            <a:r>
              <a:rPr lang="en-US" sz="1600" b="0" dirty="0" err="1" smtClean="0"/>
              <a:t>Prabha</a:t>
            </a:r>
            <a:r>
              <a:rPr lang="en-US" sz="1600" b="0" dirty="0" smtClean="0"/>
              <a:t>. 2003. </a:t>
            </a:r>
            <a:r>
              <a:rPr lang="en-US" sz="1600" b="0" i="1" dirty="0" smtClean="0"/>
              <a:t>Sense-making the information confluence: The whys and </a:t>
            </a:r>
            <a:r>
              <a:rPr lang="en-US" sz="1600" b="0" i="1" dirty="0" err="1" smtClean="0"/>
              <a:t>hows</a:t>
            </a:r>
            <a:r>
              <a:rPr lang="en-US" sz="1600" b="0" i="1" dirty="0" smtClean="0"/>
              <a:t> of college and university user </a:t>
            </a:r>
            <a:r>
              <a:rPr lang="en-US" sz="1600" b="0" i="1" dirty="0" err="1" smtClean="0"/>
              <a:t>satisficing</a:t>
            </a:r>
            <a:r>
              <a:rPr lang="en-US" sz="1600" b="0" i="1" dirty="0" smtClean="0"/>
              <a:t> of information needs.</a:t>
            </a:r>
            <a:r>
              <a:rPr lang="en-US" sz="1600" b="0" dirty="0" smtClean="0"/>
              <a:t> Funded by the Institute of Museum and Library Services (IMLS). http://imlsosuoclcproject.jcomm.ohio-state.edu.</a:t>
            </a:r>
          </a:p>
          <a:p>
            <a:r>
              <a:rPr lang="en-US" sz="1600" b="0" dirty="0" smtClean="0"/>
              <a:t>Radford, M.L. 2006. “Encountering virtual users: A qualitative investigation of interpersonal communication in chat reference.” </a:t>
            </a:r>
            <a:r>
              <a:rPr lang="en-US" sz="1600" b="0" i="1" dirty="0" smtClean="0"/>
              <a:t>Journal of the American Society for Information Science and Technology</a:t>
            </a:r>
            <a:r>
              <a:rPr lang="en-US" sz="1600" b="0" dirty="0" smtClean="0"/>
              <a:t> 57, no. 8: 1046–59.</a:t>
            </a:r>
          </a:p>
          <a:p>
            <a:r>
              <a:rPr lang="en-US" sz="1600" b="0" dirty="0" smtClean="0"/>
              <a:t>Radford, M. L., &amp; L.S. </a:t>
            </a:r>
            <a:r>
              <a:rPr lang="en-US" sz="1600" b="0" dirty="0" err="1" smtClean="0"/>
              <a:t>Connaway</a:t>
            </a:r>
            <a:r>
              <a:rPr lang="en-US" sz="1600" b="0" dirty="0" smtClean="0"/>
              <a:t>. 2005–2008a. </a:t>
            </a:r>
            <a:r>
              <a:rPr lang="en-US" sz="1600" b="0" i="1" dirty="0" smtClean="0"/>
              <a:t>Seeking synchronicity: Evaluating virtual reference services from user, non-user, and librarian perspectives. </a:t>
            </a:r>
            <a:r>
              <a:rPr lang="en-US" sz="1600" b="0" dirty="0" smtClean="0"/>
              <a:t>Funded by the Institute of Museum and Library Services (IMLS). http://www.oclc.org/research/activities/synchronicity/.</a:t>
            </a:r>
          </a:p>
          <a:p>
            <a:endParaRPr lang="en-US" sz="1800" b="0" dirty="0" smtClean="0"/>
          </a:p>
          <a:p>
            <a:endParaRPr lang="en-US" sz="1800" b="0" dirty="0" smtClean="0"/>
          </a:p>
          <a:p>
            <a:endParaRPr lang="en-US" sz="1400"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597" name="Text Box 5"/>
          <p:cNvSpPr txBox="1">
            <a:spLocks noChangeArrowheads="1"/>
          </p:cNvSpPr>
          <p:nvPr/>
        </p:nvSpPr>
        <p:spPr bwMode="auto">
          <a:xfrm>
            <a:off x="381000" y="4800600"/>
            <a:ext cx="3429000" cy="304800"/>
          </a:xfrm>
          <a:prstGeom prst="rect">
            <a:avLst/>
          </a:prstGeom>
          <a:noFill/>
          <a:ln w="9525">
            <a:noFill/>
            <a:miter lim="800000"/>
            <a:headEnd/>
            <a:tailEnd/>
          </a:ln>
          <a:effectLst>
            <a:outerShdw dist="35921" dir="2700000" algn="ctr" rotWithShape="0">
              <a:schemeClr val="bg2"/>
            </a:outerShdw>
          </a:effectLst>
        </p:spPr>
        <p:txBody>
          <a:bodyPr>
            <a:spAutoFit/>
          </a:bodyPr>
          <a:lstStyle/>
          <a:p>
            <a:pPr algn="l">
              <a:spcBef>
                <a:spcPct val="50000"/>
              </a:spcBef>
              <a:defRPr/>
            </a:pPr>
            <a:endParaRPr lang="en-US" sz="1400" b="0"/>
          </a:p>
        </p:txBody>
      </p:sp>
      <p:sp>
        <p:nvSpPr>
          <p:cNvPr id="6" name="Rectangle 5"/>
          <p:cNvSpPr/>
          <p:nvPr/>
        </p:nvSpPr>
        <p:spPr>
          <a:xfrm>
            <a:off x="4343400" y="3200400"/>
            <a:ext cx="4572000" cy="2806700"/>
          </a:xfrm>
          <a:prstGeom prst="rect">
            <a:avLst/>
          </a:prstGeom>
        </p:spPr>
        <p:txBody>
          <a:bodyPr>
            <a:spAutoFit/>
          </a:bodyPr>
          <a:lstStyle/>
          <a:p>
            <a:pPr indent="12700" algn="r">
              <a:lnSpc>
                <a:spcPct val="120000"/>
              </a:lnSpc>
              <a:buClr>
                <a:srgbClr val="FFFFFF"/>
              </a:buClr>
              <a:defRPr/>
            </a:pPr>
            <a:r>
              <a:rPr lang="en-US" sz="2100" kern="0" dirty="0">
                <a:solidFill>
                  <a:srgbClr val="000000"/>
                </a:solidFill>
                <a:latin typeface="Trebuchet MS"/>
              </a:rPr>
              <a:t>Lynn </a:t>
            </a:r>
            <a:r>
              <a:rPr lang="en-US" sz="2100" kern="0" dirty="0" err="1">
                <a:solidFill>
                  <a:srgbClr val="000000"/>
                </a:solidFill>
                <a:latin typeface="Trebuchet MS"/>
              </a:rPr>
              <a:t>Silipigni</a:t>
            </a:r>
            <a:r>
              <a:rPr lang="en-US" sz="2100" kern="0" dirty="0">
                <a:solidFill>
                  <a:srgbClr val="000000"/>
                </a:solidFill>
                <a:latin typeface="Trebuchet MS"/>
              </a:rPr>
              <a:t> </a:t>
            </a:r>
            <a:r>
              <a:rPr lang="en-US" sz="2100" kern="0" dirty="0" err="1">
                <a:solidFill>
                  <a:srgbClr val="000000"/>
                </a:solidFill>
                <a:latin typeface="Trebuchet MS"/>
              </a:rPr>
              <a:t>Connaway</a:t>
            </a:r>
            <a:r>
              <a:rPr lang="en-US" sz="2100" kern="0" dirty="0">
                <a:solidFill>
                  <a:srgbClr val="000000"/>
                </a:solidFill>
                <a:latin typeface="Trebuchet MS"/>
              </a:rPr>
              <a:t>, Ph.D.</a:t>
            </a:r>
          </a:p>
          <a:p>
            <a:pPr indent="12700" algn="r">
              <a:lnSpc>
                <a:spcPct val="120000"/>
              </a:lnSpc>
              <a:buClr>
                <a:srgbClr val="FFFFFF"/>
              </a:buClr>
              <a:defRPr/>
            </a:pPr>
            <a:r>
              <a:rPr lang="en-US" sz="1400" kern="0" dirty="0">
                <a:solidFill>
                  <a:srgbClr val="000000"/>
                </a:solidFill>
                <a:latin typeface="Trebuchet MS"/>
              </a:rPr>
              <a:t>Senior Research Scientist</a:t>
            </a:r>
          </a:p>
          <a:p>
            <a:pPr indent="12700" algn="r">
              <a:lnSpc>
                <a:spcPct val="120000"/>
              </a:lnSpc>
              <a:buClr>
                <a:srgbClr val="FFFFFF"/>
              </a:buClr>
              <a:defRPr/>
            </a:pPr>
            <a:r>
              <a:rPr lang="en-US" sz="1400" kern="0" dirty="0">
                <a:solidFill>
                  <a:srgbClr val="000000"/>
                </a:solidFill>
                <a:latin typeface="Trebuchet MS"/>
              </a:rPr>
              <a:t>OCLC Research</a:t>
            </a:r>
          </a:p>
          <a:p>
            <a:pPr indent="12700" algn="r">
              <a:lnSpc>
                <a:spcPct val="120000"/>
              </a:lnSpc>
              <a:buClr>
                <a:srgbClr val="FFFFFF"/>
              </a:buClr>
              <a:defRPr/>
            </a:pPr>
            <a:r>
              <a:rPr lang="en-US" sz="1400" kern="0" dirty="0">
                <a:solidFill>
                  <a:srgbClr val="000000"/>
                </a:solidFill>
                <a:latin typeface="Trebuchet MS"/>
              </a:rPr>
              <a:t>connawal@oclc.org</a:t>
            </a:r>
            <a:endParaRPr lang="en-US" sz="1600" kern="0" dirty="0">
              <a:solidFill>
                <a:srgbClr val="000000"/>
              </a:solidFill>
              <a:latin typeface="Trebuchet MS"/>
            </a:endParaRPr>
          </a:p>
          <a:p>
            <a:pPr indent="12700" algn="r">
              <a:lnSpc>
                <a:spcPct val="120000"/>
              </a:lnSpc>
              <a:buClr>
                <a:srgbClr val="FFFFFF"/>
              </a:buClr>
              <a:defRPr/>
            </a:pPr>
            <a:endParaRPr lang="en-US" sz="2100" kern="0" dirty="0">
              <a:solidFill>
                <a:srgbClr val="000000"/>
              </a:solidFill>
              <a:latin typeface="Trebuchet MS"/>
            </a:endParaRPr>
          </a:p>
          <a:p>
            <a:pPr indent="12700" algn="r">
              <a:lnSpc>
                <a:spcPct val="120000"/>
              </a:lnSpc>
              <a:buClr>
                <a:srgbClr val="FFFFFF"/>
              </a:buClr>
              <a:defRPr/>
            </a:pPr>
            <a:r>
              <a:rPr lang="en-US" sz="2100" kern="0" dirty="0">
                <a:solidFill>
                  <a:srgbClr val="000000"/>
                </a:solidFill>
                <a:latin typeface="Trebuchet MS"/>
              </a:rPr>
              <a:t>Marie L. Radford, Ph.D.</a:t>
            </a:r>
          </a:p>
          <a:p>
            <a:pPr indent="12700" algn="r">
              <a:lnSpc>
                <a:spcPct val="120000"/>
              </a:lnSpc>
              <a:buClr>
                <a:srgbClr val="FFFFFF"/>
              </a:buClr>
              <a:defRPr/>
            </a:pPr>
            <a:r>
              <a:rPr lang="en-US" sz="1400" kern="0" dirty="0">
                <a:solidFill>
                  <a:srgbClr val="000000"/>
                </a:solidFill>
                <a:latin typeface="Trebuchet MS"/>
              </a:rPr>
              <a:t>Associate Professor</a:t>
            </a:r>
          </a:p>
          <a:p>
            <a:pPr indent="12700" algn="r">
              <a:lnSpc>
                <a:spcPct val="120000"/>
              </a:lnSpc>
              <a:buClr>
                <a:srgbClr val="FFFFFF"/>
              </a:buClr>
              <a:defRPr/>
            </a:pPr>
            <a:r>
              <a:rPr lang="en-US" sz="1400" kern="0" dirty="0">
                <a:solidFill>
                  <a:srgbClr val="000000"/>
                </a:solidFill>
                <a:latin typeface="Trebuchet MS"/>
              </a:rPr>
              <a:t>Rutgers, The State University of NJ</a:t>
            </a:r>
          </a:p>
          <a:p>
            <a:pPr indent="12700" algn="r">
              <a:lnSpc>
                <a:spcPct val="120000"/>
              </a:lnSpc>
              <a:buClr>
                <a:srgbClr val="FFFFFF"/>
              </a:buClr>
              <a:defRPr/>
            </a:pPr>
            <a:r>
              <a:rPr lang="en-US" sz="1400" kern="0" dirty="0">
                <a:solidFill>
                  <a:srgbClr val="000000"/>
                </a:solidFill>
                <a:latin typeface="Trebuchet MS"/>
              </a:rPr>
              <a:t>mradford@rutgers.edu</a:t>
            </a:r>
          </a:p>
        </p:txBody>
      </p:sp>
      <p:pic>
        <p:nvPicPr>
          <p:cNvPr id="52228" name="Picture 2"/>
          <p:cNvPicPr>
            <a:picLocks noChangeAspect="1" noChangeArrowheads="1"/>
          </p:cNvPicPr>
          <p:nvPr/>
        </p:nvPicPr>
        <p:blipFill>
          <a:blip r:embed="rId3" cstate="print"/>
          <a:srcRect/>
          <a:stretch>
            <a:fillRect/>
          </a:stretch>
        </p:blipFill>
        <p:spPr bwMode="auto">
          <a:xfrm>
            <a:off x="2667000" y="3200400"/>
            <a:ext cx="1428750" cy="1466850"/>
          </a:xfrm>
          <a:prstGeom prst="rect">
            <a:avLst/>
          </a:prstGeom>
          <a:noFill/>
          <a:ln w="9525">
            <a:noFill/>
            <a:miter lim="800000"/>
            <a:headEnd/>
            <a:tailEnd/>
          </a:ln>
        </p:spPr>
      </p:pic>
      <p:sp>
        <p:nvSpPr>
          <p:cNvPr id="52229" name="Rectangle 4"/>
          <p:cNvSpPr>
            <a:spLocks noChangeArrowheads="1"/>
          </p:cNvSpPr>
          <p:nvPr/>
        </p:nvSpPr>
        <p:spPr bwMode="auto">
          <a:xfrm>
            <a:off x="2895600" y="1143000"/>
            <a:ext cx="6022975" cy="1631950"/>
          </a:xfrm>
          <a:prstGeom prst="rect">
            <a:avLst/>
          </a:prstGeom>
          <a:noFill/>
          <a:ln w="9525">
            <a:noFill/>
            <a:miter lim="800000"/>
            <a:headEnd/>
            <a:tailEnd/>
          </a:ln>
        </p:spPr>
        <p:txBody>
          <a:bodyPr>
            <a:spAutoFit/>
          </a:bodyPr>
          <a:lstStyle/>
          <a:p>
            <a:r>
              <a:rPr lang="en-US" sz="3600">
                <a:solidFill>
                  <a:schemeClr val="bg1"/>
                </a:solidFill>
              </a:rPr>
              <a:t>QUESTIONS?</a:t>
            </a:r>
          </a:p>
          <a:p>
            <a:endParaRPr lang="en-US" sz="2400">
              <a:solidFill>
                <a:schemeClr val="bg1"/>
              </a:solidFill>
            </a:endParaRPr>
          </a:p>
          <a:p>
            <a:r>
              <a:rPr lang="en-US" sz="2000">
                <a:solidFill>
                  <a:schemeClr val="bg1"/>
                </a:solidFill>
              </a:rPr>
              <a:t>Seeking Synchronicity: Revelations &amp; Recommendations for Virtual Reference</a:t>
            </a:r>
          </a:p>
        </p:txBody>
      </p:sp>
      <p:pic>
        <p:nvPicPr>
          <p:cNvPr id="52230" name="Picture 6"/>
          <p:cNvPicPr>
            <a:picLocks noChangeAspect="1" noChangeArrowheads="1"/>
          </p:cNvPicPr>
          <p:nvPr/>
        </p:nvPicPr>
        <p:blipFill>
          <a:blip r:embed="rId4" cstate="print"/>
          <a:srcRect/>
          <a:stretch>
            <a:fillRect/>
          </a:stretch>
        </p:blipFill>
        <p:spPr bwMode="auto">
          <a:xfrm>
            <a:off x="1447800" y="4876800"/>
            <a:ext cx="1581150" cy="142875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Lack of Knowledge that VR Exists</a:t>
            </a:r>
            <a:br>
              <a:rPr lang="en-US" dirty="0" smtClean="0"/>
            </a:br>
            <a:r>
              <a:rPr lang="en-US" dirty="0" smtClean="0"/>
              <a:t>VR Non-users Online Survey</a:t>
            </a:r>
            <a:br>
              <a:rPr lang="en-US" dirty="0" smtClean="0"/>
            </a:br>
            <a:endParaRPr lang="en-US" dirty="0"/>
          </a:p>
        </p:txBody>
      </p:sp>
      <p:sp>
        <p:nvSpPr>
          <p:cNvPr id="21507" name="Content Placeholder 2"/>
          <p:cNvSpPr>
            <a:spLocks noGrp="1"/>
          </p:cNvSpPr>
          <p:nvPr>
            <p:ph idx="1"/>
          </p:nvPr>
        </p:nvSpPr>
        <p:spPr>
          <a:xfrm>
            <a:off x="533400" y="2514600"/>
            <a:ext cx="4800600" cy="2590800"/>
          </a:xfrm>
        </p:spPr>
        <p:txBody>
          <a:bodyPr/>
          <a:lstStyle/>
          <a:p>
            <a:r>
              <a:rPr lang="en-US" smtClean="0"/>
              <a:t>“I’ve never used this type of service and never knew it was available—that’s probably why I never tried it.”</a:t>
            </a:r>
          </a:p>
          <a:p>
            <a:r>
              <a:rPr lang="en-US" smtClean="0"/>
              <a:t>		</a:t>
            </a:r>
            <a:r>
              <a:rPr lang="en-US" sz="1800" smtClean="0"/>
              <a:t>(Millennial)</a:t>
            </a:r>
            <a:endParaRPr lang="en-US" smtClean="0"/>
          </a:p>
          <a:p>
            <a:endParaRPr lang="en-US" smtClean="0"/>
          </a:p>
        </p:txBody>
      </p:sp>
      <p:pic>
        <p:nvPicPr>
          <p:cNvPr id="21508" name="Picture 7" descr="C:\Users\hoode\Downloads\MP900443253.JPG"/>
          <p:cNvPicPr>
            <a:picLocks noChangeAspect="1" noChangeArrowheads="1"/>
          </p:cNvPicPr>
          <p:nvPr/>
        </p:nvPicPr>
        <p:blipFill>
          <a:blip r:embed="rId3" cstate="print"/>
          <a:srcRect/>
          <a:stretch>
            <a:fillRect/>
          </a:stretch>
        </p:blipFill>
        <p:spPr bwMode="auto">
          <a:xfrm>
            <a:off x="5638800" y="1828800"/>
            <a:ext cx="3089275" cy="3935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0" y="0"/>
            <a:ext cx="9144000" cy="6858000"/>
          </a:xfrm>
          <a:prstGeom prst="rect">
            <a:avLst/>
          </a:prstGeom>
          <a:solidFill>
            <a:srgbClr val="006699"/>
          </a:solidFill>
          <a:ln w="9525" algn="ctr">
            <a:solidFill>
              <a:schemeClr val="hlink"/>
            </a:solidFill>
            <a:round/>
            <a:headEnd/>
            <a:tailEnd/>
          </a:ln>
        </p:spPr>
        <p:txBody>
          <a:bodyPr wrap="none" lIns="0" tIns="0" rIns="0" bIns="0" anchor="ctr"/>
          <a:lstStyle/>
          <a:p>
            <a:endParaRPr lang="en-US"/>
          </a:p>
        </p:txBody>
      </p:sp>
      <p:pic>
        <p:nvPicPr>
          <p:cNvPr id="22531" name="Picture 4" descr="C:\Users\hoode\AppData\Local\Microsoft\Windows\Temporary Internet Files\Content.Outlook\S3YIQLXG\jpg\Chart1-2.jpg"/>
          <p:cNvPicPr>
            <a:picLocks noChangeAspect="1" noChangeArrowheads="1"/>
          </p:cNvPicPr>
          <p:nvPr/>
        </p:nvPicPr>
        <p:blipFill>
          <a:blip r:embed="rId3" cstate="print"/>
          <a:srcRect/>
          <a:stretch>
            <a:fillRect/>
          </a:stretch>
        </p:blipFill>
        <p:spPr bwMode="auto">
          <a:xfrm>
            <a:off x="0" y="1219200"/>
            <a:ext cx="9144000" cy="5222875"/>
          </a:xfrm>
          <a:prstGeom prst="rect">
            <a:avLst/>
          </a:prstGeom>
          <a:noFill/>
          <a:ln w="9525">
            <a:noFill/>
            <a:miter lim="800000"/>
            <a:headEnd/>
            <a:tailEnd/>
          </a:ln>
        </p:spPr>
      </p:pic>
      <p:sp>
        <p:nvSpPr>
          <p:cNvPr id="4" name="Title 1"/>
          <p:cNvSpPr>
            <a:spLocks noGrp="1"/>
          </p:cNvSpPr>
          <p:nvPr>
            <p:ph type="title"/>
          </p:nvPr>
        </p:nvSpPr>
        <p:spPr>
          <a:xfrm>
            <a:off x="434975" y="152400"/>
            <a:ext cx="6989763" cy="1284288"/>
          </a:xfrm>
        </p:spPr>
        <p:txBody>
          <a:bodyPr/>
          <a:lstStyle/>
          <a:p>
            <a:pPr>
              <a:defRPr/>
            </a:pPr>
            <a:r>
              <a:rPr lang="en-US" dirty="0" err="1" smtClean="0"/>
              <a:t>FfF</a:t>
            </a:r>
            <a:r>
              <a:rPr lang="en-US" dirty="0" smtClean="0"/>
              <a:t> Reference Preferred </a:t>
            </a:r>
            <a:br>
              <a:rPr lang="en-US" dirty="0" smtClean="0"/>
            </a:br>
            <a:r>
              <a:rPr lang="en-US" dirty="0" smtClean="0"/>
              <a:t>VR Older Adult Non-users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0" y="0"/>
            <a:ext cx="9144000" cy="6858000"/>
          </a:xfrm>
          <a:prstGeom prst="rect">
            <a:avLst/>
          </a:prstGeom>
          <a:solidFill>
            <a:srgbClr val="006699"/>
          </a:solidFill>
          <a:ln w="9525" algn="ctr">
            <a:solidFill>
              <a:schemeClr val="hlink"/>
            </a:solidFill>
            <a:round/>
            <a:headEnd/>
            <a:tailEnd/>
          </a:ln>
        </p:spPr>
        <p:txBody>
          <a:bodyPr wrap="none" lIns="0" tIns="0" rIns="0" bIns="0" anchor="ctr"/>
          <a:lstStyle/>
          <a:p>
            <a:endParaRPr lang="en-US"/>
          </a:p>
        </p:txBody>
      </p:sp>
      <p:pic>
        <p:nvPicPr>
          <p:cNvPr id="23555" name="Picture 4" descr="C:\Users\hoode\AppData\Local\Microsoft\Windows\Temporary Internet Files\Content.Outlook\S3YIQLXG\jpg\Chart1-3.jpg"/>
          <p:cNvPicPr>
            <a:picLocks noChangeAspect="1" noChangeArrowheads="1"/>
          </p:cNvPicPr>
          <p:nvPr/>
        </p:nvPicPr>
        <p:blipFill>
          <a:blip r:embed="rId3" cstate="print"/>
          <a:srcRect/>
          <a:stretch>
            <a:fillRect/>
          </a:stretch>
        </p:blipFill>
        <p:spPr bwMode="auto">
          <a:xfrm>
            <a:off x="0" y="1219200"/>
            <a:ext cx="9144000" cy="4540250"/>
          </a:xfrm>
          <a:prstGeom prst="rect">
            <a:avLst/>
          </a:prstGeom>
          <a:noFill/>
          <a:ln w="9525">
            <a:noFill/>
            <a:miter lim="800000"/>
            <a:headEnd/>
            <a:tailEnd/>
          </a:ln>
        </p:spPr>
      </p:pic>
      <p:sp>
        <p:nvSpPr>
          <p:cNvPr id="4" name="Title 1"/>
          <p:cNvSpPr>
            <a:spLocks noGrp="1"/>
          </p:cNvSpPr>
          <p:nvPr>
            <p:ph type="title"/>
          </p:nvPr>
        </p:nvSpPr>
        <p:spPr>
          <a:xfrm>
            <a:off x="434975" y="152400"/>
            <a:ext cx="6989763" cy="1284288"/>
          </a:xfrm>
        </p:spPr>
        <p:txBody>
          <a:bodyPr/>
          <a:lstStyle/>
          <a:p>
            <a:pPr>
              <a:defRPr/>
            </a:pPr>
            <a:r>
              <a:rPr lang="en-US" dirty="0" smtClean="0"/>
              <a:t>Reference Experience</a:t>
            </a:r>
            <a:br>
              <a:rPr lang="en-US" dirty="0" smtClean="0"/>
            </a:br>
            <a:r>
              <a:rPr lang="en-US" dirty="0" smtClean="0"/>
              <a:t>VR Non-users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Top Recommendation </a:t>
            </a:r>
            <a:br>
              <a:rPr lang="en-US" dirty="0" smtClean="0"/>
            </a:br>
            <a:r>
              <a:rPr lang="en-US" dirty="0" smtClean="0"/>
              <a:t>Attracting Potential Users</a:t>
            </a:r>
            <a:endParaRPr lang="en-US" dirty="0"/>
          </a:p>
        </p:txBody>
      </p:sp>
      <p:sp>
        <p:nvSpPr>
          <p:cNvPr id="24579" name="Content Placeholder 2"/>
          <p:cNvSpPr>
            <a:spLocks noGrp="1"/>
          </p:cNvSpPr>
          <p:nvPr>
            <p:ph idx="1"/>
          </p:nvPr>
        </p:nvSpPr>
        <p:spPr>
          <a:xfrm>
            <a:off x="873125" y="2622550"/>
            <a:ext cx="3927475" cy="2254250"/>
          </a:xfrm>
        </p:spPr>
        <p:txBody>
          <a:bodyPr/>
          <a:lstStyle/>
          <a:p>
            <a:r>
              <a:rPr lang="en-US" smtClean="0"/>
              <a:t>Introduce &amp; demonstrate online alternatives during in-person reference sessions, library use instruction classes &amp; library programs.</a:t>
            </a:r>
          </a:p>
        </p:txBody>
      </p:sp>
      <p:pic>
        <p:nvPicPr>
          <p:cNvPr id="24580" name="Picture 4" descr="MP900402247.JPG"/>
          <p:cNvPicPr>
            <a:picLocks noChangeAspect="1"/>
          </p:cNvPicPr>
          <p:nvPr/>
        </p:nvPicPr>
        <p:blipFill>
          <a:blip r:embed="rId3" cstate="print"/>
          <a:srcRect/>
          <a:stretch>
            <a:fillRect/>
          </a:stretch>
        </p:blipFill>
        <p:spPr bwMode="auto">
          <a:xfrm>
            <a:off x="5638800" y="1600200"/>
            <a:ext cx="2995613" cy="4492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mn-lt"/>
              </a:rPr>
              <a:t>Two Views of What’s Effective:</a:t>
            </a:r>
            <a:br>
              <a:rPr lang="en-US" dirty="0" smtClean="0">
                <a:latin typeface="+mn-lt"/>
              </a:rPr>
            </a:br>
            <a:r>
              <a:rPr lang="en-US" dirty="0" smtClean="0">
                <a:latin typeface="+mn-lt"/>
              </a:rPr>
              <a:t>Positive Factors in VR Experiences</a:t>
            </a:r>
            <a:endParaRPr lang="en-US" dirty="0">
              <a:latin typeface="+mn-lt"/>
            </a:endParaRPr>
          </a:p>
        </p:txBody>
      </p:sp>
      <p:sp>
        <p:nvSpPr>
          <p:cNvPr id="25603" name="Content Placeholder 4"/>
          <p:cNvSpPr>
            <a:spLocks noGrp="1"/>
          </p:cNvSpPr>
          <p:nvPr>
            <p:ph sz="half" idx="1"/>
          </p:nvPr>
        </p:nvSpPr>
        <p:spPr>
          <a:xfrm>
            <a:off x="914400" y="1893888"/>
            <a:ext cx="3505200" cy="4202112"/>
          </a:xfrm>
        </p:spPr>
        <p:txBody>
          <a:bodyPr/>
          <a:lstStyle/>
          <a:p>
            <a:pPr marL="12700" indent="0"/>
            <a:r>
              <a:rPr lang="en-US" sz="2300" smtClean="0"/>
              <a:t>Users:</a:t>
            </a:r>
          </a:p>
          <a:p>
            <a:pPr marL="12700" indent="0">
              <a:buFontTx/>
              <a:buChar char="•"/>
            </a:pPr>
            <a:r>
              <a:rPr lang="en-US" sz="2100" smtClean="0"/>
              <a:t> Convenience</a:t>
            </a:r>
          </a:p>
          <a:p>
            <a:pPr marL="12700" indent="0">
              <a:buFontTx/>
              <a:buChar char="•"/>
            </a:pPr>
            <a:r>
              <a:rPr lang="en-US" sz="2100" smtClean="0"/>
              <a:t> Comfort with service</a:t>
            </a:r>
          </a:p>
          <a:p>
            <a:pPr marL="12700" indent="0">
              <a:buFontTx/>
              <a:buChar char="•"/>
            </a:pPr>
            <a:r>
              <a:rPr lang="en-US" sz="2100" smtClean="0"/>
              <a:t> Accuracy</a:t>
            </a:r>
          </a:p>
        </p:txBody>
      </p:sp>
      <p:sp>
        <p:nvSpPr>
          <p:cNvPr id="25604" name="Content Placeholder 6"/>
          <p:cNvSpPr>
            <a:spLocks noGrp="1"/>
          </p:cNvSpPr>
          <p:nvPr>
            <p:ph sz="half" idx="2"/>
          </p:nvPr>
        </p:nvSpPr>
        <p:spPr>
          <a:xfrm>
            <a:off x="4800600" y="1893888"/>
            <a:ext cx="3657600" cy="4202112"/>
          </a:xfrm>
        </p:spPr>
        <p:txBody>
          <a:bodyPr/>
          <a:lstStyle/>
          <a:p>
            <a:pPr marL="12700" indent="0"/>
            <a:r>
              <a:rPr lang="en-US" sz="2300" smtClean="0"/>
              <a:t>Librarians:</a:t>
            </a:r>
          </a:p>
          <a:p>
            <a:pPr marL="12700" indent="0">
              <a:buFontTx/>
              <a:buChar char="•"/>
            </a:pPr>
            <a:r>
              <a:rPr lang="en-US" sz="2100" smtClean="0"/>
              <a:t> Ability to leverage complex &amp; specialized knowledge</a:t>
            </a:r>
          </a:p>
          <a:p>
            <a:pPr marL="12700" indent="0">
              <a:buFontTx/>
              <a:buChar char="•"/>
            </a:pPr>
            <a:r>
              <a:rPr lang="en-US" sz="2100" smtClean="0"/>
              <a:t> Positive attitudes, responses, &amp; feedback</a:t>
            </a:r>
          </a:p>
          <a:p>
            <a:pPr marL="12700" indent="0">
              <a:buFontTx/>
              <a:buChar char="•"/>
            </a:pPr>
            <a:r>
              <a:rPr lang="en-US" sz="2100" smtClean="0"/>
              <a:t> VR tools &amp; hybrid </a:t>
            </a:r>
          </a:p>
          <a:p>
            <a:pPr marL="12700" indent="0"/>
            <a:r>
              <a:rPr lang="en-US" sz="2100" smtClean="0"/>
              <a:t>communication modes</a:t>
            </a:r>
          </a:p>
        </p:txBody>
      </p:sp>
      <p:pic>
        <p:nvPicPr>
          <p:cNvPr id="25605" name="Picture 5" descr="C:\Users\hoode\Downloads\MP900401046.JPG"/>
          <p:cNvPicPr>
            <a:picLocks noChangeAspect="1" noChangeArrowheads="1"/>
          </p:cNvPicPr>
          <p:nvPr/>
        </p:nvPicPr>
        <p:blipFill>
          <a:blip r:embed="rId3" cstate="print"/>
          <a:srcRect/>
          <a:stretch>
            <a:fillRect/>
          </a:stretch>
        </p:blipFill>
        <p:spPr bwMode="auto">
          <a:xfrm>
            <a:off x="1200150" y="4191000"/>
            <a:ext cx="276225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US" dirty="0" smtClean="0">
                <a:solidFill>
                  <a:srgbClr val="FFFFFF"/>
                </a:solidFill>
              </a:rPr>
              <a:t>Two Views of What’s Not Effective:</a:t>
            </a:r>
            <a:br>
              <a:rPr lang="en-US" dirty="0" smtClean="0">
                <a:solidFill>
                  <a:srgbClr val="FFFFFF"/>
                </a:solidFill>
              </a:rPr>
            </a:br>
            <a:r>
              <a:rPr lang="en-US" dirty="0" smtClean="0">
                <a:solidFill>
                  <a:srgbClr val="FFFFFF"/>
                </a:solidFill>
              </a:rPr>
              <a:t>Negative Factors in VR Experiences</a:t>
            </a:r>
            <a:endParaRPr lang="en-US" dirty="0"/>
          </a:p>
        </p:txBody>
      </p:sp>
      <p:sp>
        <p:nvSpPr>
          <p:cNvPr id="26627" name="Content Placeholder 7"/>
          <p:cNvSpPr>
            <a:spLocks noGrp="1"/>
          </p:cNvSpPr>
          <p:nvPr>
            <p:ph sz="half" idx="1"/>
          </p:nvPr>
        </p:nvSpPr>
        <p:spPr>
          <a:xfrm>
            <a:off x="720725" y="1905000"/>
            <a:ext cx="3775075" cy="4202113"/>
          </a:xfrm>
        </p:spPr>
        <p:txBody>
          <a:bodyPr/>
          <a:lstStyle/>
          <a:p>
            <a:pPr marL="12700" indent="0"/>
            <a:r>
              <a:rPr lang="en-US" sz="2300" smtClean="0"/>
              <a:t>Users:</a:t>
            </a:r>
          </a:p>
          <a:p>
            <a:pPr marL="12700" indent="0">
              <a:buFontTx/>
              <a:buChar char="•"/>
            </a:pPr>
            <a:r>
              <a:rPr lang="en-US" sz="2100" smtClean="0"/>
              <a:t> Abrupt, dismissive answers</a:t>
            </a:r>
          </a:p>
          <a:p>
            <a:pPr marL="12700" indent="0">
              <a:buFontTx/>
              <a:buChar char="•"/>
            </a:pPr>
            <a:r>
              <a:rPr lang="en-US" sz="2100" smtClean="0"/>
              <a:t> Grumpy, ill-informed or uninterested librarians</a:t>
            </a:r>
          </a:p>
          <a:p>
            <a:pPr marL="12700" indent="0">
              <a:buFontTx/>
              <a:buChar char="•"/>
            </a:pPr>
            <a:r>
              <a:rPr lang="en-US" sz="2100" smtClean="0"/>
              <a:t> Poor wrap-up</a:t>
            </a:r>
          </a:p>
        </p:txBody>
      </p:sp>
      <p:sp>
        <p:nvSpPr>
          <p:cNvPr id="26628" name="Content Placeholder 8"/>
          <p:cNvSpPr>
            <a:spLocks noGrp="1"/>
          </p:cNvSpPr>
          <p:nvPr>
            <p:ph sz="half" idx="2"/>
          </p:nvPr>
        </p:nvSpPr>
        <p:spPr>
          <a:xfrm>
            <a:off x="4759325" y="1905000"/>
            <a:ext cx="3775075" cy="4202113"/>
          </a:xfrm>
        </p:spPr>
        <p:txBody>
          <a:bodyPr/>
          <a:lstStyle/>
          <a:p>
            <a:pPr marL="12700" indent="0"/>
            <a:r>
              <a:rPr lang="en-US" sz="2300" smtClean="0"/>
              <a:t>Librarians:</a:t>
            </a:r>
          </a:p>
          <a:p>
            <a:pPr marL="12700" indent="0">
              <a:buFontTx/>
              <a:buChar char="•"/>
            </a:pPr>
            <a:r>
              <a:rPr lang="en-US" sz="2100" smtClean="0"/>
              <a:t> Convoluted &amp; confusing questions</a:t>
            </a:r>
          </a:p>
          <a:p>
            <a:pPr marL="12700" indent="0">
              <a:buFontTx/>
              <a:buChar char="•"/>
            </a:pPr>
            <a:r>
              <a:rPr lang="en-US" sz="2100" smtClean="0"/>
              <a:t> Rude, impatient &amp;/or disappearing users</a:t>
            </a:r>
          </a:p>
          <a:p>
            <a:pPr marL="12700" indent="0">
              <a:buFontTx/>
              <a:buChar char="•"/>
            </a:pPr>
            <a:r>
              <a:rPr lang="en-US" sz="2100" smtClean="0"/>
              <a:t> Unrealistic expectations</a:t>
            </a:r>
          </a:p>
        </p:txBody>
      </p:sp>
      <p:pic>
        <p:nvPicPr>
          <p:cNvPr id="26629" name="Picture 6" descr="C:\Users\hoode\Downloads\MP900387464.JPG"/>
          <p:cNvPicPr>
            <a:picLocks noChangeAspect="1" noChangeArrowheads="1"/>
          </p:cNvPicPr>
          <p:nvPr/>
        </p:nvPicPr>
        <p:blipFill>
          <a:blip r:embed="rId3" cstate="print"/>
          <a:srcRect/>
          <a:stretch>
            <a:fillRect/>
          </a:stretch>
        </p:blipFill>
        <p:spPr bwMode="auto">
          <a:xfrm>
            <a:off x="1066800" y="4572000"/>
            <a:ext cx="2695575" cy="192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clc_light_blu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hlink">
                <a:alpha val="39999"/>
              </a:schemeClr>
            </a:gs>
            <a:gs pos="100000">
              <a:schemeClr val="bg1"/>
            </a:gs>
          </a:gsLst>
          <a:lin ang="5400000" scaled="1"/>
        </a:gradFill>
        <a:ln w="9525" cap="flat" cmpd="sng" algn="ctr">
          <a:solidFill>
            <a:schemeClr val="hlink"/>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5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0">
          <a:gsLst>
            <a:gs pos="0">
              <a:schemeClr val="hlink">
                <a:alpha val="39999"/>
              </a:schemeClr>
            </a:gs>
            <a:gs pos="100000">
              <a:schemeClr val="bg1"/>
            </a:gs>
          </a:gsLst>
          <a:lin ang="5400000" scaled="1"/>
        </a:gradFill>
        <a:ln w="9525" cap="flat" cmpd="sng" algn="ctr">
          <a:solidFill>
            <a:schemeClr val="hlink"/>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5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oclc_light_blue">
  <a:themeElements>
    <a:clrScheme name="6_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6_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hlink">
                <a:alpha val="39999"/>
              </a:schemeClr>
            </a:gs>
            <a:gs pos="100000">
              <a:schemeClr val="bg1"/>
            </a:gs>
          </a:gsLst>
          <a:lin ang="5400000" scaled="1"/>
        </a:gradFill>
        <a:ln w="9525" cap="flat" cmpd="sng" algn="ctr">
          <a:solidFill>
            <a:schemeClr val="hlink"/>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5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0">
          <a:gsLst>
            <a:gs pos="0">
              <a:schemeClr val="hlink">
                <a:alpha val="39999"/>
              </a:schemeClr>
            </a:gs>
            <a:gs pos="100000">
              <a:schemeClr val="bg1"/>
            </a:gs>
          </a:gsLst>
          <a:lin ang="5400000" scaled="1"/>
        </a:gradFill>
        <a:ln w="9525" cap="flat" cmpd="sng" algn="ctr">
          <a:solidFill>
            <a:schemeClr val="hlink"/>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5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6_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6_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6_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Photo Title">
  <a:themeElements>
    <a:clrScheme name="">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2_Photo Titl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hlink">
                <a:alpha val="39999"/>
              </a:schemeClr>
            </a:gs>
            <a:gs pos="100000">
              <a:schemeClr val="bg1"/>
            </a:gs>
          </a:gsLst>
          <a:lin ang="5400000" scaled="1"/>
        </a:gradFill>
        <a:ln w="9525" cap="flat" cmpd="sng" algn="ctr">
          <a:solidFill>
            <a:schemeClr val="hlink"/>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5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0">
          <a:gsLst>
            <a:gs pos="0">
              <a:schemeClr val="hlink">
                <a:alpha val="39999"/>
              </a:schemeClr>
            </a:gs>
            <a:gs pos="100000">
              <a:schemeClr val="bg1"/>
            </a:gs>
          </a:gsLst>
          <a:lin ang="5400000" scaled="1"/>
        </a:gradFill>
        <a:ln w="9525" cap="flat" cmpd="sng" algn="ctr">
          <a:solidFill>
            <a:schemeClr val="hlink"/>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5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Photo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Photo 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Photo 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Photo 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Photo 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Photo 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Photo 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Photo 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Photo 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Photo 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Photo 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Photo 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Section Break">
  <a:themeElements>
    <a:clrScheme name="">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5_Section Break">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hlink">
                <a:alpha val="39999"/>
              </a:schemeClr>
            </a:gs>
            <a:gs pos="100000">
              <a:schemeClr val="bg1"/>
            </a:gs>
          </a:gsLst>
          <a:lin ang="5400000" scaled="1"/>
        </a:gradFill>
        <a:ln w="9525" cap="flat" cmpd="sng" algn="ctr">
          <a:solidFill>
            <a:schemeClr val="hlink"/>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5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0">
          <a:gsLst>
            <a:gs pos="0">
              <a:schemeClr val="hlink">
                <a:alpha val="39999"/>
              </a:schemeClr>
            </a:gs>
            <a:gs pos="100000">
              <a:schemeClr val="bg1"/>
            </a:gs>
          </a:gsLst>
          <a:lin ang="5400000" scaled="1"/>
        </a:gradFill>
        <a:ln w="9525" cap="flat" cmpd="sng" algn="ctr">
          <a:solidFill>
            <a:schemeClr val="hlink"/>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5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5_Section Brea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Section Brea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Section Brea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Section Brea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Section Brea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Section Brea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Section Brea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Section Brea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Section Brea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Section Brea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Section Brea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Section Brea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hoto Title">
  <a:themeElements>
    <a:clrScheme name="">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Photo Titl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hlink">
                <a:alpha val="39999"/>
              </a:schemeClr>
            </a:gs>
            <a:gs pos="100000">
              <a:schemeClr val="bg1"/>
            </a:gs>
          </a:gsLst>
          <a:lin ang="5400000" scaled="1"/>
        </a:gradFill>
        <a:ln w="9525" cap="flat" cmpd="sng" algn="ctr">
          <a:solidFill>
            <a:schemeClr val="hlink"/>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5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0">
          <a:gsLst>
            <a:gs pos="0">
              <a:schemeClr val="hlink">
                <a:alpha val="39999"/>
              </a:schemeClr>
            </a:gs>
            <a:gs pos="100000">
              <a:schemeClr val="bg1"/>
            </a:gs>
          </a:gsLst>
          <a:lin ang="5400000" scaled="1"/>
        </a:gradFill>
        <a:ln w="9525" cap="flat" cmpd="sng" algn="ctr">
          <a:solidFill>
            <a:schemeClr val="hlink"/>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5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Photo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hoto 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hoto 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hoto 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hoto 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hoto 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hoto 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hoto 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hoto 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hoto 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hoto 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hoto 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ction Break">
  <a:themeElements>
    <a:clrScheme name="">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Section Break">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hlink">
                <a:alpha val="39999"/>
              </a:schemeClr>
            </a:gs>
            <a:gs pos="100000">
              <a:schemeClr val="bg1"/>
            </a:gs>
          </a:gsLst>
          <a:lin ang="5400000" scaled="1"/>
        </a:gradFill>
        <a:ln w="9525" cap="flat" cmpd="sng" algn="ctr">
          <a:solidFill>
            <a:schemeClr val="hlink"/>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5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0">
          <a:gsLst>
            <a:gs pos="0">
              <a:schemeClr val="hlink">
                <a:alpha val="39999"/>
              </a:schemeClr>
            </a:gs>
            <a:gs pos="100000">
              <a:schemeClr val="bg1"/>
            </a:gs>
          </a:gsLst>
          <a:lin ang="5400000" scaled="1"/>
        </a:gradFill>
        <a:ln w="9525" cap="flat" cmpd="sng" algn="ctr">
          <a:solidFill>
            <a:schemeClr val="hlink"/>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5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Section Brea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Brea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Brea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Brea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Brea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Brea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Brea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Brea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Brea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Brea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Brea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Brea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clc_light_blue">
  <a:themeElements>
    <a:clrScheme name="1_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1_oclc_light_bl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hlink">
                <a:alpha val="39999"/>
              </a:schemeClr>
            </a:gs>
            <a:gs pos="100000">
              <a:schemeClr val="bg1"/>
            </a:gs>
          </a:gsLst>
          <a:lin ang="5400000" scaled="1"/>
        </a:gradFill>
        <a:ln w="9525" cap="flat" cmpd="sng" algn="ctr">
          <a:solidFill>
            <a:schemeClr val="hlink"/>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5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0">
          <a:gsLst>
            <a:gs pos="0">
              <a:schemeClr val="hlink">
                <a:alpha val="39999"/>
              </a:schemeClr>
            </a:gs>
            <a:gs pos="100000">
              <a:schemeClr val="bg1"/>
            </a:gs>
          </a:gsLst>
          <a:lin ang="5400000" scaled="1"/>
        </a:gradFill>
        <a:ln w="9525" cap="flat" cmpd="sng" algn="ctr">
          <a:solidFill>
            <a:schemeClr val="hlink"/>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5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1_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1_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1_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clc_light_blue">
  <a:themeElements>
    <a:clrScheme name="3_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3_oclc_light_bl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hlink">
                <a:alpha val="39999"/>
              </a:schemeClr>
            </a:gs>
            <a:gs pos="100000">
              <a:schemeClr val="bg1"/>
            </a:gs>
          </a:gsLst>
          <a:lin ang="5400000" scaled="1"/>
        </a:gradFill>
        <a:ln w="9525" cap="flat" cmpd="sng" algn="ctr">
          <a:solidFill>
            <a:schemeClr val="hlink"/>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5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0">
          <a:gsLst>
            <a:gs pos="0">
              <a:schemeClr val="hlink">
                <a:alpha val="39999"/>
              </a:schemeClr>
            </a:gs>
            <a:gs pos="100000">
              <a:schemeClr val="bg1"/>
            </a:gs>
          </a:gsLst>
          <a:lin ang="5400000" scaled="1"/>
        </a:gradFill>
        <a:ln w="9525" cap="flat" cmpd="sng" algn="ctr">
          <a:solidFill>
            <a:schemeClr val="hlink"/>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5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3_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3_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3_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Section Break">
  <a:themeElements>
    <a:clrScheme name="">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2_Section Break">
      <a:majorFont>
        <a:latin typeface="Trebuchet MS"/>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hlink">
                <a:alpha val="39999"/>
              </a:schemeClr>
            </a:gs>
            <a:gs pos="100000">
              <a:schemeClr val="bg1"/>
            </a:gs>
          </a:gsLst>
          <a:lin ang="5400000" scaled="1"/>
        </a:gradFill>
        <a:ln w="9525" cap="flat" cmpd="sng" algn="ctr">
          <a:solidFill>
            <a:schemeClr val="hlink"/>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5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0">
          <a:gsLst>
            <a:gs pos="0">
              <a:schemeClr val="hlink">
                <a:alpha val="39999"/>
              </a:schemeClr>
            </a:gs>
            <a:gs pos="100000">
              <a:schemeClr val="bg1"/>
            </a:gs>
          </a:gsLst>
          <a:lin ang="5400000" scaled="1"/>
        </a:gradFill>
        <a:ln w="9525" cap="flat" cmpd="sng" algn="ctr">
          <a:solidFill>
            <a:schemeClr val="hlink"/>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5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Section Brea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ection Brea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ection Brea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ection Brea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ection Brea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ection Brea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ection Brea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ection Brea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ection Brea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ection Brea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ection Brea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ection Brea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oclc_light_blue">
  <a:themeElements>
    <a:clrScheme name="4_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4_oclc_light_bl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hlink">
                <a:alpha val="39999"/>
              </a:schemeClr>
            </a:gs>
            <a:gs pos="100000">
              <a:schemeClr val="bg1"/>
            </a:gs>
          </a:gsLst>
          <a:lin ang="5400000" scaled="1"/>
        </a:gradFill>
        <a:ln w="9525" cap="flat" cmpd="sng" algn="ctr">
          <a:solidFill>
            <a:schemeClr val="hlink"/>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5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0">
          <a:gsLst>
            <a:gs pos="0">
              <a:schemeClr val="hlink">
                <a:alpha val="39999"/>
              </a:schemeClr>
            </a:gs>
            <a:gs pos="100000">
              <a:schemeClr val="bg1"/>
            </a:gs>
          </a:gsLst>
          <a:lin ang="5400000" scaled="1"/>
        </a:gradFill>
        <a:ln w="9525" cap="flat" cmpd="sng" algn="ctr">
          <a:solidFill>
            <a:schemeClr val="hlink"/>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5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4_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4_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4_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oclc_light_blue">
  <a:themeElements>
    <a:clrScheme name="5_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5_oclc_light_bl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hlink">
                <a:alpha val="39999"/>
              </a:schemeClr>
            </a:gs>
            <a:gs pos="100000">
              <a:schemeClr val="bg1"/>
            </a:gs>
          </a:gsLst>
          <a:lin ang="5400000" scaled="1"/>
        </a:gradFill>
        <a:ln w="9525" cap="flat" cmpd="sng" algn="ctr">
          <a:solidFill>
            <a:schemeClr val="hlink"/>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5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0">
          <a:gsLst>
            <a:gs pos="0">
              <a:schemeClr val="hlink">
                <a:alpha val="39999"/>
              </a:schemeClr>
            </a:gs>
            <a:gs pos="100000">
              <a:schemeClr val="bg1"/>
            </a:gs>
          </a:gsLst>
          <a:lin ang="5400000" scaled="1"/>
        </a:gradFill>
        <a:ln w="9525" cap="flat" cmpd="sng" algn="ctr">
          <a:solidFill>
            <a:schemeClr val="hlink"/>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5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5_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5_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5_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hlink">
                <a:alpha val="39999"/>
              </a:schemeClr>
            </a:gs>
            <a:gs pos="100000">
              <a:schemeClr val="bg1"/>
            </a:gs>
          </a:gsLst>
          <a:lin ang="5400000" scaled="1"/>
        </a:gradFill>
        <a:ln w="9525" cap="flat" cmpd="sng" algn="ctr">
          <a:solidFill>
            <a:schemeClr val="hlink"/>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5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0">
          <a:gsLst>
            <a:gs pos="0">
              <a:schemeClr val="hlink">
                <a:alpha val="39999"/>
              </a:schemeClr>
            </a:gs>
            <a:gs pos="100000">
              <a:schemeClr val="bg1"/>
            </a:gs>
          </a:gsLst>
          <a:lin ang="5400000" scaled="1"/>
        </a:gradFill>
        <a:ln w="9525" cap="flat" cmpd="sng" algn="ctr">
          <a:solidFill>
            <a:schemeClr val="hlink"/>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5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21664</TotalTime>
  <Words>5949</Words>
  <Application>Microsoft Office PowerPoint</Application>
  <PresentationFormat>On-screen Show (4:3)</PresentationFormat>
  <Paragraphs>413</Paragraphs>
  <Slides>37</Slides>
  <Notes>37</Notes>
  <HiddenSlides>0</HiddenSlides>
  <MMClips>0</MMClips>
  <ScaleCrop>false</ScaleCrop>
  <HeadingPairs>
    <vt:vector size="4" baseType="variant">
      <vt:variant>
        <vt:lpstr>Theme</vt:lpstr>
      </vt:variant>
      <vt:variant>
        <vt:i4>12</vt:i4>
      </vt:variant>
      <vt:variant>
        <vt:lpstr>Slide Titles</vt:lpstr>
      </vt:variant>
      <vt:variant>
        <vt:i4>37</vt:i4>
      </vt:variant>
    </vt:vector>
  </HeadingPairs>
  <TitlesOfParts>
    <vt:vector size="49" baseType="lpstr">
      <vt:lpstr>oclc_light_blue</vt:lpstr>
      <vt:lpstr>Photo Title</vt:lpstr>
      <vt:lpstr>Section Break</vt:lpstr>
      <vt:lpstr>1_oclc_light_blue</vt:lpstr>
      <vt:lpstr>3_oclc_light_blue</vt:lpstr>
      <vt:lpstr>2_Section Break</vt:lpstr>
      <vt:lpstr>4_oclc_light_blue</vt:lpstr>
      <vt:lpstr>5_oclc_light_blue</vt:lpstr>
      <vt:lpstr>Custom Design</vt:lpstr>
      <vt:lpstr>6_oclc_light_blue</vt:lpstr>
      <vt:lpstr>2_Photo Title</vt:lpstr>
      <vt:lpstr>5_Section Break</vt:lpstr>
      <vt:lpstr>Slide 1</vt:lpstr>
      <vt:lpstr>Seeking Synchronicity:  Evaluating Virtual Reference Services from User,  Non-User, &amp; Librarian Perspectives </vt:lpstr>
      <vt:lpstr>Why Not Virtual Reference?</vt:lpstr>
      <vt:lpstr>Lack of Knowledge that VR Exists VR Non-users Online Survey </vt:lpstr>
      <vt:lpstr>FfF Reference Preferred  VR Older Adult Non-users</vt:lpstr>
      <vt:lpstr>Reference Experience VR Non-users</vt:lpstr>
      <vt:lpstr>Top Recommendation  Attracting Potential Users</vt:lpstr>
      <vt:lpstr>Two Views of What’s Effective: Positive Factors in VR Experiences</vt:lpstr>
      <vt:lpstr>Two Views of What’s Not Effective: Negative Factors in VR Experiences</vt:lpstr>
      <vt:lpstr>Comfort  With VR: Focus Group Interview</vt:lpstr>
      <vt:lpstr>Mode for Developing Best Relationship: VR Users &amp; Librarians</vt:lpstr>
      <vt:lpstr>Making Personal Connections: VR Librarians</vt:lpstr>
      <vt:lpstr>Talkin’ bout Generational Differences: Positive Perceptions of VR  </vt:lpstr>
      <vt:lpstr>Positive Perceptions of VR:  Millennials</vt:lpstr>
      <vt:lpstr>Why Millennials May Not Use VR</vt:lpstr>
      <vt:lpstr>Fear It Is Too Complicated: Focus Group Interviews</vt:lpstr>
      <vt:lpstr>Why Older Adults May Not Use VR </vt:lpstr>
      <vt:lpstr>Intergenerational Recommendations</vt:lpstr>
      <vt:lpstr>Critical Incident Technique (CIT)</vt:lpstr>
      <vt:lpstr>Critical Incident Technique (CIT)  VR Users’ &amp; Librarians’ Questions</vt:lpstr>
      <vt:lpstr>What’s Effective: VR Users Value</vt:lpstr>
      <vt:lpstr>What’s Effective:  VR Librarians Value </vt:lpstr>
      <vt:lpstr>What’s Effective:  VR Users Value</vt:lpstr>
      <vt:lpstr>What’s Not Effective: VR Librarians Speak</vt:lpstr>
      <vt:lpstr>What’s Not Effective: VR Users Speak</vt:lpstr>
      <vt:lpstr>Recommendations from CIT Findings</vt:lpstr>
      <vt:lpstr>What’s Effective: Importance of Query Clarification</vt:lpstr>
      <vt:lpstr>What’s Not Effective</vt:lpstr>
      <vt:lpstr>Convenience Factor Important</vt:lpstr>
      <vt:lpstr>Barriers to Convenience</vt:lpstr>
      <vt:lpstr>Convenience Factor: Focus Group Interview</vt:lpstr>
      <vt:lpstr>Recommendations to Boost Convenience</vt:lpstr>
      <vt:lpstr>Conclusions</vt:lpstr>
      <vt:lpstr>Future Research Directions</vt:lpstr>
      <vt:lpstr>References</vt:lpstr>
      <vt:lpstr>References</vt:lpstr>
      <vt:lpstr>Slide 37</vt:lpstr>
    </vt:vector>
  </TitlesOfParts>
  <Company>OCLC Online Computer Library Center,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Authorized OCLC User</dc:creator>
  <cp:lastModifiedBy>Connaway</cp:lastModifiedBy>
  <cp:revision>697</cp:revision>
  <dcterms:created xsi:type="dcterms:W3CDTF">2007-10-26T20:18:04Z</dcterms:created>
  <dcterms:modified xsi:type="dcterms:W3CDTF">2011-11-14T22:01:47Z</dcterms:modified>
</cp:coreProperties>
</file>