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78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8F5D3-C796-4DC0-BBB5-72C409E3B126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52B3A-A7E3-4622-9581-90382017D9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7DDD-4138-4A90-97C2-D97788BA77F6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B869-0E13-463E-8CE7-BCEA9EC829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7DDD-4138-4A90-97C2-D97788BA77F6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B869-0E13-463E-8CE7-BCEA9EC829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7DDD-4138-4A90-97C2-D97788BA77F6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B869-0E13-463E-8CE7-BCEA9EC829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itle an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34977" y="1371600"/>
            <a:ext cx="8001000" cy="4495800"/>
          </a:xfrm>
        </p:spPr>
        <p:txBody>
          <a:bodyPr/>
          <a:lstStyle>
            <a:lvl1pPr marL="0" indent="12700">
              <a:spcAft>
                <a:spcPts val="600"/>
              </a:spcAft>
              <a:buClr>
                <a:srgbClr val="2178B5"/>
              </a:buClr>
              <a:buFont typeface="Arial" pitchFamily="34" charset="0"/>
              <a:buNone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7DDD-4138-4A90-97C2-D97788BA77F6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B869-0E13-463E-8CE7-BCEA9EC829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7DDD-4138-4A90-97C2-D97788BA77F6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B869-0E13-463E-8CE7-BCEA9EC829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7DDD-4138-4A90-97C2-D97788BA77F6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B869-0E13-463E-8CE7-BCEA9EC829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7DDD-4138-4A90-97C2-D97788BA77F6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B869-0E13-463E-8CE7-BCEA9EC829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7DDD-4138-4A90-97C2-D97788BA77F6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B869-0E13-463E-8CE7-BCEA9EC829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7DDD-4138-4A90-97C2-D97788BA77F6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B869-0E13-463E-8CE7-BCEA9EC829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7DDD-4138-4A90-97C2-D97788BA77F6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B869-0E13-463E-8CE7-BCEA9EC829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7DDD-4138-4A90-97C2-D97788BA77F6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B869-0E13-463E-8CE7-BCEA9EC829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07DDD-4138-4A90-97C2-D97788BA77F6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8B869-0E13-463E-8CE7-BCEA9EC829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8165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1287" y="0"/>
            <a:ext cx="5192713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6363" y="2209800"/>
            <a:ext cx="5227637" cy="440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80344"/>
            <a:ext cx="6538912" cy="6144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secret lives of researchers (survey)</a:t>
            </a:r>
            <a:endParaRPr lang="en-US" dirty="0"/>
          </a:p>
        </p:txBody>
      </p:sp>
      <p:pic>
        <p:nvPicPr>
          <p:cNvPr id="5" name="Picture 4" descr="ChartExport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140689"/>
            <a:ext cx="7623081" cy="5717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796873"/>
            <a:ext cx="59275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beta.worldcat.org/</a:t>
            </a:r>
            <a:r>
              <a:rPr lang="en-US" sz="3600" b="1" dirty="0" err="1" smtClean="0"/>
              <a:t>archivegrid</a:t>
            </a:r>
            <a:endParaRPr lang="en-US" sz="3600" b="1" dirty="0" smtClean="0"/>
          </a:p>
          <a:p>
            <a:endParaRPr lang="en-US" sz="36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33400" y="3657600"/>
            <a:ext cx="4198937" cy="1930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ArchiveGrid</a:t>
            </a:r>
            <a:r>
              <a:rPr lang="en-US" dirty="0" smtClean="0"/>
              <a:t> home page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r="1111" b="3111"/>
          <a:stretch>
            <a:fillRect/>
          </a:stretch>
        </p:blipFill>
        <p:spPr bwMode="auto">
          <a:xfrm>
            <a:off x="533400" y="1600200"/>
            <a:ext cx="8138169" cy="498348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ArchiveGrid</a:t>
            </a:r>
            <a:r>
              <a:rPr lang="en-US" dirty="0" smtClean="0"/>
              <a:t> search results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775" t="22857" r="17619" b="7810"/>
          <a:stretch>
            <a:fillRect/>
          </a:stretch>
        </p:blipFill>
        <p:spPr bwMode="auto">
          <a:xfrm>
            <a:off x="533400" y="1143000"/>
            <a:ext cx="8244872" cy="485391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ArchiveGrid</a:t>
            </a:r>
            <a:r>
              <a:rPr lang="en-US" dirty="0" smtClean="0"/>
              <a:t> collection record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903" t="15247" r="2054" b="4036"/>
          <a:stretch>
            <a:fillRect/>
          </a:stretch>
        </p:blipFill>
        <p:spPr bwMode="auto">
          <a:xfrm>
            <a:off x="533400" y="1371600"/>
            <a:ext cx="8191475" cy="480057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aid via ArchiveGrid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8571" t="21810" r="18095" b="6571"/>
          <a:stretch>
            <a:fillRect/>
          </a:stretch>
        </p:blipFill>
        <p:spPr bwMode="auto">
          <a:xfrm>
            <a:off x="381000" y="1371600"/>
            <a:ext cx="8214435" cy="501395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ArchiveGrid</a:t>
            </a:r>
            <a:r>
              <a:rPr lang="en-US" dirty="0" smtClean="0"/>
              <a:t> is active and growing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943600" y="1752600"/>
            <a:ext cx="3200400" cy="4114800"/>
          </a:xfrm>
        </p:spPr>
        <p:txBody>
          <a:bodyPr/>
          <a:lstStyle/>
          <a:p>
            <a:r>
              <a:rPr lang="en-US" dirty="0" smtClean="0"/>
              <a:t>Total records </a:t>
            </a:r>
          </a:p>
          <a:p>
            <a:r>
              <a:rPr lang="en-US" dirty="0" smtClean="0"/>
              <a:t>in the system </a:t>
            </a:r>
          </a:p>
          <a:p>
            <a:r>
              <a:rPr lang="en-US" dirty="0" smtClean="0"/>
              <a:t>increased by </a:t>
            </a:r>
          </a:p>
          <a:p>
            <a:r>
              <a:rPr lang="en-US" dirty="0" smtClean="0"/>
              <a:t>67% in the last year.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57245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in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contributors and collections</a:t>
            </a:r>
          </a:p>
          <a:p>
            <a:r>
              <a:rPr lang="en-US" dirty="0" smtClean="0"/>
              <a:t>Updated user and usability studies </a:t>
            </a:r>
          </a:p>
          <a:p>
            <a:r>
              <a:rPr lang="en-US" dirty="0" smtClean="0"/>
              <a:t>Enhancements to ArchiveGrid </a:t>
            </a:r>
          </a:p>
          <a:p>
            <a:r>
              <a:rPr lang="en-US" dirty="0" smtClean="0"/>
              <a:t>Connecting to the Social Graph</a:t>
            </a:r>
          </a:p>
          <a:p>
            <a:r>
              <a:rPr lang="en-US" dirty="0" smtClean="0"/>
              <a:t>OCLC Research investigations in named entity recognition</a:t>
            </a:r>
          </a:p>
          <a:p>
            <a:r>
              <a:rPr lang="en-US" dirty="0" smtClean="0"/>
              <a:t>A pilot project for scanning paper finding aids 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60452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ArchiveGrid</a:t>
            </a:r>
            <a:r>
              <a:rPr lang="en-US" dirty="0" smtClean="0"/>
              <a:t> Blog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447800"/>
            <a:ext cx="4176720" cy="3542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4286" t="29714" r="2381" b="42095"/>
          <a:stretch>
            <a:fillRect/>
          </a:stretch>
        </p:blipFill>
        <p:spPr bwMode="auto">
          <a:xfrm>
            <a:off x="152400" y="4243250"/>
            <a:ext cx="8763000" cy="1852749"/>
          </a:xfrm>
          <a:prstGeom prst="rect">
            <a:avLst/>
          </a:prstGeom>
          <a:noFill/>
          <a:ln w="9525">
            <a:solidFill>
              <a:schemeClr val="bg2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Scanning paper finding aids</a:t>
            </a:r>
            <a:endParaRPr lang="en-US" dirty="0"/>
          </a:p>
        </p:txBody>
      </p:sp>
      <p:pic>
        <p:nvPicPr>
          <p:cNvPr id="4" name="Picture 3" descr="rr_archi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447800"/>
            <a:ext cx="1523813" cy="1895475"/>
          </a:xfrm>
          <a:prstGeom prst="rect">
            <a:avLst/>
          </a:prstGeom>
        </p:spPr>
      </p:pic>
      <p:pic>
        <p:nvPicPr>
          <p:cNvPr id="5" name="Picture 4" descr="rr_scann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3124200"/>
            <a:ext cx="2434344" cy="1114424"/>
          </a:xfrm>
          <a:prstGeom prst="rect">
            <a:avLst/>
          </a:prstGeom>
        </p:spPr>
      </p:pic>
      <p:pic>
        <p:nvPicPr>
          <p:cNvPr id="6" name="Picture 5" descr="rr_ocl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1600200"/>
            <a:ext cx="1367226" cy="1326337"/>
          </a:xfrm>
          <a:prstGeom prst="rect">
            <a:avLst/>
          </a:prstGeom>
        </p:spPr>
      </p:pic>
      <p:sp>
        <p:nvSpPr>
          <p:cNvPr id="7" name="Chevron 6"/>
          <p:cNvSpPr/>
          <p:nvPr/>
        </p:nvSpPr>
        <p:spPr bwMode="auto">
          <a:xfrm>
            <a:off x="1981200" y="4800600"/>
            <a:ext cx="1219200" cy="484632"/>
          </a:xfrm>
          <a:prstGeom prst="chevron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rPr>
              <a:t>Send</a:t>
            </a:r>
          </a:p>
        </p:txBody>
      </p:sp>
      <p:sp>
        <p:nvSpPr>
          <p:cNvPr id="8" name="Chevron 7"/>
          <p:cNvSpPr/>
          <p:nvPr/>
        </p:nvSpPr>
        <p:spPr bwMode="auto">
          <a:xfrm>
            <a:off x="3124200" y="4800600"/>
            <a:ext cx="1219200" cy="484632"/>
          </a:xfrm>
          <a:prstGeom prst="chevron">
            <a:avLst/>
          </a:prstGeom>
          <a:solidFill>
            <a:srgbClr val="2178B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rPr>
              <a:t>OCR</a:t>
            </a:r>
          </a:p>
        </p:txBody>
      </p:sp>
      <p:sp>
        <p:nvSpPr>
          <p:cNvPr id="9" name="Chevron 8"/>
          <p:cNvSpPr/>
          <p:nvPr/>
        </p:nvSpPr>
        <p:spPr bwMode="auto">
          <a:xfrm>
            <a:off x="4267200" y="4800600"/>
            <a:ext cx="1600200" cy="484632"/>
          </a:xfrm>
          <a:prstGeom prst="chevron">
            <a:avLst/>
          </a:prstGeom>
          <a:solidFill>
            <a:srgbClr val="2178B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</a:rPr>
              <a:t>Convert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10" name="Chevron 9"/>
          <p:cNvSpPr/>
          <p:nvPr/>
        </p:nvSpPr>
        <p:spPr bwMode="auto">
          <a:xfrm>
            <a:off x="5791200" y="4800600"/>
            <a:ext cx="1219200" cy="484632"/>
          </a:xfrm>
          <a:prstGeom prst="chevron">
            <a:avLst/>
          </a:prstGeom>
          <a:solidFill>
            <a:srgbClr val="2178B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rPr>
              <a:t>Index</a:t>
            </a:r>
          </a:p>
        </p:txBody>
      </p:sp>
      <p:pic>
        <p:nvPicPr>
          <p:cNvPr id="11" name="Picture 10" descr="ag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3048000"/>
            <a:ext cx="1937587" cy="1160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Left Arrow 12"/>
          <p:cNvSpPr/>
          <p:nvPr/>
        </p:nvSpPr>
        <p:spPr bwMode="auto">
          <a:xfrm>
            <a:off x="1981200" y="5458968"/>
            <a:ext cx="5029200" cy="865632"/>
          </a:xfrm>
          <a:prstGeom prst="leftArrow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rPr>
              <a:t>Retrieve OCR text and metadata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92</Words>
  <Application>Microsoft Office PowerPoint</Application>
  <PresentationFormat>On-screen Show (4:3)</PresentationFormat>
  <Paragraphs>28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ArchiveGrid home page</vt:lpstr>
      <vt:lpstr>ArchiveGrid search results</vt:lpstr>
      <vt:lpstr>ArchiveGrid collection record</vt:lpstr>
      <vt:lpstr>Finding aid via ArchiveGrid</vt:lpstr>
      <vt:lpstr>ArchiveGrid is active and growing</vt:lpstr>
      <vt:lpstr>Work in Progress</vt:lpstr>
      <vt:lpstr>ArchiveGrid Blog</vt:lpstr>
      <vt:lpstr>Scanning paper finding aids</vt:lpstr>
      <vt:lpstr>Slide 10</vt:lpstr>
      <vt:lpstr>The secret lives of researchers (survey)</vt:lpstr>
      <vt:lpstr>Slide 12</vt:lpstr>
    </vt:vector>
  </TitlesOfParts>
  <Company>OCLC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SMITHYOK</dc:creator>
  <cp:lastModifiedBy>proffitm</cp:lastModifiedBy>
  <cp:revision>4</cp:revision>
  <dcterms:created xsi:type="dcterms:W3CDTF">2012-05-30T23:07:17Z</dcterms:created>
  <dcterms:modified xsi:type="dcterms:W3CDTF">2012-06-06T16:10:20Z</dcterms:modified>
</cp:coreProperties>
</file>