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Default Extension="pdf" ContentType="application/pdf"/>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tiff" ContentType="image/tiff"/>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7"/>
  </p:notesMasterIdLst>
  <p:handoutMasterIdLst>
    <p:handoutMasterId r:id="rId18"/>
  </p:handoutMasterIdLst>
  <p:sldIdLst>
    <p:sldId id="577" r:id="rId5"/>
    <p:sldId id="555" r:id="rId6"/>
    <p:sldId id="583" r:id="rId7"/>
    <p:sldId id="538" r:id="rId8"/>
    <p:sldId id="557" r:id="rId9"/>
    <p:sldId id="578" r:id="rId10"/>
    <p:sldId id="582" r:id="rId11"/>
    <p:sldId id="579" r:id="rId12"/>
    <p:sldId id="580" r:id="rId13"/>
    <p:sldId id="581" r:id="rId14"/>
    <p:sldId id="499" r:id="rId15"/>
    <p:sldId id="481" r:id="rId16"/>
  </p:sldIdLst>
  <p:sldSz cx="9144000" cy="6858000" type="screen4x3"/>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key Hawk" initials="MLH" lastIdx="2" clrIdx="0"/>
  <p:cmAuthor id="1" name="fanieli" initials="imf" lastIdx="3" clrIdx="1"/>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152889"/>
    <a:srgbClr val="175A87"/>
    <a:srgbClr val="15537D"/>
    <a:srgbClr val="134A6F"/>
    <a:srgbClr val="419A3C"/>
    <a:srgbClr val="A9316F"/>
    <a:srgbClr val="0B7CCB"/>
    <a:srgbClr val="FF7600"/>
    <a:srgbClr val="E18100"/>
    <a:srgbClr val="CCFF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66" autoAdjust="0"/>
    <p:restoredTop sz="88696" autoAdjust="0"/>
  </p:normalViewPr>
  <p:slideViewPr>
    <p:cSldViewPr snapToObjects="1" showGuides="1">
      <p:cViewPr>
        <p:scale>
          <a:sx n="50" d="100"/>
          <a:sy n="50" d="100"/>
        </p:scale>
        <p:origin x="-3294" y="-768"/>
      </p:cViewPr>
      <p:guideLst>
        <p:guide orient="horz" pos="672"/>
        <p:guide/>
      </p:guideLst>
    </p:cSldViewPr>
  </p:slideViewPr>
  <p:outlineViewPr>
    <p:cViewPr>
      <p:scale>
        <a:sx n="33" d="100"/>
        <a:sy n="33" d="100"/>
      </p:scale>
      <p:origin x="342" y="137988"/>
    </p:cViewPr>
  </p:outlineViewPr>
  <p:notesTextViewPr>
    <p:cViewPr>
      <p:scale>
        <a:sx n="100" d="100"/>
        <a:sy n="100" d="100"/>
      </p:scale>
      <p:origin x="0" y="0"/>
    </p:cViewPr>
  </p:notesTextViewPr>
  <p:sorterViewPr>
    <p:cViewPr>
      <p:scale>
        <a:sx n="75" d="100"/>
        <a:sy n="75" d="100"/>
      </p:scale>
      <p:origin x="0" y="0"/>
    </p:cViewPr>
  </p:sorterViewPr>
  <p:notesViewPr>
    <p:cSldViewPr snapToObjects="1">
      <p:cViewPr varScale="1">
        <p:scale>
          <a:sx n="57" d="100"/>
          <a:sy n="57" d="100"/>
        </p:scale>
        <p:origin x="-2556" y="-84"/>
      </p:cViewPr>
      <p:guideLst>
        <p:guide orient="horz" pos="2931"/>
        <p:guide pos="221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32243-6D4F-434B-A329-C5C3F34973C0}"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CB490DED-E262-4200-98C1-95A25892527C}">
      <dgm:prSet phldrT="[Text]"/>
      <dgm:spPr/>
      <dgm:t>
        <a:bodyPr/>
        <a:lstStyle/>
        <a:p>
          <a:r>
            <a:rPr lang="en-US" dirty="0" smtClean="0"/>
            <a:t>DIPIR Project </a:t>
          </a:r>
          <a:endParaRPr lang="en-US" dirty="0"/>
        </a:p>
      </dgm:t>
    </dgm:pt>
    <dgm:pt modelId="{DF1561B8-7E5F-4AFD-9241-415BD081F4A6}" type="parTrans" cxnId="{68FD5DF4-C8C9-4433-9609-B012DB6AFE33}">
      <dgm:prSet/>
      <dgm:spPr/>
      <dgm:t>
        <a:bodyPr/>
        <a:lstStyle/>
        <a:p>
          <a:endParaRPr lang="en-US"/>
        </a:p>
      </dgm:t>
    </dgm:pt>
    <dgm:pt modelId="{2CE9EEBF-8B2C-4583-BCB1-586D271E328E}" type="sibTrans" cxnId="{68FD5DF4-C8C9-4433-9609-B012DB6AFE33}">
      <dgm:prSet/>
      <dgm:spPr/>
      <dgm:t>
        <a:bodyPr/>
        <a:lstStyle/>
        <a:p>
          <a:endParaRPr lang="en-US"/>
        </a:p>
      </dgm:t>
    </dgm:pt>
    <dgm:pt modelId="{E9594D8F-4AE0-4431-B887-2B4CF2F02194}">
      <dgm:prSet phldrT="[Text]"/>
      <dgm:spPr/>
      <dgm:t>
        <a:bodyPr/>
        <a:lstStyle/>
        <a:p>
          <a:r>
            <a:rPr lang="en-US" dirty="0" smtClean="0"/>
            <a:t>Nancy McGovern</a:t>
          </a:r>
        </a:p>
        <a:p>
          <a:r>
            <a:rPr lang="en-US" dirty="0" smtClean="0"/>
            <a:t>ICPSR/MIT</a:t>
          </a:r>
          <a:endParaRPr lang="en-US" dirty="0"/>
        </a:p>
      </dgm:t>
    </dgm:pt>
    <dgm:pt modelId="{6E578EA0-CE1B-46BD-8994-F21B989C9351}" type="parTrans" cxnId="{D474CC9B-E5D4-4101-8A85-B3DD4F860948}">
      <dgm:prSet/>
      <dgm:spPr/>
      <dgm:t>
        <a:bodyPr/>
        <a:lstStyle/>
        <a:p>
          <a:endParaRPr lang="en-US" dirty="0"/>
        </a:p>
      </dgm:t>
    </dgm:pt>
    <dgm:pt modelId="{D3754221-492F-435F-851C-347EB039F012}" type="sibTrans" cxnId="{D474CC9B-E5D4-4101-8A85-B3DD4F860948}">
      <dgm:prSet/>
      <dgm:spPr/>
      <dgm:t>
        <a:bodyPr/>
        <a:lstStyle/>
        <a:p>
          <a:endParaRPr lang="en-US"/>
        </a:p>
      </dgm:t>
    </dgm:pt>
    <dgm:pt modelId="{C7D52028-B500-41F9-81C3-86561F5E2A1B}">
      <dgm:prSet phldrT="[Text]"/>
      <dgm:spPr/>
      <dgm:t>
        <a:bodyPr/>
        <a:lstStyle/>
        <a:p>
          <a:r>
            <a:rPr lang="en-US" dirty="0" smtClean="0"/>
            <a:t>Ixchel Faniel</a:t>
          </a:r>
        </a:p>
        <a:p>
          <a:r>
            <a:rPr lang="en-US" dirty="0" smtClean="0"/>
            <a:t>OCLC Research </a:t>
          </a:r>
        </a:p>
        <a:p>
          <a:r>
            <a:rPr lang="en-US" dirty="0" smtClean="0"/>
            <a:t>(PI)</a:t>
          </a:r>
          <a:endParaRPr lang="en-US" dirty="0"/>
        </a:p>
      </dgm:t>
    </dgm:pt>
    <dgm:pt modelId="{5BA8A5BA-343F-4004-A43E-87A41A4EBCE3}" type="parTrans" cxnId="{BC7D7011-558B-4714-A650-C6E9F2B5C221}">
      <dgm:prSet/>
      <dgm:spPr/>
      <dgm:t>
        <a:bodyPr/>
        <a:lstStyle/>
        <a:p>
          <a:endParaRPr lang="en-US" dirty="0"/>
        </a:p>
      </dgm:t>
    </dgm:pt>
    <dgm:pt modelId="{24EEB685-45FA-4DD6-B934-9E1F434F1171}" type="sibTrans" cxnId="{BC7D7011-558B-4714-A650-C6E9F2B5C221}">
      <dgm:prSet/>
      <dgm:spPr/>
      <dgm:t>
        <a:bodyPr/>
        <a:lstStyle/>
        <a:p>
          <a:endParaRPr lang="en-US"/>
        </a:p>
      </dgm:t>
    </dgm:pt>
    <dgm:pt modelId="{0E258C9C-D2FA-4CC6-A7FC-0235E01FAC0B}">
      <dgm:prSet phldrT="[Text]"/>
      <dgm:spPr/>
      <dgm:t>
        <a:bodyPr/>
        <a:lstStyle/>
        <a:p>
          <a:r>
            <a:rPr lang="en-US" dirty="0" smtClean="0"/>
            <a:t>Eric Kansa Open Context</a:t>
          </a:r>
          <a:endParaRPr lang="en-US" dirty="0"/>
        </a:p>
      </dgm:t>
    </dgm:pt>
    <dgm:pt modelId="{DBD52581-7D31-4DA3-9D80-6F88D2540659}" type="parTrans" cxnId="{3D8213EA-1D2B-4401-AC5E-DFD5AC9C49BF}">
      <dgm:prSet/>
      <dgm:spPr/>
      <dgm:t>
        <a:bodyPr/>
        <a:lstStyle/>
        <a:p>
          <a:endParaRPr lang="en-US" dirty="0"/>
        </a:p>
      </dgm:t>
    </dgm:pt>
    <dgm:pt modelId="{48EBC09D-28C7-4C8D-A3C0-67644280C72C}" type="sibTrans" cxnId="{3D8213EA-1D2B-4401-AC5E-DFD5AC9C49BF}">
      <dgm:prSet/>
      <dgm:spPr/>
      <dgm:t>
        <a:bodyPr/>
        <a:lstStyle/>
        <a:p>
          <a:endParaRPr lang="en-US"/>
        </a:p>
      </dgm:t>
    </dgm:pt>
    <dgm:pt modelId="{675091F0-ACD5-469D-BBA4-1D8AE48477F5}">
      <dgm:prSet phldrT="[Text]"/>
      <dgm:spPr/>
      <dgm:t>
        <a:bodyPr/>
        <a:lstStyle/>
        <a:p>
          <a:r>
            <a:rPr lang="en-US" dirty="0" smtClean="0"/>
            <a:t>William Fink        UM Museum of Zoology</a:t>
          </a:r>
          <a:endParaRPr lang="en-US" dirty="0"/>
        </a:p>
      </dgm:t>
    </dgm:pt>
    <dgm:pt modelId="{664B8F41-3EC4-4BB2-9569-085FDDC9E64A}" type="parTrans" cxnId="{CBA688DC-D0B8-4DB1-A844-E22494AB24EE}">
      <dgm:prSet/>
      <dgm:spPr/>
      <dgm:t>
        <a:bodyPr/>
        <a:lstStyle/>
        <a:p>
          <a:endParaRPr lang="en-US" dirty="0"/>
        </a:p>
      </dgm:t>
    </dgm:pt>
    <dgm:pt modelId="{2236C86C-32BC-41F9-AFE6-C898C5BAAC68}" type="sibTrans" cxnId="{CBA688DC-D0B8-4DB1-A844-E22494AB24EE}">
      <dgm:prSet/>
      <dgm:spPr/>
      <dgm:t>
        <a:bodyPr/>
        <a:lstStyle/>
        <a:p>
          <a:endParaRPr lang="en-US"/>
        </a:p>
      </dgm:t>
    </dgm:pt>
    <dgm:pt modelId="{B60B2733-84D3-4B5F-83BC-A9CD1A995520}">
      <dgm:prSet phldrT="[Text]"/>
      <dgm:spPr/>
      <dgm:t>
        <a:bodyPr/>
        <a:lstStyle/>
        <a:p>
          <a:r>
            <a:rPr lang="en-US" dirty="0" smtClean="0"/>
            <a:t>Elizabeth Yakel      University of Michigan  (Co-PI)</a:t>
          </a:r>
          <a:endParaRPr lang="en-US" dirty="0"/>
        </a:p>
      </dgm:t>
    </dgm:pt>
    <dgm:pt modelId="{1EEF692B-5A47-4867-B91F-B82A3C188221}" type="parTrans" cxnId="{1BEEE573-8AA7-4FC6-9BA6-A59F8D99967C}">
      <dgm:prSet/>
      <dgm:spPr/>
      <dgm:t>
        <a:bodyPr/>
        <a:lstStyle/>
        <a:p>
          <a:endParaRPr lang="en-US" dirty="0"/>
        </a:p>
      </dgm:t>
    </dgm:pt>
    <dgm:pt modelId="{7D0E6C0E-16BE-4630-9558-B224B1A0322C}" type="sibTrans" cxnId="{1BEEE573-8AA7-4FC6-9BA6-A59F8D99967C}">
      <dgm:prSet/>
      <dgm:spPr/>
      <dgm:t>
        <a:bodyPr/>
        <a:lstStyle/>
        <a:p>
          <a:endParaRPr lang="en-US"/>
        </a:p>
      </dgm:t>
    </dgm:pt>
    <dgm:pt modelId="{E9F3727D-F25F-46F9-9EEE-669C05BC2607}" type="pres">
      <dgm:prSet presAssocID="{CD532243-6D4F-434B-A329-C5C3F34973C0}" presName="cycle" presStyleCnt="0">
        <dgm:presLayoutVars>
          <dgm:chMax val="1"/>
          <dgm:dir/>
          <dgm:animLvl val="ctr"/>
          <dgm:resizeHandles val="exact"/>
        </dgm:presLayoutVars>
      </dgm:prSet>
      <dgm:spPr/>
      <dgm:t>
        <a:bodyPr/>
        <a:lstStyle/>
        <a:p>
          <a:endParaRPr lang="en-US"/>
        </a:p>
      </dgm:t>
    </dgm:pt>
    <dgm:pt modelId="{63D863C6-720F-4F21-BFB6-5EEE94B1A1C9}" type="pres">
      <dgm:prSet presAssocID="{CB490DED-E262-4200-98C1-95A25892527C}" presName="centerShape" presStyleLbl="node0" presStyleIdx="0" presStyleCnt="1"/>
      <dgm:spPr/>
      <dgm:t>
        <a:bodyPr/>
        <a:lstStyle/>
        <a:p>
          <a:endParaRPr lang="en-US"/>
        </a:p>
      </dgm:t>
    </dgm:pt>
    <dgm:pt modelId="{ADDDD1EF-D841-4E15-9FAE-15005AD52C63}" type="pres">
      <dgm:prSet presAssocID="{6E578EA0-CE1B-46BD-8994-F21B989C9351}" presName="Name9" presStyleLbl="parChTrans1D2" presStyleIdx="0" presStyleCnt="5"/>
      <dgm:spPr/>
      <dgm:t>
        <a:bodyPr/>
        <a:lstStyle/>
        <a:p>
          <a:endParaRPr lang="en-US"/>
        </a:p>
      </dgm:t>
    </dgm:pt>
    <dgm:pt modelId="{67AA2296-E054-4C6F-B02B-F066BBE63DAE}" type="pres">
      <dgm:prSet presAssocID="{6E578EA0-CE1B-46BD-8994-F21B989C9351}" presName="connTx" presStyleLbl="parChTrans1D2" presStyleIdx="0" presStyleCnt="5"/>
      <dgm:spPr/>
      <dgm:t>
        <a:bodyPr/>
        <a:lstStyle/>
        <a:p>
          <a:endParaRPr lang="en-US"/>
        </a:p>
      </dgm:t>
    </dgm:pt>
    <dgm:pt modelId="{FF49DCB9-BB93-474D-B17B-66D0124300DC}" type="pres">
      <dgm:prSet presAssocID="{E9594D8F-4AE0-4431-B887-2B4CF2F02194}" presName="node" presStyleLbl="node1" presStyleIdx="0" presStyleCnt="5">
        <dgm:presLayoutVars>
          <dgm:bulletEnabled val="1"/>
        </dgm:presLayoutVars>
      </dgm:prSet>
      <dgm:spPr/>
      <dgm:t>
        <a:bodyPr/>
        <a:lstStyle/>
        <a:p>
          <a:endParaRPr lang="en-US"/>
        </a:p>
      </dgm:t>
    </dgm:pt>
    <dgm:pt modelId="{1AE64E3D-16E8-48EF-BCD7-A0F46C734162}" type="pres">
      <dgm:prSet presAssocID="{5BA8A5BA-343F-4004-A43E-87A41A4EBCE3}" presName="Name9" presStyleLbl="parChTrans1D2" presStyleIdx="1" presStyleCnt="5"/>
      <dgm:spPr/>
      <dgm:t>
        <a:bodyPr/>
        <a:lstStyle/>
        <a:p>
          <a:endParaRPr lang="en-US"/>
        </a:p>
      </dgm:t>
    </dgm:pt>
    <dgm:pt modelId="{F93CE3F0-1602-4D7E-8CBD-26D5953B523D}" type="pres">
      <dgm:prSet presAssocID="{5BA8A5BA-343F-4004-A43E-87A41A4EBCE3}" presName="connTx" presStyleLbl="parChTrans1D2" presStyleIdx="1" presStyleCnt="5"/>
      <dgm:spPr/>
      <dgm:t>
        <a:bodyPr/>
        <a:lstStyle/>
        <a:p>
          <a:endParaRPr lang="en-US"/>
        </a:p>
      </dgm:t>
    </dgm:pt>
    <dgm:pt modelId="{1BA3EE65-7EEB-423F-B7C8-1F31E74962DF}" type="pres">
      <dgm:prSet presAssocID="{C7D52028-B500-41F9-81C3-86561F5E2A1B}" presName="node" presStyleLbl="node1" presStyleIdx="1" presStyleCnt="5">
        <dgm:presLayoutVars>
          <dgm:bulletEnabled val="1"/>
        </dgm:presLayoutVars>
      </dgm:prSet>
      <dgm:spPr/>
      <dgm:t>
        <a:bodyPr/>
        <a:lstStyle/>
        <a:p>
          <a:endParaRPr lang="en-US"/>
        </a:p>
      </dgm:t>
    </dgm:pt>
    <dgm:pt modelId="{0253664B-A661-417F-B2F5-F1100A654733}" type="pres">
      <dgm:prSet presAssocID="{DBD52581-7D31-4DA3-9D80-6F88D2540659}" presName="Name9" presStyleLbl="parChTrans1D2" presStyleIdx="2" presStyleCnt="5"/>
      <dgm:spPr/>
      <dgm:t>
        <a:bodyPr/>
        <a:lstStyle/>
        <a:p>
          <a:endParaRPr lang="en-US"/>
        </a:p>
      </dgm:t>
    </dgm:pt>
    <dgm:pt modelId="{89E35120-DFF0-47B2-871B-1BC01C65C0F9}" type="pres">
      <dgm:prSet presAssocID="{DBD52581-7D31-4DA3-9D80-6F88D2540659}" presName="connTx" presStyleLbl="parChTrans1D2" presStyleIdx="2" presStyleCnt="5"/>
      <dgm:spPr/>
      <dgm:t>
        <a:bodyPr/>
        <a:lstStyle/>
        <a:p>
          <a:endParaRPr lang="en-US"/>
        </a:p>
      </dgm:t>
    </dgm:pt>
    <dgm:pt modelId="{95B9C2A0-4C47-4560-B845-01585346611D}" type="pres">
      <dgm:prSet presAssocID="{0E258C9C-D2FA-4CC6-A7FC-0235E01FAC0B}" presName="node" presStyleLbl="node1" presStyleIdx="2" presStyleCnt="5">
        <dgm:presLayoutVars>
          <dgm:bulletEnabled val="1"/>
        </dgm:presLayoutVars>
      </dgm:prSet>
      <dgm:spPr/>
      <dgm:t>
        <a:bodyPr/>
        <a:lstStyle/>
        <a:p>
          <a:endParaRPr lang="en-US"/>
        </a:p>
      </dgm:t>
    </dgm:pt>
    <dgm:pt modelId="{DEF3E311-F307-49BB-B0EF-448DFDD0EAE3}" type="pres">
      <dgm:prSet presAssocID="{664B8F41-3EC4-4BB2-9569-085FDDC9E64A}" presName="Name9" presStyleLbl="parChTrans1D2" presStyleIdx="3" presStyleCnt="5"/>
      <dgm:spPr/>
      <dgm:t>
        <a:bodyPr/>
        <a:lstStyle/>
        <a:p>
          <a:endParaRPr lang="en-US"/>
        </a:p>
      </dgm:t>
    </dgm:pt>
    <dgm:pt modelId="{B8AEBDE2-AE2B-49F1-AAEF-1FAA73A80C1B}" type="pres">
      <dgm:prSet presAssocID="{664B8F41-3EC4-4BB2-9569-085FDDC9E64A}" presName="connTx" presStyleLbl="parChTrans1D2" presStyleIdx="3" presStyleCnt="5"/>
      <dgm:spPr/>
      <dgm:t>
        <a:bodyPr/>
        <a:lstStyle/>
        <a:p>
          <a:endParaRPr lang="en-US"/>
        </a:p>
      </dgm:t>
    </dgm:pt>
    <dgm:pt modelId="{9A67F473-A806-4694-B5B0-4A767BE1F699}" type="pres">
      <dgm:prSet presAssocID="{675091F0-ACD5-469D-BBA4-1D8AE48477F5}" presName="node" presStyleLbl="node1" presStyleIdx="3" presStyleCnt="5">
        <dgm:presLayoutVars>
          <dgm:bulletEnabled val="1"/>
        </dgm:presLayoutVars>
      </dgm:prSet>
      <dgm:spPr/>
      <dgm:t>
        <a:bodyPr/>
        <a:lstStyle/>
        <a:p>
          <a:endParaRPr lang="en-US"/>
        </a:p>
      </dgm:t>
    </dgm:pt>
    <dgm:pt modelId="{1C9FDED9-06C1-479A-8F79-4146B76FA115}" type="pres">
      <dgm:prSet presAssocID="{1EEF692B-5A47-4867-B91F-B82A3C188221}" presName="Name9" presStyleLbl="parChTrans1D2" presStyleIdx="4" presStyleCnt="5"/>
      <dgm:spPr/>
      <dgm:t>
        <a:bodyPr/>
        <a:lstStyle/>
        <a:p>
          <a:endParaRPr lang="en-US"/>
        </a:p>
      </dgm:t>
    </dgm:pt>
    <dgm:pt modelId="{5528E2CE-681E-40C0-9EFB-91FA6032A40D}" type="pres">
      <dgm:prSet presAssocID="{1EEF692B-5A47-4867-B91F-B82A3C188221}" presName="connTx" presStyleLbl="parChTrans1D2" presStyleIdx="4" presStyleCnt="5"/>
      <dgm:spPr/>
      <dgm:t>
        <a:bodyPr/>
        <a:lstStyle/>
        <a:p>
          <a:endParaRPr lang="en-US"/>
        </a:p>
      </dgm:t>
    </dgm:pt>
    <dgm:pt modelId="{9CF32AB4-0184-4298-A416-15D8AC288B7B}" type="pres">
      <dgm:prSet presAssocID="{B60B2733-84D3-4B5F-83BC-A9CD1A995520}" presName="node" presStyleLbl="node1" presStyleIdx="4" presStyleCnt="5">
        <dgm:presLayoutVars>
          <dgm:bulletEnabled val="1"/>
        </dgm:presLayoutVars>
      </dgm:prSet>
      <dgm:spPr/>
      <dgm:t>
        <a:bodyPr/>
        <a:lstStyle/>
        <a:p>
          <a:endParaRPr lang="en-US"/>
        </a:p>
      </dgm:t>
    </dgm:pt>
  </dgm:ptLst>
  <dgm:cxnLst>
    <dgm:cxn modelId="{F928F53E-FCEC-4007-8FCE-B42F08847AE1}" type="presOf" srcId="{E9594D8F-4AE0-4431-B887-2B4CF2F02194}" destId="{FF49DCB9-BB93-474D-B17B-66D0124300DC}" srcOrd="0" destOrd="0" presId="urn:microsoft.com/office/officeart/2005/8/layout/radial1"/>
    <dgm:cxn modelId="{10CB56BF-933A-4805-A757-A29D6F68D234}" type="presOf" srcId="{DBD52581-7D31-4DA3-9D80-6F88D2540659}" destId="{89E35120-DFF0-47B2-871B-1BC01C65C0F9}" srcOrd="1" destOrd="0" presId="urn:microsoft.com/office/officeart/2005/8/layout/radial1"/>
    <dgm:cxn modelId="{D474CC9B-E5D4-4101-8A85-B3DD4F860948}" srcId="{CB490DED-E262-4200-98C1-95A25892527C}" destId="{E9594D8F-4AE0-4431-B887-2B4CF2F02194}" srcOrd="0" destOrd="0" parTransId="{6E578EA0-CE1B-46BD-8994-F21B989C9351}" sibTransId="{D3754221-492F-435F-851C-347EB039F012}"/>
    <dgm:cxn modelId="{3D8213EA-1D2B-4401-AC5E-DFD5AC9C49BF}" srcId="{CB490DED-E262-4200-98C1-95A25892527C}" destId="{0E258C9C-D2FA-4CC6-A7FC-0235E01FAC0B}" srcOrd="2" destOrd="0" parTransId="{DBD52581-7D31-4DA3-9D80-6F88D2540659}" sibTransId="{48EBC09D-28C7-4C8D-A3C0-67644280C72C}"/>
    <dgm:cxn modelId="{68FD5DF4-C8C9-4433-9609-B012DB6AFE33}" srcId="{CD532243-6D4F-434B-A329-C5C3F34973C0}" destId="{CB490DED-E262-4200-98C1-95A25892527C}" srcOrd="0" destOrd="0" parTransId="{DF1561B8-7E5F-4AFD-9241-415BD081F4A6}" sibTransId="{2CE9EEBF-8B2C-4583-BCB1-586D271E328E}"/>
    <dgm:cxn modelId="{05FF420E-03D0-45D7-9CEA-AB5FD9CFCC75}" type="presOf" srcId="{0E258C9C-D2FA-4CC6-A7FC-0235E01FAC0B}" destId="{95B9C2A0-4C47-4560-B845-01585346611D}" srcOrd="0" destOrd="0" presId="urn:microsoft.com/office/officeart/2005/8/layout/radial1"/>
    <dgm:cxn modelId="{83D6350F-9173-445F-860A-D05896E74EFA}" type="presOf" srcId="{5BA8A5BA-343F-4004-A43E-87A41A4EBCE3}" destId="{1AE64E3D-16E8-48EF-BCD7-A0F46C734162}" srcOrd="0" destOrd="0" presId="urn:microsoft.com/office/officeart/2005/8/layout/radial1"/>
    <dgm:cxn modelId="{A5063258-8EDE-4A9E-A68F-DA8D99DB2CEF}" type="presOf" srcId="{675091F0-ACD5-469D-BBA4-1D8AE48477F5}" destId="{9A67F473-A806-4694-B5B0-4A767BE1F699}" srcOrd="0" destOrd="0" presId="urn:microsoft.com/office/officeart/2005/8/layout/radial1"/>
    <dgm:cxn modelId="{C838BD1B-7531-44CE-9975-962BB92451B4}" type="presOf" srcId="{DBD52581-7D31-4DA3-9D80-6F88D2540659}" destId="{0253664B-A661-417F-B2F5-F1100A654733}" srcOrd="0" destOrd="0" presId="urn:microsoft.com/office/officeart/2005/8/layout/radial1"/>
    <dgm:cxn modelId="{0A118E64-27D8-4E0E-8B3A-95F6D40DCA4A}" type="presOf" srcId="{6E578EA0-CE1B-46BD-8994-F21B989C9351}" destId="{67AA2296-E054-4C6F-B02B-F066BBE63DAE}" srcOrd="1" destOrd="0" presId="urn:microsoft.com/office/officeart/2005/8/layout/radial1"/>
    <dgm:cxn modelId="{7326B94B-7286-41DA-8481-479CAEC2E5D0}" type="presOf" srcId="{CD532243-6D4F-434B-A329-C5C3F34973C0}" destId="{E9F3727D-F25F-46F9-9EEE-669C05BC2607}" srcOrd="0" destOrd="0" presId="urn:microsoft.com/office/officeart/2005/8/layout/radial1"/>
    <dgm:cxn modelId="{FBE76EDA-1CAC-4BD2-A9B9-9FFC6349B83C}" type="presOf" srcId="{6E578EA0-CE1B-46BD-8994-F21B989C9351}" destId="{ADDDD1EF-D841-4E15-9FAE-15005AD52C63}" srcOrd="0" destOrd="0" presId="urn:microsoft.com/office/officeart/2005/8/layout/radial1"/>
    <dgm:cxn modelId="{0DF457D2-1CAD-41A3-95CF-B7B658C00EF4}" type="presOf" srcId="{C7D52028-B500-41F9-81C3-86561F5E2A1B}" destId="{1BA3EE65-7EEB-423F-B7C8-1F31E74962DF}" srcOrd="0" destOrd="0" presId="urn:microsoft.com/office/officeart/2005/8/layout/radial1"/>
    <dgm:cxn modelId="{CBA688DC-D0B8-4DB1-A844-E22494AB24EE}" srcId="{CB490DED-E262-4200-98C1-95A25892527C}" destId="{675091F0-ACD5-469D-BBA4-1D8AE48477F5}" srcOrd="3" destOrd="0" parTransId="{664B8F41-3EC4-4BB2-9569-085FDDC9E64A}" sibTransId="{2236C86C-32BC-41F9-AFE6-C898C5BAAC68}"/>
    <dgm:cxn modelId="{B1F21347-DBAF-4D6D-8B5A-F61A1B8252D7}" type="presOf" srcId="{1EEF692B-5A47-4867-B91F-B82A3C188221}" destId="{1C9FDED9-06C1-479A-8F79-4146B76FA115}" srcOrd="0" destOrd="0" presId="urn:microsoft.com/office/officeart/2005/8/layout/radial1"/>
    <dgm:cxn modelId="{1BEEE573-8AA7-4FC6-9BA6-A59F8D99967C}" srcId="{CB490DED-E262-4200-98C1-95A25892527C}" destId="{B60B2733-84D3-4B5F-83BC-A9CD1A995520}" srcOrd="4" destOrd="0" parTransId="{1EEF692B-5A47-4867-B91F-B82A3C188221}" sibTransId="{7D0E6C0E-16BE-4630-9558-B224B1A0322C}"/>
    <dgm:cxn modelId="{9910B02C-8141-479D-8614-36AC1E05A5C6}" type="presOf" srcId="{1EEF692B-5A47-4867-B91F-B82A3C188221}" destId="{5528E2CE-681E-40C0-9EFB-91FA6032A40D}" srcOrd="1" destOrd="0" presId="urn:microsoft.com/office/officeart/2005/8/layout/radial1"/>
    <dgm:cxn modelId="{056FB78E-E3D2-4D6D-8D59-4897D0BD4FCE}" type="presOf" srcId="{664B8F41-3EC4-4BB2-9569-085FDDC9E64A}" destId="{DEF3E311-F307-49BB-B0EF-448DFDD0EAE3}" srcOrd="0" destOrd="0" presId="urn:microsoft.com/office/officeart/2005/8/layout/radial1"/>
    <dgm:cxn modelId="{408BC921-399F-4216-8CAA-48163BE27A66}" type="presOf" srcId="{CB490DED-E262-4200-98C1-95A25892527C}" destId="{63D863C6-720F-4F21-BFB6-5EEE94B1A1C9}" srcOrd="0" destOrd="0" presId="urn:microsoft.com/office/officeart/2005/8/layout/radial1"/>
    <dgm:cxn modelId="{09CC342D-5E1D-45CE-9BC4-18529B82C0FC}" type="presOf" srcId="{664B8F41-3EC4-4BB2-9569-085FDDC9E64A}" destId="{B8AEBDE2-AE2B-49F1-AAEF-1FAA73A80C1B}" srcOrd="1" destOrd="0" presId="urn:microsoft.com/office/officeart/2005/8/layout/radial1"/>
    <dgm:cxn modelId="{9010903E-DFFC-4CCC-BCBA-1C8156F4E067}" type="presOf" srcId="{5BA8A5BA-343F-4004-A43E-87A41A4EBCE3}" destId="{F93CE3F0-1602-4D7E-8CBD-26D5953B523D}" srcOrd="1" destOrd="0" presId="urn:microsoft.com/office/officeart/2005/8/layout/radial1"/>
    <dgm:cxn modelId="{8B4B60DD-7C2A-4E16-BE59-BA5C9B3AF3CC}" type="presOf" srcId="{B60B2733-84D3-4B5F-83BC-A9CD1A995520}" destId="{9CF32AB4-0184-4298-A416-15D8AC288B7B}" srcOrd="0" destOrd="0" presId="urn:microsoft.com/office/officeart/2005/8/layout/radial1"/>
    <dgm:cxn modelId="{BC7D7011-558B-4714-A650-C6E9F2B5C221}" srcId="{CB490DED-E262-4200-98C1-95A25892527C}" destId="{C7D52028-B500-41F9-81C3-86561F5E2A1B}" srcOrd="1" destOrd="0" parTransId="{5BA8A5BA-343F-4004-A43E-87A41A4EBCE3}" sibTransId="{24EEB685-45FA-4DD6-B934-9E1F434F1171}"/>
    <dgm:cxn modelId="{A59B6054-09BC-4BB9-B454-E434E1820BA8}" type="presParOf" srcId="{E9F3727D-F25F-46F9-9EEE-669C05BC2607}" destId="{63D863C6-720F-4F21-BFB6-5EEE94B1A1C9}" srcOrd="0" destOrd="0" presId="urn:microsoft.com/office/officeart/2005/8/layout/radial1"/>
    <dgm:cxn modelId="{4625B135-5736-477C-938F-BECA8F095DF2}" type="presParOf" srcId="{E9F3727D-F25F-46F9-9EEE-669C05BC2607}" destId="{ADDDD1EF-D841-4E15-9FAE-15005AD52C63}" srcOrd="1" destOrd="0" presId="urn:microsoft.com/office/officeart/2005/8/layout/radial1"/>
    <dgm:cxn modelId="{253368E9-EAE7-4F99-95B9-06943C679CD0}" type="presParOf" srcId="{ADDDD1EF-D841-4E15-9FAE-15005AD52C63}" destId="{67AA2296-E054-4C6F-B02B-F066BBE63DAE}" srcOrd="0" destOrd="0" presId="urn:microsoft.com/office/officeart/2005/8/layout/radial1"/>
    <dgm:cxn modelId="{97022080-C9AC-4FEC-9279-944FC2A80D73}" type="presParOf" srcId="{E9F3727D-F25F-46F9-9EEE-669C05BC2607}" destId="{FF49DCB9-BB93-474D-B17B-66D0124300DC}" srcOrd="2" destOrd="0" presId="urn:microsoft.com/office/officeart/2005/8/layout/radial1"/>
    <dgm:cxn modelId="{D2874C8F-D907-4A1B-98C5-40EB5EB03396}" type="presParOf" srcId="{E9F3727D-F25F-46F9-9EEE-669C05BC2607}" destId="{1AE64E3D-16E8-48EF-BCD7-A0F46C734162}" srcOrd="3" destOrd="0" presId="urn:microsoft.com/office/officeart/2005/8/layout/radial1"/>
    <dgm:cxn modelId="{8E7060BC-B39C-4D24-8C07-0666C21E9509}" type="presParOf" srcId="{1AE64E3D-16E8-48EF-BCD7-A0F46C734162}" destId="{F93CE3F0-1602-4D7E-8CBD-26D5953B523D}" srcOrd="0" destOrd="0" presId="urn:microsoft.com/office/officeart/2005/8/layout/radial1"/>
    <dgm:cxn modelId="{9325D250-8827-494D-B285-7638B96FA47B}" type="presParOf" srcId="{E9F3727D-F25F-46F9-9EEE-669C05BC2607}" destId="{1BA3EE65-7EEB-423F-B7C8-1F31E74962DF}" srcOrd="4" destOrd="0" presId="urn:microsoft.com/office/officeart/2005/8/layout/radial1"/>
    <dgm:cxn modelId="{DC540408-6744-44EE-B627-C81A7931507A}" type="presParOf" srcId="{E9F3727D-F25F-46F9-9EEE-669C05BC2607}" destId="{0253664B-A661-417F-B2F5-F1100A654733}" srcOrd="5" destOrd="0" presId="urn:microsoft.com/office/officeart/2005/8/layout/radial1"/>
    <dgm:cxn modelId="{BD6169FD-65BE-4C44-A618-D4EA55488530}" type="presParOf" srcId="{0253664B-A661-417F-B2F5-F1100A654733}" destId="{89E35120-DFF0-47B2-871B-1BC01C65C0F9}" srcOrd="0" destOrd="0" presId="urn:microsoft.com/office/officeart/2005/8/layout/radial1"/>
    <dgm:cxn modelId="{66F27F53-B46D-4500-8890-7054C734C288}" type="presParOf" srcId="{E9F3727D-F25F-46F9-9EEE-669C05BC2607}" destId="{95B9C2A0-4C47-4560-B845-01585346611D}" srcOrd="6" destOrd="0" presId="urn:microsoft.com/office/officeart/2005/8/layout/radial1"/>
    <dgm:cxn modelId="{486885D5-3B3C-44D1-B445-BF9667A44764}" type="presParOf" srcId="{E9F3727D-F25F-46F9-9EEE-669C05BC2607}" destId="{DEF3E311-F307-49BB-B0EF-448DFDD0EAE3}" srcOrd="7" destOrd="0" presId="urn:microsoft.com/office/officeart/2005/8/layout/radial1"/>
    <dgm:cxn modelId="{F22BA330-3010-4A65-85BC-0ACBE4E78C87}" type="presParOf" srcId="{DEF3E311-F307-49BB-B0EF-448DFDD0EAE3}" destId="{B8AEBDE2-AE2B-49F1-AAEF-1FAA73A80C1B}" srcOrd="0" destOrd="0" presId="urn:microsoft.com/office/officeart/2005/8/layout/radial1"/>
    <dgm:cxn modelId="{E71D8BD8-EA17-4614-A3E8-BD5A7601111D}" type="presParOf" srcId="{E9F3727D-F25F-46F9-9EEE-669C05BC2607}" destId="{9A67F473-A806-4694-B5B0-4A767BE1F699}" srcOrd="8" destOrd="0" presId="urn:microsoft.com/office/officeart/2005/8/layout/radial1"/>
    <dgm:cxn modelId="{3D7E1EEC-4DD6-4D0B-A40C-405C94988409}" type="presParOf" srcId="{E9F3727D-F25F-46F9-9EEE-669C05BC2607}" destId="{1C9FDED9-06C1-479A-8F79-4146B76FA115}" srcOrd="9" destOrd="0" presId="urn:microsoft.com/office/officeart/2005/8/layout/radial1"/>
    <dgm:cxn modelId="{E1F64CF0-C42C-4736-914B-7AE19A76F790}" type="presParOf" srcId="{1C9FDED9-06C1-479A-8F79-4146B76FA115}" destId="{5528E2CE-681E-40C0-9EFB-91FA6032A40D}" srcOrd="0" destOrd="0" presId="urn:microsoft.com/office/officeart/2005/8/layout/radial1"/>
    <dgm:cxn modelId="{1C15CBEB-6C0F-42D8-9D00-F4D6E79F9155}" type="presParOf" srcId="{E9F3727D-F25F-46F9-9EEE-669C05BC2607}" destId="{9CF32AB4-0184-4298-A416-15D8AC288B7B}" srcOrd="10" destOrd="0" presId="urn:microsoft.com/office/officeart/2005/8/layout/radial1"/>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D2590B96-037A-504A-977E-B6542BD6CBD5}" type="datetimeFigureOut">
              <a:rPr lang="en-US" smtClean="0"/>
              <a:pPr/>
              <a:t>6/25/2013</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982E670E-6968-D546-96D3-BA97EA7DE81D}" type="slidenum">
              <a:rPr lang="en-US" smtClean="0"/>
              <a:pPr/>
              <a:t>‹#›</a:t>
            </a:fld>
            <a:endParaRPr lang="en-US" dirty="0"/>
          </a:p>
        </p:txBody>
      </p:sp>
    </p:spTree>
    <p:extLst>
      <p:ext uri="{BB962C8B-B14F-4D97-AF65-F5344CB8AC3E}">
        <p14:creationId xmlns="" xmlns:p14="http://schemas.microsoft.com/office/powerpoint/2010/main" val="1117001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EB5C79E4-531B-094F-B0E0-0AB1940632EE}" type="datetimeFigureOut">
              <a:rPr lang="en-US" smtClean="0"/>
              <a:pPr/>
              <a:t>6/25/2013</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AE921901-2D7D-404F-83CF-0310337D82A5}" type="slidenum">
              <a:rPr lang="en-US" smtClean="0"/>
              <a:pPr/>
              <a:t>‹#›</a:t>
            </a:fld>
            <a:endParaRPr lang="en-US" dirty="0"/>
          </a:p>
        </p:txBody>
      </p:sp>
    </p:spTree>
    <p:extLst>
      <p:ext uri="{BB962C8B-B14F-4D97-AF65-F5344CB8AC3E}">
        <p14:creationId xmlns="" xmlns:p14="http://schemas.microsoft.com/office/powerpoint/2010/main" val="872023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85CDF2-80F6-7941-AFFF-7C5AB35F4B05}"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023B37-EAB2-4853-9F0D-7266E1E24ADA}" type="slidenum">
              <a:rPr lang="en-US" smtClean="0"/>
              <a:pPr/>
              <a:t>3</a:t>
            </a:fld>
            <a:endParaRPr lang="en-US" dirty="0"/>
          </a:p>
        </p:txBody>
      </p:sp>
    </p:spTree>
    <p:extLst>
      <p:ext uri="{BB962C8B-B14F-4D97-AF65-F5344CB8AC3E}">
        <p14:creationId xmlns="" xmlns:p14="http://schemas.microsoft.com/office/powerpoint/2010/main" val="104303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9AB3A4A-81B4-422F-AE3B-887AEED8E153}"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921901-2D7D-404F-83CF-0310337D82A5}"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E862B2F6-5FB6-44E3-B0F5-8178F38C8C20}" type="slidenum">
              <a:rPr lang="en-US" smtClean="0"/>
              <a:pPr/>
              <a:t>12</a:t>
            </a:fld>
            <a:endParaRPr lang="en-US" dirty="0" smtClean="0"/>
          </a:p>
        </p:txBody>
      </p:sp>
      <p:sp>
        <p:nvSpPr>
          <p:cNvPr id="74755" name="Rectangle 7"/>
          <p:cNvSpPr txBox="1">
            <a:spLocks noGrp="1" noChangeArrowheads="1"/>
          </p:cNvSpPr>
          <p:nvPr/>
        </p:nvSpPr>
        <p:spPr bwMode="auto">
          <a:xfrm>
            <a:off x="3976333" y="8839014"/>
            <a:ext cx="3041968" cy="465296"/>
          </a:xfrm>
          <a:prstGeom prst="rect">
            <a:avLst/>
          </a:prstGeom>
          <a:noFill/>
          <a:ln w="9525">
            <a:noFill/>
            <a:miter lim="800000"/>
            <a:headEnd/>
            <a:tailEnd/>
          </a:ln>
        </p:spPr>
        <p:txBody>
          <a:bodyPr lIns="93280" tIns="46640" rIns="93280" bIns="46640" anchor="b"/>
          <a:lstStyle/>
          <a:p>
            <a:pPr algn="r">
              <a:lnSpc>
                <a:spcPct val="100000"/>
              </a:lnSpc>
              <a:spcBef>
                <a:spcPct val="0"/>
              </a:spcBef>
            </a:pPr>
            <a:fld id="{48B8872B-814D-4FC3-B0AE-07971E9DA4B7}" type="slidenum">
              <a:rPr lang="en-US" sz="1000"/>
              <a:pPr algn="r">
                <a:lnSpc>
                  <a:spcPct val="100000"/>
                </a:lnSpc>
                <a:spcBef>
                  <a:spcPct val="0"/>
                </a:spcBef>
              </a:pPr>
              <a:t>12</a:t>
            </a:fld>
            <a:endParaRPr lang="en-US" sz="1000" dirty="0"/>
          </a:p>
        </p:txBody>
      </p:sp>
      <p:sp>
        <p:nvSpPr>
          <p:cNvPr id="74756" name="Rectangle 7"/>
          <p:cNvSpPr txBox="1">
            <a:spLocks noGrp="1" noChangeArrowheads="1"/>
          </p:cNvSpPr>
          <p:nvPr/>
        </p:nvSpPr>
        <p:spPr bwMode="auto">
          <a:xfrm>
            <a:off x="3976333" y="8839014"/>
            <a:ext cx="3041968" cy="465296"/>
          </a:xfrm>
          <a:prstGeom prst="rect">
            <a:avLst/>
          </a:prstGeom>
          <a:noFill/>
          <a:ln w="9525">
            <a:noFill/>
            <a:miter lim="800000"/>
            <a:headEnd/>
            <a:tailEnd/>
          </a:ln>
        </p:spPr>
        <p:txBody>
          <a:bodyPr lIns="93280" tIns="46640" rIns="93280" bIns="46640" anchor="b"/>
          <a:lstStyle/>
          <a:p>
            <a:pPr algn="r">
              <a:spcBef>
                <a:spcPct val="0"/>
              </a:spcBef>
            </a:pPr>
            <a:fld id="{4D776AF4-FF0E-4505-99A7-F436A73BCF1F}" type="slidenum">
              <a:rPr lang="en-US" sz="1000">
                <a:solidFill>
                  <a:srgbClr val="000000"/>
                </a:solidFill>
                <a:latin typeface="Arial" charset="0"/>
              </a:rPr>
              <a:pPr algn="r">
                <a:spcBef>
                  <a:spcPct val="0"/>
                </a:spcBef>
              </a:pPr>
              <a:t>12</a:t>
            </a:fld>
            <a:endParaRPr lang="en-US" sz="1000" dirty="0">
              <a:solidFill>
                <a:srgbClr val="000000"/>
              </a:solidFill>
              <a:latin typeface="Arial" charset="0"/>
            </a:endParaRPr>
          </a:p>
        </p:txBody>
      </p:sp>
      <p:sp>
        <p:nvSpPr>
          <p:cNvPr id="74757" name="Rectangle 7"/>
          <p:cNvSpPr txBox="1">
            <a:spLocks noGrp="1" noChangeArrowheads="1"/>
          </p:cNvSpPr>
          <p:nvPr/>
        </p:nvSpPr>
        <p:spPr bwMode="auto">
          <a:xfrm>
            <a:off x="3976333" y="8839014"/>
            <a:ext cx="3041968" cy="465296"/>
          </a:xfrm>
          <a:prstGeom prst="rect">
            <a:avLst/>
          </a:prstGeom>
          <a:noFill/>
          <a:ln w="9525">
            <a:noFill/>
            <a:miter lim="800000"/>
            <a:headEnd/>
            <a:tailEnd/>
          </a:ln>
        </p:spPr>
        <p:txBody>
          <a:bodyPr lIns="93280" tIns="46640" rIns="93280" bIns="46640" anchor="b"/>
          <a:lstStyle/>
          <a:p>
            <a:pPr algn="r">
              <a:spcBef>
                <a:spcPct val="0"/>
              </a:spcBef>
            </a:pPr>
            <a:fld id="{623976AC-250A-4732-AC72-351F5946D719}" type="slidenum">
              <a:rPr lang="en-US" sz="1000">
                <a:solidFill>
                  <a:srgbClr val="000000"/>
                </a:solidFill>
                <a:latin typeface="Arial" charset="0"/>
                <a:cs typeface="Arial" charset="0"/>
              </a:rPr>
              <a:pPr algn="r">
                <a:spcBef>
                  <a:spcPct val="0"/>
                </a:spcBef>
              </a:pPr>
              <a:t>12</a:t>
            </a:fld>
            <a:endParaRPr lang="en-US" sz="1000" dirty="0">
              <a:solidFill>
                <a:srgbClr val="000000"/>
              </a:solidFill>
              <a:latin typeface="Arial" charset="0"/>
              <a:cs typeface="Arial" charset="0"/>
            </a:endParaRPr>
          </a:p>
        </p:txBody>
      </p:sp>
      <p:sp>
        <p:nvSpPr>
          <p:cNvPr id="74758" name="Rectangle 7"/>
          <p:cNvSpPr>
            <a:spLocks noGrp="1" noRot="1" noChangeAspect="1" noChangeArrowheads="1" noTextEdit="1"/>
          </p:cNvSpPr>
          <p:nvPr>
            <p:ph type="sldImg"/>
          </p:nvPr>
        </p:nvSpPr>
        <p:spPr>
          <a:xfrm>
            <a:off x="1225550" y="296863"/>
            <a:ext cx="4568825" cy="3425825"/>
          </a:xfrm>
          <a:ln/>
        </p:spPr>
      </p:sp>
      <p:sp>
        <p:nvSpPr>
          <p:cNvPr id="74759" name="Rectangle 8"/>
          <p:cNvSpPr>
            <a:spLocks noGrp="1" noChangeArrowheads="1"/>
          </p:cNvSpPr>
          <p:nvPr>
            <p:ph type="body" idx="1"/>
          </p:nvPr>
        </p:nvSpPr>
        <p:spPr>
          <a:noFill/>
          <a:ln/>
        </p:spPr>
        <p:txBody>
          <a:bodyPr/>
          <a:lstStyle/>
          <a:p>
            <a:endParaRPr lang="en-US" sz="1800" dirty="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4" name="Title 1"/>
          <p:cNvSpPr>
            <a:spLocks noGrp="1"/>
          </p:cNvSpPr>
          <p:nvPr>
            <p:ph type="ctrTitle"/>
          </p:nvPr>
        </p:nvSpPr>
        <p:spPr>
          <a:xfrm>
            <a:off x="685800" y="1523999"/>
            <a:ext cx="7772400" cy="2732725"/>
          </a:xfrm>
        </p:spPr>
        <p:txBody>
          <a:bodyPr wrap="square" tIns="0" bIns="0" anchor="t">
            <a:normAutofit/>
          </a:bodyPr>
          <a:lstStyle>
            <a:lvl1pPr algn="l">
              <a:defRPr sz="6000">
                <a:solidFill>
                  <a:schemeClr val="bg1"/>
                </a:solidFill>
              </a:defRPr>
            </a:lvl1pPr>
          </a:lstStyle>
          <a:p>
            <a:r>
              <a:rPr lang="en-US" dirty="0" smtClean="0"/>
              <a:t>Click to edit Master title style</a:t>
            </a:r>
            <a:endParaRPr lang="en-US" dirty="0"/>
          </a:p>
        </p:txBody>
      </p:sp>
      <p:sp>
        <p:nvSpPr>
          <p:cNvPr id="15" name="Subtitle 2"/>
          <p:cNvSpPr>
            <a:spLocks noGrp="1"/>
          </p:cNvSpPr>
          <p:nvPr>
            <p:ph type="subTitle" idx="1"/>
          </p:nvPr>
        </p:nvSpPr>
        <p:spPr>
          <a:xfrm>
            <a:off x="685800" y="990216"/>
            <a:ext cx="7772400" cy="533784"/>
          </a:xfrm>
        </p:spPr>
        <p:txBody>
          <a:bodyPr anchor="t">
            <a:normAutofit/>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6" name="Text Placeholder 15"/>
          <p:cNvSpPr>
            <a:spLocks noGrp="1"/>
          </p:cNvSpPr>
          <p:nvPr>
            <p:ph type="body" sz="quarter" idx="14" hasCustomPrompt="1"/>
          </p:nvPr>
        </p:nvSpPr>
        <p:spPr>
          <a:xfrm>
            <a:off x="685800" y="245651"/>
            <a:ext cx="8153400" cy="491741"/>
          </a:xfrm>
        </p:spPr>
        <p:txBody>
          <a:bodyPr>
            <a:normAutofit/>
          </a:bodyPr>
          <a:lstStyle>
            <a:lvl1pPr marL="0" indent="0" algn="r">
              <a:spcBef>
                <a:spcPts val="1200"/>
              </a:spcBef>
              <a:buNone/>
              <a:defRPr sz="1400" baseline="0">
                <a:solidFill>
                  <a:srgbClr val="FFFFFF"/>
                </a:solidFill>
              </a:defRPr>
            </a:lvl1pPr>
          </a:lstStyle>
          <a:p>
            <a:r>
              <a:rPr lang="en-US" dirty="0" smtClean="0">
                <a:solidFill>
                  <a:schemeClr val="tx1">
                    <a:lumMod val="65000"/>
                    <a:lumOff val="35000"/>
                  </a:schemeClr>
                </a:solidFill>
                <a:latin typeface="Arial"/>
                <a:cs typeface="Arial"/>
              </a:rPr>
              <a:t>Venue or location, date</a:t>
            </a:r>
            <a:br>
              <a:rPr lang="en-US" dirty="0" smtClean="0">
                <a:solidFill>
                  <a:schemeClr val="tx1">
                    <a:lumMod val="65000"/>
                    <a:lumOff val="35000"/>
                  </a:schemeClr>
                </a:solidFill>
                <a:latin typeface="Arial"/>
                <a:cs typeface="Arial"/>
              </a:rPr>
            </a:br>
            <a:r>
              <a:rPr lang="en-US" dirty="0" smtClean="0">
                <a:solidFill>
                  <a:schemeClr val="tx1">
                    <a:lumMod val="65000"/>
                    <a:lumOff val="35000"/>
                  </a:schemeClr>
                </a:solidFill>
                <a:latin typeface="Arial"/>
                <a:cs typeface="Arial"/>
              </a:rPr>
              <a:t>Twitter </a:t>
            </a:r>
            <a:r>
              <a:rPr lang="en-US" dirty="0" err="1" smtClean="0">
                <a:solidFill>
                  <a:schemeClr val="tx1">
                    <a:lumMod val="65000"/>
                    <a:lumOff val="35000"/>
                  </a:schemeClr>
                </a:solidFill>
                <a:latin typeface="Arial"/>
                <a:cs typeface="Arial"/>
              </a:rPr>
              <a:t>hashtag</a:t>
            </a:r>
            <a:endParaRPr lang="en-US" dirty="0" smtClean="0">
              <a:solidFill>
                <a:schemeClr val="tx1">
                  <a:lumMod val="65000"/>
                  <a:lumOff val="35000"/>
                </a:schemeClr>
              </a:solidFill>
              <a:latin typeface="Arial"/>
              <a:cs typeface="Arial"/>
            </a:endParaRPr>
          </a:p>
          <a:p>
            <a:pPr lvl="0"/>
            <a:endParaRPr lang="en-US" dirty="0"/>
          </a:p>
        </p:txBody>
      </p:sp>
      <p:sp>
        <p:nvSpPr>
          <p:cNvPr id="17" name="Text Placeholder 15"/>
          <p:cNvSpPr>
            <a:spLocks noGrp="1"/>
          </p:cNvSpPr>
          <p:nvPr>
            <p:ph type="body" sz="quarter" idx="13" hasCustomPrompt="1"/>
          </p:nvPr>
        </p:nvSpPr>
        <p:spPr>
          <a:xfrm>
            <a:off x="685800" y="4256725"/>
            <a:ext cx="3693697" cy="457200"/>
          </a:xfrm>
        </p:spPr>
        <p:txBody>
          <a:bodyPr>
            <a:normAutofit/>
          </a:bodyPr>
          <a:lstStyle>
            <a:lvl1pPr marL="0" indent="0">
              <a:spcBef>
                <a:spcPts val="1200"/>
              </a:spcBef>
              <a:buNone/>
              <a:defRPr sz="2000">
                <a:solidFill>
                  <a:schemeClr val="bg1"/>
                </a:solidFill>
              </a:defRPr>
            </a:lvl1pPr>
          </a:lstStyle>
          <a:p>
            <a:r>
              <a:rPr lang="en-US" dirty="0" smtClean="0">
                <a:solidFill>
                  <a:schemeClr val="tx1">
                    <a:lumMod val="65000"/>
                    <a:lumOff val="35000"/>
                  </a:schemeClr>
                </a:solidFill>
                <a:latin typeface="Arial"/>
                <a:cs typeface="Arial"/>
              </a:rPr>
              <a:t>Presenter name</a:t>
            </a:r>
            <a:endParaRPr lang="en-US" dirty="0"/>
          </a:p>
        </p:txBody>
      </p:sp>
      <p:sp>
        <p:nvSpPr>
          <p:cNvPr id="18" name="Text Placeholder 15"/>
          <p:cNvSpPr>
            <a:spLocks noGrp="1"/>
          </p:cNvSpPr>
          <p:nvPr>
            <p:ph type="body" sz="quarter" idx="15" hasCustomPrompt="1"/>
          </p:nvPr>
        </p:nvSpPr>
        <p:spPr>
          <a:xfrm>
            <a:off x="685800" y="4713925"/>
            <a:ext cx="3693697" cy="1305875"/>
          </a:xfrm>
        </p:spPr>
        <p:txBody>
          <a:bodyPr>
            <a:normAutofit/>
          </a:bodyPr>
          <a:lstStyle>
            <a:lvl1pPr marL="0" indent="0">
              <a:spcBef>
                <a:spcPts val="1200"/>
              </a:spcBef>
              <a:buNone/>
              <a:defRPr sz="1400">
                <a:solidFill>
                  <a:schemeClr val="bg1"/>
                </a:solidFill>
              </a:defRPr>
            </a:lvl1pPr>
          </a:lstStyle>
          <a:p>
            <a:r>
              <a:rPr lang="en-US" dirty="0" smtClean="0">
                <a:solidFill>
                  <a:schemeClr val="tx1">
                    <a:lumMod val="65000"/>
                    <a:lumOff val="35000"/>
                  </a:schemeClr>
                </a:solidFill>
                <a:latin typeface="Arial"/>
                <a:cs typeface="Arial"/>
              </a:rPr>
              <a:t>Title</a:t>
            </a:r>
            <a:br>
              <a:rPr lang="en-US" dirty="0" smtClean="0">
                <a:solidFill>
                  <a:schemeClr val="tx1">
                    <a:lumMod val="65000"/>
                    <a:lumOff val="35000"/>
                  </a:schemeClr>
                </a:solidFill>
                <a:latin typeface="Arial"/>
                <a:cs typeface="Arial"/>
              </a:rPr>
            </a:br>
            <a:r>
              <a:rPr lang="en-US" dirty="0" smtClean="0">
                <a:solidFill>
                  <a:schemeClr val="tx1">
                    <a:lumMod val="65000"/>
                    <a:lumOff val="35000"/>
                  </a:schemeClr>
                </a:solidFill>
                <a:latin typeface="Arial"/>
                <a:cs typeface="Arial"/>
              </a:rPr>
              <a:t>Organization</a:t>
            </a:r>
          </a:p>
          <a:p>
            <a:r>
              <a:rPr lang="en-US" dirty="0" smtClean="0">
                <a:solidFill>
                  <a:schemeClr val="tx1">
                    <a:lumMod val="65000"/>
                    <a:lumOff val="35000"/>
                  </a:schemeClr>
                </a:solidFill>
                <a:latin typeface="Arial"/>
                <a:cs typeface="Arial"/>
              </a:rPr>
              <a:t>Presenter’s Twitter</a:t>
            </a:r>
            <a:r>
              <a:rPr lang="en-US" baseline="0" dirty="0" smtClean="0">
                <a:solidFill>
                  <a:schemeClr val="tx1">
                    <a:lumMod val="65000"/>
                    <a:lumOff val="35000"/>
                  </a:schemeClr>
                </a:solidFill>
                <a:latin typeface="Arial"/>
                <a:cs typeface="Arial"/>
              </a:rPr>
              <a:t> ID or other info</a:t>
            </a:r>
          </a:p>
        </p:txBody>
      </p:sp>
      <p:pic>
        <p:nvPicPr>
          <p:cNvPr id="19" name="Picture 18" descr="oclclogo-rings-transparent.png"/>
          <p:cNvPicPr>
            <a:picLocks noChangeAspect="1"/>
          </p:cNvPicPr>
          <p:nvPr userDrawn="1"/>
        </p:nvPicPr>
        <p:blipFill>
          <a:blip r:embed="rId2">
            <a:alphaModFix amt="30000"/>
          </a:blip>
          <a:srcRect b="8763"/>
          <a:stretch>
            <a:fillRect/>
          </a:stretch>
        </p:blipFill>
        <p:spPr>
          <a:xfrm>
            <a:off x="5325434" y="2853375"/>
            <a:ext cx="3513766" cy="3395025"/>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 and Open Layout">
    <p:spTree>
      <p:nvGrpSpPr>
        <p:cNvPr id="1" name=""/>
        <p:cNvGrpSpPr/>
        <p:nvPr/>
      </p:nvGrpSpPr>
      <p:grpSpPr>
        <a:xfrm>
          <a:off x="0" y="0"/>
          <a:ext cx="0" cy="0"/>
          <a:chOff x="0" y="0"/>
          <a:chExt cx="0" cy="0"/>
        </a:xfrm>
      </p:grpSpPr>
      <p:grpSp>
        <p:nvGrpSpPr>
          <p:cNvPr id="12"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mall Head and Big Text">
    <p:spTree>
      <p:nvGrpSpPr>
        <p:cNvPr id="1" name=""/>
        <p:cNvGrpSpPr/>
        <p:nvPr/>
      </p:nvGrpSpPr>
      <p:grpSpPr>
        <a:xfrm>
          <a:off x="0" y="0"/>
          <a:ext cx="0" cy="0"/>
          <a:chOff x="0" y="0"/>
          <a:chExt cx="0" cy="0"/>
        </a:xfrm>
      </p:grpSpPr>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lIns="457200" tIns="457200" rIns="457200" bIns="457200" anchor="ctr">
            <a:noAutofit/>
          </a:bodyPr>
          <a:lstStyle>
            <a:lvl1pPr marL="0" indent="0" algn="ctr">
              <a:lnSpc>
                <a:spcPct val="100000"/>
              </a:lnSpc>
              <a:spcBef>
                <a:spcPts val="1200"/>
              </a:spcBef>
              <a:buNone/>
              <a:defRPr sz="66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mall Head and Big Text-Blu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66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g Text-Blu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solidFill>
                  <a:srgbClr val="FFFFFF"/>
                </a:soli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mall Head and Chart-Blu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1">
                  <a:lumMod val="50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5"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ig Head and Conten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ig Head and Open Layout-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Text-Whit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13" name="Text Placeholder 12"/>
          <p:cNvSpPr>
            <a:spLocks noGrp="1"/>
          </p:cNvSpPr>
          <p:nvPr>
            <p:ph type="body" sz="quarter" idx="13"/>
          </p:nvPr>
        </p:nvSpPr>
        <p:spPr>
          <a:xfrm>
            <a:off x="152400" y="228600"/>
            <a:ext cx="8839200" cy="5791200"/>
          </a:xfrm>
        </p:spPr>
        <p:txBody>
          <a:bodyPr lIns="457200" tIns="457200" rIns="457200" bIns="457200" anchor="ctr">
            <a:noAutofit/>
          </a:bodyPr>
          <a:lstStyle>
            <a:lvl1pPr marL="0" indent="0" algn="ctr">
              <a:lnSpc>
                <a:spcPct val="100000"/>
              </a:lnSpc>
              <a:spcBef>
                <a:spcPts val="1200"/>
              </a:spcBef>
              <a:buNone/>
              <a:defRPr sz="8000">
                <a:gradFill flip="none" rotWithShape="1">
                  <a:gsLst>
                    <a:gs pos="0">
                      <a:schemeClr val="accent1">
                        <a:lumMod val="75000"/>
                      </a:schemeClr>
                    </a:gs>
                    <a:gs pos="100000">
                      <a:schemeClr val="accent1"/>
                    </a:gs>
                  </a:gsLst>
                  <a:lin ang="16200000" scaled="0"/>
                  <a:tileRect/>
                </a:gradFil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lvl="0"/>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0_Chart">
    <p:spTree>
      <p:nvGrpSpPr>
        <p:cNvPr id="1" name=""/>
        <p:cNvGrpSpPr/>
        <p:nvPr/>
      </p:nvGrpSpPr>
      <p:grpSpPr>
        <a:xfrm>
          <a:off x="0" y="0"/>
          <a:ext cx="0" cy="0"/>
          <a:chOff x="0" y="0"/>
          <a:chExt cx="0" cy="0"/>
        </a:xfrm>
      </p:grpSpPr>
      <p:sp>
        <p:nvSpPr>
          <p:cNvPr id="10" name="Rectangle 9"/>
          <p:cNvSpPr/>
          <p:nvPr/>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bg1"/>
                </a:solidFill>
              </a:defRPr>
            </a:lvl1pPr>
            <a:lvl2pPr>
              <a:defRPr sz="2000">
                <a:solidFill>
                  <a:schemeClr val="bg1"/>
                </a:solidFill>
              </a:defRPr>
            </a:lvl2pPr>
            <a:lvl3pPr marL="914400" indent="-228600">
              <a:defRPr sz="1800">
                <a:solidFill>
                  <a:schemeClr val="bg1"/>
                </a:solidFill>
              </a:defRPr>
            </a:lvl3pPr>
            <a:lvl4pPr>
              <a:defRPr sz="16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Title">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tx2">
                  <a:lumMod val="50000"/>
                </a:schemeClr>
              </a:gs>
              <a:gs pos="100000">
                <a:schemeClr val="tx2"/>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6">
                  <a:lumMod val="50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hart">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3">
                  <a:lumMod val="50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5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Big text with titl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1" name="Group 11"/>
          <p:cNvGrpSpPr/>
          <p:nvPr userDrawn="1"/>
        </p:nvGrpSpPr>
        <p:grpSpPr>
          <a:xfrm>
            <a:off x="0" y="0"/>
            <a:ext cx="9144000" cy="855144"/>
            <a:chOff x="0" y="0"/>
            <a:chExt cx="9144000" cy="855144"/>
          </a:xfrm>
        </p:grpSpPr>
        <p:sp>
          <p:nvSpPr>
            <p:cNvPr id="15" name="Rounded Rectangle 14"/>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6" name="Isosceles Triangle 15"/>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6">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5_Chart">
    <p:spTree>
      <p:nvGrpSpPr>
        <p:cNvPr id="1" name=""/>
        <p:cNvGrpSpPr/>
        <p:nvPr/>
      </p:nvGrpSpPr>
      <p:grpSpPr>
        <a:xfrm>
          <a:off x="0" y="0"/>
          <a:ext cx="0" cy="0"/>
          <a:chOff x="0" y="0"/>
          <a:chExt cx="0" cy="0"/>
        </a:xfrm>
      </p:grpSpPr>
      <p:grpSp>
        <p:nvGrpSpPr>
          <p:cNvPr id="10" name="Group 11"/>
          <p:cNvGrpSpPr/>
          <p:nvPr userDrawn="1"/>
        </p:nvGrpSpPr>
        <p:grpSpPr>
          <a:xfrm>
            <a:off x="0" y="0"/>
            <a:ext cx="9144000" cy="855144"/>
            <a:chOff x="0" y="0"/>
            <a:chExt cx="9144000" cy="855144"/>
          </a:xfrm>
        </p:grpSpPr>
        <p:sp>
          <p:nvSpPr>
            <p:cNvPr id="11" name="Rounded Rectangle 10"/>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2" name="Isosceles Triangle 11"/>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Small Title Bar">
    <p:spTree>
      <p:nvGrpSpPr>
        <p:cNvPr id="1" name=""/>
        <p:cNvGrpSpPr/>
        <p:nvPr/>
      </p:nvGrpSpPr>
      <p:grpSpPr>
        <a:xfrm>
          <a:off x="0" y="0"/>
          <a:ext cx="0" cy="0"/>
          <a:chOff x="0" y="0"/>
          <a:chExt cx="0" cy="0"/>
        </a:xfrm>
      </p:grpSpPr>
      <p:grpSp>
        <p:nvGrpSpPr>
          <p:cNvPr id="3"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6">
                    <a:lumMod val="75000"/>
                  </a:schemeClr>
                </a:gs>
                <a:gs pos="100000">
                  <a:schemeClr val="accent6"/>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3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Large Head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text with title">
    <p:spTree>
      <p:nvGrpSpPr>
        <p:cNvPr id="1" name=""/>
        <p:cNvGrpSpPr/>
        <p:nvPr/>
      </p:nvGrpSpPr>
      <p:grpSpPr>
        <a:xfrm>
          <a:off x="0" y="0"/>
          <a:ext cx="0" cy="0"/>
          <a:chOff x="0" y="0"/>
          <a:chExt cx="0" cy="0"/>
        </a:xfrm>
      </p:grpSpPr>
      <p:sp>
        <p:nvSpPr>
          <p:cNvPr id="10" name="Rectangle 9"/>
          <p:cNvSpPr/>
          <p:nvPr userDrawn="1"/>
        </p:nvSpPr>
        <p:spPr>
          <a:xfrm>
            <a:off x="0" y="0"/>
            <a:ext cx="9144000" cy="6248400"/>
          </a:xfrm>
          <a:prstGeom prst="rect">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nvGrpSpPr>
          <p:cNvPr id="11" name="Group 11"/>
          <p:cNvGrpSpPr/>
          <p:nvPr userDrawn="1"/>
        </p:nvGrpSpPr>
        <p:grpSpPr>
          <a:xfrm>
            <a:off x="0" y="0"/>
            <a:ext cx="9144000" cy="855144"/>
            <a:chOff x="0" y="0"/>
            <a:chExt cx="9144000" cy="855144"/>
          </a:xfrm>
        </p:grpSpPr>
        <p:sp>
          <p:nvSpPr>
            <p:cNvPr id="12" name="Rounded Rectangle 11"/>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4" name="Isosceles Triangle 13"/>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3" name="Text Placeholder 12"/>
          <p:cNvSpPr>
            <a:spLocks noGrp="1"/>
          </p:cNvSpPr>
          <p:nvPr>
            <p:ph type="body" sz="quarter" idx="13"/>
          </p:nvPr>
        </p:nvSpPr>
        <p:spPr>
          <a:xfrm>
            <a:off x="152400" y="609600"/>
            <a:ext cx="8839200" cy="5410200"/>
          </a:xfrm>
        </p:spPr>
        <p:txBody>
          <a:bodyPr vert="horz" lIns="457200" tIns="457200" rIns="457200" bIns="457200" rtlCol="0" anchor="ctr">
            <a:noAutofit/>
          </a:bodyPr>
          <a:lstStyle>
            <a:lvl1pPr marL="0" indent="0" algn="ctr">
              <a:lnSpc>
                <a:spcPct val="100000"/>
              </a:lnSpc>
              <a:spcBef>
                <a:spcPts val="1200"/>
              </a:spcBef>
              <a:buNone/>
              <a:defRPr lang="en-US" sz="8000" b="0" i="0" kern="1200" dirty="0" smtClean="0">
                <a:solidFill>
                  <a:srgbClr val="FFFFFF"/>
                </a:solidFill>
                <a:latin typeface="Arial"/>
                <a:ea typeface="+mn-ea"/>
                <a:cs typeface="Arial"/>
              </a:defRPr>
            </a:lvl1pPr>
            <a:lvl2pPr algn="ctr">
              <a:buNone/>
              <a:defRPr sz="8800">
                <a:solidFill>
                  <a:schemeClr val="bg1"/>
                </a:solidFill>
              </a:defRPr>
            </a:lvl2pPr>
            <a:lvl3pPr algn="ctr">
              <a:buNone/>
              <a:defRPr sz="8800">
                <a:solidFill>
                  <a:schemeClr val="bg1"/>
                </a:solidFill>
              </a:defRPr>
            </a:lvl3pPr>
            <a:lvl4pPr algn="ctr">
              <a:buNone/>
              <a:defRPr sz="8800">
                <a:solidFill>
                  <a:schemeClr val="bg1"/>
                </a:solidFill>
              </a:defRPr>
            </a:lvl4pPr>
            <a:lvl5pPr algn="ctr">
              <a:buNone/>
              <a:defRPr sz="8800">
                <a:solidFill>
                  <a:schemeClr val="bg1"/>
                </a:solidFill>
              </a:defRPr>
            </a:lvl5pPr>
          </a:lstStyle>
          <a:p>
            <a:pPr marL="0" lvl="0" indent="0" algn="ctr" defTabSz="457200" rtl="0" eaLnBrk="1" latinLnBrk="0" hangingPunct="1">
              <a:lnSpc>
                <a:spcPct val="100000"/>
              </a:lnSpc>
              <a:spcBef>
                <a:spcPts val="1200"/>
              </a:spcBef>
              <a:buClrTx/>
              <a:buFont typeface="Arial"/>
              <a:buNone/>
            </a:pPr>
            <a:r>
              <a:rPr lang="en-US" dirty="0" smtClean="0"/>
              <a:t>Click to edit Master text styles</a:t>
            </a:r>
            <a:endParaRPr lang="en-US" dirty="0"/>
          </a:p>
        </p:txBody>
      </p:sp>
    </p:spTree>
  </p:cSld>
  <p:clrMapOvr>
    <a:masterClrMapping/>
  </p:clrMapOvr>
  <p:transition>
    <p:fade/>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3">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6_Chart">
    <p:spTree>
      <p:nvGrpSpPr>
        <p:cNvPr id="1" name=""/>
        <p:cNvGrpSpPr/>
        <p:nvPr/>
      </p:nvGrpSpPr>
      <p:grpSpPr>
        <a:xfrm>
          <a:off x="0" y="0"/>
          <a:ext cx="0" cy="0"/>
          <a:chOff x="0" y="0"/>
          <a:chExt cx="0" cy="0"/>
        </a:xfrm>
      </p:grpSpPr>
      <p:grpSp>
        <p:nvGrpSpPr>
          <p:cNvPr id="10" name="Group 11"/>
          <p:cNvGrpSpPr/>
          <p:nvPr userDrawn="1"/>
        </p:nvGrpSpPr>
        <p:grpSpPr>
          <a:xfrm>
            <a:off x="0" y="0"/>
            <a:ext cx="9144000" cy="855144"/>
            <a:chOff x="0" y="0"/>
            <a:chExt cx="9144000" cy="855144"/>
          </a:xfrm>
        </p:grpSpPr>
        <p:sp>
          <p:nvSpPr>
            <p:cNvPr id="11" name="Rounded Rectangle 10"/>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2" name="Isosceles Triangle 11"/>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Small Title Bar">
    <p:spTree>
      <p:nvGrpSpPr>
        <p:cNvPr id="1" name=""/>
        <p:cNvGrpSpPr/>
        <p:nvPr/>
      </p:nvGrpSpPr>
      <p:grpSpPr>
        <a:xfrm>
          <a:off x="0" y="0"/>
          <a:ext cx="0" cy="0"/>
          <a:chOff x="0" y="0"/>
          <a:chExt cx="0" cy="0"/>
        </a:xfrm>
      </p:grpSpPr>
      <p:grpSp>
        <p:nvGrpSpPr>
          <p:cNvPr id="3" name="Group 11"/>
          <p:cNvGrpSpPr/>
          <p:nvPr userDrawn="1"/>
        </p:nvGrpSpPr>
        <p:grpSpPr>
          <a:xfrm>
            <a:off x="0" y="0"/>
            <a:ext cx="9144000" cy="855144"/>
            <a:chOff x="0" y="0"/>
            <a:chExt cx="9144000" cy="855144"/>
          </a:xfrm>
        </p:grpSpPr>
        <p:sp>
          <p:nvSpPr>
            <p:cNvPr id="9" name="Rounded Rectangle 8"/>
            <p:cNvSpPr/>
            <p:nvPr userDrawn="1"/>
          </p:nvSpPr>
          <p:spPr>
            <a:xfrm>
              <a:off x="0" y="0"/>
              <a:ext cx="9144000" cy="609600"/>
            </a:xfrm>
            <a:prstGeom prst="roundRect">
              <a:avLst>
                <a:gd name="adj" fmla="val 0"/>
              </a:avLst>
            </a:prstGeom>
            <a:gradFill flip="none" rotWithShape="1">
              <a:gsLst>
                <a:gs pos="0">
                  <a:schemeClr val="accent3">
                    <a:lumMod val="75000"/>
                  </a:schemeClr>
                </a:gs>
                <a:gs pos="100000">
                  <a:schemeClr val="accent3"/>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1" name="Isosceles Triangle 10"/>
            <p:cNvSpPr/>
            <p:nvPr userDrawn="1"/>
          </p:nvSpPr>
          <p:spPr>
            <a:xfrm rot="10800000">
              <a:off x="713702" y="599276"/>
              <a:ext cx="505498" cy="255868"/>
            </a:xfrm>
            <a:prstGeom prst="triangle">
              <a:avLst/>
            </a:prstGeom>
            <a:solidFill>
              <a:schemeClr val="accent3">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6_Section Header">
    <p:spTree>
      <p:nvGrpSpPr>
        <p:cNvPr id="1" name=""/>
        <p:cNvGrpSpPr/>
        <p:nvPr/>
      </p:nvGrpSpPr>
      <p:grpSpPr>
        <a:xfrm>
          <a:off x="0" y="0"/>
          <a:ext cx="0" cy="0"/>
          <a:chOff x="0" y="0"/>
          <a:chExt cx="0" cy="0"/>
        </a:xfrm>
      </p:grpSpPr>
      <p:sp>
        <p:nvSpPr>
          <p:cNvPr id="7" name="Rectangle 6"/>
          <p:cNvSpPr/>
          <p:nvPr userDrawn="1"/>
        </p:nvSpPr>
        <p:spPr>
          <a:xfrm>
            <a:off x="0" y="0"/>
            <a:ext cx="9144000" cy="6248400"/>
          </a:xfrm>
          <a:prstGeom prst="rect">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a:off x="722313" y="2057400"/>
            <a:ext cx="7772400" cy="3352800"/>
          </a:xfrm>
        </p:spPr>
        <p:txBody>
          <a:bodyPr anchor="t">
            <a:normAutofit/>
          </a:bodyPr>
          <a:lstStyle>
            <a:lvl1pPr algn="l">
              <a:defRPr sz="6600" b="0" cap="none">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5572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7" name="Group 7"/>
          <p:cNvGrpSpPr/>
          <p:nvPr userDrawn="1"/>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Kicker and Content">
    <p:spTree>
      <p:nvGrpSpPr>
        <p:cNvPr id="1" name=""/>
        <p:cNvGrpSpPr/>
        <p:nvPr/>
      </p:nvGrpSpPr>
      <p:grpSpPr>
        <a:xfrm>
          <a:off x="0" y="0"/>
          <a:ext cx="0" cy="0"/>
          <a:chOff x="0" y="0"/>
          <a:chExt cx="0" cy="0"/>
        </a:xfrm>
      </p:grpSpPr>
      <p:grpSp>
        <p:nvGrpSpPr>
          <p:cNvPr id="7" name="Group 7"/>
          <p:cNvGrpSpPr/>
          <p:nvPr userDrawn="1"/>
        </p:nvGrpSpPr>
        <p:grpSpPr>
          <a:xfrm>
            <a:off x="0" y="0"/>
            <a:ext cx="9144000" cy="1759220"/>
            <a:chOff x="228600" y="228600"/>
            <a:chExt cx="9144000" cy="1759220"/>
          </a:xfrm>
          <a:solidFill>
            <a:srgbClr val="195A88"/>
          </a:solidFill>
        </p:grpSpPr>
        <p:sp>
          <p:nvSpPr>
            <p:cNvPr id="15" name="Rounded Rectangle 14"/>
            <p:cNvSpPr/>
            <p:nvPr userDrawn="1"/>
          </p:nvSpPr>
          <p:spPr>
            <a:xfrm>
              <a:off x="228600" y="228600"/>
              <a:ext cx="9144000" cy="1524000"/>
            </a:xfrm>
            <a:prstGeom prst="roundRect">
              <a:avLst>
                <a:gd name="adj" fmla="val 0"/>
              </a:avLst>
            </a:prstGeom>
            <a:gradFill flip="none" rotWithShape="1">
              <a:gsLst>
                <a:gs pos="0">
                  <a:schemeClr val="accent4">
                    <a:lumMod val="75000"/>
                  </a:schemeClr>
                </a:gs>
                <a:gs pos="100000">
                  <a:schemeClr val="accent4"/>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Isosceles Triangle 15"/>
            <p:cNvSpPr/>
            <p:nvPr userDrawn="1"/>
          </p:nvSpPr>
          <p:spPr>
            <a:xfrm rot="10800000">
              <a:off x="942302" y="1731952"/>
              <a:ext cx="505498" cy="255868"/>
            </a:xfrm>
            <a:prstGeom prst="triangle">
              <a:avLst/>
            </a:prstGeom>
            <a:solidFill>
              <a:schemeClr val="accent4">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chemeClr val="accent4">
                    <a:lumMod val="20000"/>
                    <a:lumOff val="80000"/>
                  </a:schemeClr>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Head, Kicker and Content">
    <p:spTree>
      <p:nvGrpSpPr>
        <p:cNvPr id="1" name=""/>
        <p:cNvGrpSpPr/>
        <p:nvPr/>
      </p:nvGrpSpPr>
      <p:grpSpPr>
        <a:xfrm>
          <a:off x="0" y="0"/>
          <a:ext cx="0" cy="0"/>
          <a:chOff x="0" y="0"/>
          <a:chExt cx="0" cy="0"/>
        </a:xfrm>
      </p:grpSpPr>
      <p:grpSp>
        <p:nvGrpSpPr>
          <p:cNvPr id="11" name="Group 7"/>
          <p:cNvGrpSpPr/>
          <p:nvPr userDrawn="1"/>
        </p:nvGrpSpPr>
        <p:grpSpPr>
          <a:xfrm>
            <a:off x="0" y="0"/>
            <a:ext cx="9144000" cy="1759220"/>
            <a:chOff x="228600" y="228600"/>
            <a:chExt cx="9144000" cy="1759220"/>
          </a:xfrm>
          <a:solidFill>
            <a:srgbClr val="195A88"/>
          </a:solidFill>
        </p:grpSpPr>
        <p:sp>
          <p:nvSpPr>
            <p:cNvPr id="13" name="Rounded Rectangle 12"/>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idx="1"/>
          </p:nvPr>
        </p:nvSpPr>
        <p:spPr>
          <a:xfrm>
            <a:off x="457200" y="1905000"/>
            <a:ext cx="8229600" cy="42211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457200" y="533400"/>
            <a:ext cx="8229600" cy="762000"/>
          </a:xfrm>
        </p:spPr>
        <p:txBody>
          <a:bodyPr wrap="none"/>
          <a:lstStyle>
            <a:lvl1pPr algn="l">
              <a:defRPr>
                <a:solidFill>
                  <a:schemeClr val="bg1"/>
                </a:solidFill>
              </a:defRPr>
            </a:lvl1pPr>
          </a:lstStyle>
          <a:p>
            <a:r>
              <a:rPr lang="en-US" dirty="0" smtClean="0"/>
              <a:t>Click to edit Master title style</a:t>
            </a:r>
            <a:endParaRPr lang="en-US" dirty="0"/>
          </a:p>
        </p:txBody>
      </p:sp>
      <p:sp>
        <p:nvSpPr>
          <p:cNvPr id="12" name="Text Placeholder 11"/>
          <p:cNvSpPr>
            <a:spLocks noGrp="1"/>
          </p:cNvSpPr>
          <p:nvPr>
            <p:ph type="body" sz="quarter" idx="13" hasCustomPrompt="1"/>
          </p:nvPr>
        </p:nvSpPr>
        <p:spPr>
          <a:xfrm>
            <a:off x="457199" y="152400"/>
            <a:ext cx="8229599" cy="304800"/>
          </a:xfrm>
        </p:spPr>
        <p:txBody>
          <a:bodyPr tIns="0" bIns="0" anchor="t">
            <a:noAutofit/>
          </a:bodyPr>
          <a:lstStyle>
            <a:lvl1pPr>
              <a:buNone/>
              <a:defRPr sz="1800">
                <a:solidFill>
                  <a:srgbClr val="CDE5F6"/>
                </a:solidFill>
              </a:defRPr>
            </a:lvl1pPr>
          </a:lstStyle>
          <a:p>
            <a:pPr lvl="0"/>
            <a:r>
              <a:rPr lang="en-US" dirty="0" smtClean="0"/>
              <a:t>Edit kicker</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Head and Two Content">
    <p:spTree>
      <p:nvGrpSpPr>
        <p:cNvPr id="1" name=""/>
        <p:cNvGrpSpPr/>
        <p:nvPr/>
      </p:nvGrpSpPr>
      <p:grpSpPr>
        <a:xfrm>
          <a:off x="0" y="0"/>
          <a:ext cx="0" cy="0"/>
          <a:chOff x="0" y="0"/>
          <a:chExt cx="0" cy="0"/>
        </a:xfrm>
      </p:grpSpPr>
      <p:grpSp>
        <p:nvGrpSpPr>
          <p:cNvPr id="2" name="Group 7"/>
          <p:cNvGrpSpPr/>
          <p:nvPr userDrawn="1"/>
        </p:nvGrpSpPr>
        <p:grpSpPr>
          <a:xfrm>
            <a:off x="0" y="0"/>
            <a:ext cx="9144000" cy="1759220"/>
            <a:chOff x="228600" y="228600"/>
            <a:chExt cx="9144000" cy="1759220"/>
          </a:xfrm>
          <a:solidFill>
            <a:srgbClr val="195A88"/>
          </a:solidFill>
        </p:grpSpPr>
        <p:sp>
          <p:nvSpPr>
            <p:cNvPr id="6" name="Rounded Rectangle 5"/>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Isosceles Triangle 6"/>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3" name="Content Placeholder 2"/>
          <p:cNvSpPr>
            <a:spLocks noGrp="1"/>
          </p:cNvSpPr>
          <p:nvPr>
            <p:ph sz="half" idx="1"/>
          </p:nvPr>
        </p:nvSpPr>
        <p:spPr>
          <a:xfrm>
            <a:off x="714375" y="2000250"/>
            <a:ext cx="3714751"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14875" y="2000250"/>
            <a:ext cx="3714750" cy="4143375"/>
          </a:xfrm>
        </p:spPr>
        <p:txBody>
          <a:bodyPr/>
          <a:lstStyle>
            <a:lvl1pPr>
              <a:defRPr sz="2100"/>
            </a:lvl1pPr>
            <a:lvl2pPr>
              <a:defRPr sz="1900"/>
            </a:lvl2pPr>
            <a:lvl3pPr>
              <a:defRPr sz="1700"/>
            </a:lvl3pPr>
            <a:lvl4pPr>
              <a:defRPr sz="1500"/>
            </a:lvl4pPr>
            <a:lvl5pPr>
              <a:defRPr sz="13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8229600" cy="914400"/>
          </a:xfrm>
        </p:spPr>
        <p:txBody>
          <a:bodyPr wrap="none"/>
          <a:lstStyle>
            <a:lvl1pPr algn="l">
              <a:defRPr>
                <a:solidFill>
                  <a:schemeClr val="bg1"/>
                </a:solidFill>
              </a:defRPr>
            </a:lvl1pPr>
          </a:lstStyle>
          <a:p>
            <a:r>
              <a:rPr lang="en-US" smtClean="0"/>
              <a:t>Click to edit Master title style</a:t>
            </a:r>
            <a:endParaRPr lang="en-US" dirty="0"/>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Head, Person Photo and Info">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grpSp>
        <p:nvGrpSpPr>
          <p:cNvPr id="3" name="Group 7"/>
          <p:cNvGrpSpPr/>
          <p:nvPr/>
        </p:nvGrpSpPr>
        <p:grpSpPr>
          <a:xfrm>
            <a:off x="0" y="0"/>
            <a:ext cx="9144000" cy="1759220"/>
            <a:chOff x="228600" y="228600"/>
            <a:chExt cx="9144000" cy="1759220"/>
          </a:xfrm>
          <a:solidFill>
            <a:srgbClr val="195A88"/>
          </a:solidFill>
        </p:grpSpPr>
        <p:sp>
          <p:nvSpPr>
            <p:cNvPr id="9" name="Rounded Rectangle 8"/>
            <p:cNvSpPr/>
            <p:nvPr userDrawn="1"/>
          </p:nvSpPr>
          <p:spPr>
            <a:xfrm>
              <a:off x="228600" y="228600"/>
              <a:ext cx="9144000" cy="15240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Isosceles Triangle 9"/>
            <p:cNvSpPr/>
            <p:nvPr userDrawn="1"/>
          </p:nvSpPr>
          <p:spPr>
            <a:xfrm rot="10800000">
              <a:off x="942302" y="1731952"/>
              <a:ext cx="505498" cy="255868"/>
            </a:xfrm>
            <a:prstGeom prs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2" name="Title 1"/>
          <p:cNvSpPr>
            <a:spLocks noGrp="1"/>
          </p:cNvSpPr>
          <p:nvPr>
            <p:ph type="title"/>
          </p:nvPr>
        </p:nvSpPr>
        <p:spPr/>
        <p:txBody>
          <a:bodyPr wrap="none"/>
          <a:lstStyle>
            <a:lvl1pPr algn="l">
              <a:defRPr>
                <a:solidFill>
                  <a:schemeClr val="bg1"/>
                </a:solidFill>
              </a:defRPr>
            </a:lvl1pPr>
          </a:lstStyle>
          <a:p>
            <a:r>
              <a:rPr lang="en-US" smtClean="0"/>
              <a:t>Click to edit Master title style</a:t>
            </a:r>
            <a:endParaRPr lang="en-US" dirty="0"/>
          </a:p>
        </p:txBody>
      </p:sp>
      <p:sp>
        <p:nvSpPr>
          <p:cNvPr id="11" name="Picture Placeholder 6"/>
          <p:cNvSpPr>
            <a:spLocks noGrp="1"/>
          </p:cNvSpPr>
          <p:nvPr>
            <p:ph type="pic" sz="quarter" idx="13"/>
          </p:nvPr>
        </p:nvSpPr>
        <p:spPr>
          <a:xfrm>
            <a:off x="914400" y="21336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buNone/>
              <a:defRPr/>
            </a:lvl1pPr>
          </a:lstStyle>
          <a:p>
            <a:endParaRPr lang="en-US" dirty="0"/>
          </a:p>
        </p:txBody>
      </p:sp>
      <p:sp>
        <p:nvSpPr>
          <p:cNvPr id="13" name="Text Placeholder 12"/>
          <p:cNvSpPr>
            <a:spLocks noGrp="1"/>
          </p:cNvSpPr>
          <p:nvPr>
            <p:ph type="body" sz="quarter" idx="14" hasCustomPrompt="1"/>
          </p:nvPr>
        </p:nvSpPr>
        <p:spPr>
          <a:xfrm>
            <a:off x="3429000" y="2133600"/>
            <a:ext cx="5181600" cy="838200"/>
          </a:xfrm>
        </p:spPr>
        <p:txBody>
          <a:bodyPr>
            <a:normAutofit/>
          </a:bodyPr>
          <a:lstStyle>
            <a:lvl1pPr>
              <a:buNone/>
              <a:defRPr sz="4000"/>
            </a:lvl1pPr>
          </a:lstStyle>
          <a:p>
            <a:pPr lvl="0"/>
            <a:r>
              <a:rPr lang="en-US" dirty="0" smtClean="0"/>
              <a:t>Name</a:t>
            </a:r>
            <a:endParaRPr lang="en-US" dirty="0"/>
          </a:p>
        </p:txBody>
      </p:sp>
      <p:sp>
        <p:nvSpPr>
          <p:cNvPr id="14" name="Text Placeholder 12"/>
          <p:cNvSpPr>
            <a:spLocks noGrp="1"/>
          </p:cNvSpPr>
          <p:nvPr>
            <p:ph type="body" sz="quarter" idx="15" hasCustomPrompt="1"/>
          </p:nvPr>
        </p:nvSpPr>
        <p:spPr>
          <a:xfrm>
            <a:off x="3429000" y="2971800"/>
            <a:ext cx="5181600" cy="838200"/>
          </a:xfrm>
        </p:spPr>
        <p:txBody>
          <a:bodyPr>
            <a:normAutofit/>
          </a:bodyPr>
          <a:lstStyle>
            <a:lvl1pPr>
              <a:buNone/>
              <a:defRPr sz="2400"/>
            </a:lvl1pPr>
          </a:lstStyle>
          <a:p>
            <a:pPr lvl="0"/>
            <a:r>
              <a:rPr lang="en-US" dirty="0" smtClean="0"/>
              <a:t>Position</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500"/>
                                        <p:tgtEl>
                                          <p:spTgt spid="1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fade">
                                      <p:cBhvr>
                                        <p:cTn id="13"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build="p">
        <p:tmplLst>
          <p:tmpl lvl="1">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mall Head, Text and Content">
    <p:spTree>
      <p:nvGrpSpPr>
        <p:cNvPr id="1" name=""/>
        <p:cNvGrpSpPr/>
        <p:nvPr/>
      </p:nvGrpSpPr>
      <p:grpSpPr>
        <a:xfrm>
          <a:off x="0" y="0"/>
          <a:ext cx="0" cy="0"/>
          <a:chOff x="0" y="0"/>
          <a:chExt cx="0" cy="0"/>
        </a:xfrm>
      </p:grpSpPr>
      <p:grpSp>
        <p:nvGrpSpPr>
          <p:cNvPr id="3" name="Group 14"/>
          <p:cNvGrpSpPr/>
          <p:nvPr/>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1" name="Content Placeholder 2"/>
          <p:cNvSpPr>
            <a:spLocks noGrp="1"/>
          </p:cNvSpPr>
          <p:nvPr>
            <p:ph idx="1"/>
          </p:nvPr>
        </p:nvSpPr>
        <p:spPr>
          <a:xfrm>
            <a:off x="3505200" y="990600"/>
            <a:ext cx="5181600" cy="5153025"/>
          </a:xfrm>
        </p:spPr>
        <p:txBody>
          <a:bodyPr/>
          <a:lstStyle>
            <a:lvl1pPr>
              <a:defRPr sz="2400">
                <a:solidFill>
                  <a:schemeClr val="tx1"/>
                </a:solidFill>
              </a:defRPr>
            </a:lvl1pPr>
            <a:lvl2pPr>
              <a:defRPr sz="2000">
                <a:solidFill>
                  <a:schemeClr val="tx1"/>
                </a:solidFill>
              </a:defRPr>
            </a:lvl2pPr>
            <a:lvl3pPr marL="914400" indent="-228600">
              <a:defRPr sz="1800">
                <a:solidFill>
                  <a:schemeClr val="tx1"/>
                </a:solidFill>
              </a:defRPr>
            </a:lvl3pPr>
            <a:lvl4pPr>
              <a:defRPr sz="1600">
                <a:solidFill>
                  <a:schemeClr val="tx1"/>
                </a:solidFill>
              </a:defRPr>
            </a:lvl4pPr>
            <a:lvl5pPr>
              <a:defRPr sz="14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3"/>
          <p:cNvSpPr>
            <a:spLocks noGrp="1"/>
          </p:cNvSpPr>
          <p:nvPr>
            <p:ph type="body" sz="half" idx="2"/>
          </p:nvPr>
        </p:nvSpPr>
        <p:spPr>
          <a:xfrm>
            <a:off x="457201" y="990600"/>
            <a:ext cx="2667000" cy="5153025"/>
          </a:xfrm>
        </p:spPr>
        <p:txBody>
          <a:bodyPr>
            <a:normAutofit/>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Head and Three People">
    <p:spTree>
      <p:nvGrpSpPr>
        <p:cNvPr id="1" name=""/>
        <p:cNvGrpSpPr/>
        <p:nvPr/>
      </p:nvGrpSpPr>
      <p:grpSpPr>
        <a:xfrm>
          <a:off x="0" y="0"/>
          <a:ext cx="0" cy="0"/>
          <a:chOff x="0" y="0"/>
          <a:chExt cx="0" cy="0"/>
        </a:xfrm>
      </p:grpSpPr>
      <p:grpSp>
        <p:nvGrpSpPr>
          <p:cNvPr id="2" name="Group 14"/>
          <p:cNvGrpSpPr/>
          <p:nvPr userDrawn="1"/>
        </p:nvGrpSpPr>
        <p:grpSpPr>
          <a:xfrm>
            <a:off x="0" y="0"/>
            <a:ext cx="9144000" cy="855144"/>
            <a:chOff x="0" y="0"/>
            <a:chExt cx="9144000" cy="855144"/>
          </a:xfrm>
        </p:grpSpPr>
        <p:sp>
          <p:nvSpPr>
            <p:cNvPr id="15" name="Rounded Rectangle 14"/>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6" name="Isosceles Triangle 15"/>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17"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9" name="Text Placeholder 18"/>
          <p:cNvSpPr>
            <a:spLocks noGrp="1"/>
          </p:cNvSpPr>
          <p:nvPr>
            <p:ph type="body" sz="quarter" idx="16"/>
          </p:nvPr>
        </p:nvSpPr>
        <p:spPr>
          <a:xfrm>
            <a:off x="914400" y="4876800"/>
            <a:ext cx="7315200" cy="1219200"/>
          </a:xfrm>
        </p:spPr>
        <p:txBody>
          <a:bodyPr anchor="t"/>
          <a:lstStyle>
            <a:lvl1pPr marL="0" indent="0" algn="ctr">
              <a:buNone/>
              <a:defRPr/>
            </a:lvl1pPr>
          </a:lstStyle>
          <a:p>
            <a:pPr lvl="0"/>
            <a:r>
              <a:rPr lang="en-US" dirty="0" smtClean="0"/>
              <a:t>Click to edit Master text styles</a:t>
            </a:r>
            <a:endParaRPr lang="en-US" dirty="0"/>
          </a:p>
        </p:txBody>
      </p:sp>
      <p:sp>
        <p:nvSpPr>
          <p:cNvPr id="13" name="Picture Placeholder 6"/>
          <p:cNvSpPr>
            <a:spLocks noGrp="1"/>
          </p:cNvSpPr>
          <p:nvPr>
            <p:ph type="pic" sz="quarter" idx="10"/>
          </p:nvPr>
        </p:nvSpPr>
        <p:spPr>
          <a:xfrm>
            <a:off x="9144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buNone/>
              <a:defRPr/>
            </a:lvl1pPr>
          </a:lstStyle>
          <a:p>
            <a:endParaRPr lang="en-US" dirty="0"/>
          </a:p>
        </p:txBody>
      </p:sp>
      <p:sp>
        <p:nvSpPr>
          <p:cNvPr id="18" name="Picture Placeholder 6"/>
          <p:cNvSpPr>
            <a:spLocks noGrp="1"/>
          </p:cNvSpPr>
          <p:nvPr>
            <p:ph type="pic" sz="quarter" idx="11"/>
          </p:nvPr>
        </p:nvSpPr>
        <p:spPr>
          <a:xfrm>
            <a:off x="34671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vert="horz" lIns="91440" tIns="45720" rIns="91440" bIns="45720"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endParaRPr lang="en-US" dirty="0"/>
          </a:p>
        </p:txBody>
      </p:sp>
      <p:sp>
        <p:nvSpPr>
          <p:cNvPr id="20" name="Picture Placeholder 6"/>
          <p:cNvSpPr>
            <a:spLocks noGrp="1"/>
          </p:cNvSpPr>
          <p:nvPr>
            <p:ph type="pic" sz="quarter" idx="12"/>
          </p:nvPr>
        </p:nvSpPr>
        <p:spPr>
          <a:xfrm>
            <a:off x="6019800" y="1219200"/>
            <a:ext cx="2209800" cy="2743200"/>
          </a:xfr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vert="horz" lIns="91440" tIns="45720" rIns="91440" bIns="45720" rtlCol="0">
            <a:normAutofit/>
          </a:bodyPr>
          <a:lstStyle>
            <a:lvl1pPr marL="233363" indent="-233363" algn="l" defTabSz="457200" rtl="0" eaLnBrk="1" latinLnBrk="0" hangingPunct="1">
              <a:lnSpc>
                <a:spcPct val="110000"/>
              </a:lnSpc>
              <a:spcBef>
                <a:spcPts val="900"/>
              </a:spcBef>
              <a:buClrTx/>
              <a:buFont typeface="Arial"/>
              <a:buNone/>
              <a:defRPr lang="en-US" sz="2400" b="0" i="0" kern="1200">
                <a:solidFill>
                  <a:schemeClr val="tx1"/>
                </a:solidFill>
                <a:latin typeface="Arial"/>
                <a:ea typeface="+mn-ea"/>
                <a:cs typeface="Arial"/>
              </a:defRPr>
            </a:lvl1pPr>
          </a:lstStyle>
          <a:p>
            <a:endParaRPr lang="en-US" dirty="0"/>
          </a:p>
        </p:txBody>
      </p:sp>
      <p:sp>
        <p:nvSpPr>
          <p:cNvPr id="21" name="Text Placeholder 13"/>
          <p:cNvSpPr>
            <a:spLocks noGrp="1"/>
          </p:cNvSpPr>
          <p:nvPr>
            <p:ph type="body" sz="quarter" idx="13" hasCustomPrompt="1"/>
          </p:nvPr>
        </p:nvSpPr>
        <p:spPr>
          <a:xfrm>
            <a:off x="914400" y="4076660"/>
            <a:ext cx="2209800" cy="266740"/>
          </a:xfrm>
        </p:spPr>
        <p:txBody>
          <a:bodyPr vert="horz" wrap="square" lIns="0" tIns="0" rIns="0" bIns="0" rtlCol="0" anchor="t">
            <a:spAutoFit/>
          </a:bodyPr>
          <a:lstStyle>
            <a:lvl1pPr marL="0" indent="0" algn="ctr">
              <a:spcBef>
                <a:spcPts val="2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
        <p:nvSpPr>
          <p:cNvPr id="24" name="Text Placeholder 13"/>
          <p:cNvSpPr>
            <a:spLocks noGrp="1"/>
          </p:cNvSpPr>
          <p:nvPr>
            <p:ph type="body" sz="quarter" idx="14" hasCustomPrompt="1"/>
          </p:nvPr>
        </p:nvSpPr>
        <p:spPr>
          <a:xfrm>
            <a:off x="3475028" y="4076660"/>
            <a:ext cx="2209800" cy="266740"/>
          </a:xfrm>
        </p:spPr>
        <p:txBody>
          <a:bodyPr vert="horz" wrap="square" lIns="0" tIns="0" rIns="0" bIns="0" rtlCol="0" anchor="t">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
        <p:nvSpPr>
          <p:cNvPr id="25" name="Text Placeholder 13"/>
          <p:cNvSpPr>
            <a:spLocks noGrp="1"/>
          </p:cNvSpPr>
          <p:nvPr>
            <p:ph type="body" sz="quarter" idx="15" hasCustomPrompt="1"/>
          </p:nvPr>
        </p:nvSpPr>
        <p:spPr>
          <a:xfrm>
            <a:off x="6026522" y="4076660"/>
            <a:ext cx="2209800" cy="266740"/>
          </a:xfrm>
        </p:spPr>
        <p:txBody>
          <a:bodyPr vert="horz" wrap="square" lIns="0" tIns="0" rIns="0" bIns="0" rtlCol="0" anchor="t">
            <a:spAutoFit/>
          </a:bodyPr>
          <a:lstStyle>
            <a:lvl1pPr marL="0" indent="0" algn="ctr">
              <a:spcBef>
                <a:spcPts val="400"/>
              </a:spcBef>
              <a:buNone/>
              <a:defRPr lang="en-US" sz="1600" b="0" i="0" kern="1200" dirty="0" smtClean="0">
                <a:solidFill>
                  <a:schemeClr val="tx1"/>
                </a:solidFill>
                <a:latin typeface="Arial"/>
                <a:ea typeface="+mn-ea"/>
                <a:cs typeface="Arial"/>
              </a:defRPr>
            </a:lvl1pPr>
          </a:lstStyle>
          <a:p>
            <a:pPr marL="0" lvl="0" indent="0" algn="ctr" defTabSz="457200" rtl="0" eaLnBrk="1" latinLnBrk="0" hangingPunct="1">
              <a:lnSpc>
                <a:spcPct val="110000"/>
              </a:lnSpc>
              <a:spcBef>
                <a:spcPts val="300"/>
              </a:spcBef>
              <a:buClrTx/>
              <a:buFont typeface="Arial"/>
              <a:buNone/>
            </a:pPr>
            <a:r>
              <a:rPr lang="en-US" dirty="0" smtClean="0"/>
              <a:t>Name</a:t>
            </a: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Head and Chart">
    <p:spTree>
      <p:nvGrpSpPr>
        <p:cNvPr id="1" name=""/>
        <p:cNvGrpSpPr/>
        <p:nvPr/>
      </p:nvGrpSpPr>
      <p:grpSpPr>
        <a:xfrm>
          <a:off x="0" y="0"/>
          <a:ext cx="0" cy="0"/>
          <a:chOff x="0" y="0"/>
          <a:chExt cx="0" cy="0"/>
        </a:xfrm>
      </p:grpSpPr>
      <p:grpSp>
        <p:nvGrpSpPr>
          <p:cNvPr id="3" name="Group 14"/>
          <p:cNvGrpSpPr/>
          <p:nvPr userDrawn="1"/>
        </p:nvGrpSpPr>
        <p:grpSpPr>
          <a:xfrm>
            <a:off x="0" y="0"/>
            <a:ext cx="9144000" cy="855144"/>
            <a:chOff x="0" y="0"/>
            <a:chExt cx="9144000" cy="855144"/>
          </a:xfrm>
        </p:grpSpPr>
        <p:sp>
          <p:nvSpPr>
            <p:cNvPr id="16" name="Rounded Rectangle 15"/>
            <p:cNvSpPr/>
            <p:nvPr userDrawn="1"/>
          </p:nvSpPr>
          <p:spPr>
            <a:xfrm>
              <a:off x="0" y="0"/>
              <a:ext cx="9144000" cy="609600"/>
            </a:xfrm>
            <a:prstGeom prst="roundRect">
              <a:avLst>
                <a:gd name="adj" fmla="val 0"/>
              </a:avLst>
            </a:prstGeom>
            <a:gradFill flip="none" rotWithShape="1">
              <a:gsLst>
                <a:gs pos="0">
                  <a:schemeClr val="accent1">
                    <a:lumMod val="75000"/>
                  </a:schemeClr>
                </a:gs>
                <a:gs pos="100000">
                  <a:schemeClr val="accent1"/>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sp>
          <p:nvSpPr>
            <p:cNvPr id="17" name="Isosceles Triangle 16"/>
            <p:cNvSpPr/>
            <p:nvPr userDrawn="1"/>
          </p:nvSpPr>
          <p:spPr>
            <a:xfrm rot="10800000">
              <a:off x="713702" y="599276"/>
              <a:ext cx="505498" cy="255868"/>
            </a:xfrm>
            <a:prstGeom prst="triangle">
              <a:avLst/>
            </a:prstGeom>
            <a:solidFill>
              <a:srgbClr val="195A8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algn="ctr" defTabSz="457200" rtl="0" eaLnBrk="1" latinLnBrk="0" hangingPunct="1"/>
              <a:endParaRPr lang="en-US" sz="1800" kern="1200" dirty="0">
                <a:solidFill>
                  <a:schemeClr val="lt1"/>
                </a:solidFill>
                <a:latin typeface="+mn-lt"/>
                <a:ea typeface="+mn-ea"/>
                <a:cs typeface="+mn-cs"/>
              </a:endParaRPr>
            </a:p>
          </p:txBody>
        </p:sp>
      </p:grpSp>
      <p:sp>
        <p:nvSpPr>
          <p:cNvPr id="4" name="Date Placeholder 3"/>
          <p:cNvSpPr>
            <a:spLocks noGrp="1"/>
          </p:cNvSpPr>
          <p:nvPr>
            <p:ph type="dt" sz="half" idx="10"/>
          </p:nvPr>
        </p:nvSpPr>
        <p:spPr>
          <a:xfrm>
            <a:off x="6654404" y="6400800"/>
            <a:ext cx="1269211" cy="294325"/>
          </a:xfrm>
          <a:prstGeom prst="rect">
            <a:avLst/>
          </a:prstGeom>
        </p:spPr>
        <p:txBody>
          <a:bodyPr/>
          <a:lstStyle/>
          <a:p>
            <a:fld id="{793BC21B-894E-AB42-B567-820E81E1B58F}" type="datetimeFigureOut">
              <a:rPr lang="en-US" smtClean="0"/>
              <a:pPr/>
              <a:t>6/25/2013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8857F2-102E-5148-ADF3-C396FE20EBDD}" type="slidenum">
              <a:rPr lang="en-US" smtClean="0"/>
              <a:pPr/>
              <a:t>‹#›</a:t>
            </a:fld>
            <a:endParaRPr lang="en-US" dirty="0"/>
          </a:p>
        </p:txBody>
      </p:sp>
      <p:sp>
        <p:nvSpPr>
          <p:cNvPr id="2" name="Title 1"/>
          <p:cNvSpPr>
            <a:spLocks noGrp="1"/>
          </p:cNvSpPr>
          <p:nvPr>
            <p:ph type="title"/>
          </p:nvPr>
        </p:nvSpPr>
        <p:spPr>
          <a:xfrm>
            <a:off x="152400" y="0"/>
            <a:ext cx="8534400" cy="609600"/>
          </a:xfrm>
        </p:spPr>
        <p:txBody>
          <a:bodyPr wrap="none" lIns="0" rIns="0">
            <a:noAutofit/>
          </a:bodyPr>
          <a:lstStyle>
            <a:lvl1pPr algn="l">
              <a:defRPr sz="2000">
                <a:solidFill>
                  <a:schemeClr val="bg1"/>
                </a:solidFill>
              </a:defRPr>
            </a:lvl1pPr>
          </a:lstStyle>
          <a:p>
            <a:r>
              <a:rPr lang="en-US" dirty="0" smtClean="0"/>
              <a:t>Click to edit Master title style</a:t>
            </a:r>
            <a:endParaRPr lang="en-US" dirty="0"/>
          </a:p>
        </p:txBody>
      </p:sp>
      <p:sp>
        <p:nvSpPr>
          <p:cNvPr id="14" name="Chart Placeholder 13"/>
          <p:cNvSpPr>
            <a:spLocks noGrp="1"/>
          </p:cNvSpPr>
          <p:nvPr>
            <p:ph type="chart" sz="quarter" idx="13"/>
          </p:nvPr>
        </p:nvSpPr>
        <p:spPr>
          <a:xfrm>
            <a:off x="152400" y="609600"/>
            <a:ext cx="8839200" cy="5486400"/>
          </a:xfrm>
        </p:spPr>
        <p:txBody>
          <a:bodyPr/>
          <a:lstStyle>
            <a:lvl1pPr>
              <a:defRPr>
                <a:solidFill>
                  <a:srgbClr val="FFFFFF"/>
                </a:solidFill>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tiff"/><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d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C:\Users\gomezj\Desktop\UMSIlogo.tif"/>
          <p:cNvPicPr>
            <a:picLocks noChangeAspect="1" noChangeArrowheads="1"/>
          </p:cNvPicPr>
          <p:nvPr userDrawn="1"/>
        </p:nvPicPr>
        <p:blipFill>
          <a:blip r:embed="rId39"/>
          <a:srcRect/>
          <a:stretch>
            <a:fillRect/>
          </a:stretch>
        </p:blipFill>
        <p:spPr bwMode="auto">
          <a:xfrm>
            <a:off x="7483476" y="6248400"/>
            <a:ext cx="1355724" cy="599908"/>
          </a:xfrm>
          <a:prstGeom prst="rect">
            <a:avLst/>
          </a:prstGeom>
          <a:noFill/>
        </p:spPr>
      </p:pic>
      <p:pic>
        <p:nvPicPr>
          <p:cNvPr id="8" name="Picture 7" descr="OCLC_H_CMYK.eps"/>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41"/>
              <a:stretch>
                <a:fillRect/>
              </a:stretch>
            </p:blipFill>
          </mc:Choice>
          <mc:Fallback>
            <p:blipFill>
              <a:blip r:embed="rId42"/>
              <a:stretch>
                <a:fillRect/>
              </a:stretch>
            </p:blipFill>
          </mc:Fallback>
        </mc:AlternateContent>
        <p:spPr>
          <a:xfrm>
            <a:off x="239866" y="6400800"/>
            <a:ext cx="903134" cy="294325"/>
          </a:xfrm>
          <a:prstGeom prst="rect">
            <a:avLst/>
          </a:prstGeom>
        </p:spPr>
      </p:pic>
      <p:sp>
        <p:nvSpPr>
          <p:cNvPr id="2" name="Title Placeholder 1"/>
          <p:cNvSpPr>
            <a:spLocks noGrp="1"/>
          </p:cNvSpPr>
          <p:nvPr>
            <p:ph type="title"/>
          </p:nvPr>
        </p:nvSpPr>
        <p:spPr>
          <a:xfrm>
            <a:off x="457200" y="381000"/>
            <a:ext cx="8229600" cy="914400"/>
          </a:xfrm>
          <a:prstGeom prst="rect">
            <a:avLst/>
          </a:prstGeom>
        </p:spPr>
        <p:txBody>
          <a:bodyPr vert="horz" wrap="square"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038600" y="6400800"/>
            <a:ext cx="2466093" cy="294325"/>
          </a:xfrm>
          <a:prstGeom prst="rect">
            <a:avLst/>
          </a:prstGeom>
        </p:spPr>
        <p:txBody>
          <a:bodyPr vert="horz" lIns="91440" tIns="45720" rIns="91440" bIns="45720" rtlCol="0" anchor="ctr"/>
          <a:lstStyle>
            <a:lvl1pPr algn="l">
              <a:defRPr sz="1200" b="0">
                <a:solidFill>
                  <a:schemeClr val="tx1">
                    <a:tint val="75000"/>
                  </a:schemeClr>
                </a:solidFill>
                <a:latin typeface="Myriad Web Pro"/>
                <a:cs typeface="Myriad Web Pro"/>
              </a:defRPr>
            </a:lvl1pPr>
          </a:lstStyle>
          <a:p>
            <a:endParaRPr lang="en-US" dirty="0"/>
          </a:p>
        </p:txBody>
      </p:sp>
      <p:sp>
        <p:nvSpPr>
          <p:cNvPr id="6" name="Slide Number Placeholder 5"/>
          <p:cNvSpPr>
            <a:spLocks noGrp="1"/>
          </p:cNvSpPr>
          <p:nvPr>
            <p:ph type="sldNum" sz="quarter" idx="4"/>
          </p:nvPr>
        </p:nvSpPr>
        <p:spPr>
          <a:xfrm>
            <a:off x="8115381" y="6400800"/>
            <a:ext cx="571418" cy="294325"/>
          </a:xfrm>
          <a:prstGeom prst="rect">
            <a:avLst/>
          </a:prstGeom>
        </p:spPr>
        <p:txBody>
          <a:bodyPr vert="horz" lIns="91440" tIns="45720" rIns="91440" bIns="45720" rtlCol="0" anchor="ctr"/>
          <a:lstStyle>
            <a:lvl1pPr algn="r">
              <a:defRPr sz="1200" b="0">
                <a:solidFill>
                  <a:schemeClr val="tx1">
                    <a:tint val="75000"/>
                  </a:schemeClr>
                </a:solidFill>
                <a:latin typeface="Myriad Web Pro"/>
                <a:cs typeface="Myriad Web Pro"/>
              </a:defRPr>
            </a:lvl1pPr>
          </a:lstStyle>
          <a:p>
            <a:fld id="{818857F2-102E-5148-ADF3-C396FE20EBDD}" type="slidenum">
              <a:rPr lang="en-US" smtClean="0"/>
              <a:pPr/>
              <a:t>‹#›</a:t>
            </a:fld>
            <a:endParaRPr lang="en-US" dirty="0"/>
          </a:p>
        </p:txBody>
      </p:sp>
      <p:sp>
        <p:nvSpPr>
          <p:cNvPr id="9" name="TextBox 8"/>
          <p:cNvSpPr txBox="1"/>
          <p:nvPr/>
        </p:nvSpPr>
        <p:spPr>
          <a:xfrm>
            <a:off x="1166715" y="6431783"/>
            <a:ext cx="2570903" cy="276999"/>
          </a:xfrm>
          <a:prstGeom prst="rect">
            <a:avLst/>
          </a:prstGeom>
          <a:noFill/>
        </p:spPr>
        <p:txBody>
          <a:bodyPr wrap="square" rtlCol="0" anchor="ctr">
            <a:spAutoFit/>
          </a:bodyPr>
          <a:lstStyle/>
          <a:p>
            <a:r>
              <a:rPr lang="en-US" sz="1200" b="0" i="0" dirty="0" smtClean="0">
                <a:solidFill>
                  <a:schemeClr val="tx1">
                    <a:lumMod val="65000"/>
                    <a:lumOff val="35000"/>
                  </a:schemeClr>
                </a:solidFill>
                <a:latin typeface="Tahoma"/>
                <a:cs typeface="Tahoma"/>
              </a:rPr>
              <a:t>The world’s libraries.</a:t>
            </a:r>
            <a:r>
              <a:rPr lang="en-US" sz="1200" b="0" i="0" baseline="0" dirty="0" smtClean="0">
                <a:solidFill>
                  <a:schemeClr val="tx1">
                    <a:lumMod val="65000"/>
                    <a:lumOff val="35000"/>
                  </a:schemeClr>
                </a:solidFill>
                <a:latin typeface="Tahoma"/>
                <a:cs typeface="Tahoma"/>
              </a:rPr>
              <a:t> Connected.</a:t>
            </a:r>
            <a:endParaRPr lang="en-US" sz="1200" b="0" i="0" dirty="0">
              <a:solidFill>
                <a:schemeClr val="tx1">
                  <a:lumMod val="65000"/>
                  <a:lumOff val="35000"/>
                </a:schemeClr>
              </a:solidFill>
              <a:latin typeface="Tahoma"/>
              <a:cs typeface="Tahoma"/>
            </a:endParaRPr>
          </a:p>
        </p:txBody>
      </p:sp>
      <p:cxnSp>
        <p:nvCxnSpPr>
          <p:cNvPr id="11" name="Straight Connector 10"/>
          <p:cNvCxnSpPr/>
          <p:nvPr userDrawn="1"/>
        </p:nvCxnSpPr>
        <p:spPr>
          <a:xfrm>
            <a:off x="0" y="6248400"/>
            <a:ext cx="9144000" cy="1588"/>
          </a:xfrm>
          <a:prstGeom prst="line">
            <a:avLst/>
          </a:prstGeom>
          <a:ln w="3175" cap="flat" cmpd="sng" algn="ctr">
            <a:solidFill>
              <a:schemeClr val="bg2">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92" r:id="rId1"/>
    <p:sldLayoutId id="2147483690" r:id="rId2"/>
    <p:sldLayoutId id="2147483687" r:id="rId3"/>
    <p:sldLayoutId id="2147483701" r:id="rId4"/>
    <p:sldLayoutId id="2147483713" r:id="rId5"/>
    <p:sldLayoutId id="2147483731" r:id="rId6"/>
    <p:sldLayoutId id="2147483715" r:id="rId7"/>
    <p:sldLayoutId id="2147483730" r:id="rId8"/>
    <p:sldLayoutId id="2147483707" r:id="rId9"/>
    <p:sldLayoutId id="2147483683" r:id="rId10"/>
    <p:sldLayoutId id="2147483682" r:id="rId11"/>
    <p:sldLayoutId id="2147483709" r:id="rId12"/>
    <p:sldLayoutId id="2147483711" r:id="rId13"/>
    <p:sldLayoutId id="2147483712" r:id="rId14"/>
    <p:sldLayoutId id="2147483703" r:id="rId15"/>
    <p:sldLayoutId id="2147483663" r:id="rId16"/>
    <p:sldLayoutId id="2147483668" r:id="rId17"/>
    <p:sldLayoutId id="2147483710" r:id="rId18"/>
    <p:sldLayoutId id="2147483716" r:id="rId19"/>
    <p:sldLayoutId id="2147483704" r:id="rId20"/>
    <p:sldLayoutId id="2147483705" r:id="rId21"/>
    <p:sldLayoutId id="2147483706" r:id="rId22"/>
    <p:sldLayoutId id="2147483702" r:id="rId23"/>
    <p:sldLayoutId id="2147483724" r:id="rId24"/>
    <p:sldLayoutId id="2147483717" r:id="rId25"/>
    <p:sldLayoutId id="2147483725" r:id="rId26"/>
    <p:sldLayoutId id="2147483721" r:id="rId27"/>
    <p:sldLayoutId id="2147483719" r:id="rId28"/>
    <p:sldLayoutId id="2147483691" r:id="rId29"/>
    <p:sldLayoutId id="2147483723" r:id="rId30"/>
    <p:sldLayoutId id="2147483718" r:id="rId31"/>
    <p:sldLayoutId id="2147483726" r:id="rId32"/>
    <p:sldLayoutId id="2147483722" r:id="rId33"/>
    <p:sldLayoutId id="2147483720" r:id="rId34"/>
    <p:sldLayoutId id="2147483727" r:id="rId35"/>
    <p:sldLayoutId id="2147483728" r:id="rId36"/>
    <p:sldLayoutId id="2147483729" r:id="rId37"/>
  </p:sldLayoutIdLst>
  <p:transition>
    <p:fade/>
  </p:transition>
  <p:timing>
    <p:tnLst>
      <p:par>
        <p:cTn id="1" dur="indefinite" restart="never" nodeType="tmRoot"/>
      </p:par>
    </p:tnLst>
  </p:timing>
  <p:txStyles>
    <p:titleStyle>
      <a:lvl1pPr algn="l" defTabSz="457200" rtl="0" eaLnBrk="1" latinLnBrk="0" hangingPunct="1">
        <a:spcBef>
          <a:spcPct val="0"/>
        </a:spcBef>
        <a:buNone/>
        <a:defRPr sz="4400" b="0" i="0" kern="1200">
          <a:solidFill>
            <a:schemeClr val="accent1"/>
          </a:solidFill>
          <a:latin typeface="+mj-lt"/>
          <a:ea typeface="+mj-ea"/>
          <a:cs typeface="Georgia"/>
        </a:defRPr>
      </a:lvl1pPr>
    </p:titleStyle>
    <p:bodyStyle>
      <a:lvl1pPr marL="233363" indent="-233363" algn="l" defTabSz="457200" rtl="0" eaLnBrk="1" latinLnBrk="0" hangingPunct="1">
        <a:lnSpc>
          <a:spcPct val="110000"/>
        </a:lnSpc>
        <a:spcBef>
          <a:spcPts val="900"/>
        </a:spcBef>
        <a:buClrTx/>
        <a:buFont typeface="Arial"/>
        <a:buChar char="•"/>
        <a:defRPr sz="2400" b="0" i="0" kern="1200">
          <a:solidFill>
            <a:schemeClr val="tx1"/>
          </a:solidFill>
          <a:latin typeface="Arial"/>
          <a:ea typeface="+mn-ea"/>
          <a:cs typeface="Arial"/>
        </a:defRPr>
      </a:lvl1pPr>
      <a:lvl2pPr marL="690563" indent="-233363" algn="l" defTabSz="457200" rtl="0" eaLnBrk="1" latinLnBrk="0" hangingPunct="1">
        <a:lnSpc>
          <a:spcPct val="110000"/>
        </a:lnSpc>
        <a:spcBef>
          <a:spcPts val="900"/>
        </a:spcBef>
        <a:buClrTx/>
        <a:buFont typeface="Arial"/>
        <a:buChar char="•"/>
        <a:defRPr sz="2000" b="0" i="0" kern="1200">
          <a:solidFill>
            <a:schemeClr val="tx1"/>
          </a:solidFill>
          <a:latin typeface="Arial"/>
          <a:ea typeface="+mn-ea"/>
          <a:cs typeface="Arial"/>
        </a:defRPr>
      </a:lvl2pPr>
      <a:lvl3pPr marL="11430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3pPr>
      <a:lvl4pPr marL="16002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4pPr>
      <a:lvl5pPr marL="2057400" indent="-228600" algn="l" defTabSz="457200" rtl="0" eaLnBrk="1" latinLnBrk="0" hangingPunct="1">
        <a:lnSpc>
          <a:spcPct val="110000"/>
        </a:lnSpc>
        <a:spcBef>
          <a:spcPts val="900"/>
        </a:spcBef>
        <a:buClrTx/>
        <a:buFont typeface="Arial"/>
        <a:buChar char="•"/>
        <a:defRPr sz="1800" b="0" i="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hyperlink" Target="http://www.dipir.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9.gif"/><Relationship Id="rId5" Type="http://schemas.openxmlformats.org/officeDocument/2006/relationships/diagramQuickStyle" Target="../diagrams/quickStyle1.xml"/><Relationship Id="rId10" Type="http://schemas.openxmlformats.org/officeDocument/2006/relationships/image" Target="../media/image8.gif"/><Relationship Id="rId4" Type="http://schemas.openxmlformats.org/officeDocument/2006/relationships/diagramLayout" Target="../diagrams/layout1.xml"/><Relationship Id="rId9" Type="http://schemas.openxmlformats.org/officeDocument/2006/relationships/image" Target="../media/image7.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A Preliminary View of Data Reuse in the Zoological Community</a:t>
            </a:r>
            <a:endParaRPr lang="en-US" dirty="0"/>
          </a:p>
        </p:txBody>
      </p:sp>
      <p:sp>
        <p:nvSpPr>
          <p:cNvPr id="7" name="Text Placeholder 6"/>
          <p:cNvSpPr>
            <a:spLocks noGrp="1"/>
          </p:cNvSpPr>
          <p:nvPr>
            <p:ph type="body" sz="quarter" idx="14"/>
          </p:nvPr>
        </p:nvSpPr>
        <p:spPr/>
        <p:txBody>
          <a:bodyPr/>
          <a:lstStyle/>
          <a:p>
            <a:r>
              <a:rPr lang="en-US" dirty="0" smtClean="0"/>
              <a:t>CollectionsWeb Stakeholders Workshop, May 2-3, 2013, Washington, D.C. </a:t>
            </a:r>
            <a:endParaRPr lang="en-US" dirty="0"/>
          </a:p>
        </p:txBody>
      </p:sp>
      <p:sp>
        <p:nvSpPr>
          <p:cNvPr id="6" name="Text Placeholder 5"/>
          <p:cNvSpPr>
            <a:spLocks noGrp="1"/>
          </p:cNvSpPr>
          <p:nvPr>
            <p:ph type="body" sz="quarter" idx="13"/>
          </p:nvPr>
        </p:nvSpPr>
        <p:spPr/>
        <p:txBody>
          <a:bodyPr/>
          <a:lstStyle/>
          <a:p>
            <a:r>
              <a:rPr lang="en-US" dirty="0" smtClean="0"/>
              <a:t>Ixchel M. Faniel, Ph.D. </a:t>
            </a:r>
            <a:endParaRPr lang="en-US" dirty="0"/>
          </a:p>
        </p:txBody>
      </p:sp>
      <p:sp>
        <p:nvSpPr>
          <p:cNvPr id="8" name="Text Placeholder 7"/>
          <p:cNvSpPr>
            <a:spLocks noGrp="1"/>
          </p:cNvSpPr>
          <p:nvPr>
            <p:ph type="body" sz="quarter" idx="15"/>
          </p:nvPr>
        </p:nvSpPr>
        <p:spPr/>
        <p:txBody>
          <a:bodyPr/>
          <a:lstStyle/>
          <a:p>
            <a:r>
              <a:rPr lang="en-US" dirty="0" smtClean="0"/>
              <a:t>OCLC Research</a:t>
            </a:r>
          </a:p>
          <a:p>
            <a:r>
              <a:rPr lang="en-US" dirty="0" smtClean="0"/>
              <a:t>fanieli@oclc.org</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Trusting the Data </a:t>
            </a:r>
            <a:endParaRPr lang="en-US" dirty="0"/>
          </a:p>
        </p:txBody>
      </p:sp>
      <p:sp>
        <p:nvSpPr>
          <p:cNvPr id="3" name="TextBox 2"/>
          <p:cNvSpPr txBox="1"/>
          <p:nvPr/>
        </p:nvSpPr>
        <p:spPr>
          <a:xfrm>
            <a:off x="152400" y="990600"/>
            <a:ext cx="8839200" cy="2585323"/>
          </a:xfrm>
          <a:prstGeom prst="rect">
            <a:avLst/>
          </a:prstGeom>
          <a:noFill/>
        </p:spPr>
        <p:txBody>
          <a:bodyPr wrap="square" rtlCol="0">
            <a:spAutoFit/>
          </a:bodyPr>
          <a:lstStyle/>
          <a:p>
            <a:r>
              <a:rPr lang="en-US" sz="2400" dirty="0" smtClean="0"/>
              <a:t>A lot of times, it's just a matter of looking at what </a:t>
            </a:r>
            <a:r>
              <a:rPr lang="en-US" sz="2400" b="1" dirty="0" smtClean="0">
                <a:solidFill>
                  <a:srgbClr val="FF0000"/>
                </a:solidFill>
              </a:rPr>
              <a:t>the Latin name </a:t>
            </a:r>
            <a:r>
              <a:rPr lang="en-US" sz="2400" dirty="0" smtClean="0"/>
              <a:t>is that they supply because I can't really make a decision based on the information that I'm given. </a:t>
            </a:r>
            <a:r>
              <a:rPr lang="en-US" sz="2400" b="1" dirty="0" smtClean="0">
                <a:solidFill>
                  <a:srgbClr val="FF0000"/>
                </a:solidFill>
              </a:rPr>
              <a:t>If I had a picture, I could use that</a:t>
            </a:r>
            <a:r>
              <a:rPr lang="en-US" sz="2400" dirty="0" smtClean="0"/>
              <a:t> when I'm taking into account their ability to identify something. But the main way that I do it is by </a:t>
            </a:r>
            <a:r>
              <a:rPr lang="en-US" sz="2400" b="1" dirty="0" smtClean="0">
                <a:solidFill>
                  <a:srgbClr val="FF0000"/>
                </a:solidFill>
              </a:rPr>
              <a:t>looking at the geography</a:t>
            </a:r>
            <a:r>
              <a:rPr lang="en-US" sz="2400" dirty="0" smtClean="0"/>
              <a:t> of where </a:t>
            </a:r>
            <a:r>
              <a:rPr lang="en-US" sz="2400" b="1" dirty="0" smtClean="0">
                <a:solidFill>
                  <a:srgbClr val="FF0000"/>
                </a:solidFill>
              </a:rPr>
              <a:t>they claim a specimen is located</a:t>
            </a:r>
            <a:r>
              <a:rPr lang="en-US" sz="2400" dirty="0" smtClean="0"/>
              <a:t>. </a:t>
            </a:r>
            <a:r>
              <a:rPr lang="en-US" dirty="0" smtClean="0"/>
              <a:t>(CAU17)</a:t>
            </a:r>
            <a:endParaRPr lang="en-US" sz="2400" dirty="0" smtClean="0"/>
          </a:p>
        </p:txBody>
      </p:sp>
      <p:sp>
        <p:nvSpPr>
          <p:cNvPr id="4" name="TextBox 3"/>
          <p:cNvSpPr txBox="1"/>
          <p:nvPr/>
        </p:nvSpPr>
        <p:spPr>
          <a:xfrm>
            <a:off x="152400" y="3733800"/>
            <a:ext cx="8839200" cy="2308324"/>
          </a:xfrm>
          <a:prstGeom prst="rect">
            <a:avLst/>
          </a:prstGeom>
          <a:noFill/>
        </p:spPr>
        <p:txBody>
          <a:bodyPr wrap="square" rtlCol="0">
            <a:spAutoFit/>
          </a:bodyPr>
          <a:lstStyle/>
          <a:p>
            <a:pPr algn="r"/>
            <a:r>
              <a:rPr lang="en-US" sz="2400" dirty="0" smtClean="0"/>
              <a:t>Well, if there's </a:t>
            </a:r>
            <a:r>
              <a:rPr lang="en-US" sz="2400" b="1" dirty="0" smtClean="0">
                <a:solidFill>
                  <a:srgbClr val="FF0000"/>
                </a:solidFill>
              </a:rPr>
              <a:t>a voucher specimen</a:t>
            </a:r>
            <a:r>
              <a:rPr lang="en-US" sz="2400" dirty="0" smtClean="0">
                <a:solidFill>
                  <a:srgbClr val="FF0000"/>
                </a:solidFill>
              </a:rPr>
              <a:t> </a:t>
            </a:r>
            <a:r>
              <a:rPr lang="en-US" sz="2400" dirty="0" smtClean="0"/>
              <a:t>available then I can request that specimen from the museum where it's housed, </a:t>
            </a:r>
          </a:p>
          <a:p>
            <a:pPr algn="r"/>
            <a:r>
              <a:rPr lang="en-US" sz="2400" dirty="0" smtClean="0"/>
              <a:t>re-examine it, confirm or deny that it is that particular species. If the voucher's there and it's the right species, then I have to go with it. </a:t>
            </a:r>
            <a:r>
              <a:rPr lang="en-US" sz="2400" b="1" dirty="0" smtClean="0">
                <a:solidFill>
                  <a:srgbClr val="FF0000"/>
                </a:solidFill>
              </a:rPr>
              <a:t>If the voucher is not there, and I really question the identification</a:t>
            </a:r>
            <a:r>
              <a:rPr lang="en-US" sz="2400" dirty="0" smtClean="0"/>
              <a:t>…Because it's unreliable in my mind. </a:t>
            </a:r>
            <a:r>
              <a:rPr lang="en-US" dirty="0" smtClean="0"/>
              <a:t>(CAU20)</a:t>
            </a:r>
            <a:endParaRPr lang="en-US" sz="2400"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Acknowledgements </a:t>
            </a:r>
            <a:endParaRPr lang="en-US" dirty="0"/>
          </a:p>
        </p:txBody>
      </p:sp>
      <p:sp>
        <p:nvSpPr>
          <p:cNvPr id="2" name="Content Placeholder 1"/>
          <p:cNvSpPr>
            <a:spLocks noGrp="1"/>
          </p:cNvSpPr>
          <p:nvPr>
            <p:ph idx="4294967295"/>
          </p:nvPr>
        </p:nvSpPr>
        <p:spPr>
          <a:xfrm>
            <a:off x="186689" y="1219199"/>
            <a:ext cx="8229600" cy="5029201"/>
          </a:xfrm>
        </p:spPr>
        <p:txBody>
          <a:bodyPr>
            <a:normAutofit fontScale="92500"/>
          </a:bodyPr>
          <a:lstStyle/>
          <a:p>
            <a:r>
              <a:rPr lang="en-US" dirty="0" smtClean="0"/>
              <a:t>Institute of Museum and Library Services </a:t>
            </a:r>
          </a:p>
          <a:p>
            <a:endParaRPr lang="en-US" dirty="0" smtClean="0"/>
          </a:p>
          <a:p>
            <a:r>
              <a:rPr lang="en-US" dirty="0" smtClean="0"/>
              <a:t>Partners: Nancy McGovern, Ph.D. (MIT), </a:t>
            </a:r>
            <a:r>
              <a:rPr lang="en-US" dirty="0"/>
              <a:t>Eric Kansa, Ph.D</a:t>
            </a:r>
            <a:r>
              <a:rPr lang="en-US" dirty="0" smtClean="0"/>
              <a:t>. (Open Context), </a:t>
            </a:r>
            <a:r>
              <a:rPr lang="en-US" dirty="0"/>
              <a:t>William Fink, Ph.D</a:t>
            </a:r>
            <a:r>
              <a:rPr lang="en-US" dirty="0" smtClean="0"/>
              <a:t>. (University of Michigan Museum of Zoology)</a:t>
            </a:r>
          </a:p>
          <a:p>
            <a:endParaRPr lang="en-US" dirty="0" smtClean="0"/>
          </a:p>
          <a:p>
            <a:r>
              <a:rPr lang="en-US" dirty="0" smtClean="0"/>
              <a:t>OCLC Fellow: Julianna Barrera-Gomez</a:t>
            </a:r>
          </a:p>
          <a:p>
            <a:endParaRPr lang="en-US" dirty="0" smtClean="0"/>
          </a:p>
          <a:p>
            <a:r>
              <a:rPr lang="en-US" dirty="0" smtClean="0"/>
              <a:t>Students: </a:t>
            </a:r>
            <a:r>
              <a:rPr lang="en-US" dirty="0"/>
              <a:t>Adam </a:t>
            </a:r>
            <a:r>
              <a:rPr lang="en-US" dirty="0" smtClean="0"/>
              <a:t>Kriesberg, Morgan </a:t>
            </a:r>
            <a:r>
              <a:rPr lang="en-US" dirty="0"/>
              <a:t>Daniels, Rebecca </a:t>
            </a:r>
            <a:r>
              <a:rPr lang="en-US" dirty="0" smtClean="0"/>
              <a:t>Frank, Jessica Schaengold, Gavin Strassel, Michele DeLia, Kathleen Fear, Mallory Hood, </a:t>
            </a:r>
            <a:r>
              <a:rPr lang="en-US" dirty="0"/>
              <a:t>Molly Haig, Annelise </a:t>
            </a:r>
            <a:r>
              <a:rPr lang="en-US" dirty="0" smtClean="0"/>
              <a:t>Doll, Monique Lowe</a:t>
            </a:r>
          </a:p>
        </p:txBody>
      </p:sp>
      <p:pic>
        <p:nvPicPr>
          <p:cNvPr id="4" name="Picture 1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663689" y="990600"/>
            <a:ext cx="1752600" cy="79490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722313" y="2209800"/>
            <a:ext cx="7772400" cy="3352800"/>
          </a:xfrm>
        </p:spPr>
        <p:txBody>
          <a:bodyPr/>
          <a:lstStyle/>
          <a:p>
            <a:r>
              <a:rPr lang="en-US" dirty="0" smtClean="0"/>
              <a:t>Questions?</a:t>
            </a:r>
          </a:p>
        </p:txBody>
      </p:sp>
      <p:sp>
        <p:nvSpPr>
          <p:cNvPr id="3" name="Content Placeholder 2"/>
          <p:cNvSpPr>
            <a:spLocks noGrp="1"/>
          </p:cNvSpPr>
          <p:nvPr>
            <p:ph type="body" idx="1"/>
          </p:nvPr>
        </p:nvSpPr>
        <p:spPr/>
        <p:txBody>
          <a:bodyPr/>
          <a:lstStyle/>
          <a:p>
            <a:r>
              <a:rPr lang="en-US" dirty="0" smtClean="0"/>
              <a:t>Ixchel Faniel			</a:t>
            </a:r>
          </a:p>
          <a:p>
            <a:r>
              <a:rPr lang="en-US" dirty="0" smtClean="0"/>
              <a:t>fanieli@oclc.org	</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endParaRPr lang="en-US" dirty="0" smtClean="0"/>
          </a:p>
          <a:p>
            <a:r>
              <a:rPr lang="en-US" sz="7200" dirty="0" smtClean="0"/>
              <a:t>Institute for Museum and Library Services (IMLS) funded project led by Drs. Ixchel Faniel (PI) &amp; Elizabeth Yakel (co-PI)</a:t>
            </a:r>
          </a:p>
          <a:p>
            <a:endParaRPr lang="en-US" sz="7200" dirty="0" smtClean="0"/>
          </a:p>
          <a:p>
            <a:r>
              <a:rPr lang="en-US" sz="7200" dirty="0" smtClean="0"/>
              <a:t>Studying the intersection between data reuse and digital preservation in three academic disciplines to identify how contextual information about the data that supports reuse can best be created and preserved. </a:t>
            </a:r>
          </a:p>
          <a:p>
            <a:endParaRPr lang="en-US" sz="7200" dirty="0" smtClean="0"/>
          </a:p>
          <a:p>
            <a:r>
              <a:rPr lang="en-US" sz="7200" dirty="0" smtClean="0"/>
              <a:t>Focuses on research data produced and used by quantitative social scientists, archaeologists, and zoologists. </a:t>
            </a:r>
          </a:p>
          <a:p>
            <a:endParaRPr lang="en-US" sz="7200" dirty="0" smtClean="0"/>
          </a:p>
          <a:p>
            <a:r>
              <a:rPr lang="en-US" sz="7200" dirty="0" smtClean="0"/>
              <a:t>The intended audiences of this project are researchers who use secondary data and the digital curators, digital repository managers, data center staff, and others who collect, manage, and store digital information. </a:t>
            </a:r>
          </a:p>
          <a:p>
            <a:endParaRPr lang="en-US" sz="7200" dirty="0" smtClean="0"/>
          </a:p>
        </p:txBody>
      </p:sp>
      <p:pic>
        <p:nvPicPr>
          <p:cNvPr id="4" name="Picture 3" descr="dipir_header.jpg"/>
          <p:cNvPicPr>
            <a:picLocks noChangeAspect="1"/>
          </p:cNvPicPr>
          <p:nvPr/>
        </p:nvPicPr>
        <p:blipFill>
          <a:blip r:embed="rId3"/>
          <a:stretch>
            <a:fillRect/>
          </a:stretch>
        </p:blipFill>
        <p:spPr>
          <a:xfrm>
            <a:off x="0" y="0"/>
            <a:ext cx="9144000" cy="1371600"/>
          </a:xfrm>
          <a:prstGeom prst="rect">
            <a:avLst/>
          </a:prstGeom>
        </p:spPr>
      </p:pic>
      <p:sp>
        <p:nvSpPr>
          <p:cNvPr id="12" name="TextBox 11"/>
          <p:cNvSpPr txBox="1"/>
          <p:nvPr/>
        </p:nvSpPr>
        <p:spPr>
          <a:xfrm>
            <a:off x="1524000" y="5756831"/>
            <a:ext cx="5673476" cy="369332"/>
          </a:xfrm>
          <a:prstGeom prst="rect">
            <a:avLst/>
          </a:prstGeom>
          <a:noFill/>
        </p:spPr>
        <p:txBody>
          <a:bodyPr wrap="none" rtlCol="0">
            <a:spAutoFit/>
          </a:bodyPr>
          <a:lstStyle/>
          <a:p>
            <a:r>
              <a:rPr lang="en-US" dirty="0" smtClean="0"/>
              <a:t>For more information, please visit </a:t>
            </a:r>
            <a:r>
              <a:rPr lang="en-US" dirty="0" smtClean="0">
                <a:hlinkClick r:id="rId4"/>
              </a:rPr>
              <a:t>http://www.dipir.org</a:t>
            </a:r>
            <a:r>
              <a:rPr lang="en-US" dirty="0" smtClean="0"/>
              <a:t> </a:t>
            </a:r>
            <a:endParaRPr lang="en-US" dirty="0"/>
          </a:p>
        </p:txBody>
      </p:sp>
    </p:spTree>
    <p:extLst>
      <p:ext uri="{BB962C8B-B14F-4D97-AF65-F5344CB8AC3E}">
        <p14:creationId xmlns="" xmlns:p14="http://schemas.microsoft.com/office/powerpoint/2010/main" val="314600789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Motivations &amp; Questions</a:t>
            </a:r>
            <a:endParaRPr lang="en-US" dirty="0"/>
          </a:p>
        </p:txBody>
      </p:sp>
      <p:sp>
        <p:nvSpPr>
          <p:cNvPr id="10" name="Text Placeholder 9"/>
          <p:cNvSpPr>
            <a:spLocks noGrp="1"/>
          </p:cNvSpPr>
          <p:nvPr>
            <p:ph type="body" sz="half" idx="2"/>
          </p:nvPr>
        </p:nvSpPr>
        <p:spPr>
          <a:xfrm>
            <a:off x="457201" y="1066800"/>
            <a:ext cx="4085770" cy="5153025"/>
          </a:xfrm>
        </p:spPr>
        <p:txBody>
          <a:bodyPr anchor="ctr">
            <a:normAutofit lnSpcReduction="10000"/>
          </a:bodyPr>
          <a:lstStyle/>
          <a:p>
            <a:pPr marL="457200" lvl="0" indent="-457200">
              <a:buFont typeface="+mj-lt"/>
              <a:buAutoNum type="arabicPeriod"/>
              <a:defRPr/>
            </a:pPr>
            <a:r>
              <a:rPr lang="en-US" sz="2400" dirty="0" smtClean="0"/>
              <a:t>What are the significant properties of quantitative social science, archaeological, and zoological data that facilitate reuse? </a:t>
            </a:r>
          </a:p>
          <a:p>
            <a:pPr marL="457200" lvl="0" indent="-457200">
              <a:defRPr/>
            </a:pPr>
            <a:endParaRPr lang="en-US" sz="2400" dirty="0" smtClean="0"/>
          </a:p>
          <a:p>
            <a:pPr marL="342900" lvl="0" indent="-342900">
              <a:defRPr/>
            </a:pPr>
            <a:r>
              <a:rPr lang="en-US" sz="2400" dirty="0" smtClean="0"/>
              <a:t>2. How can these significant properties be expressed as representation information to ensure the preservation of meaning and enable data reuse?</a:t>
            </a:r>
            <a:endParaRPr lang="en-US" sz="2400" dirty="0"/>
          </a:p>
        </p:txBody>
      </p:sp>
      <p:sp>
        <p:nvSpPr>
          <p:cNvPr id="12" name="Content Placeholder 2"/>
          <p:cNvSpPr txBox="1">
            <a:spLocks/>
          </p:cNvSpPr>
          <p:nvPr/>
        </p:nvSpPr>
        <p:spPr>
          <a:xfrm>
            <a:off x="609600" y="1828800"/>
            <a:ext cx="3775075" cy="4202113"/>
          </a:xfrm>
          <a:prstGeom prst="rect">
            <a:avLst/>
          </a:prstGeom>
        </p:spPr>
        <p:txBody>
          <a:bodyPr vert="horz" lIns="91440" tIns="45720" rIns="91440" bIns="45720" rtlCol="0">
            <a:normAutofit/>
          </a:bodyPr>
          <a:lstStyle/>
          <a:p>
            <a:pPr marL="233363" marR="0" lvl="0" indent="-233363" algn="l" defTabSz="457200" rtl="0" eaLnBrk="1" fontAlgn="auto" latinLnBrk="0" hangingPunct="1">
              <a:lnSpc>
                <a:spcPct val="110000"/>
              </a:lnSpc>
              <a:spcBef>
                <a:spcPts val="900"/>
              </a:spcBef>
              <a:spcAft>
                <a:spcPts val="0"/>
              </a:spcAft>
              <a:buClrTx/>
              <a:buSzTx/>
              <a:buFont typeface="Arial"/>
              <a:buNone/>
              <a:tabLst/>
              <a:defRPr/>
            </a:pPr>
            <a:endParaRPr kumimoji="0" lang="en-US" sz="2400" b="0" i="0" u="none" strike="noStrike" kern="1200" cap="none" spc="0" normalizeH="0" baseline="0" noProof="0" dirty="0">
              <a:ln>
                <a:noFill/>
              </a:ln>
              <a:solidFill>
                <a:schemeClr val="tx1"/>
              </a:solidFill>
              <a:effectLst/>
              <a:uLnTx/>
              <a:uFillTx/>
              <a:latin typeface="Arial"/>
              <a:ea typeface="+mn-ea"/>
              <a:cs typeface="Arial"/>
            </a:endParaRPr>
          </a:p>
        </p:txBody>
      </p:sp>
      <p:grpSp>
        <p:nvGrpSpPr>
          <p:cNvPr id="3" name="Group 18"/>
          <p:cNvGrpSpPr/>
          <p:nvPr/>
        </p:nvGrpSpPr>
        <p:grpSpPr>
          <a:xfrm>
            <a:off x="4384675" y="1066800"/>
            <a:ext cx="4565470" cy="4638675"/>
            <a:chOff x="4384675" y="1066800"/>
            <a:chExt cx="4565470" cy="4638675"/>
          </a:xfrm>
        </p:grpSpPr>
        <p:pic>
          <p:nvPicPr>
            <p:cNvPr id="7171" name="Picture 3" descr="C:\Users\gomezj\Desktop\slide5.png"/>
            <p:cNvPicPr>
              <a:picLocks noChangeAspect="1" noChangeArrowheads="1"/>
            </p:cNvPicPr>
            <p:nvPr/>
          </p:nvPicPr>
          <p:blipFill>
            <a:blip r:embed="rId3"/>
            <a:srcRect/>
            <a:stretch>
              <a:fillRect/>
            </a:stretch>
          </p:blipFill>
          <p:spPr bwMode="auto">
            <a:xfrm>
              <a:off x="4384675" y="1066800"/>
              <a:ext cx="4505325" cy="4638675"/>
            </a:xfrm>
            <a:prstGeom prst="rect">
              <a:avLst/>
            </a:prstGeom>
            <a:noFill/>
          </p:spPr>
        </p:pic>
        <p:sp>
          <p:nvSpPr>
            <p:cNvPr id="18" name="TextBox 17"/>
            <p:cNvSpPr txBox="1"/>
            <p:nvPr/>
          </p:nvSpPr>
          <p:spPr>
            <a:xfrm>
              <a:off x="7625743" y="5437386"/>
              <a:ext cx="1324402" cy="246221"/>
            </a:xfrm>
            <a:prstGeom prst="rect">
              <a:avLst/>
            </a:prstGeom>
            <a:noFill/>
          </p:spPr>
          <p:txBody>
            <a:bodyPr wrap="none" rtlCol="0">
              <a:spAutoFit/>
            </a:bodyPr>
            <a:lstStyle/>
            <a:p>
              <a:r>
                <a:rPr lang="en-US" sz="1000" dirty="0" smtClean="0"/>
                <a:t>Faniel &amp; Yakel 2011</a:t>
              </a:r>
              <a:endParaRPr lang="en-US" sz="1000" dirty="0"/>
            </a:p>
          </p:txBody>
        </p:sp>
      </p:grpSp>
    </p:spTree>
    <p:extLst>
      <p:ext uri="{BB962C8B-B14F-4D97-AF65-F5344CB8AC3E}">
        <p14:creationId xmlns="" xmlns:p14="http://schemas.microsoft.com/office/powerpoint/2010/main" val="21365867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nvPr>
        </p:nvGraphicFramePr>
        <p:xfrm>
          <a:off x="457200" y="1905000"/>
          <a:ext cx="8229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itle 13"/>
          <p:cNvSpPr>
            <a:spLocks noGrp="1"/>
          </p:cNvSpPr>
          <p:nvPr>
            <p:ph type="title"/>
          </p:nvPr>
        </p:nvSpPr>
        <p:spPr/>
        <p:txBody>
          <a:bodyPr/>
          <a:lstStyle/>
          <a:p>
            <a:r>
              <a:rPr lang="en-US" dirty="0" smtClean="0"/>
              <a:t>The Research Team</a:t>
            </a:r>
            <a:endParaRPr lang="en-US" dirty="0"/>
          </a:p>
        </p:txBody>
      </p:sp>
      <p:pic>
        <p:nvPicPr>
          <p:cNvPr id="5" name="Picture 4" descr="opencontext_logo.jpg"/>
          <p:cNvPicPr>
            <a:picLocks noChangeAspect="1"/>
          </p:cNvPicPr>
          <p:nvPr/>
        </p:nvPicPr>
        <p:blipFill>
          <a:blip r:embed="rId8" cstate="print"/>
          <a:stretch>
            <a:fillRect/>
          </a:stretch>
        </p:blipFill>
        <p:spPr>
          <a:xfrm>
            <a:off x="6455515" y="5195362"/>
            <a:ext cx="1047750" cy="552450"/>
          </a:xfrm>
          <a:prstGeom prst="rect">
            <a:avLst/>
          </a:prstGeom>
        </p:spPr>
      </p:pic>
      <p:pic>
        <p:nvPicPr>
          <p:cNvPr id="6" name="Picture 5" descr="si-logo2.gif"/>
          <p:cNvPicPr>
            <a:picLocks noChangeAspect="1"/>
          </p:cNvPicPr>
          <p:nvPr/>
        </p:nvPicPr>
        <p:blipFill>
          <a:blip r:embed="rId9" cstate="print"/>
          <a:stretch>
            <a:fillRect/>
          </a:stretch>
        </p:blipFill>
        <p:spPr>
          <a:xfrm>
            <a:off x="925293" y="3381835"/>
            <a:ext cx="1248728" cy="597218"/>
          </a:xfrm>
          <a:prstGeom prst="rect">
            <a:avLst/>
          </a:prstGeom>
        </p:spPr>
      </p:pic>
      <p:pic>
        <p:nvPicPr>
          <p:cNvPr id="7" name="Picture 6" descr="icpsr-logo-home.gif"/>
          <p:cNvPicPr>
            <a:picLocks noChangeAspect="1"/>
          </p:cNvPicPr>
          <p:nvPr/>
        </p:nvPicPr>
        <p:blipFill>
          <a:blip r:embed="rId10" cstate="print"/>
          <a:stretch>
            <a:fillRect/>
          </a:stretch>
        </p:blipFill>
        <p:spPr>
          <a:xfrm>
            <a:off x="1966687" y="1868718"/>
            <a:ext cx="1818799" cy="446723"/>
          </a:xfrm>
          <a:prstGeom prst="rect">
            <a:avLst/>
          </a:prstGeom>
        </p:spPr>
      </p:pic>
      <p:pic>
        <p:nvPicPr>
          <p:cNvPr id="8" name="Picture 7" descr="ummz_logo.gif"/>
          <p:cNvPicPr>
            <a:picLocks noChangeAspect="1"/>
          </p:cNvPicPr>
          <p:nvPr/>
        </p:nvPicPr>
        <p:blipFill>
          <a:blip r:embed="rId11" cstate="print"/>
          <a:stretch>
            <a:fillRect/>
          </a:stretch>
        </p:blipFill>
        <p:spPr>
          <a:xfrm>
            <a:off x="1886866" y="5228776"/>
            <a:ext cx="861441" cy="615315"/>
          </a:xfrm>
          <a:prstGeom prst="rect">
            <a:avLst/>
          </a:prstGeom>
        </p:spPr>
      </p:pic>
      <p:pic>
        <p:nvPicPr>
          <p:cNvPr id="11" name="Picture 10" descr="OCLC_TM_V_SM.jpg"/>
          <p:cNvPicPr>
            <a:picLocks noChangeAspect="1"/>
          </p:cNvPicPr>
          <p:nvPr/>
        </p:nvPicPr>
        <p:blipFill>
          <a:blip r:embed="rId12" cstate="print"/>
          <a:stretch>
            <a:fillRect/>
          </a:stretch>
        </p:blipFill>
        <p:spPr>
          <a:xfrm>
            <a:off x="7017096" y="2816163"/>
            <a:ext cx="864108" cy="744093"/>
          </a:xfrm>
          <a:prstGeom prst="rect">
            <a:avLst/>
          </a:prstGeo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Methods Overview</a:t>
            </a:r>
            <a:endParaRPr lang="en-US" b="1" dirty="0">
              <a:effectLst>
                <a:outerShdw blurRad="38100" dist="38100" dir="2700000" algn="tl">
                  <a:srgbClr val="000000">
                    <a:alpha val="43137"/>
                  </a:srgbClr>
                </a:outerShdw>
              </a:effectLst>
            </a:endParaRPr>
          </a:p>
        </p:txBody>
      </p:sp>
      <p:graphicFrame>
        <p:nvGraphicFramePr>
          <p:cNvPr id="7" name="Content Placeholder 3"/>
          <p:cNvGraphicFramePr>
            <a:graphicFrameLocks noGrp="1"/>
          </p:cNvGraphicFramePr>
          <p:nvPr>
            <p:ph type="chart" sz="quarter" idx="13"/>
            <p:extLst>
              <p:ext uri="{D42A27DB-BD31-4B8C-83A1-F6EECF244321}">
                <p14:modId xmlns="" xmlns:p14="http://schemas.microsoft.com/office/powerpoint/2010/main" val="3451009608"/>
              </p:ext>
            </p:extLst>
          </p:nvPr>
        </p:nvGraphicFramePr>
        <p:xfrm>
          <a:off x="282270" y="914401"/>
          <a:ext cx="8534400" cy="5181598"/>
        </p:xfrm>
        <a:graphic>
          <a:graphicData uri="http://schemas.openxmlformats.org/drawingml/2006/table">
            <a:tbl>
              <a:tblPr firstRow="1" bandRow="1">
                <a:tableStyleId>{5C22544A-7EE6-4342-B048-85BDC9FD1C3A}</a:tableStyleId>
              </a:tblPr>
              <a:tblGrid>
                <a:gridCol w="2133600"/>
                <a:gridCol w="2133600"/>
                <a:gridCol w="2133600"/>
                <a:gridCol w="2133600"/>
              </a:tblGrid>
              <a:tr h="405798">
                <a:tc>
                  <a:txBody>
                    <a:bodyPr/>
                    <a:lstStyle/>
                    <a:p>
                      <a:endParaRPr lang="en-US" dirty="0"/>
                    </a:p>
                  </a:txBody>
                  <a:tcPr marL="104934" marR="104934"/>
                </a:tc>
                <a:tc>
                  <a:txBody>
                    <a:bodyPr/>
                    <a:lstStyle/>
                    <a:p>
                      <a:pPr algn="ctr"/>
                      <a:r>
                        <a:rPr lang="en-US" dirty="0" smtClean="0"/>
                        <a:t>ICPSR</a:t>
                      </a:r>
                      <a:endParaRPr lang="en-US" dirty="0"/>
                    </a:p>
                  </a:txBody>
                  <a:tcPr marL="104934" marR="104934"/>
                </a:tc>
                <a:tc>
                  <a:txBody>
                    <a:bodyPr/>
                    <a:lstStyle/>
                    <a:p>
                      <a:pPr algn="ctr"/>
                      <a:r>
                        <a:rPr lang="en-US" dirty="0" smtClean="0"/>
                        <a:t>Open Context</a:t>
                      </a:r>
                      <a:endParaRPr lang="en-US" dirty="0"/>
                    </a:p>
                  </a:txBody>
                  <a:tcPr marL="104934" marR="104934"/>
                </a:tc>
                <a:tc>
                  <a:txBody>
                    <a:bodyPr/>
                    <a:lstStyle/>
                    <a:p>
                      <a:pPr algn="ctr"/>
                      <a:r>
                        <a:rPr lang="en-US" dirty="0" smtClean="0"/>
                        <a:t>UMMZ</a:t>
                      </a:r>
                      <a:endParaRPr lang="en-US" dirty="0"/>
                    </a:p>
                  </a:txBody>
                  <a:tcPr marL="104934" marR="104934"/>
                </a:tc>
              </a:tr>
              <a:tr h="405798">
                <a:tc gridSpan="4">
                  <a:txBody>
                    <a:bodyPr/>
                    <a:lstStyle/>
                    <a:p>
                      <a:pPr algn="ctr"/>
                      <a:r>
                        <a:rPr lang="en-US" b="1" dirty="0" smtClean="0"/>
                        <a:t>Phase 1: Project Start up</a:t>
                      </a:r>
                      <a:endParaRPr lang="en-US" b="1" dirty="0"/>
                    </a:p>
                  </a:txBody>
                  <a:tcPr marL="104934" marR="104934"/>
                </a:tc>
                <a:tc hMerge="1">
                  <a:txBody>
                    <a:bodyPr/>
                    <a:lstStyle/>
                    <a:p>
                      <a:pPr marL="285750" indent="-285750" algn="ctr">
                        <a:buFont typeface="Wingdings" pitchFamily="2" charset="2"/>
                        <a:buChar char="ü"/>
                      </a:pPr>
                      <a:endParaRPr lang="en-US" dirty="0"/>
                    </a:p>
                  </a:txBody>
                  <a:tcPr marL="104934" marR="104934"/>
                </a:tc>
                <a:tc hMerge="1">
                  <a:txBody>
                    <a:bodyPr/>
                    <a:lstStyle/>
                    <a:p>
                      <a:pPr marL="285750" indent="-285750" algn="ctr">
                        <a:buFont typeface="Wingdings" pitchFamily="2" charset="2"/>
                        <a:buChar char="ü"/>
                      </a:pPr>
                      <a:endParaRPr lang="en-US" dirty="0"/>
                    </a:p>
                  </a:txBody>
                  <a:tcPr marL="104934" marR="104934"/>
                </a:tc>
                <a:tc hMerge="1">
                  <a:txBody>
                    <a:bodyPr/>
                    <a:lstStyle/>
                    <a:p>
                      <a:pPr marL="285750" indent="-285750" algn="ctr">
                        <a:buFont typeface="Wingdings" pitchFamily="2" charset="2"/>
                        <a:buChar char="ü"/>
                      </a:pPr>
                      <a:endParaRPr lang="en-US" dirty="0"/>
                    </a:p>
                  </a:txBody>
                  <a:tcPr marL="104934" marR="104934"/>
                </a:tc>
              </a:tr>
              <a:tr h="710147">
                <a:tc>
                  <a:txBody>
                    <a:bodyPr/>
                    <a:lstStyle/>
                    <a:p>
                      <a:r>
                        <a:rPr lang="en-US" dirty="0" smtClean="0"/>
                        <a:t>Interviews</a:t>
                      </a:r>
                      <a:r>
                        <a:rPr lang="en-US" baseline="0" dirty="0" smtClean="0"/>
                        <a:t> </a:t>
                      </a:r>
                    </a:p>
                    <a:p>
                      <a:r>
                        <a:rPr lang="en-US" baseline="0" dirty="0" smtClean="0"/>
                        <a:t>Staff</a:t>
                      </a:r>
                      <a:endParaRPr lang="en-US" dirty="0"/>
                    </a:p>
                  </a:txBody>
                  <a:tcPr marL="104934" marR="104934"/>
                </a:tc>
                <a:tc>
                  <a:txBody>
                    <a:bodyPr/>
                    <a:lstStyle/>
                    <a:p>
                      <a:pPr algn="ctr"/>
                      <a:r>
                        <a:rPr lang="en-US" dirty="0" smtClean="0"/>
                        <a:t>10 </a:t>
                      </a:r>
                    </a:p>
                    <a:p>
                      <a:pPr marL="285750" indent="-285750" algn="ctr">
                        <a:buFont typeface="Wingdings" pitchFamily="2" charset="2"/>
                        <a:buChar char="ü"/>
                      </a:pPr>
                      <a:r>
                        <a:rPr lang="en-US" dirty="0" smtClean="0"/>
                        <a:t>Winter 2011</a:t>
                      </a:r>
                      <a:endParaRPr lang="en-US" dirty="0"/>
                    </a:p>
                  </a:txBody>
                  <a:tcPr marL="104934" marR="104934"/>
                </a:tc>
                <a:tc>
                  <a:txBody>
                    <a:bodyPr/>
                    <a:lstStyle/>
                    <a:p>
                      <a:pPr algn="ctr"/>
                      <a:r>
                        <a:rPr lang="en-US" dirty="0" smtClean="0"/>
                        <a:t>4</a:t>
                      </a:r>
                    </a:p>
                    <a:p>
                      <a:pPr marL="285750" indent="-285750" algn="ctr">
                        <a:buFont typeface="Wingdings" pitchFamily="2" charset="2"/>
                        <a:buChar char="ü"/>
                      </a:pPr>
                      <a:r>
                        <a:rPr lang="en-US" dirty="0" smtClean="0"/>
                        <a:t>Winter 2011</a:t>
                      </a:r>
                      <a:endParaRPr lang="en-US" dirty="0"/>
                    </a:p>
                  </a:txBody>
                  <a:tcPr marL="104934" marR="104934"/>
                </a:tc>
                <a:tc>
                  <a:txBody>
                    <a:bodyPr/>
                    <a:lstStyle/>
                    <a:p>
                      <a:pPr algn="ctr"/>
                      <a:r>
                        <a:rPr lang="en-US" dirty="0" smtClean="0"/>
                        <a:t>10</a:t>
                      </a:r>
                    </a:p>
                    <a:p>
                      <a:pPr marL="285750" indent="-285750" algn="ctr">
                        <a:buFont typeface="Wingdings" pitchFamily="2" charset="2"/>
                        <a:buChar char="ü"/>
                      </a:pPr>
                      <a:r>
                        <a:rPr lang="en-US" dirty="0" smtClean="0"/>
                        <a:t>Spring 2011</a:t>
                      </a:r>
                      <a:endParaRPr lang="en-US" dirty="0"/>
                    </a:p>
                  </a:txBody>
                  <a:tcPr marL="104934" marR="104934"/>
                </a:tc>
              </a:tr>
              <a:tr h="405798">
                <a:tc gridSpan="4">
                  <a:txBody>
                    <a:bodyPr/>
                    <a:lstStyle/>
                    <a:p>
                      <a:pPr algn="ctr"/>
                      <a:r>
                        <a:rPr lang="en-US" b="1" dirty="0" smtClean="0"/>
                        <a:t>Phase 2: Collecting and analyzing user</a:t>
                      </a:r>
                      <a:r>
                        <a:rPr lang="en-US" b="1" baseline="0" dirty="0" smtClean="0"/>
                        <a:t> data</a:t>
                      </a:r>
                      <a:endParaRPr lang="en-US" b="1" dirty="0"/>
                    </a:p>
                  </a:txBody>
                  <a:tcPr marL="104934" marR="104934"/>
                </a:tc>
                <a:tc hMerge="1">
                  <a:txBody>
                    <a:bodyPr/>
                    <a:lstStyle/>
                    <a:p>
                      <a:pPr marL="285750" indent="-285750" algn="ctr">
                        <a:buFont typeface="Wingdings" pitchFamily="2" charset="2"/>
                        <a:buChar char="ü"/>
                      </a:pPr>
                      <a:endParaRPr lang="en-US" dirty="0">
                        <a:solidFill>
                          <a:schemeClr val="tx1"/>
                        </a:solidFill>
                      </a:endParaRPr>
                    </a:p>
                  </a:txBody>
                  <a:tcPr marL="104934" marR="104934"/>
                </a:tc>
                <a:tc hMerge="1">
                  <a:txBody>
                    <a:bodyPr/>
                    <a:lstStyle/>
                    <a:p>
                      <a:pPr marL="285750" indent="-285750" algn="ctr">
                        <a:buFont typeface="Wingdings" pitchFamily="2" charset="2"/>
                        <a:buChar char="ü"/>
                      </a:pPr>
                      <a:endParaRPr lang="en-US" dirty="0">
                        <a:solidFill>
                          <a:schemeClr val="tx1"/>
                        </a:solidFill>
                      </a:endParaRPr>
                    </a:p>
                  </a:txBody>
                  <a:tcPr marL="104934" marR="104934"/>
                </a:tc>
                <a:tc hMerge="1">
                  <a:txBody>
                    <a:bodyPr/>
                    <a:lstStyle/>
                    <a:p>
                      <a:pPr algn="ctr"/>
                      <a:endParaRPr lang="en-US" dirty="0"/>
                    </a:p>
                  </a:txBody>
                  <a:tcPr marL="104934" marR="104934"/>
                </a:tc>
              </a:tr>
              <a:tr h="710147">
                <a:tc>
                  <a:txBody>
                    <a:bodyPr/>
                    <a:lstStyle/>
                    <a:p>
                      <a:r>
                        <a:rPr lang="en-US" dirty="0" smtClean="0"/>
                        <a:t>Interviews </a:t>
                      </a:r>
                    </a:p>
                    <a:p>
                      <a:r>
                        <a:rPr lang="en-US" dirty="0" smtClean="0"/>
                        <a:t>data</a:t>
                      </a:r>
                      <a:r>
                        <a:rPr lang="en-US" baseline="0" dirty="0" smtClean="0"/>
                        <a:t> consumers</a:t>
                      </a:r>
                      <a:endParaRPr lang="en-US" dirty="0"/>
                    </a:p>
                  </a:txBody>
                  <a:tcPr marL="104934" marR="104934"/>
                </a:tc>
                <a:tc>
                  <a:txBody>
                    <a:bodyPr/>
                    <a:lstStyle/>
                    <a:p>
                      <a:pPr algn="ctr"/>
                      <a:r>
                        <a:rPr lang="en-US" dirty="0" smtClean="0"/>
                        <a:t>44 </a:t>
                      </a:r>
                    </a:p>
                    <a:p>
                      <a:pPr marL="285750" indent="-285750" algn="ctr">
                        <a:buFont typeface="Wingdings" pitchFamily="2" charset="2"/>
                        <a:buChar char="ü"/>
                      </a:pPr>
                      <a:r>
                        <a:rPr lang="en-US" dirty="0" smtClean="0">
                          <a:solidFill>
                            <a:schemeClr val="tx1"/>
                          </a:solidFill>
                        </a:rPr>
                        <a:t>Winter 2012</a:t>
                      </a:r>
                      <a:endParaRPr lang="en-US" dirty="0">
                        <a:solidFill>
                          <a:schemeClr val="tx1"/>
                        </a:solidFill>
                      </a:endParaRPr>
                    </a:p>
                  </a:txBody>
                  <a:tcPr marL="104934" marR="104934"/>
                </a:tc>
                <a:tc>
                  <a:txBody>
                    <a:bodyPr/>
                    <a:lstStyle/>
                    <a:p>
                      <a:pPr algn="ctr"/>
                      <a:r>
                        <a:rPr lang="en-US" dirty="0" smtClean="0"/>
                        <a:t>22 </a:t>
                      </a:r>
                    </a:p>
                    <a:p>
                      <a:pPr marL="285750" indent="-285750" algn="ctr">
                        <a:buFont typeface="Wingdings" pitchFamily="2" charset="2"/>
                        <a:buChar char="ü"/>
                      </a:pPr>
                      <a:r>
                        <a:rPr lang="en-US" dirty="0" smtClean="0">
                          <a:solidFill>
                            <a:schemeClr val="tx1"/>
                          </a:solidFill>
                        </a:rPr>
                        <a:t>Winter 2012</a:t>
                      </a:r>
                      <a:endParaRPr lang="en-US" dirty="0">
                        <a:solidFill>
                          <a:schemeClr val="tx1"/>
                        </a:solidFill>
                      </a:endParaRPr>
                    </a:p>
                  </a:txBody>
                  <a:tcPr marL="104934" marR="104934"/>
                </a:tc>
                <a:tc>
                  <a:txBody>
                    <a:bodyPr/>
                    <a:lstStyle/>
                    <a:p>
                      <a:pPr algn="ctr"/>
                      <a:r>
                        <a:rPr lang="en-US" dirty="0" smtClean="0"/>
                        <a:t>27 </a:t>
                      </a:r>
                    </a:p>
                    <a:p>
                      <a:pPr algn="ctr">
                        <a:buFont typeface="Wingdings" pitchFamily="2" charset="2"/>
                        <a:buChar char="ü"/>
                      </a:pPr>
                      <a:r>
                        <a:rPr lang="en-US" dirty="0" smtClean="0"/>
                        <a:t>  Fall 2012</a:t>
                      </a:r>
                      <a:endParaRPr lang="en-US" dirty="0"/>
                    </a:p>
                  </a:txBody>
                  <a:tcPr marL="104934" marR="104934"/>
                </a:tc>
              </a:tr>
              <a:tr h="710147">
                <a:tc>
                  <a:txBody>
                    <a:bodyPr/>
                    <a:lstStyle/>
                    <a:p>
                      <a:r>
                        <a:rPr lang="en-US" dirty="0" smtClean="0"/>
                        <a:t>Survey </a:t>
                      </a:r>
                    </a:p>
                    <a:p>
                      <a:r>
                        <a:rPr lang="en-US" dirty="0" smtClean="0"/>
                        <a:t>data consumers</a:t>
                      </a:r>
                      <a:endParaRPr lang="en-US" dirty="0"/>
                    </a:p>
                  </a:txBody>
                  <a:tcPr marL="104934" marR="104934"/>
                </a:tc>
                <a:tc>
                  <a:txBody>
                    <a:bodyPr/>
                    <a:lstStyle/>
                    <a:p>
                      <a:pPr algn="ctr"/>
                      <a:r>
                        <a:rPr lang="en-US" dirty="0" smtClean="0"/>
                        <a:t>Over 1,600</a:t>
                      </a:r>
                      <a:r>
                        <a:rPr lang="en-US" baseline="0" dirty="0" smtClean="0"/>
                        <a:t> </a:t>
                      </a:r>
                    </a:p>
                    <a:p>
                      <a:pPr algn="ctr">
                        <a:buFont typeface="Wingdings" pitchFamily="2" charset="2"/>
                        <a:buChar char="ü"/>
                      </a:pPr>
                      <a:r>
                        <a:rPr lang="en-US" baseline="0" dirty="0" smtClean="0">
                          <a:solidFill>
                            <a:schemeClr val="tx1"/>
                          </a:solidFill>
                        </a:rPr>
                        <a:t> Summer 2012</a:t>
                      </a:r>
                      <a:endParaRPr lang="en-US" dirty="0">
                        <a:solidFill>
                          <a:schemeClr val="tx1"/>
                        </a:solidFill>
                      </a:endParaRPr>
                    </a:p>
                  </a:txBody>
                  <a:tcPr marL="104934" marR="104934"/>
                </a:tc>
                <a:tc>
                  <a:txBody>
                    <a:bodyPr/>
                    <a:lstStyle/>
                    <a:p>
                      <a:pPr algn="ctr"/>
                      <a:endParaRPr lang="en-US" dirty="0"/>
                    </a:p>
                  </a:txBody>
                  <a:tcPr marL="104934" marR="104934"/>
                </a:tc>
                <a:tc>
                  <a:txBody>
                    <a:bodyPr/>
                    <a:lstStyle/>
                    <a:p>
                      <a:pPr algn="ctr"/>
                      <a:endParaRPr lang="en-US" dirty="0"/>
                    </a:p>
                  </a:txBody>
                  <a:tcPr marL="104934" marR="104934"/>
                </a:tc>
              </a:tr>
              <a:tr h="710147">
                <a:tc>
                  <a:txBody>
                    <a:bodyPr/>
                    <a:lstStyle/>
                    <a:p>
                      <a:r>
                        <a:rPr lang="en-US" dirty="0" smtClean="0"/>
                        <a:t>Web analytics</a:t>
                      </a:r>
                    </a:p>
                    <a:p>
                      <a:r>
                        <a:rPr lang="en-US" dirty="0" smtClean="0"/>
                        <a:t>data</a:t>
                      </a:r>
                      <a:r>
                        <a:rPr lang="en-US" baseline="0" dirty="0" smtClean="0"/>
                        <a:t> consumers</a:t>
                      </a:r>
                      <a:endParaRPr lang="en-US" dirty="0"/>
                    </a:p>
                  </a:txBody>
                  <a:tcPr marL="104934" marR="104934"/>
                </a:tc>
                <a:tc>
                  <a:txBody>
                    <a:bodyPr/>
                    <a:lstStyle/>
                    <a:p>
                      <a:pPr algn="ctr"/>
                      <a:endParaRPr lang="en-US" dirty="0"/>
                    </a:p>
                  </a:txBody>
                  <a:tcPr marL="104934" marR="104934"/>
                </a:tc>
                <a:tc>
                  <a:txBody>
                    <a:bodyPr/>
                    <a:lstStyle/>
                    <a:p>
                      <a:pPr algn="ctr"/>
                      <a:r>
                        <a:rPr lang="en-US" dirty="0" smtClean="0"/>
                        <a:t>Server</a:t>
                      </a:r>
                      <a:r>
                        <a:rPr lang="en-US" baseline="0" dirty="0" smtClean="0"/>
                        <a:t> logs</a:t>
                      </a:r>
                      <a:endParaRPr lang="en-US" dirty="0" smtClean="0"/>
                    </a:p>
                    <a:p>
                      <a:pPr algn="ctr"/>
                      <a:r>
                        <a:rPr lang="en-US" dirty="0" smtClean="0"/>
                        <a:t>On</a:t>
                      </a:r>
                      <a:r>
                        <a:rPr lang="en-US" baseline="0" dirty="0" smtClean="0"/>
                        <a:t>going</a:t>
                      </a:r>
                      <a:endParaRPr lang="en-US" dirty="0"/>
                    </a:p>
                  </a:txBody>
                  <a:tcPr marL="104934" marR="104934"/>
                </a:tc>
                <a:tc>
                  <a:txBody>
                    <a:bodyPr/>
                    <a:lstStyle/>
                    <a:p>
                      <a:pPr algn="ctr"/>
                      <a:endParaRPr lang="en-US" dirty="0"/>
                    </a:p>
                  </a:txBody>
                  <a:tcPr marL="104934" marR="104934"/>
                </a:tc>
              </a:tr>
              <a:tr h="710147">
                <a:tc>
                  <a:txBody>
                    <a:bodyPr/>
                    <a:lstStyle/>
                    <a:p>
                      <a:r>
                        <a:rPr lang="en-US" dirty="0" smtClean="0"/>
                        <a:t>Observations </a:t>
                      </a:r>
                    </a:p>
                    <a:p>
                      <a:r>
                        <a:rPr lang="en-US" dirty="0" smtClean="0"/>
                        <a:t>data consumers</a:t>
                      </a:r>
                      <a:endParaRPr lang="en-US" dirty="0"/>
                    </a:p>
                  </a:txBody>
                  <a:tcPr marL="104934" marR="104934"/>
                </a:tc>
                <a:tc>
                  <a:txBody>
                    <a:bodyPr/>
                    <a:lstStyle/>
                    <a:p>
                      <a:pPr algn="ctr"/>
                      <a:endParaRPr lang="en-US" dirty="0"/>
                    </a:p>
                  </a:txBody>
                  <a:tcPr marL="104934" marR="104934"/>
                </a:tc>
                <a:tc>
                  <a:txBody>
                    <a:bodyPr/>
                    <a:lstStyle/>
                    <a:p>
                      <a:pPr algn="ctr"/>
                      <a:endParaRPr lang="en-US" dirty="0"/>
                    </a:p>
                  </a:txBody>
                  <a:tcPr marL="104934" marR="104934"/>
                </a:tc>
                <a:tc>
                  <a:txBody>
                    <a:bodyPr/>
                    <a:lstStyle/>
                    <a:p>
                      <a:pPr algn="ctr"/>
                      <a:r>
                        <a:rPr lang="en-US" dirty="0" smtClean="0"/>
                        <a:t>10</a:t>
                      </a:r>
                    </a:p>
                    <a:p>
                      <a:pPr algn="ctr"/>
                      <a:r>
                        <a:rPr lang="en-US" dirty="0" smtClean="0"/>
                        <a:t>Ongoing</a:t>
                      </a:r>
                    </a:p>
                  </a:txBody>
                  <a:tcPr marL="104934" marR="104934"/>
                </a:tc>
              </a:tr>
              <a:tr h="413469">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b="1" dirty="0" smtClean="0"/>
                        <a:t>Phase 3: Mapping significant properties as representation</a:t>
                      </a:r>
                      <a:r>
                        <a:rPr lang="en-US" b="1" baseline="0" dirty="0" smtClean="0"/>
                        <a:t> information</a:t>
                      </a:r>
                      <a:endParaRPr lang="en-US" b="1" dirty="0" smtClean="0"/>
                    </a:p>
                  </a:txBody>
                  <a:tcPr marL="104934" marR="104934"/>
                </a:tc>
                <a:tc hMerge="1">
                  <a:txBody>
                    <a:bodyPr/>
                    <a:lstStyle/>
                    <a:p>
                      <a:pPr algn="ctr"/>
                      <a:endParaRPr lang="en-US" dirty="0"/>
                    </a:p>
                  </a:txBody>
                  <a:tcPr marL="104934" marR="104934"/>
                </a:tc>
                <a:tc hMerge="1">
                  <a:txBody>
                    <a:bodyPr/>
                    <a:lstStyle/>
                    <a:p>
                      <a:pPr algn="ctr"/>
                      <a:endParaRPr lang="en-US" dirty="0"/>
                    </a:p>
                  </a:txBody>
                  <a:tcPr marL="104934" marR="104934"/>
                </a:tc>
                <a:tc hMerge="1">
                  <a:txBody>
                    <a:bodyPr/>
                    <a:lstStyle/>
                    <a:p>
                      <a:pPr algn="ctr"/>
                      <a:endParaRPr lang="en-US" dirty="0" smtClean="0"/>
                    </a:p>
                  </a:txBody>
                  <a:tcPr marL="104934" marR="104934"/>
                </a:tc>
              </a:tr>
            </a:tbl>
          </a:graphicData>
        </a:graphic>
      </p:graphicFrame>
    </p:spTree>
    <p:extLst>
      <p:ext uri="{BB962C8B-B14F-4D97-AF65-F5344CB8AC3E}">
        <p14:creationId xmlns="" xmlns:p14="http://schemas.microsoft.com/office/powerpoint/2010/main" val="284032381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 Reusers </a:t>
            </a:r>
            <a:endParaRPr lang="en-US" dirty="0"/>
          </a:p>
        </p:txBody>
      </p:sp>
      <p:sp>
        <p:nvSpPr>
          <p:cNvPr id="3" name="TextBox 2"/>
          <p:cNvSpPr txBox="1"/>
          <p:nvPr/>
        </p:nvSpPr>
        <p:spPr>
          <a:xfrm>
            <a:off x="4324016" y="2800223"/>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63%</a:t>
            </a:r>
            <a:endParaRPr lang="en-US" sz="4400" dirty="0">
              <a:effectLst>
                <a:outerShdw blurRad="38100" dist="38100" dir="2700000" algn="tl">
                  <a:srgbClr val="000000">
                    <a:alpha val="43137"/>
                  </a:srgbClr>
                </a:outerShdw>
              </a:effectLst>
            </a:endParaRPr>
          </a:p>
        </p:txBody>
      </p:sp>
      <p:sp>
        <p:nvSpPr>
          <p:cNvPr id="4" name="TextBox 3"/>
          <p:cNvSpPr txBox="1"/>
          <p:nvPr/>
        </p:nvSpPr>
        <p:spPr>
          <a:xfrm>
            <a:off x="3999650" y="1022868"/>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96%</a:t>
            </a:r>
            <a:endParaRPr lang="en-US" sz="2000" dirty="0">
              <a:effectLst>
                <a:outerShdw blurRad="38100" dist="38100" dir="2700000" algn="tl">
                  <a:srgbClr val="000000">
                    <a:alpha val="43137"/>
                  </a:srgbClr>
                </a:outerShdw>
              </a:effectLst>
            </a:endParaRPr>
          </a:p>
        </p:txBody>
      </p:sp>
      <p:sp>
        <p:nvSpPr>
          <p:cNvPr id="5" name="TextBox 4"/>
          <p:cNvSpPr txBox="1"/>
          <p:nvPr/>
        </p:nvSpPr>
        <p:spPr>
          <a:xfrm>
            <a:off x="152400" y="1792309"/>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93%</a:t>
            </a:r>
            <a:endParaRPr lang="en-US" sz="2400" dirty="0">
              <a:effectLst>
                <a:outerShdw blurRad="38100" dist="38100" dir="2700000" algn="tl">
                  <a:srgbClr val="000000">
                    <a:alpha val="43137"/>
                  </a:srgbClr>
                </a:outerShdw>
              </a:effectLst>
            </a:endParaRPr>
          </a:p>
        </p:txBody>
      </p:sp>
      <p:sp>
        <p:nvSpPr>
          <p:cNvPr id="6" name="TextBox 5"/>
          <p:cNvSpPr txBox="1"/>
          <p:nvPr/>
        </p:nvSpPr>
        <p:spPr>
          <a:xfrm>
            <a:off x="5638800" y="4568890"/>
            <a:ext cx="2444900" cy="830997"/>
          </a:xfrm>
          <a:prstGeom prst="rect">
            <a:avLst/>
          </a:prstGeom>
          <a:noFill/>
        </p:spPr>
        <p:txBody>
          <a:bodyPr wrap="none" rtlCol="0">
            <a:spAutoFit/>
          </a:bodyPr>
          <a:lstStyle/>
          <a:p>
            <a:r>
              <a:rPr lang="en-US" sz="2400" dirty="0" smtClean="0"/>
              <a:t>reuse data </a:t>
            </a:r>
            <a:br>
              <a:rPr lang="en-US" sz="2400" dirty="0" smtClean="0"/>
            </a:br>
            <a:r>
              <a:rPr lang="en-US" sz="2400" dirty="0" smtClean="0"/>
              <a:t>from colleagues </a:t>
            </a:r>
            <a:endParaRPr lang="en-US" sz="2400" dirty="0"/>
          </a:p>
        </p:txBody>
      </p:sp>
      <p:sp>
        <p:nvSpPr>
          <p:cNvPr id="7" name="TextBox 6"/>
          <p:cNvSpPr txBox="1"/>
          <p:nvPr/>
        </p:nvSpPr>
        <p:spPr>
          <a:xfrm>
            <a:off x="437816" y="5307553"/>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26%</a:t>
            </a:r>
            <a:endParaRPr lang="en-US" sz="4400" dirty="0">
              <a:effectLst>
                <a:outerShdw blurRad="38100" dist="38100" dir="2700000" algn="tl">
                  <a:srgbClr val="000000">
                    <a:alpha val="43137"/>
                  </a:srgbClr>
                </a:outerShdw>
              </a:effectLst>
            </a:endParaRPr>
          </a:p>
        </p:txBody>
      </p:sp>
      <p:sp>
        <p:nvSpPr>
          <p:cNvPr id="8" name="TextBox 7"/>
          <p:cNvSpPr txBox="1"/>
          <p:nvPr/>
        </p:nvSpPr>
        <p:spPr>
          <a:xfrm>
            <a:off x="5169827" y="961312"/>
            <a:ext cx="3661580" cy="830997"/>
          </a:xfrm>
          <a:prstGeom prst="rect">
            <a:avLst/>
          </a:prstGeom>
          <a:noFill/>
        </p:spPr>
        <p:txBody>
          <a:bodyPr wrap="none" rtlCol="0">
            <a:spAutoFit/>
          </a:bodyPr>
          <a:lstStyle/>
          <a:p>
            <a:r>
              <a:rPr lang="en-US" sz="2400" dirty="0" smtClean="0"/>
              <a:t>reuse data from </a:t>
            </a:r>
            <a:br>
              <a:rPr lang="en-US" sz="2400" dirty="0" smtClean="0"/>
            </a:br>
            <a:r>
              <a:rPr lang="en-US" sz="2400" dirty="0" smtClean="0"/>
              <a:t>repositories and websites</a:t>
            </a:r>
            <a:endParaRPr lang="en-US" sz="2400" dirty="0"/>
          </a:p>
        </p:txBody>
      </p:sp>
      <p:sp>
        <p:nvSpPr>
          <p:cNvPr id="9" name="TextBox 8"/>
          <p:cNvSpPr txBox="1"/>
          <p:nvPr/>
        </p:nvSpPr>
        <p:spPr>
          <a:xfrm>
            <a:off x="1394401" y="1792309"/>
            <a:ext cx="3352200" cy="830997"/>
          </a:xfrm>
          <a:prstGeom prst="rect">
            <a:avLst/>
          </a:prstGeom>
          <a:noFill/>
        </p:spPr>
        <p:txBody>
          <a:bodyPr wrap="none" rtlCol="0">
            <a:spAutoFit/>
          </a:bodyPr>
          <a:lstStyle/>
          <a:p>
            <a:r>
              <a:rPr lang="en-US" sz="2400" dirty="0" smtClean="0"/>
              <a:t>reuse data from </a:t>
            </a:r>
            <a:br>
              <a:rPr lang="en-US" sz="2400" dirty="0" smtClean="0"/>
            </a:br>
            <a:r>
              <a:rPr lang="en-US" sz="2400" dirty="0" smtClean="0"/>
              <a:t>museums and archives</a:t>
            </a:r>
            <a:endParaRPr lang="en-US" sz="2400" dirty="0"/>
          </a:p>
        </p:txBody>
      </p:sp>
      <p:sp>
        <p:nvSpPr>
          <p:cNvPr id="10" name="TextBox 9"/>
          <p:cNvSpPr txBox="1"/>
          <p:nvPr/>
        </p:nvSpPr>
        <p:spPr>
          <a:xfrm>
            <a:off x="614412" y="3707115"/>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37%</a:t>
            </a:r>
            <a:endParaRPr lang="en-US" sz="4400" dirty="0">
              <a:effectLst>
                <a:outerShdw blurRad="38100" dist="38100" dir="2700000" algn="tl">
                  <a:srgbClr val="000000">
                    <a:alpha val="43137"/>
                  </a:srgbClr>
                </a:outerShdw>
              </a:effectLst>
            </a:endParaRPr>
          </a:p>
        </p:txBody>
      </p:sp>
      <p:sp>
        <p:nvSpPr>
          <p:cNvPr id="11" name="TextBox 10"/>
          <p:cNvSpPr txBox="1"/>
          <p:nvPr/>
        </p:nvSpPr>
        <p:spPr>
          <a:xfrm>
            <a:off x="5638800" y="2968451"/>
            <a:ext cx="2408032" cy="461665"/>
          </a:xfrm>
          <a:prstGeom prst="rect">
            <a:avLst/>
          </a:prstGeom>
          <a:noFill/>
        </p:spPr>
        <p:txBody>
          <a:bodyPr wrap="none" rtlCol="0">
            <a:spAutoFit/>
          </a:bodyPr>
          <a:lstStyle/>
          <a:p>
            <a:r>
              <a:rPr lang="en-US" sz="2400" dirty="0" smtClean="0"/>
              <a:t>are systematists</a:t>
            </a:r>
            <a:endParaRPr lang="en-US" sz="2400" dirty="0"/>
          </a:p>
        </p:txBody>
      </p:sp>
      <p:sp>
        <p:nvSpPr>
          <p:cNvPr id="12" name="TextBox 11"/>
          <p:cNvSpPr txBox="1"/>
          <p:nvPr/>
        </p:nvSpPr>
        <p:spPr>
          <a:xfrm>
            <a:off x="1981200" y="3846663"/>
            <a:ext cx="3403496" cy="461665"/>
          </a:xfrm>
          <a:prstGeom prst="rect">
            <a:avLst/>
          </a:prstGeom>
          <a:noFill/>
        </p:spPr>
        <p:txBody>
          <a:bodyPr wrap="none" rtlCol="0">
            <a:spAutoFit/>
          </a:bodyPr>
          <a:lstStyle/>
          <a:p>
            <a:r>
              <a:rPr lang="en-US" sz="2400" dirty="0" smtClean="0"/>
              <a:t>study ecological trends </a:t>
            </a:r>
            <a:endParaRPr lang="en-US" sz="2400" dirty="0"/>
          </a:p>
        </p:txBody>
      </p:sp>
      <p:sp>
        <p:nvSpPr>
          <p:cNvPr id="13" name="TextBox 12"/>
          <p:cNvSpPr txBox="1"/>
          <p:nvPr/>
        </p:nvSpPr>
        <p:spPr>
          <a:xfrm>
            <a:off x="1752600" y="5276775"/>
            <a:ext cx="2425664" cy="830997"/>
          </a:xfrm>
          <a:prstGeom prst="rect">
            <a:avLst/>
          </a:prstGeom>
          <a:noFill/>
        </p:spPr>
        <p:txBody>
          <a:bodyPr wrap="none" rtlCol="0">
            <a:spAutoFit/>
          </a:bodyPr>
          <a:lstStyle/>
          <a:p>
            <a:r>
              <a:rPr lang="en-US" sz="2400" dirty="0" smtClean="0"/>
              <a:t>reuse data from </a:t>
            </a:r>
            <a:br>
              <a:rPr lang="en-US" sz="2400" dirty="0" smtClean="0"/>
            </a:br>
            <a:r>
              <a:rPr lang="en-US" sz="2400" dirty="0" smtClean="0"/>
              <a:t>journal articles </a:t>
            </a:r>
            <a:endParaRPr lang="en-US" sz="2400" dirty="0"/>
          </a:p>
        </p:txBody>
      </p:sp>
      <p:sp>
        <p:nvSpPr>
          <p:cNvPr id="14" name="TextBox 13"/>
          <p:cNvSpPr txBox="1"/>
          <p:nvPr/>
        </p:nvSpPr>
        <p:spPr>
          <a:xfrm>
            <a:off x="4324016" y="4599668"/>
            <a:ext cx="1314784" cy="769441"/>
          </a:xfrm>
          <a:prstGeom prst="rect">
            <a:avLst/>
          </a:prstGeom>
          <a:noFill/>
        </p:spPr>
        <p:txBody>
          <a:bodyPr wrap="none" rtlCol="0">
            <a:spAutoFit/>
          </a:bodyPr>
          <a:lstStyle/>
          <a:p>
            <a:r>
              <a:rPr lang="en-US" sz="4400" dirty="0" smtClean="0">
                <a:effectLst>
                  <a:outerShdw blurRad="38100" dist="38100" dir="2700000" algn="tl">
                    <a:srgbClr val="000000">
                      <a:alpha val="43137"/>
                    </a:srgbClr>
                  </a:outerShdw>
                </a:effectLst>
              </a:rPr>
              <a:t>26%</a:t>
            </a:r>
            <a:endParaRPr lang="en-US" sz="4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Trusting the Data </a:t>
            </a:r>
            <a:endParaRPr lang="en-US" dirty="0"/>
          </a:p>
        </p:txBody>
      </p:sp>
      <p:sp>
        <p:nvSpPr>
          <p:cNvPr id="3" name="Text Placeholder 2"/>
          <p:cNvSpPr>
            <a:spLocks noGrp="1"/>
          </p:cNvSpPr>
          <p:nvPr>
            <p:ph type="body" idx="1"/>
          </p:nvPr>
        </p:nvSpPr>
        <p:spPr/>
        <p:txBody>
          <a:bodyPr/>
          <a:lstStyle/>
          <a:p>
            <a:r>
              <a:rPr lang="en-US" dirty="0" smtClean="0"/>
              <a:t>Preliminary Findings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Trusting the Data </a:t>
            </a:r>
            <a:endParaRPr lang="en-US" dirty="0"/>
          </a:p>
        </p:txBody>
      </p:sp>
      <p:sp>
        <p:nvSpPr>
          <p:cNvPr id="3" name="TextBox 2"/>
          <p:cNvSpPr txBox="1"/>
          <p:nvPr/>
        </p:nvSpPr>
        <p:spPr>
          <a:xfrm>
            <a:off x="152400" y="990600"/>
            <a:ext cx="8839200" cy="2677656"/>
          </a:xfrm>
          <a:prstGeom prst="rect">
            <a:avLst/>
          </a:prstGeom>
          <a:noFill/>
        </p:spPr>
        <p:txBody>
          <a:bodyPr wrap="square" rtlCol="0">
            <a:spAutoFit/>
          </a:bodyPr>
          <a:lstStyle/>
          <a:p>
            <a:r>
              <a:rPr lang="en-US" sz="2400" dirty="0" smtClean="0"/>
              <a:t>I can sort of qualitatively assess what the </a:t>
            </a:r>
            <a:r>
              <a:rPr lang="en-US" sz="2400" b="1" dirty="0" smtClean="0">
                <a:solidFill>
                  <a:srgbClr val="FF0000"/>
                </a:solidFill>
              </a:rPr>
              <a:t>quality of taxonomic</a:t>
            </a:r>
          </a:p>
          <a:p>
            <a:r>
              <a:rPr lang="en-US" sz="2400" b="1" dirty="0" smtClean="0">
                <a:solidFill>
                  <a:srgbClr val="FF0000"/>
                </a:solidFill>
              </a:rPr>
              <a:t>data</a:t>
            </a:r>
            <a:r>
              <a:rPr lang="en-US" sz="2400" dirty="0" smtClean="0"/>
              <a:t> might be just by it being, having some mention of the </a:t>
            </a:r>
          </a:p>
          <a:p>
            <a:r>
              <a:rPr lang="en-US" sz="2400" b="1" dirty="0" smtClean="0">
                <a:solidFill>
                  <a:srgbClr val="FF0000"/>
                </a:solidFill>
              </a:rPr>
              <a:t>museum record</a:t>
            </a:r>
            <a:r>
              <a:rPr lang="en-US" sz="2400" dirty="0" smtClean="0"/>
              <a:t>. I know [a] …</a:t>
            </a:r>
            <a:r>
              <a:rPr lang="en-US" sz="2400" b="1" dirty="0" smtClean="0">
                <a:solidFill>
                  <a:srgbClr val="FF0000"/>
                </a:solidFill>
              </a:rPr>
              <a:t>museum worker</a:t>
            </a:r>
            <a:r>
              <a:rPr lang="en-US" sz="2400" dirty="0" smtClean="0"/>
              <a:t> who is often... I don't know about an expert in say, my group, but at least </a:t>
            </a:r>
            <a:r>
              <a:rPr lang="en-US" sz="2400" b="1" dirty="0" smtClean="0">
                <a:solidFill>
                  <a:srgbClr val="FF0000"/>
                </a:solidFill>
              </a:rPr>
              <a:t>has access to the relevant literature to make good</a:t>
            </a:r>
            <a:r>
              <a:rPr lang="en-US" sz="2400" dirty="0" smtClean="0">
                <a:solidFill>
                  <a:srgbClr val="FF0000"/>
                </a:solidFill>
              </a:rPr>
              <a:t> </a:t>
            </a:r>
            <a:r>
              <a:rPr lang="en-US" sz="2400" b="1" dirty="0" smtClean="0">
                <a:solidFill>
                  <a:srgbClr val="FF0000"/>
                </a:solidFill>
              </a:rPr>
              <a:t>taxonomic decisions</a:t>
            </a:r>
            <a:r>
              <a:rPr lang="en-US" sz="2400" dirty="0" smtClean="0"/>
              <a:t> about those fishes from which they took the tissue. </a:t>
            </a:r>
            <a:r>
              <a:rPr lang="en-US" dirty="0" smtClean="0"/>
              <a:t>(CAU02)</a:t>
            </a:r>
            <a:endParaRPr lang="en-US" sz="2400" dirty="0" smtClean="0"/>
          </a:p>
        </p:txBody>
      </p:sp>
      <p:sp>
        <p:nvSpPr>
          <p:cNvPr id="4" name="TextBox 3"/>
          <p:cNvSpPr txBox="1"/>
          <p:nvPr/>
        </p:nvSpPr>
        <p:spPr>
          <a:xfrm>
            <a:off x="152400" y="4114800"/>
            <a:ext cx="8839200" cy="1938992"/>
          </a:xfrm>
          <a:prstGeom prst="rect">
            <a:avLst/>
          </a:prstGeom>
          <a:noFill/>
        </p:spPr>
        <p:txBody>
          <a:bodyPr wrap="square" rtlCol="0">
            <a:spAutoFit/>
          </a:bodyPr>
          <a:lstStyle/>
          <a:p>
            <a:pPr algn="r"/>
            <a:r>
              <a:rPr lang="en-US" sz="2400" dirty="0" smtClean="0"/>
              <a:t>Or I see that </a:t>
            </a:r>
            <a:r>
              <a:rPr lang="en-US" sz="2400" b="1" dirty="0" smtClean="0">
                <a:solidFill>
                  <a:srgbClr val="FF0000"/>
                </a:solidFill>
              </a:rPr>
              <a:t>the sequence has already been published</a:t>
            </a:r>
            <a:r>
              <a:rPr lang="en-US" sz="2400" dirty="0" smtClean="0"/>
              <a:t> and I can look at the </a:t>
            </a:r>
            <a:r>
              <a:rPr lang="en-US" sz="2400" b="1" dirty="0" smtClean="0">
                <a:solidFill>
                  <a:srgbClr val="FF0000"/>
                </a:solidFill>
              </a:rPr>
              <a:t>authors</a:t>
            </a:r>
            <a:r>
              <a:rPr lang="en-US" sz="2400" dirty="0" smtClean="0"/>
              <a:t>, and I know that, say, so and so has </a:t>
            </a:r>
            <a:r>
              <a:rPr lang="en-US" sz="2400" b="1" dirty="0" smtClean="0">
                <a:solidFill>
                  <a:srgbClr val="FF0000"/>
                </a:solidFill>
              </a:rPr>
              <a:t>published on this group before</a:t>
            </a:r>
            <a:r>
              <a:rPr lang="en-US" sz="2400" dirty="0" smtClean="0"/>
              <a:t>, has some experience with the fish systematics, and I can trust the taxonomic data, in other words. </a:t>
            </a:r>
            <a:r>
              <a:rPr lang="en-US" dirty="0" smtClean="0"/>
              <a:t>(CAU02)</a:t>
            </a:r>
            <a:r>
              <a:rPr lang="en-US" sz="2400" dirty="0" smtClean="0"/>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Trusting the Data </a:t>
            </a:r>
            <a:endParaRPr lang="en-US" dirty="0"/>
          </a:p>
        </p:txBody>
      </p:sp>
      <p:sp>
        <p:nvSpPr>
          <p:cNvPr id="3" name="TextBox 2"/>
          <p:cNvSpPr txBox="1"/>
          <p:nvPr/>
        </p:nvSpPr>
        <p:spPr>
          <a:xfrm>
            <a:off x="152400" y="1143000"/>
            <a:ext cx="8763000" cy="2308324"/>
          </a:xfrm>
          <a:prstGeom prst="rect">
            <a:avLst/>
          </a:prstGeom>
          <a:noFill/>
        </p:spPr>
        <p:txBody>
          <a:bodyPr wrap="square" rtlCol="0">
            <a:spAutoFit/>
          </a:bodyPr>
          <a:lstStyle/>
          <a:p>
            <a:r>
              <a:rPr lang="en-US" sz="2400" dirty="0" smtClean="0"/>
              <a:t>…let's say, in the paper or any of the </a:t>
            </a:r>
            <a:r>
              <a:rPr lang="en-US" sz="2400" b="1" dirty="0" smtClean="0">
                <a:solidFill>
                  <a:srgbClr val="FF0000"/>
                </a:solidFill>
              </a:rPr>
              <a:t>papers that use that sequence</a:t>
            </a:r>
            <a:r>
              <a:rPr lang="en-US" sz="2400" dirty="0" smtClean="0"/>
              <a:t>… Did the relationships break out… Was there </a:t>
            </a:r>
            <a:r>
              <a:rPr lang="en-US" sz="2400" b="1" dirty="0" smtClean="0">
                <a:solidFill>
                  <a:srgbClr val="FF0000"/>
                </a:solidFill>
              </a:rPr>
              <a:t>good support for the relationships</a:t>
            </a:r>
            <a:r>
              <a:rPr lang="en-US" sz="2400" dirty="0" smtClean="0"/>
              <a:t> that were described in that paper based on those sequences? And </a:t>
            </a:r>
            <a:r>
              <a:rPr lang="en-US" sz="2400" b="1" dirty="0" smtClean="0">
                <a:solidFill>
                  <a:srgbClr val="FF0000"/>
                </a:solidFill>
              </a:rPr>
              <a:t>if the results are kind of wacky then maybe I'm not going to trust that sequence</a:t>
            </a:r>
            <a:r>
              <a:rPr lang="en-US" sz="2400" dirty="0" smtClean="0"/>
              <a:t> when I download it. </a:t>
            </a:r>
            <a:r>
              <a:rPr lang="en-US" dirty="0" smtClean="0"/>
              <a:t>(CAU02)</a:t>
            </a:r>
            <a:endParaRPr lang="en-US" sz="2400" dirty="0"/>
          </a:p>
        </p:txBody>
      </p:sp>
      <p:sp>
        <p:nvSpPr>
          <p:cNvPr id="4" name="TextBox 3"/>
          <p:cNvSpPr txBox="1"/>
          <p:nvPr/>
        </p:nvSpPr>
        <p:spPr>
          <a:xfrm>
            <a:off x="152401" y="3810000"/>
            <a:ext cx="8763000" cy="2308324"/>
          </a:xfrm>
          <a:prstGeom prst="rect">
            <a:avLst/>
          </a:prstGeom>
          <a:noFill/>
        </p:spPr>
        <p:txBody>
          <a:bodyPr wrap="square" rtlCol="0">
            <a:spAutoFit/>
          </a:bodyPr>
          <a:lstStyle/>
          <a:p>
            <a:pPr algn="r"/>
            <a:r>
              <a:rPr lang="en-US" sz="2400" dirty="0" smtClean="0"/>
              <a:t>…</a:t>
            </a:r>
            <a:r>
              <a:rPr lang="en-US" sz="2400" b="1" dirty="0" smtClean="0">
                <a:solidFill>
                  <a:srgbClr val="FF0000"/>
                </a:solidFill>
              </a:rPr>
              <a:t>reading through his notebooks, it became very clear</a:t>
            </a:r>
            <a:r>
              <a:rPr lang="en-US" sz="2400" dirty="0" smtClean="0"/>
              <a:t>,</a:t>
            </a:r>
            <a:r>
              <a:rPr lang="en-US" sz="2400" dirty="0" smtClean="0">
                <a:solidFill>
                  <a:srgbClr val="FF0000"/>
                </a:solidFill>
              </a:rPr>
              <a:t> </a:t>
            </a:r>
            <a:r>
              <a:rPr lang="en-US" sz="2400" dirty="0" smtClean="0"/>
              <a:t>essentially, in the diary aspect of them, that </a:t>
            </a:r>
            <a:r>
              <a:rPr lang="en-US" sz="2400" b="1" dirty="0" smtClean="0">
                <a:solidFill>
                  <a:srgbClr val="FF0000"/>
                </a:solidFill>
              </a:rPr>
              <a:t>he knew what he was doing</a:t>
            </a:r>
            <a:r>
              <a:rPr lang="en-US" sz="2400" dirty="0" smtClean="0"/>
              <a:t>…some of them, through reading through them, I essentially did not fully trust the data they were collecting because they weren't... I could tell they weren't doing it quite systematically enough… </a:t>
            </a:r>
            <a:r>
              <a:rPr lang="en-US" dirty="0" smtClean="0"/>
              <a:t>(CAU11)</a:t>
            </a:r>
            <a:endParaRPr lang="en-US" sz="2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CLC Redesign 2011-01">
  <a:themeElements>
    <a:clrScheme name="OCLC">
      <a:dk1>
        <a:sysClr val="windowText" lastClr="000000"/>
      </a:dk1>
      <a:lt1>
        <a:srgbClr val="FFFFFF"/>
      </a:lt1>
      <a:dk2>
        <a:srgbClr val="455560"/>
      </a:dk2>
      <a:lt2>
        <a:srgbClr val="FFFFFF"/>
      </a:lt2>
      <a:accent1>
        <a:srgbClr val="2178B5"/>
      </a:accent1>
      <a:accent2>
        <a:srgbClr val="C52127"/>
      </a:accent2>
      <a:accent3>
        <a:srgbClr val="409A3C"/>
      </a:accent3>
      <a:accent4>
        <a:srgbClr val="5F4894"/>
      </a:accent4>
      <a:accent5>
        <a:srgbClr val="A9316F"/>
      </a:accent5>
      <a:accent6>
        <a:srgbClr val="FF7600"/>
      </a:accent6>
      <a:hlink>
        <a:srgbClr val="034EA2"/>
      </a:hlink>
      <a:folHlink>
        <a:srgbClr val="A9316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EC13F594A2FC74EADD29D0AF2FC40B8" ma:contentTypeVersion="0" ma:contentTypeDescription="Create a new document." ma:contentTypeScope="" ma:versionID="f6b9a7984d90970c0d0e973507f2746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7939786-C169-4F7A-810B-4BE8BCB61B43}">
  <ds:schemaRefs>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F666D8B9-669F-4142-B8FC-2F14E25C84FA}">
  <ds:schemaRefs>
    <ds:schemaRef ds:uri="http://schemas.microsoft.com/sharepoint/v3/contenttype/forms"/>
  </ds:schemaRefs>
</ds:datastoreItem>
</file>

<file path=customXml/itemProps3.xml><?xml version="1.0" encoding="utf-8"?>
<ds:datastoreItem xmlns:ds="http://schemas.openxmlformats.org/officeDocument/2006/customXml" ds:itemID="{4AC843D3-24B5-44CD-B3F2-6FF1341FC0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12478</TotalTime>
  <Words>866</Words>
  <Application>Microsoft Office PowerPoint</Application>
  <PresentationFormat>On-screen Show (4:3)</PresentationFormat>
  <Paragraphs>110</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OCLC Redesign 2011-01</vt:lpstr>
      <vt:lpstr>A Preliminary View of Data Reuse in the Zoological Community</vt:lpstr>
      <vt:lpstr>Slide 2</vt:lpstr>
      <vt:lpstr>Research Motivations &amp; Questions</vt:lpstr>
      <vt:lpstr>The Research Team</vt:lpstr>
      <vt:lpstr>Methods Overview</vt:lpstr>
      <vt:lpstr>The Data Reusers </vt:lpstr>
      <vt:lpstr>Trusting the Data </vt:lpstr>
      <vt:lpstr>Trusting the Data </vt:lpstr>
      <vt:lpstr>Trusting the Data </vt:lpstr>
      <vt:lpstr>Trusting the Data </vt:lpstr>
      <vt:lpstr>Acknowledgements </vt:lpstr>
      <vt:lpstr>Questions?</vt:lpstr>
    </vt:vector>
  </TitlesOfParts>
  <Company>OCLC Research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Preliminary View of Data Reuse in the Zoological Community</dc:title>
  <dc:subject>Data reuse in the zoological community</dc:subject>
  <dc:creator>Ixchel M. Faniel</dc:creator>
  <cp:keywords>data reuse, data repositories</cp:keywords>
  <cp:lastModifiedBy>Ixchel Faniel</cp:lastModifiedBy>
  <cp:revision>893</cp:revision>
  <cp:lastPrinted>2012-01-18T22:20:44Z</cp:lastPrinted>
  <dcterms:created xsi:type="dcterms:W3CDTF">2012-03-27T16:06:48Z</dcterms:created>
  <dcterms:modified xsi:type="dcterms:W3CDTF">2013-06-25T16:10:59Z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0x0101009EC13F594A2FC74EADD29D0AF2FC40B8</vt:lpwstr>
  </property>
</Properties>
</file>