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8"/>
  </p:notesMasterIdLst>
  <p:handoutMasterIdLst>
    <p:handoutMasterId r:id="rId39"/>
  </p:handoutMasterIdLst>
  <p:sldIdLst>
    <p:sldId id="276" r:id="rId6"/>
    <p:sldId id="271" r:id="rId7"/>
    <p:sldId id="272" r:id="rId8"/>
    <p:sldId id="277" r:id="rId9"/>
    <p:sldId id="279" r:id="rId10"/>
    <p:sldId id="283" r:id="rId11"/>
    <p:sldId id="282" r:id="rId12"/>
    <p:sldId id="281" r:id="rId13"/>
    <p:sldId id="284" r:id="rId14"/>
    <p:sldId id="274" r:id="rId15"/>
    <p:sldId id="292" r:id="rId16"/>
    <p:sldId id="285" r:id="rId17"/>
    <p:sldId id="291" r:id="rId18"/>
    <p:sldId id="305" r:id="rId19"/>
    <p:sldId id="306" r:id="rId20"/>
    <p:sldId id="290" r:id="rId21"/>
    <p:sldId id="302" r:id="rId22"/>
    <p:sldId id="273" r:id="rId23"/>
    <p:sldId id="293" r:id="rId24"/>
    <p:sldId id="298" r:id="rId25"/>
    <p:sldId id="304" r:id="rId26"/>
    <p:sldId id="299" r:id="rId27"/>
    <p:sldId id="300" r:id="rId28"/>
    <p:sldId id="296" r:id="rId29"/>
    <p:sldId id="294" r:id="rId30"/>
    <p:sldId id="295" r:id="rId31"/>
    <p:sldId id="297" r:id="rId32"/>
    <p:sldId id="289" r:id="rId33"/>
    <p:sldId id="288" r:id="rId34"/>
    <p:sldId id="287" r:id="rId35"/>
    <p:sldId id="307" r:id="rId36"/>
    <p:sldId id="275" r:id="rId37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0066"/>
    <a:srgbClr val="CC99FF"/>
    <a:srgbClr val="FF33CC"/>
    <a:srgbClr val="CC00CC"/>
    <a:srgbClr val="9966FF"/>
    <a:srgbClr val="00CC99"/>
    <a:srgbClr val="4C8C2B"/>
    <a:srgbClr val="000000"/>
    <a:srgbClr val="77C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0" autoAdjust="0"/>
    <p:restoredTop sz="94813"/>
  </p:normalViewPr>
  <p:slideViewPr>
    <p:cSldViewPr snapToGrid="0" snapToObjects="1">
      <p:cViewPr varScale="1">
        <p:scale>
          <a:sx n="110" d="100"/>
          <a:sy n="110" d="100"/>
        </p:scale>
        <p:origin x="182" y="72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gergetz\Desktop\Interlibrary%20Loan%20&amp;%20Models\MSOELendingLibrary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Total Loans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458187063408282E-2"/>
          <c:y val="0.11464074803149608"/>
          <c:w val="0.88663156167979007"/>
          <c:h val="0.704922490157480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2003-2005</c:v>
                </c:pt>
                <c:pt idx="1">
                  <c:v>2006-2008</c:v>
                </c:pt>
                <c:pt idx="2">
                  <c:v>2009-2011</c:v>
                </c:pt>
                <c:pt idx="3">
                  <c:v>2012-2014</c:v>
                </c:pt>
                <c:pt idx="4">
                  <c:v>2015-2017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48-4D30-A67F-35A49C04B2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2003-2005</c:v>
                </c:pt>
                <c:pt idx="1">
                  <c:v>2006-2008</c:v>
                </c:pt>
                <c:pt idx="2">
                  <c:v>2009-2011</c:v>
                </c:pt>
                <c:pt idx="3">
                  <c:v>2012-2014</c:v>
                </c:pt>
                <c:pt idx="4">
                  <c:v>2015-2017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48-4D30-A67F-35A49C04B2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2003-2005</c:v>
                </c:pt>
                <c:pt idx="1">
                  <c:v>2006-2008</c:v>
                </c:pt>
                <c:pt idx="2">
                  <c:v>2009-2011</c:v>
                </c:pt>
                <c:pt idx="3">
                  <c:v>2012-2014</c:v>
                </c:pt>
                <c:pt idx="4">
                  <c:v>2015-2017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2">
                  <c:v>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48-4D30-A67F-35A49C04B20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2003-2005</c:v>
                </c:pt>
                <c:pt idx="1">
                  <c:v>2006-2008</c:v>
                </c:pt>
                <c:pt idx="2">
                  <c:v>2009-2011</c:v>
                </c:pt>
                <c:pt idx="3">
                  <c:v>2012-2014</c:v>
                </c:pt>
                <c:pt idx="4">
                  <c:v>2015-2017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48-4D30-A67F-35A49C04B20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rgbClr val="FF996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2003-2005</c:v>
                </c:pt>
                <c:pt idx="1">
                  <c:v>2006-2008</c:v>
                </c:pt>
                <c:pt idx="2">
                  <c:v>2009-2011</c:v>
                </c:pt>
                <c:pt idx="3">
                  <c:v>2012-2014</c:v>
                </c:pt>
                <c:pt idx="4">
                  <c:v>2015-2017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4">
                  <c:v>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48-4D30-A67F-35A49C04B2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613348632"/>
        <c:axId val="613350272"/>
        <c:axId val="0"/>
      </c:bar3DChart>
      <c:catAx>
        <c:axId val="61334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350272"/>
        <c:crosses val="autoZero"/>
        <c:auto val="1"/>
        <c:lblAlgn val="ctr"/>
        <c:lblOffset val="100"/>
        <c:noMultiLvlLbl val="0"/>
      </c:catAx>
      <c:valAx>
        <c:axId val="613350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3348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95000"/>
        <a:lumOff val="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Borrowers</a:t>
            </a:r>
          </a:p>
        </c:rich>
      </c:tx>
      <c:layout>
        <c:manualLayout>
          <c:xMode val="edge"/>
          <c:yMode val="edge"/>
          <c:x val="0.41747978480927628"/>
          <c:y val="1.7710048849055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952847972646675E-2"/>
          <c:y val="0.17125059440223006"/>
          <c:w val="0.87967003631453777"/>
          <c:h val="0.76877695146377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EA6-4612-A08C-D58C155CB1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EA6-4612-A08C-D58C155CB164}"/>
              </c:ext>
            </c:extLst>
          </c:dPt>
          <c:dPt>
            <c:idx val="2"/>
            <c:bubble3D val="0"/>
            <c:spPr>
              <a:solidFill>
                <a:srgbClr val="CC9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EA6-4612-A08C-D58C155CB164}"/>
              </c:ext>
            </c:extLst>
          </c:dPt>
          <c:dPt>
            <c:idx val="3"/>
            <c:bubble3D val="0"/>
            <c:spPr>
              <a:solidFill>
                <a:srgbClr val="FF99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EA6-4612-A08C-D58C155CB164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EA6-4612-A08C-D58C155CB164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1EA6-4612-A08C-D58C155CB16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'Institution Type'!$C$1:$H$1</c:f>
              <c:strCache>
                <c:ptCount val="6"/>
                <c:pt idx="0">
                  <c:v>High School</c:v>
                </c:pt>
                <c:pt idx="1">
                  <c:v>College/ University</c:v>
                </c:pt>
                <c:pt idx="2">
                  <c:v>K12</c:v>
                </c:pt>
                <c:pt idx="3">
                  <c:v>Teacher Workshop</c:v>
                </c:pt>
                <c:pt idx="4">
                  <c:v>CBM</c:v>
                </c:pt>
                <c:pt idx="5">
                  <c:v>Other</c:v>
                </c:pt>
              </c:strCache>
            </c:strRef>
          </c:cat>
          <c:val>
            <c:numRef>
              <c:f>'Institution Type'!$C$17:$H$17</c:f>
              <c:numCache>
                <c:formatCode>General</c:formatCode>
                <c:ptCount val="6"/>
                <c:pt idx="0">
                  <c:v>1530</c:v>
                </c:pt>
                <c:pt idx="1">
                  <c:v>1320</c:v>
                </c:pt>
                <c:pt idx="2">
                  <c:v>350</c:v>
                </c:pt>
                <c:pt idx="3">
                  <c:v>38</c:v>
                </c:pt>
                <c:pt idx="4">
                  <c:v>31</c:v>
                </c:pt>
                <c:pt idx="5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EA6-4612-A08C-D58C155CB16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  <a:lumOff val="1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Sheet2!$B$2:$B$52</cx:f>
        <cx:lvl ptCount="51">
          <cx:pt idx="0">Below 10</cx:pt>
          <cx:pt idx="1">Below 10</cx:pt>
          <cx:pt idx="2">Below 10</cx:pt>
          <cx:pt idx="3">Below 10</cx:pt>
          <cx:pt idx="4">Below 10</cx:pt>
          <cx:pt idx="5">Below 10</cx:pt>
          <cx:pt idx="6">Below 10</cx:pt>
          <cx:pt idx="7">Below 10</cx:pt>
          <cx:pt idx="8">Below 10</cx:pt>
          <cx:pt idx="9">Below 10</cx:pt>
          <cx:pt idx="10">Below 10</cx:pt>
          <cx:pt idx="11">Below 10</cx:pt>
          <cx:pt idx="12">Below 10</cx:pt>
          <cx:pt idx="13">10 to 50</cx:pt>
          <cx:pt idx="14">10 to 50</cx:pt>
          <cx:pt idx="15">10 to 50</cx:pt>
          <cx:pt idx="16">10 to 50</cx:pt>
          <cx:pt idx="17">10 to 50</cx:pt>
          <cx:pt idx="18">10 to 50</cx:pt>
          <cx:pt idx="19">10 to 50</cx:pt>
          <cx:pt idx="20">10 to 50</cx:pt>
          <cx:pt idx="21">10 to 50</cx:pt>
          <cx:pt idx="22">10 to 50</cx:pt>
          <cx:pt idx="23">10 to 50</cx:pt>
          <cx:pt idx="24">10 to 50</cx:pt>
          <cx:pt idx="25">10 to 50</cx:pt>
          <cx:pt idx="26">10 to 50</cx:pt>
          <cx:pt idx="27">10 to 50</cx:pt>
          <cx:pt idx="28">10 to 50</cx:pt>
          <cx:pt idx="29">10 to 50</cx:pt>
          <cx:pt idx="30">10 to 50</cx:pt>
          <cx:pt idx="31">50 to 99</cx:pt>
          <cx:pt idx="32">50 to 99</cx:pt>
          <cx:pt idx="33">50 to 99</cx:pt>
          <cx:pt idx="34">50 to 99</cx:pt>
          <cx:pt idx="35">50 to 99</cx:pt>
          <cx:pt idx="36">50 to 99</cx:pt>
          <cx:pt idx="37">50 to 99</cx:pt>
          <cx:pt idx="38">50 to 99</cx:pt>
          <cx:pt idx="39">50 to 99</cx:pt>
          <cx:pt idx="40">50 to 99</cx:pt>
          <cx:pt idx="41">100 to 149</cx:pt>
          <cx:pt idx="42">100 to 149</cx:pt>
          <cx:pt idx="43">100 to 149</cx:pt>
          <cx:pt idx="44">100 to 149</cx:pt>
          <cx:pt idx="45">150 to 200</cx:pt>
          <cx:pt idx="46">150 to 200</cx:pt>
          <cx:pt idx="47">150 to 200</cx:pt>
          <cx:pt idx="48">200 to 300</cx:pt>
          <cx:pt idx="49">200 to 300</cx:pt>
          <cx:pt idx="50">600+</cx:pt>
        </cx:lvl>
      </cx:strDim>
      <cx:strDim type="cat">
        <cx:f>Sheet2!$A$2:$A$52</cx:f>
        <cx:lvl ptCount="51">
          <cx:pt idx="0">AR</cx:pt>
          <cx:pt idx="1">HI</cx:pt>
          <cx:pt idx="2">ME</cx:pt>
          <cx:pt idx="3">MT</cx:pt>
          <cx:pt idx="4">ND</cx:pt>
          <cx:pt idx="5">NH</cx:pt>
          <cx:pt idx="6">NV</cx:pt>
          <cx:pt idx="7">OK</cx:pt>
          <cx:pt idx="8">RI</cx:pt>
          <cx:pt idx="9">SD</cx:pt>
          <cx:pt idx="10">VT</cx:pt>
          <cx:pt idx="11">WV</cx:pt>
          <cx:pt idx="12">WY</cx:pt>
          <cx:pt idx="13">AL</cx:pt>
          <cx:pt idx="14">AK</cx:pt>
          <cx:pt idx="15">CT</cx:pt>
          <cx:pt idx="16">DC</cx:pt>
          <cx:pt idx="17">DE</cx:pt>
          <cx:pt idx="18">ID</cx:pt>
          <cx:pt idx="19">IA</cx:pt>
          <cx:pt idx="20">KY</cx:pt>
          <cx:pt idx="21">LA</cx:pt>
          <cx:pt idx="22">MI</cx:pt>
          <cx:pt idx="23">MS</cx:pt>
          <cx:pt idx="24">NE</cx:pt>
          <cx:pt idx="25">NJ</cx:pt>
          <cx:pt idx="26">NM</cx:pt>
          <cx:pt idx="27">OR</cx:pt>
          <cx:pt idx="28">SC</cx:pt>
          <cx:pt idx="29">TN</cx:pt>
          <cx:pt idx="30">UT</cx:pt>
          <cx:pt idx="31">AZ</cx:pt>
          <cx:pt idx="32">CO</cx:pt>
          <cx:pt idx="33">FL</cx:pt>
          <cx:pt idx="34">IN</cx:pt>
          <cx:pt idx="35">KS</cx:pt>
          <cx:pt idx="36">MA</cx:pt>
          <cx:pt idx="37">MN</cx:pt>
          <cx:pt idx="38">MO</cx:pt>
          <cx:pt idx="39">VA</cx:pt>
          <cx:pt idx="40">WA</cx:pt>
          <cx:pt idx="41">GA</cx:pt>
          <cx:pt idx="42">IL</cx:pt>
          <cx:pt idx="43">TX</cx:pt>
          <cx:pt idx="44">MD</cx:pt>
          <cx:pt idx="45">NY</cx:pt>
          <cx:pt idx="46">OH</cx:pt>
          <cx:pt idx="47">PA</cx:pt>
          <cx:pt idx="48">CA</cx:pt>
          <cx:pt idx="49">NC</cx:pt>
          <cx:pt idx="50">WI</cx:pt>
        </cx:lvl>
      </cx:strDim>
    </cx:data>
  </cx:chartData>
  <cx:chart>
    <cx:title pos="t" align="ctr" overlay="0">
      <cx:tx>
        <cx:txData>
          <cx:v>Loan Map 2003 - 2017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862" b="0" i="0" u="none" strike="noStrike" baseline="0" dirty="0">
              <a:solidFill>
                <a:prstClr val="white">
                  <a:lumMod val="95000"/>
                </a:prstClr>
              </a:solidFill>
              <a:latin typeface="Arial"/>
            </a:rPr>
            <a:t>Loan Map 2003 - 2017</a:t>
          </a:r>
        </a:p>
      </cx:txPr>
    </cx:title>
    <cx:plotArea>
      <cx:plotAreaRegion>
        <cx:series layoutId="regionMap" uniqueId="{77319934-5C4E-4321-9F61-3BA03D8DF789}">
          <cx:spPr>
            <a:solidFill>
              <a:schemeClr val="bg1">
                <a:lumMod val="85000"/>
              </a:schemeClr>
            </a:solidFill>
          </cx:spPr>
          <cx:dataId val="0"/>
          <cx:layoutPr>
            <cx:geography cultureLanguage="en-US" cultureRegion="US" attribution="Powered by Bing">
              <cx:geoCache provider="{E9337A44-BEBE-4D9F-B70C-5C5E7DAFC167}">
                <cx:binary>1HzZbty60u6rBLk+8uIgcdjY6wcWpR7tthM7843QcRyJmqh5evpTaseJrXh7/zF8DtBA0LFbTTeL
H6vqq4H893X/r+vkZl++6tMkq/513f/9Oqzr/F9//VVdhzfpvjpJ9XVpKvO9Prk26V/m+3d9ffPX
t3Lf6Sz4iyBs/3Ud7sv6pn/9P/+GvxbcmDNzva+1yd42N+VweVM1SV098ezRR6/231KdebqqS31d
479fn394/eomq3U9vBvym79fP3j++tVf87/y2ze+SmBSdfMNxlJ5Qh1mY8GQZFgiKV6/SkwW/Hhs
YcxOmOPYGHHGGCJ333y+T2H0+U27/7a/e++x2Rzmsv/2rbypKhDk8P+vcQ9mfivYtWmyelqrAJbt
79fvM13ffHt1Ve/rm+r1K10Z9/YDrpmm//7qIO9fD1f7f/49ewNWYPbOPUDmy/XfHv2Gxz+XT63A
H+JhnwgpJcE25oQy+hANSU5sKgSnRGKEHUfyu2++xeOfMt5n1R4W6j/vj8cR+TVyhskk3BFisvOe
WoM/xEScSIc4hBDOBSUIzVDh7IQjTDBnDqaMk7mW7PblkOyzb0/N6HFUfo2coTKJd4SofPjnqTX4
Q1T4iYMJF0wwh1Db/g0VccKkQJITIgEyidjdd9/qygddBjrTz7Bev0bOUJnEO0JU1pu7lXnMgv8Z
KlieOFI4WFCOHYHBlD20YGC0ADYBHoUJ7tx97y0i63231/ruvcfm8riW3I2boTGJdYRo7F4QDRu8
CSMMc1sSxh0x1xHhnHAKRotLKm2HgrLcrf4tIjt9Hepgn929+7/H5NfIGSqTeMeIyuKpNfgzHbGd
E4odArYJ2xQx0JeHOsLkCQGDZQvJbaBlB8t2689/oLLX2c1T03lcTXa3w+Z4gGBHiMc/Z08twJ/h
QckJkFsHAf+FF2FP/vs+BxbsBN4E7TjAxey5J/kn2X/dp89wJD8HzjCZhDtCTHbvXg4Tm58gSm2B
geMe3PdMRzCSJ8x2kEAOA0Scyc880BGT1fvsGZjs7gbOMJmEO0JM3r8gJlOsSCinYLgEtmHxZzwY
Y3zCuICPSAwPJcIPMXlf78O7d/73nuR21AyNSawjROPjS0buwG9tYmMbSYowP2jAA6uFThiEI5hJ
m1Lndy/y8aaqX/2isn8aMM6Gz/CZBD1CfM69p/bn5FX+H6YRLtb/7csfZjmeSuvY6MTGFDmYIYhb
gUXMXRq4PAwhKwGSDlzjN+J3EWrz1GweZxi3o2ZbYRLrCLfCxelT8v8hwYCYRxAG7AJB6sbGE82+
r6oSQlkkQFsdASrtcDkLjC7iZB+a5zCMXyPnqIB4R4jK+UvqCD1hEIhCCgFSaRADPcSE4xOHg1UV
DsecczCxd/vhloSf33Sv1vs0r0JdPoOMz4bP0JnEPEJ0Ll8ydMUnNmQ6MaGQeoZs57T+93UG8LEd
G+Ko22SCnMjIfQJ4GUKC+NWmel7i7eHoGTqTmEeIztV/dW5/4F9sSEQzbEug55hxObdogNcJAf8D
4ZRkks+wuTJNHb7y9rGpn8HQH46eYTMJeYTYnLt3u/cxYvzn3oZKyIhyyLBJzuYpOC5PQGeANjq2
I6Sgc29zbkpAx92XJtHPiaDm42cITaIeIUIfIOL4zxz5zxCCtBziDtQJJBTeIPE2D6Q4OWGQthOS
IADoNrV937Z9uClTCFOfmtDjBO3nwBkmk3BHiMnmBZNAwJgxBrXhlHNJJP+NMYPWOIIzzsEVQTlo
Strdx2STgLYYXd29+5gePw7Kr5EzVCbxjhCVj5+fWoM/1BRyAiUEByprUOZB1JmzAOAGJ44z0TfG
8W8FhY+Dgcp58NR0Hofk58AZIpNoR4jIPy8YyzB6AuUEghygzWDAQFMe8jLsUKiG2hDtgIfBMyWB
hGcVP8Pl342bwTHJdYRwnG+f2pF/qCBgtqiAuvSPMujcbHEbUnIM+LN9qIH+1jEwxSHbm7K6GZ6a
0+Nacn/sDJlJxCNExn1JJz8FkJPFgqAeKge/ddaAk4dUKkWQpxFQLoUM3R0CtwGma7Ls5rrW180z
HP2DwTNsJiGPEBvvJSkydHRAuUdAcGIL6Kh5aMI41B6g+4Y5FEtBJlv3EJm7VqxX5vsr1yRN+vU5
XQSP/5UZVpPQR4jVu093K/YYDfozC0ch0GeEQ6IGQe6Mo3k4I6EqQSnkMIGYsUf06N1N/5yGqB/D
ZnhMgh0hHh4UeV8qeIEqEEICE2gXcKDs8FtPAXcALyhcQ8ITAycTCAjCfaLs3STQ5/GcnNmvkTNU
JvGOEJXdxd3KvICWiBOgwBJ48sFkHXrQ7qfLps5BYAlQnBPQyvZ7N9ROV5VpSv3UjB5nAb9GzlCZ
xDtCVDbeU2vwZ7YLAn0qIDWJbIc5Nvk9TYaBnoHnx9B6AF2dd198SwA23yDpf/fWYzvkcTx+DJuB
MUl1hGBcvaTTp+D0qSDQ6/FIa61A0HhLOQMfgqE557d8/9UhZ/n8rNh8/AyfSdAjxGfzz1Mb9A+V
hUBWzIZ0pY0OOf15ZCnpiQ3JAAgsJ1IGvepzfTHdM0LLzWHUDI1JrCNEY/eyaGAHKDIkV+BgA4OV
n5FkCG8YmC0CiUr5WOvgvqr212FT3dR19dQmedyK7R4On+EzCXqE+JxC+ujFaBgkvgjYMQoVstuM
5UN8oLWTQLoSghfbvm0AufvuW+9yChNpruNnhP2/Rs5QmcQ7QlTend+tzGNO9s9sGHWgVZBCYgxC
x6nrZp6OgVZCCs9taKFy+CN9F+9uIOivqptnVJTvDZ3hMgl4hLicvaA1o+hEQosnpIs54VCWnFsz
iU/A0kkEbRoQav5Oj89Moyv9rIbCe0NnuEwCHiEuu6sX1BdIghEMDRgc8skQU85sGPR4OgycPeUI
GpnsiRHcDyWn0GP6l+f67sFjKvwfPMz9wTNkJhGPEJnzFwzzbfDv4F+gAYMfapXzGiWkXYAo44lQ
QxMutGgAdvexOb/5Wj4v2f9r5AyVSbxjRGV3tzKPbc4/9C/Qd0EwBZVhh+Tl3I5hxE4wgm51iGOg
fvwbJt2r3U2vr58RVk7J/ruxc1xAwCPE5eIFj23aEFvCwUxMiOOIH82299MvmCCoUwooBcBPYMru
dsQtF7sobwLzjEM2d+NmeEyCHSEe5y/Ijm2oG4PTgOSkgNzw9P9DzwJJSga6AqHk4+mwabd/NmV8
h9Njmvu4W/k1cobKJN4RovLPl6fW4I+tF4FmdQHkGGrDj3SNTQcIGKQAoHAGZ59+O9TxT6lH85yW
pJ8DZ5hMwh0hJu7LJo4lNLna0AYL9wD83ouEETQvQysZpjac3SQzBgblL1Puvz3Dn/waOcNkEu4Y
MXnJaIWfgB+BHkriIALtX/MDghhO2UJxBbKUP6JMfKejP0rH+0R/N+WzDje798bOkTnOeGX5gl1i
REAOkkCUCBQMM8hVyod+RUxlFrgoANrJbQdjCDUfIrMEddHPuTHj58AZJpNwR6gtm5fMucgTCeUT
BP3IwMEgtQLacJ97Qc6FiMnbUDyd3YRC8UNMNtm350X2PwfOMJmEO0JMTl8yrgc9EaAJDnRKYvhp
ngeTUK6con6IMCUo1G9XZpw+8xqTu3EzRCbRjhCRj5u7nfoY//wz7gWlSLjmByrAUD2ZbvL5TUsk
tCNB3R7BsTBIUB76X+/H8x91dW2ySj8jTLk3dIbLJOAR4rJ7QetlTxlhSR04NIvIdLvMLFKR9gkY
N3gKZ/kYms7z3e2JW1+/01PG+FkHKe4NneEyCXiEuHx8QQ4GB9BtUAUJ9wHYU8Fxri+3ET0Uv+DE
sw25loeofNzDubAsqJ8T1d8fO8NlEvAIcVm9IC5wWQP07EFQDwkwG/rC59xYQJUYwhg4tQf3aE2n
o2fX/qxuDNz7s7+D6zHD+nhg/3PgDJNJuCPE5M0LYgJnJ6CTEvgulFeg4eu3qhc0VApoUobo0WbT
eeN55f4NVL2qIWn3z4pYHo6eoTOJeQToPD3FWz98u1UffPLPL/ubTuxNdzcA5xK/naYAViZBa4Ag
IBsI9W/1ltllfP95Wo9r0Gz4A0n+P93095+P7/88Te/t6/3icLvivYsAn356EBdue5wN/VEPeczE
/Hi0+fb3azhMhO/hOP2NH09vHfyvm/lu1/vXmJt9Vf/92hKHm1Cgu+9ApW9PwXRwuQM8AvIwXQAB
h8lsaKCdEtOvX2XT8T64+JFNZ86Bm9+mEOh0GVc19TjBIwr9z9D5AXsBeAf0DIqf91m+MckAqeqf
y/Hj91dZk74xOqurv19Plwq8fpXffnCa7GQXpkIRHBmBzio4dMhgFvn1/hIcJHwe/59CF8TOSWNv
nEQIl6a29IK0Og218yGxud40RAeLjtnXdFzyymUQyG2YLD/zvkCLpq30OmDDlWDp50omocdGUSpj
CqqwFbyXmO5M2ukNHZt+Qahm21Anngh2DRr6RUTS1ot8aau24R+DIepX0ooWoV15eRCLbR1QNTh8
3HmhiPqllVpCJXhwloTQeKF96uYx/ip6149QdYYy3bphinpV88hRKaatKgz/HreUXVW6cztie6SJ
wovE8ddJVfte1iS5m8vBVlGPnFVKiAJYehcqOGjBh/CNnUmySdCijNMvmzIP3+f5yE5FIQavKbpK
taN9ngozvol0hL24GpFXvQ1ZV59ZIhoV4mkAqxHLtUm2g46jjTaRfjM6lqs7mbuGRP2FYy7gsI5Z
1lETLSRKsQuXRkhlp37vBo25yRx+43OarIrSfJIDSVXaZdlpN54O4+i4ocmQi5LWV+e4rbqNaba5
9MlpWFa7qi0UIxFd8Wj40KXkKrUY9bI0/CjHIlr0dWwvh9TKANa6XI7ddz/pL+rSf5NEse8VKEYr
uw0tpducuWWaruNG26esG5VTIHnBpV25Y5WrriG5am380TexXtQZKl0/9pd+oJclY8XSd9plWlhm
acsWrUzn7ODo+FIUwSqSYtsaWizzMElVn0S+omUfrHAsUoWygnliCAc3cOS73MkcVZRludKd8QKW
R+uxy74YFF+aqtzwKv9SikarIpXjuW9xrqoajd4oS70ZZHVOgmIro9h2GQsTb0TZl8JayyIP3lfR
imejR4LsOipqtwn7y7pWmRiidZOlsYqc/ksoDHITht0utbVKEb7ommAzsByvayY+odJplknZxota
4m9Wod/LauHL/F2ZCLPlSQpyYb63++izLQbtsgbQLRyz520SqaCLM88Xlq+0ZfF1GpBdaobYZaPv
n6LIi3M/XpCY9S6vm1j1hf0Z5fpmJGXqEaNbRXN72Vm5qm03TZLci8a6VdFgRTDdYN+SwNnE/hsr
CvqFTIdPESVrkrLVQGqvKxyt6iqQlzxt19S6ccYQXVa9c93qxF7FWbCOsuqbH4adFydDCAtK3lad
uErCli4+mEjkywxmrRrBQoWSzu0b9qaMqdsZF1dSexYvMreIo9PW7mqXRsZ4fngd46pRQO/BfuS1
WxD6xY6caNH6ne0ayZY4L12OY+OVjg+g1kZ12aVhXbtiY8tWbaM/hE3kZcyOVA8KHZLkQ47szybh
bljWp4EOlMzrTKFFZ7odyGS6eIe1uIxA42ohzhxNzv2SR4o4beZmEmvVt41Hk65ckZh6lrA2bcLf
2pZc2EHnDkUTrXu7aFRfYUXGUqsQpdek7SI1pOmbgtdiMST6XWCFrReQbhfIyKg0w8RLC9kr3MaN
22Xdd4uOvbKS4rPToNAd8YJaZbQVlv2lSsLw3C7Ljf+5YH0Xqj5kWztqXFrrZq37IVa4dr77TSwU
SXr/NLgUuZ+o2C+sK5tsIavzLckisUyjyF7oNAHVqVPXBHa4QEERuxK1m9RPtiQr60Uvg0+xoNkW
fABsc6jIKdOWjqtH/rnLhsu+p2hSym6TB5mKOp/uImFlIE1ZeRQ2KG37XUBqxx1yqV0yGn/NQ4NV
OmZasRZHYMt0r1Ldf+kGK/aQUybK4l9tvSud8lvsdIEbxLEaeZ55pkrSZRkSvALUejkmy7SJLmhc
JMshjjLFgqr0Uj+y1iIOFK6Q3ERZuQ1BVVQXB1qVvaXP6nFwGVifdZwUmUq+mZ7HbtAZZQLxhmhm
1Jgg5MmYCLdIeOvmTbuwoHX/tOmCS1Iby6tiq11GPnGR47W5tRvQMHpU68TVvXaDHLMtT/NaDaxK
Vr0DO8P0Z6lf7UIRkMWIwtwTSamXPY2sVT0MCyxtGzZ0aLk4NNpNujBY1kX6wXcyBM6sd+uw0gvq
d9TtW8aUNUbEMxq+ISyTJUmJte9xQtZ9ZsDFQkl1Ievsou3zz1pzcSa7+rwvTLHoq/6T1SRo0zef
rDqr3EQg45nMckOUjW4ehsJ1cMyUji/KILBPwRiAUc4odTXpVo5flm7FwOJJZco+XkVDKRdt2dde
Qp0PwgQfCmbxRdGWlhc5aeBhJ6Mq8k2+1INgKm7OE0boqkviwOuYlSgSxPtcd+8jU44fRrGugNx6
DdWBS+JFS7t1FkTNmkCgv6wzJ4A9sxZD0yu7Ly6ydkwWjtwGtCo8O+M7ZizwiExvfUHXZQYvca7X
ne6012P5oWXhey3FMnCo0kyuEPReKpG3Z2WkYapNAMiOjlGEOqUKwexyH7xq6/jwrcSB1UnaRVd8
KAS4F+ZL38tH+GA+Wtxt4xQrn2yzeLiKM3LBapijBYZExUJba93aXmvV5Y4VtUpif3g7pOxLUPgj
7MluM2osT52g83ojY1WiwfVLUGSDkhXOm3DnR+xMD2l9VjmtWyOzzjNfe50u9kPqpRE5zXyOA5Xb
3yXNYecPSxOG1fuwKLd5YMDm9oHqO2m8RkvkNVZ4QcY22eHTKgtA+Zye7vyRrrFu2EYAaxIGFlQ3
co1G/0bWH9PIsd3SMbmLungd1tT1+yTd4LjzFxYf3jgXzQAbL8bFF4biQlkdOOjOGhQHY+ZFZT6q
Ou0B/VivCGy4zm9KsC321xIU0UtQ86m1TOUOSb5iTcK88RNH9ZfB2OkZ8sUbA+ztNEmHatn1dnDq
xPILjop8WRAODKiL30WWJV0+ee0m8IsNtDzJbQQLyH27XfCg8j2aVp9Gi6JVaOc7jvsIPvmuiNtw
idIbUsQVOENnZdpq43fJ3o5T41U5eNIsDhDYIzBW0MwWrTkaN8KWb+Ha4t51EmCC2h4+DpoWHq/q
XmVjkShUVJbKUN8D0akGFdRkE5UWbI8G+64fitgjIQ5cWfSbsXP0IqpDoWzjbwQftWvGETgT1OA3
wAIb1YpNTwH1eLBgi1IRqjalnmx1c5ZXo/ZqB6deGcbEC3y5bqDo5aY0bxWm4T6Jw86NTblMRnEO
fqlfcEMHL+Cshh0JGzTJ/I/EVmxs3rV9K12/6tAu4Qs/jPiyzSLj2QH55PAiX2TMUUJU/S3nii3t
DZ2ApY4q2LX+trKi3MuNwk7SrFPBznLKo03HwAUOqMDuGAKzKMNMYWw3wJeo9lAT256fLyw/vJBd
G4AHG2BKBbock3xd++VlqGngOiMWKqpGrwAQyqreNJh+rJp62OAoz5dR5icLKC8Blei4Z7UF97pG
tuukdlZTgcNjAKab9kwuBhokG6gyLeLxUwLcZdVGUe2Rvmx3fORfcFp8bfyg8Mos+KrHZkFav1I4
EtmqjzPwbkl/OjSBdAcIOdyUtN9xFXAVZJVZQHaeqaHjbGEX4UTbbKCbQDV9u//cmo6ed987mu+H
kC0LQ3cpYZHSiYhU2NBPhcjWTVzbnh3V2zzRFRg3sQSKKLaFkW5NVFVG+bLqcr4huCshGGqQ14Xj
JS/63kvSMlpSbrZO1b+L27zx+ryIlVPb2aLsBYWoo5BuidpEMR5fVgbMu2NFVyNvHS+q60HJGih4
SqK9RugiA7IyecMg5tLVieSqZwVysw3/JniwcFCDVWtloCelF4sObVjSnpr02xhKSzltzhUk/04h
ckXvhm7j6FyVJiuX2lTXwJW+ANPLelFA0GM3C0jgek6M+KIcmmpR963HSICVIYGvamYKN7Qcpggr
Fi1rzRK2tZ+2uUIQtnhcD2fBgDYRbtiu8Q1zu86/HllnlgP4nIZndJFFKXOrapnUwvKwnxhFl3HY
8iV0TKTuEIZAvpL6wrYL5YytABNXaxUb6zQGBdyUlFyEjeO4QVR/FGGYqriNvqRVp3hk5Ts6+qVK
C9Yqx8lar2q60wgc49tmiHZWKJtNz2vYHqL7jJpOu7Qc12VOvyc0uWoLMKUM70SYQIgoW+ZGRi6S
GF0E1RJpXq9svzrLWA5hTEnFoiNs0w7lma/9jRUjvRIF/RDwPFdF05kVSxKkwIeOEIUp3p4yctEG
wCUCRLY065kblEgvhnr0Ase6pmaFaqCyWdXaiypO84WBjby0fd8rrWoVa+tr1OFIQS4gUL4BD+dQ
4CQQ7OBFw8NwSVCwtRc1BPP1EG5FYmxVFUWrgNSCP8chViEQMTcOYk9URaqKLKYQrYrIBXf6He4N
Ow8rvoxwKFcmzns3H+RnbZOPGPn1leTWJcoMhP35OrGl7UbBe54BcrH2u2UAIXs2QGxSXNo5RPNy
bEcw/D7zgnxQBOV7HJPQZTqWS1YBy4rGzIvsxnYTE7+TvD2TWpZr09jvLBkWKi+H5RAqu0Hvooiq
qu8zWNLSLEMcnqJGxypNx8aVovgwDDRRw1Dni0A7X63KeZ9HEcBOPkknjbwwKsHvAY2i2HNCnC26
LtIezs2wLGLmtQnbxnFQek01UBU69pLGuHNb87muLN81GrVL0n3pdGhODZgCnQmxikJyJfreTZCd
v7PTVYuIXmjGKFCEN6gS3GvHGnxe7PVOHS9kUIWuia6zIPwYicI5gzzPbrQGocBf9vi7tMovQeNv
RY2WdjkWKwGZF0WqbkFSSlwfN2fSYYNrOaDDYWeDD4mxaogI1BiARxHgooLqTRZ/6eohOSNdlbtj
F51z1H1rsu+kk9Iz3dgp1DSu78St63Sds+itwu2ZnXmj37XeWPNlxnq8SIOoVZU556zz3/pWp0Le
l9uY0FIV2FJWI3ZI9wuI3qxFahHQUCEuE7/0102l3bSGqFIUCMLToenWQ8M8k9Rnte2MYFMhR1WF
2RJuQXlHuoJvBB0/pnxprNh30wiMi/HxLk5rsq6B8bAIR17bWeBHA+GrUuTn/sRLAh/iJppkO+xY
9qoWAwZ7ij7krXxfUtA0Vn9ghRiXlJHrzgTwRgR72S7OOgHMoanqcMcgq+WQYJfm6bsWgYnSErIW
bQO6mUZXfVh0KgshLeNGSXCVjNkWYrFhVxeQGqrzoYPthMhlNupPMUHVJQ7TVEVZtx+dVVdF+YZT
+onR3t3Vsr7SY/huhJZKQBQMmLZzt24Ds60awPr2x8PvUfotboTZWLqO1oU1LvKyBrczvWAmVnCY
zF4dfksCYrYFzuqVsP03BNXukHK08cNMbkkyWku/QRetRhyUpNlUqY03Pk5BhEHoEXYT/NglYlVD
7m0VYg2WLG7Wh2BSlLZcJkFP3ZBV7duwK9RQdN8zWsWbELNyEZDwTcXJh6YqAy8XbbamEN7hth1U
DRb5urPesNBpvnZJvikSyVRbOdlpBT+5qGElpDi6XlHtC5hZD4apSGA9g/Ka8X7DrBESFk4DFg07
C1jpbIFTAVEziS8mdVWhjIeFdYV4aCuEujfU5zurY8Ahh7jxdJBvUN1AEghrCOnQmlb1cOlbpgdy
smhRUl9aTnENpihTAWU7W6TbuEu+sK47N4HVecZCbhkH54Sfltp+31ERr0bdIGVCX6U5bO1cpItQ
ktFF6IvGYNrTpkWwQ0SlBkEuE6gBeDXPP4N7OMWo3hZRVKk0GscV3Jh55ucZMDortldljqXHE3Ee
1+yzzMmnXKaXRZ5XkA1qr5teFqozp9qkyLUZblZREQyqahMCmx7Mypj7qWJeDJsWvWlkucNDGyhu
OIb8rK9IhnOVF9U5HxBdO0l2NVoLoGRvW8eKV6auLUiztp9SGrqc+oHq0jTedl2zSXQUqIIuyyx0
Y+6EiRLF6K+CJD6FdMK5TcnZMFjF0mntfNtJWqu+CRsP8Tbfkp8vNMvyLZ0+cnjPCf3KtWifuWL0
zbbr03ZBhHWdpwnZsjG4qGArrQ6/+UX6vkrFV91C1qSoksobk6xRB+VgOjdbGwkCRqZyRdKwrdEx
3dZb1Jf5NpMdZGU64dG++EQTBPMbZQpOb3rYJuPgVTYDSzVNy+rHbqVHiP1GjkdIhMB7dTskCQRF
oVjpgK6CNv5i7PFtGQHlh/7zfHt4SePAwKL8/B0DUChi4eYwxcPLkPWwbrf6TNY2pNM3BiKjmkZy
WQReSXqzjWQcJartGV+WfrkLKhKNrp6SORBtFptafDwoI+WQ0SJtubYn2Q9/EgfB3V+fvpvGGhKk
gUib0wK+JLGydHWQ2OFNNllIWIfD71koyyUnw6VDm6+yJadNCOmTrgJ0naZc+WGhU/C1fbftRxvo
FMRjSHUwIwjGgm5ry3rT6bheWaaFSU4zPViRw6+mpKMrpripnKzaYeolTT4V4K3AxTTVVpLGbVhr
r+Hq0Xqd+WYhOJjfsOmANpLmbV359rJ3Igvyo2kaJKofwOBaUmbLIpOXUKnItu1gr8PctCvgYGAT
UinzdRiNkJZy0u2Q9taKsqrsXB2hU6R9+xSXDURkfdgtZBl3WxTUqapLzrx0HPwYHH1stofvGYMS
YplkxGA44nrLLV5tHYu6xqrImllwC7QLycUhX08M42B/45DUW5lV5/VwgDCHlH8hgY3GYbH1I3g5
/HR4Oew4pK3vI+rTxZCFsM1IAAlmgZL1raoc9GV6IWwAg5lz7g5VbbZNLnSiosnYSxisRFBxL9dR
Azuf+m5WZUxFDQWipxd2bDb5UIQQYTg3adCQbZo45wIyBUs0NO328EJ5aRZODSrPedJuaV4I2PO0
524kS8gb+VUA+W6wNvW41RVQdQiujNsk/iruI33ag2PzcA1Rz0EZDy/5tJ8PP4XaKtd1UHtWmcWJ
cqTOt0HBzO3LOG2N64Y14GVxY+g2yHu6bdh7lEX15oADSUT2AxHI5ghiXVutA6Eg01+LTg5nEOqN
Z5VdV8oJonIVoPF9D7c+e45OLwZL0B2aXgodLhuLDMuqCj+g/0vZmS25jatb+lXOCzCCJDjhpiOa
g2Zlpp3ptJ03DA9lggPAASRA8Ol7ga7aWbvOPh3dF1aIEi0pJRL4/7W+BYZo6dbE/PmcNznHsImS
c7z24a0rfZVujlskAxomDkXiFiVQuro6Ou47CL3Kqx/N6f6cx/VNRuUvHcwYM0bnGEzaHN1Wzamv
KxWkFZ/UkeBES6dB8AcVkJPqqDxJqKGemnoMUGXI7mMIDSJcF1ro1v5V/ZBDvXqGtgAFd0KR5NsP
7U7wuAZnUxlHoXFnK9pSR2HTCbbv1CyYHslym+PgqqQ4tRu/L7SDfCE8cS/Nr37x2C3yJTQkCG7p
xkx7rqfmlFSRe2hmdM9am8CkOMS9O4ZM/66mJc5hbtdp0HY31o7baRmdNvNVd5jRYqVx4nwdqxjd
VAOVs+fXpBRJny5TOebDGn5wqWxSb+Vvg4HaE7rdl2XcdBEOOBg8nfyoJ/7E2x6qg1TNcRlRY7u3
Ohm2gkX1DWtHDNeFMnyZZgjzyJMN2hNWwdc0U50hGcyv7zfx6kcpSTYvF+XNV3F0YAn9AOHW7VNl
xu7KPZP1yzajBqlUttSY6pK5z0Pj+5dEOj5KIdwLGr9wPD86uW7Hr2RLut83cQKRk4Yozpb4j9XE
dc5CXtS0l2lvKv+CC5p4l/3eaDf3e+9PMDn4l7UUftbCMc32J1wWoPobQp6/77e/yr5z4NWvEvr6
YXSd6KKwCuDF7xsp4MvhLpYKdk4mYHnnhPoyudn+6PvNpPv4938SUwRpMuRt5imCEm2NL2Ke3TTZ
7EwCnfxSlW5yWV2/PWjunqbS5B0qQiNxcOrRrVI1zd8hrgR4Aa/NuD5SXbLrYHDG0IEUmArwu2B4
rIhzcTFxngeMqtpg2ORO0EGU11EWV62+eqZLg0avueQoJr1SnxGViLPZaftDiFEgxfWTfoTMxekt
P9dz9wfUlayP5i+kH3F6JfNh6eVL3aLHbRP6WbdJmXVkSPE9niC3Lg+iZD+7ISjTNe5YRvQA620q
fMmjXcO8kLZ78/S9MRo6BpQ0FU1J7vjdj9Udx4LgK+sm+YPG8LyTuaAreWnol8BAGK/DoMnmwHzC
lO2nMZ39zGgoXf30HCcwvpKogXIyo8/mMU/74Diy+oW53ZZBzAgztEfF2vPPnWwOJfGhPJIFkyxG
vJCFqZQDvoUQcptonhLJLmXHrMPGXhR/q7lKMK49EuP0WeLyx9533Hzg5adytid7X7hBV2AcHM6e
WKEOjSgWNpZ5TdylUyyGhwSytjdFOOtLdUn8br5aWdZW/YQMv2JngPkVn6KxeSImCHOkV2DgdPN3
zAz6kPiPnbNe4OM/rf161A37Mhp4bLR7mWGc4sDCGROlkxYvU1yytKzbKtt6HAEYKY+UrlGK1mHM
SNk8bngxBXVRrBO+o7k+yqGHYtyxdCpcGVxjDIpVmGJRJZFug3ngrQ9j/0XO9ZQr4j9tGABxBpfF
hAY388cZ4u3m3sey/Dp7kCnrsehHfl6TFd9P/W2AExBzdujF+ND1cHOcJ8cfLiV8koh2H8Yyn5fO
S+dSPAB3T706PrOV/lSxeBjLBpaCqr8B3CjWpVgGojCjfSiTpM1aSQqK63pmg0euDp0yx1QpZ32m
lxxqRL4k6uhB8usbJw3oUCAQdIMQ2KNVde+6VMdFo/wkbgEX4gb5PPDXh+6X46tTLfGrhtOPddju
iejyVldX6VevU+Q9e9GtjMOfE3lo+QghzEdDqiGuwUA+jyttrsaJ1jyMSJBuinhXnO3edb+33yyk
8q8mwVjKWfM2bJ5ITYySrQ02dgCE8NkPyz5tok5A6WcMzjpLuR0C4DmMOMcX95jI5sMynmiC6m01
dLq4Aqd9NFFtizNsSxlved2j6tb+TNN2XdasgcK46GBED4eRV1ct+cpQe6TdbHy0QvDhbJ8JrQI/
5gy19DLZG59pyFKDaXB2yqmoq/hhcZq8Jv54Wap+uuC6Dy1MIZFAUEBZuN/g0gIfJN+mwzBDOk5r
W8yZhAxbJtfv0eY2WcfRxMS241BqOCVlbI5sKC1O0KddUKL+3p9cHxvJuwsU1+Hi2Zt1r9C4q+aM
Q2rO+NgAPalF1jQ4VwTzTToGHqZDgXO49ab14kQufngYdCkoh0yJjacYgmmmWKh96GB1nerVFXB0
I32p7A1Hy3Nx34itt+fNeU4E/hLh2Clv32niMAxYJDLmN/iqWTxe0KzJLt3vrs1Qntep8NquLGRS
ffb1jD+H1xOqxdD+xevv6hFmULCAynC6mCzXtUKx5y8cUrytUIk0I2aNHv3M+7bwwrOrq/lIZw23
9/3tG/tBYOzB6cbY4uIA4G2QZNFYRil13OmyP7bf228cH9fwxamP+oiuF5Qq8WmNWVF221cSyBmd
q3gNlVdfMRd4kOAgMvUihknXkzIVy/LFlTUkYWXNQpS/0eIuF0iBy6WKyZaaOoQJFHmYjexNteGE
rZz1KKANX/abkMVFUjrNad7/Qon8Y96h5IES0PjZXDmQsbymPtQD+dQ5GBaLtVt16sX9lA+Ti3F6
UQ4OANTa6L3QbtRRVUiJERV38WAno/miZ4qAxPvVbf6N8vrRDyhcKvbnhYv/tfm/Hr6p+Y9xvyLO
+4P2usfvW2BmLcQm/6875c//++W/EFf7r/vz4eWfe1pg71+vB+zsT4DPUnL/tvHfiL3/gcn7fQ3m
/+HJ/zdgD9fMsXGWf11m+b8Re/9hWQrLwf35//6i9hIE9UGYJyTYr6AQIUn2F7WHFCwQTazsAybv
L1wvxKqLLlb6wcWY/1p2+S9cD0sAx6itcNXgPy/z+P+F62EtgX/H9YCIInlrP1lEcBVCXEDo33G9
Oq7HsB0gpHWqr08w/t+WIHqgfKZZIGDUIQafU9T4R762yampxbkCM5KFM0Ol5vsQ6iFrp/B024nM
V0q3R1rOPVSz4Vu39gAlvOWPFSMHaIkNbThvUZlV+pfqfXGTZnjs4qa3xdl2kKJxU9JkpjJHE09L
wRz1QJovLoiC1vf7fFtlkrsTekHNAgzW5NcEXREtenUNNO+u4dNSma1wB/nGx0pDBhrjg0EvmkNj
ZsuPiqHgnpPgORKryiCmtTmpWJuXmPW1W24nrubjugztkboTS3trxEdeTx+bVq3Z5ghxaBjPqFN2
D60Ttk9rKJcs2JQ8AuMYLAZiLh6vfjiTRy8Bn8nLPJP6NI/lV0aa+oH2ij3EgNjy2XPrPF5Lc2ti
tCOTUlDtan4OOAnqQqBWLyaY1IVEfZvSuHJP7SqXfKpjfLhRsiIkDNMHZOPadPPdb/nd0FlmENHv
RnZwLNrhyMtaP3VsA0wZO6nftO1z4n5fVX9WTKg/pqYBa1d+1RjCMiBua+Z45XI0zejlo87Hut4O
updxWq8Jz9vIfxVlglnHMy/eIMyRgpFTrB/T0TFx1peqBMKhronW69MW4wcdCDPHfoUGsI0GvqzT
3agHJw/B7wNJHFLUiBsTlC373mZmD2G/0etafwRPhEYuGC/OAELTxQs2fAxRfNIWdXQtc2M5KDI4
9GSm9lJSfzoiVuOkcFMupovYNU6q6qCx4DLmu+Y62xuX6T9vEOdo/7a5P7vvt+/ynzb3J8oAyvQa
Brd9y8ESRBlXa59NzbL0EJr/7T321xv2Z/a7G0BYSG3Rx398jKBBC5huy+eRSH55/xTvHyXEUZ2W
80jy98fe93t/2/2xfTNoiVckbg16zv7N70/sm1VTKTAe9pm/fb7fezrba4gKLK2qFiDC+45/u7vv
uL8NQE2Y8eGQrT7vM8sz3vYb6YECBEIwZ5E27g0ll0oDxWmubEsGk709kGp9EfwWtar9241jgvYW
+x0ec8Y+q7pgysHStrdVB96BlMd41F/3/7M/uiSbQb/tb4Wqgkuo5efJ7fpi9H34ZqQZ5cmoG3PG
e732Ago5DiXP5c6tnLVz2+8RxpNiK90pnf11vnbxCgFZb+ep8XUxjy5wjh7+i3eK+EZuoKcJMFzc
UJB+tyATlU8GSA/dZ7v+13F/3p/RucdSoVZ2zFU4aH1cmNQHNejgVlVRcNvvzUApUmnMR6pSKgl+
YAcH1uY34a0SjspKF9/h+2MxWwqyoKJZ7R5mKn9MlCV515JTrXV0HbiIrkwPEDUYetnAfu/bykgP
WzSZboykgqLxa6YyHWS4ZRs4rtu+137jRp33exPASHMcdPvFjwiM8QbL+0L/PhIOzqikRqAmtXQV
DdEW4B9YjROHLzp7FTmUgfjRllAxydjwg3C94c7j9lUMc3ScRs0P4ApQ9PfcL9zF1SnZQLnhIhzr
zTRQuCnvX7gw6623N2vjy3TwgIuFdg9/etJqI1eOkf6iQ/bAnmodRLlTzh4Msj48r3V/ZlAyb429
UWtDLrJlmbuGXtERB9YyGVMRW/6snlqIhW1/J+INEeLuBsHZ1UGFOgxyhxbOdnOMt6EznKDtNbw9
w9u4sA0P7Y9vuoLCHiTNYd9s7JG/3/s+BhdCk/5murN2EnaoK3RKZMRPACtgmdN28B9FAGISCgW8
p2Q6eLVimVJTdyspPkm1oTxUfirC+VkFkBkwbtzMunlnwzWE+zka8pC2QBUG1I3EqcLjAJJuP7Am
4qwHQE0cfV7Z3ceg5/dNKpnKwEDFsZuBA7rBBAARlGs4bMAJcFXcL6kzAcWX0GBhtnzoKv40Ld1c
9HFS5n2rVNpW0pK2Q3deWiOz1ZE0XfrKe4xDfuwJ6T7XjoB0jCbbj5h3+i2b7uL5u6YdWC3VlI0G
YKAV8PDBLca9VWpsq6Rtg7Df+/3g+/b+Hxu3h8uwP/+P3fdNHz/PgZLlcX/r2AdLMdQ1SAn70u//
4W8v/fuu4N0nWfro0t8/yf5++9tvu/I/6XLIqqges799iL/tPwkJyL5CR165HvpIZ0Qrtd8ktg15
32xtx/KPx/ZnFxWwYxBAh0+OPtS/bCrd6CDQdpJlLBzTrUVfNjjhou8jcCOo5WPuAkCKLIhkiaTF
skmtpZSa7UsIaGm19FJnOabQEk0oBP18bYIjlpxS0NhaiPYr3Drl95kzWwFnq8EMdZ0588H7DFXh
HPksrQFSBZao2hG0MB4+qkicGFBe9MpouiyHBTr50RkKz/JZrSW1hh5iCFEwbKpIF1GFBEKQQGOd
va05wwEAKF3OJ1gOMi773PPQ64MK2ywf1gEUcwMV5XLGy/eAyCJLk4WV/0VbvsyxpBmPCz5x9x77
AJXGWb54AUyB8jOzjBrm5fkUWW4NTf8Kdit5ACt6aC3bxrjzBmtdpUsd0qxak9NoSThpmbje0nGJ
5eQWAHNYawizpxuBoeut3e6eHWQBUqEkPfe4zahl70IQDq2l8VzL5ZUA9HYEza+hNftjVGakanwU
kuTMQnjRuGzHWniW9ust95dYAhAYN9BJqT93HiqwsgvXrCXxBwe/w1SDICwtSwiHz8WRL9tUg0HK
HSCHA9DDFgjiUjGZtuQnmk924O5zZFnFCtCisfSiD4wRlHMJ/BRkYw3EsTWUQt7j03mY2i5HPIBm
jmpfBstGrhu4sXkDaQpn5MrcCQQlDk/UYtGTCRd+E+30Jl7jnbkEfKkthcmBY8KCaHO6xt917ELv
XIe8naf6OEDzI1RuaWK5Tt8SnhWyGLFlPhPEK3y3YTm9x4l+GuKhLErYBWfP+MBE2pPS7ZB1liRN
5s8bwFIGwDS2pCkw28y17CkFhIpvjNyB4K2pe/UspTrjcJwtt6otwbpZlrUH1NqFwyXo3ekTkwdG
EaOZ+19xMAGDBZdwRQxBa/Gtt5ysBDA7AaFkkHRvFCita5laAbiWWsqWIDUxC2jatFZQBSd6JbWC
kBxtAFHI27oZ8yEiMgVkOd1rjWMpiUCxU68HY4cDNBncx8lRz3y5xKr2UjA0KJ8tGRxaRjgK7JhM
P1HmwE8J1hAaT5mCsu2ONRBjLEQ6pVjask9Zw51cYNDJ22q9tToGOA1ImQFWRgjm4PnVJ2+MX4Nm
wilVVic1wXdftH9ilniOgT6HQKArI8YcAsXkzx3Arv4xtrR0qE7S0tOe5ahB3iynBWi11xYLKVFl
dwEsbfekmtK80nD+FJH622rp7NVy2twS293yMJIAnsyMYSWEJ474C6vyKOqc3AKRhevQT6skr00r
Z0DxHS2qaWyPQ9pGFovbxJShCjuCBwc9bKlyafnypn2MLG8+WvK83hl0wOhroBDrqBucltWX0vLq
GuC6tgR7ApSdWaZ9AdyeAHJHUM4FjDaz3NMAeqKVgoW3VLwAHl9aTp4bfO5mkCQLR14XnGpAQMw9
hFX7GnaxU/iWufctfY+UXnBYAOQbAjKfWkbftbR+bbl9AYDfljgdoh5R2HVHEXczZGcZXeoI5FVV
ddlqkwALIgFbmNcICEw2KeDZzMCM8EBpUwQ94gSDzRUwJ0oyZUIXRlTcpwLxAweVvLB5hPVbUoE5
jRAgPIUYQ5zGr1FIUYaSF6W8gOw8lBMF6vzLL+PyVMd8yk2FEEZg4xBiaR49NXdowvHVIjAhbHTC
2BCFg1+jsbEKUg8/q/DWzN8TAn0uWKM2F8hhoGNd01ghmiFsSCOxcQ2UduVpsxGOAERg1hB1Ry4m
82HT5PCu8arSJXdvge1KI3We6QZjv9UfGXIiYg+M2OgItyOetB7tPDZfPBsw6ZA0SVA/bRWiJ8KG
UJwAcRSGXEpJE1KEUwIS2Ql+VssFZEf5LPGlp9UTj0R5LQElpKYKfjEbe/FtAIaA6dBIxGCkQjaG
fiVIykw2MhMjO+M7CNGA4kKDzDA0j18nWAppMM+/hrqCCIsvGsSu8nNm21GGfA6zQR14tbAiEN1B
8fBEbJinRqqn9DADYsE0OCGgR0YwgCctVNYnSYF04YeKOmeCjFBgw0IGqaHexocWM4mMSySSPOE+
4Ci4kYQ/usgcCWSPKvcjdPG7m682meKwKq2QUxLIK/XILVXIL2nkmLYIcCZd6xzM2Cuw1egobOhJ
iY8DOs/RhqFECHJ0qCVYgQSgpRdkOi4bcAHRW8DBLvWKnhobr6Lsh2/jVosNXtGxvpY2iuXaUJbq
YRgho7VET1LC3XQIXJUmidPAeMPhaUh6UiRj9CwS90MrcPo5zAbAkATrkAjTNho2IyMW2bBY4PyR
IDu22BDZauNkG7qhaA2PZPROQ6i+TA0Ki8Q8aRtEW5FIEwsOL6cFVcpZhRJ5y/p5gLeJlIyNsxkb
bNuQcNNIuiFrAXzLht+gWbfF1mB3xOI6G5ADxIYfEZE5asNzmBhFHtlA3YBk3cyRDO0jkGB9w77G
dfiNiLpMyQphyyfihYGfBn068O0n24a2aAOzHBZk+TYb6uuZcyr97bHv8buyyssqtA1ZjSTgbCOB
3IYD5QwZYf1YIzPoITsYIUM4NYB3ESkc4LYiYTjD/c7DGSBIqfpL3UwPKmnqs2RqyyF+x7ABzPag
SnD0btu/CWg0AnlGg1yjEyLgWM9DboAGI0U0hVDiqk9Jw022l1y+jUgGe1gSlDxiJ+h9t5COB2Rg
LjGylbjA5UHo8E4oQpedjV9S5DBHG8ikSGZSJDSljWpSG9qc5Pa5FxtinEhIkdVFdmge6KNJwIx1
IbmquD3VpI2yQNMSMUy6HVdVAsREWpQiNWr0r9CGSFcbJ9U2WJrYiClH1nRZKsDvU/AsFvcViSZy
TBha+Ga5e11PrhW5YA17fX5r261MaQRzup6CEDXo1V+1uILP4Cm4yy+4lm135EjDOnP/R+Vj2Cwj
n6YDq72MyR7BYe73h6586GmgHw2H1OHQMov6AN0nS+pzkJyDIUkAMCA/VtqALgre+TZ9QP7Azesa
EV6kNbenBane2cZ7Yxv07W3kd0T290Tc/m2IimrryNnRzVMdVF7hcmRF+GRb9hgRExsm5jZWjHmy
RH1dnvw4qB41Aag/qEzyKXqul+CXD3coXWvYl77NRWAoBu5sY8yo63qkmhmKJmRE22KIp/DQjDGi
z2hKD2kdrNt9QTJ6xNl/qZGVhkVRMNPAbEWKurVx6tZHsHrZJOppcvOAdHCgg5d+m9ZC2Dg2+HiA
LtUnAbIMbg/s68mGt2OkuJ3QPM+ApTDTIuAdIukNMRwQrcya+RC0/o8Fykwe+lt9non/qs14nTZD
c28iyJa5j50XeKkBIO2z5UqbBZOiU93nanhQUpksdiYU1ghQFACHbkBFTjCXkEbYaG5WAOm6N0sa
tjDH1fikfPbRpQEH5+1julrnF7e6RZ5Ql0DCVZPrVnDfw7fvO2EWU1ioFadoXtYE3wldU0iln2Up
C2/W9qdAh1OG0UMsoQTqoXmMuBtDBZZA2cMnrHB9Dfl89xg+DoqqO76nAAmjR58F/iECTmdWGSLB
JV8Hqj+2Q/A6kgUV70xVLpz2Y+ctIAsGExZd4dW6TNkbcn4qq0FJ5W0zHvuIlpA2jmbVH+umTE6D
w+5uMsbXDTRMjngXby4yOZrWP7hEivMS+/pAPPQx0RSeR081D8siHjpg7IUdLYbBoJsjJTlJqPzs
oBVg9WoEh685KwbiP6yIKaWKgXAMkH4sqOP/HBDgu6IJSoMS4v8woUpGJg5U6nla8XIxG65OC+uA
l0CgEbt+VdCuP0dshqsJWAYYTCogrf9EzGEZWwNJvgIEnLQfa39ACGGKk4JjckCA/w8+LPo2Vgsg
aKB7zbAC8uQhSCmgZuXU1YX2hMCvKDgs9/q0ckyKUYPcqGMlrPmUQCdH8r6LshY1ccADxL8jOhfL
2p9KCXEhwtBRjqqFS+orlC6PVRzc2yZRBxzJ4blc9YvfqKcpkUlW2jB0R52XGBw9MpQ9mml57iuO
2hU55BVec8NPYJyuSQ/TWwUlx9Tq37YuikE4BQsAlwkhL+2HKPMhkVYAYo5oK8/BXP0qEb851SLO
MZLXKRFLhOw/yo1go5dx2aY0iDAGK8yFBV1aJL/pvEGQmV8aKX2Ys2h6kPPzrlxNZ3gNsClc2NdV
7JB0Xg6jaV68iAhM4fPHNcaCDJXScNqXCFqcxwfEZg4qTkQuS0zvC0CeRQKPrw2KYAG8v8MB5ZHh
FPtiTCsamiKuA3CEesAUODRjZsIyU3TzswWz5WjjJoCn/8A6ZPV10NXXGszX3FJMdkFzAKD9Nnc9
xo9OocVAxLGO42+mGjoL1KIOjvVpmcwDhd6cVbIJkI5tMGN1FOxujNaGIEq16RPI1ZepFAjuLHGX
DbPrH0IM/YPLv1bVilJFJK9VOS34jgXUGoqYAVnQPLvCv7TLMB4Rh/gweNsZ9RvMI9cds218I5Cs
Pfk6deMIFFX29612DH6iL61h6GYnB5nEEEX2Sm7SA8ODVGw8VIeEj/FHpwtbnC3hZRbrABnQlJAh
gj/oVr0CpUQSk63ITzs+QhVEf+sHyQ/MbV638QEJouqO+Fv/VHfteNhQmxdiehWIlGA+gZATOwDg
AkDPnYv5YxVe2vImycfNLY9K8xdSlQuWY0BZ6rvisyTQgLcVUeJ2+4lWcAt9txAwjQbTfWD4xaBx
N5jnn4hGCT270CDWlaULjT4EY/OrXYNHxdXL5Oi4iCNYHt48ALTogCTRShXkmyxXfnSQ5YWuioZ0
I4DqA1O/dOjMzriy/Mdlg40er8c68e+TWzZH+H/Al130qvUrRCN+gDn5ClW0R4R//jjbkxR6ZG7Q
L2aiCy56ruqrjtP2+6Yme6iB/fE0sjjw5umh7rqsWZw6W1hwXJ3thMXXgGgja3qgM45MXKzLO7qx
PugmeNVRhXx5KNGVse3XpgmiZE6AEz9xs/FHWVleUj8nSqdLtf4MsdLIkRnnMiXjl3KtlkL0A80Y
odCvSvqLL/F6GMbwbSOdd8K0KVDfSIMcknrEYTEX3ACwB5w8AKOoWCbt7JgY58mFMQtY6nsnqxsy
JC9EubD+S0QmFwBRk2w/uG7worsVh5eUHJp9/Hn0W5iQgTBYjaSI3Qo98PbdC3qQAuOEFTqoh4oN
rWI1BT6ICFF0QdTcDFtSZFjR6ej+ccAhgvOaxkiNVwzqcfdlAoZVMMBEGSZbRBh9IM/QWJwMnDM9
8WVwU5eXoBzMmUwxSms3b6rgZ+jEWI1iAZ7lh2nfrt9EghCDZ5KxiEgWN7O8Q57MnUp2J4c/K/m9
GZm+joS88VkUwwrvFRFilhJXIha4/kSN2TzHEdzGcFHXDaGTRU1QAQeKplwXijVFG4Zo2uoF5TNU
sHTulLSu6B/IdaVxFISISaAiH6WE8iKefArjmQWOyRn4MKwgg8BNopIHSnrvFDb48zuX/GyrRRy8
qfs5AwQ9sXEp8ziMYDIuJYwrlJdpjMEzBTQOaggDWu7MDnTJSuTT1vNDu1V3NzLTuZ9QHwIqPQ5J
BTYZyzM0ernQDjS8g3RRUgc11hCocWiM5pMBXp75voelCKbkPNeAWALV5JQH8KD6ZDyyBZ+4D7cw
VQLRkcC5y0bBVZn4Y9DImxEQD6e47Y8xpGMkG6C+SPK5L22CSoTwH6LpoUb5GnawxxcnAOWon5za
i084Y6AazO0HujSYM/U0FYueF0CRzmFsPJ0GhM7H3qNPc+d+jUJX2VUGDkr19EaiT11NTdohhQZE
B9yNcJcc49ORu+IbOqv75p79zUke9UgfVjOUkAWdt3mAFqagFBxNwklGOnl3IlZlwMbGwoSRQgDd
9YAqPSgs4GqGOg312ZeYNyVBUlstPqaT4EcdLTxn/TPpnvRikIspHdSzZTUXA5ZnKRwRlAjTGpE5
UBkc5yNAHS0D9KEeMKWw5TlEIOjm7hOIRHYUDhU4oDSK+o7c6yB6iePpGCbzcpxMB+RGbXE21p17
WoBR0fUWlZA71QLMhwzeByzncg2bzqTDGqtz3a13PxlFPgSQHsO6RxpngBqtUKKvWIqhFh+21v8G
bwr05tnvzXrgUwAusq2hQusQuJj7fWK0+oix+VfMSogoFEZ/0/jq0KFRKibvXCdx91RzUEyen7Zz
JW5iqS6ydJCt39rp5BP1BOdfwsURSH41HqqGMoKQ00GoVmOLc1HQu7uqz2zEl7bNLb5gpLsKNSP1
Oc7sFZUIyX0c1L7rZmzs6vMmIaka562M5aGUgfoSm+jouEo/1RJwbRDNzsG4vcFCE1WNdQji5dgn
bLtop4KMoKrliFkc8qdcv8U4EmBInGaXKRwfErxD0FVZ5N9CAtyuMv2nxcJ0szOKC1J7yIZxDePx
fXu/N9mn3x/b/0tSOQDh9v+zb+/3/rFPDRc728LaxamAVxC+AoHKt6Y7OIn//LeX+f2u//Elk45g
ARgj/fz3Tvv7YDaECf3+5r//Z9yI69zrBlWaRk9ZlifVJhUKXvsnvn++368jZu+Gtfbo4W8vO03g
40akd//5yvv27x33v0Qm4TcGrrPYX5rtUZT3d3l/q/2L2zfZziGK0mT75vs3isvAimMNcLOenE+l
CiE2UGiVdTO8dT4W6WBu1OeAa5DuWhSSLJ2DzkVhxlyx1BWIGky6vuflQIZPuGAZ//AQkcjNk9XH
0iqkOWItOi/HSprg7bflU4cRrpn9PPCqH2j5q5T1zZhiitVFExkM84hKaQr73p+RUsDaPKuRqOaF
+ESBgRoCniVsPnb/h7vz6m4bCbb1L8JZyOGVmSIpKli2rBcsp0HOGb/+fN30iJLGa+bc1/uCQVUX
II5JoLur9t7Vf+9TJKusOWuXVpfcqgh3LbIJfOaEEgMElaOWT4e+in+IEkY9KWKtUJ5KY/6WNBCS
OqivSHltPbAkC5YYjrVRcuXWyKACQsBhfoqR2mj6Nl6SoICY5t+pBi/U2AEhYFgRv/ohAM4OhpoH
FqTf2Q54ReZ9Bw7ZOlSxd1NXIVB9w2yX0Dg6avGLPA1PYwR1wrYzCt2Zfhja7Ptc889bUOIySmcd
qLCLPaN5anO9hl9PucbhRwuBatwzse2U0t2SSAOnak/fDHJ506A8g9OBLKqPR6A5wKuBJfVwepZW
VG/LBOpuGBobq5m+Asth59BufLcJAHjFG3Ns/HU01JTMzfJzlto/0SEYV301/RycrGWDaPLiNgpk
oALmQK1rs3U/P4eB/qlIWd6WvMlWoFqTVfGlU8mCjnO4sLW1rqvRslYiazckIKdzLfYWbk0BPY7m
EtyRu62QnlppycH3I21Vo4GzNI08XXYtb9M+ZbvRoTW3bwfTgxjTPVeDri4cM/k0+KwrUO1aUuz5
OkNDJJGG0IJaf0ezoku/T0xqawWIB0owCuhqezg6tb6KTOuxIsVZjXWw0R2q8ogL3fIaA28PeMFq
FWUZZxYfvvJuEDS5LxsfAH0/F+uxsT8PRrEc3dxe5ugtbVooPT4TwuzV88Lr0IGavc/NXN5YSfst
G5Fmm4QqRth9VcfOXltaaoLlcZyNxDzZpdMs3qAP/6TAJwB7b/T3qOPa9Pw10OE2WCqB63sP6At9
E8WojuTUNFF0yXrFu3ESKgswQ+9SFXRHZPqfrLIy1kqW69RnQn/jBmSFs67QoETum1rfUkOBeBYE
3UHLFO/eBNY/hk52hgO9LpzmkVdB8B8fXFP/8MFtlZ8DXYsN8O4fPvgcQRSZyNEicuIme8W2gGuQ
zoNKQeWsi1tSg7FLTT8Nz1YcRjeTAWj63//xtD/845H/QHNQQCFdVnnv//GiKortMcyiPWCN6Vym
+j7R4nDPyk8DM+0oyO4N7sZnd6BULBk69cY+z2Fefv33z2GA/fz4JQIVhTqN8rCrScXhtyKKSTFN
Zp04wb4r/QkaUW3uu5byvMpLcGji534Oim2R2p80N6hObqKNu4hkS1/CffEb5dR7bXVkQb9A1Gg4
BQBmmK9SZnQN5qEZ8JoGEaqdfCc4+KYFw39oTiW0q2XpUA+vFWrSeQojsoi0b7bb97uxqLaJVzhH
eYB05BzbdKaB+ity9v/220XXkt4jjqO5qus44ut5ox3ZqXC62j4M9nRWyiCClsUaVipyV4GzKS19
GZpzfeyrgb1lP+8gZ+2zMae+n84s28djngX9LlMHc6dZWb/3zTBaIGzhQX2D9JDOITRdfXhE/MPY
yE/+G4D8+6NfhDDfApTf4pX/f4dI/yi6vK2nh19BVLzqwkuos4nE5+vX/A+A9Ach2F9SbfX1ut8A
adv+Hw+InIfAo6drPHh/46PpGkATDpNm5ygKeyh0g5z+jZJ2tP8xLBOlHIOODwI9/RsirSFsa+g0
ePRoZwcNgzY2f0PA332RaLj+4TdpaEKw9PpCpbc9d1c9m0Zsjk3PCQRS3/0oUy2uc21IrF+VUZzQ
VzOexirVV2U4e1utt/UncCbsT+fao1jNqOoq2mVUr3PjMpqmye/RP10rbyWD/3St5n2LAtSygr6s
DvLgpmlVLq62N5I0d8Thgy8OZjRfLk6lOdrsGXeBeIauh7T03pqk8ZRDkSBj6RlfSMFl7Pi8YKkI
s5pypA+H0NmisGN+0Z32J4W84RyMM7DDkIkBYaFkHqYXppclK1rvSx+MG8uL29YnfTmbq9Sf/cM0
VVTbxJmNsChaZIFdL6524msG9JgYqIoarE3HR8ShZgm2codZO4yp5lQbIXUL0hg7tLuzUvjq9zIh
qziRGznGc1gcedqLY+jDIoZuTsrw/YA05cGO6uKYlInSkLritNx5KISBSORG6Tgq6yAc43UQTD3q
ewJL1NT9Jih9F1EazuaRfX7tsQIotW3RGM1nT60UNs5Fsk0U9ILGsi9ue3Fgr8rBqaaFVebDoqXA
T4LfzOxsVVaBR4K6vdWCdr4NSsV8pGzZCEWpYFOPtfVIUZP3eNk8VVnmAwRWrf4hSWJ4UPCJbKt5
6ISSBP8f/S6PWJFKnzyIZwWoShzspWnPevDwbxfJG6UAQIy6KPbDCPVxYUXddGBWfnuQPoEaejMg
fQgXPP3+zl3jdor7nakN6bk2ovDRB9K6RfNAW9amHT6OzYQ4FFiNFVCPdlslrXFAp7+7KZ0B3T6t
im6tMbbXuTsXD/rogshQkvBLkrKsH0avP5R5Bc1NH1nRMy1+lmfp61kzKNHFdz1zDF3fxWlorzXQ
GkvNya2tF/odfEVhU5K3thR9gMtoU4deDuBWpRnCRweC426u+2oXjKr7UDY9GEoli3+Go4AKh9lL
60/aimRTdLJa3T8GhpAra8n5oh6EejBpCrb0KiwefvRoU6V6cRtOYXGrwn+/hfBQ3FbOYKFTWZcb
OVCjVKvx3DCihC1yalX5A4UC6IbpC0iKIURpuFJuhJnnPTDSwpmVG6MrXng8+R96NevcrO+bea8Z
c3aYrRYgrJmY2iHOBVyHrFe7NgZRUxDOy3jcaN/tMgt3FFiiNbVrewn3KHa3CEIpaPOdEhKEt9lI
Dh6a5/y5T8nGqVUUuGLDBQRSsxBYCqxkuqMcNF4OubniiuitBwzeoqjqeeubhEJ3AsujT9vUCaL7
wi90iNd19iMagt0Yd+MXq6lvnZyliHh7yANvPf9gifeINDP5MrnafIFnX8BSnFqLj22vZaewNp0V
0838DO/4aDe6/TOM5keTzMCXzPWGtWr58ZHaZnaKyBtfQiHQHWMzK768mQr/MLtoGh0/3s0u7Olh
8ljI5NBhionmg1y2o2VkQO3Q/ZXYUbqPpAaHLlQKlBKVghbAKHBScfrR/hj6xv7H6cdrm2lOQH2O
5to0ZvWpq4IH0mbjOaNk/VQM4K3IN/vFRHlRfM3yoNkUsck0JcccZLB0UR0HWS5PXXHFqNT+WsZd
L3u94uqn1ku1WV7x33+jyutTlQ/54+SyO28Qx7uP9BppMzsEt2G35TfoBTdoAwWfM08RJXlqVwH5
9G/9oY0QC22yotm0UeHu7DRpPivkyjIgTcPcPo7BnN8pdms9ZGEHEs7pnifLCkHM2OZac9ruOe/R
I8vqJjyDRQp2deBoS63WqPHVU/iC3t/EflNls00y8DFLqjtH+Bt3DCnjz/6+iqz8ywy/Rvo7j539
1Mbsr7IkfNHa8zCNzrM/5cqu72pzLd2oNuzbuIyeAs9tD605w1AagujF0OPVf/z63Pf7HVS/Hcfg
jWci88QKh5/i+7XNHBtugzZ59DPWEmRblkxdsZrML6Y6Iz416awZSt+geuMylRfTiyokk5SgbY4z
umQPYaBQxaacDbk4Xk2pnxxrQ02OGdjSy5n0KW52h0xGsPvgl7Fsi0eEisS11+HYru5qo+Zf/A+3
kz4Vje0y7O4dy2Rf3lEYVtvMOia1C0akmIPn1o7Pjni4Ld+6q5Bx/CJDqb7/Du1n/U1o4aTOz0Ix
7uIy077Y/lSstVILkcpsQZktSCfPZX7ndsOeR1KUkRAlEmdgIcF+BB3CoPLs/ejHOGVExDcpuOJ9
XOE22o1eozvn5p4gE8xvD16pkT2z6/0H/zU28Uv1KE3bKo4thLtdlEwgH64h12ulzyrys05xaScv
lYPS//GyzFMflERHtLNINjDlpk9MnvFSc7X62Z6QP4xad/gelO1pToIwWMSklKNIoaqfkXtqwXs8
aFEGRd3Kn7R4hB4QqvrTqzV7gfEURdWT3mdAEIUlxqSlM1NdI/9P183iL7ze5fr3Av6CtF7Hrn9P
jF2t109mgaPbIwcMrV+LwpNbks4eLWiIGfCbk/TJs+shkQOwlpaAsH/H/Sk4HMkF//uT7NDW7u00
wt5JpHzYn9hUU8Wm5/2DPKJzo1OpUn6iNPTYzrV77zpxfGoSX4DXeaJZEvzocsO9Z+kTnapXv4sf
UZ3f/n6mrUFR6ZOMBxngvYmXfiNwfqT+t6j2HjwyADBH3Ew7+q+/2suZ8KlzU63jyDZBDZK4WMjf
mByWB/lrk2cykNkRGTLD5I7Sebm5q/noUAAJXCkFi+IqTUryql5+IHlnPWaFEOhVYRxIU83d9L5F
m09aEL2tR4TEKLuOGbJlFGhbEAX+ZB1SOAPnQR9QvIuS7EdlhcvYt8eXjGUyBO2/I2zrp2/dNL1r
C+E8yhCazSLrapfGf6wGZHqpkE02xIbYFN+i2OzqohUoaNWP32KJKjK4bMP9qQQpIoILS6v0tdwY
FhqIal35JI0k2Q1WqXwqER9/jKZvfeYc/CYOTrZdsyp8NUtQJPyvDSBfxagXOfW9F0wrlfnGmiv9
aFB+2TWlSgFGnBnCJ8+k7zpalL6yvcbJM1SyHzSkBo+D47EHMfVx06LifqYc+vsgB4rOG0WJ9LdP
hsxMsks5UFqivF2L6+gm8vs2MloGkvvxFv/+pNj/fFIcNod0+fJM2hOxp3//pARWHykq1LifVt4G
yyaKtGP3erCbiF+qtNvWZHVYBmuE8pubq6vK+WLSiFYFM5ost0qUmLcJ5cUYLYQTiE/zVhcH6Y9i
iDXeRLL5w4AcHUEQtDUSnW3nKe2+mEF23aoFVeBIz56rMdL2VmE152bsmrMhzoS/MCmNXGKT2EzO
ZpccekDIT7NeeHeOEx3qoTSejGRy78RYhTrddawRlmkOn5BYmNYouVT7BujaQZ7Fw/T7LH09u45e
z4LBiQ8Juhjbf/9uNJmcfv8AuI5LU2gLKi/pIFPkiN8kAEPqnmk8qQj5t/ncmGun9DY14ItT6lZ3
pTL2e2ldXI4m5NDzjmy/4XrL9GKLaDkeJ9F0Mzj1fspd5WRkUHC26Gy8uY0ckLERTXVWFOtgAJR1
jLrurHy1dNpDlIIgQoJkah3+Gxh3I5CnF+hgAUC9XH1UgdUACFH8U1Wq8R5JDjSu7dA4JUyaa22I
60cjyyG1N2HwIu4YJsA2uKPpBwn16bDemgoc73aosh/wg7bVOEzPUZ/5a2Tihxsttf07GZHW9nCb
xpDtW/lzFT/PEWT60ZG/2aGaSoR3g3TTvY5cAwu9S0HWia4UwF3uvRE+TDWGjwjEhY/60FEV8Vx0
j4XvNaIdqRhro/9Qif0jXTzyjU6NZtUIU/qi1Mk2lcfaz5E7zuDVztmp3ctA6VO8OAYlEDf3cuB6
r0xuXHOkkLRGaW9Qw4YR6Oa3IG/YD4szB3LxrWjVctCqYP3BLyPkoLhShl4vssSVtbjy9bYyQvpl
mB6Nl9tK14fL39+28Yr/mLNd8aZ592O3dLrb0arJpmRDzebDnN3akYrofO7/SKYcFpwDTrqbK3bo
Ktt0W3OzgzRB6IOMQPNxVcxsBBdy+ENg7IboWF3CZdAo7iEjr+HyltKUt3RL65yiYLaJ4na6jUyj
pILmw9spD9IDMGq6peiH2yljfxMMYD9TJnUKveIKOU7WFmyRk6JJqkXT7WX49100skiLugahWQRI
FLpU2nqlq49ajEgS7Q04lYdGSf1DFqylQfa+Pr4JvoYB+QLFprreQUnXUVlyO+m6nPpdxASEcigg
BcCETZ5PG5TqSj57X5ykTx4sMguwNkSMOzjHUgW4Axg1/O27BoYetT15B+nzShpH/Mfrzvyw+adj
tKeabL/Y//OGoknu+9dd4M2x5ZWt8j1p6PND7sKAiOtWcA67cSXniOtc4vbeeOu+SEeUl4TKOWXK
6CWQzPPveOmTV87RPN72P3iTiLuKWepyr/f3v/zRKHb+cvhKkzFr7jNx6J2HUDWru8uaQSwc2IJf
PYGbJXdlfDQB5ox8L/dJm1qP6IQEq8ZEfIzeAtZjPtvxwa70CqgKo6M2Wo/iAnSOmssFZFy5gO5P
adPkW7m2UTxEc3lmip00g6zqVnqqFTtVJNND/+9RmXm/jsrMuxxVRfCHa7VEzZ/oG5ZB5B7/8lGb
ugvVML8clKD/CV1D20uXHOzctN/Hev1XpjU5VVN9Xo0ebcKrRVbk3SY2glUvVo5x3yTLSZ+sczWp
3cFpLKiqsKhfGkcBnBQaz/AWVwEk8K2PKC3dC+oQMXcjfNSSEf3tVjlL14hCAQvZEhKiFTPHwdKj
IQuotFABxW8JDZKKPidnKqHeubQCiHn2nO6vA2PimSfEmZcy7OqXN+laeEbXAXKF88JQFRYbKJLO
h76uyG5AvkKMt7hD6+9HOznj89QXQH41a9ra4MJh1RVnu3MBqofhf7wIHWo4716EZMVU01RNizb3
GluYDzmwbvDdWq3m8ftYk+lHdWFUoLJBfTyxTrtH4Q32tdOafxl96B3mWO0fSds2u8TJhqU05aEv
P0GYqR6koUf8bmij52+kicC6dQpi615anZ/3j33k/0VHn+6g90p5S27VvOS50BJeF8OgoAZB6uuS
q0pdL9ygVp8sr3GGzGJ5QBoQWV0pKbJVLMIyj5VyUqbqSq67ivemN3mZkGLeUPaCRpMWjzK5Lw9l
kt0FfV3eSsvnKwDbT4OISzUgru1rfKFNxrJngYry3Wis5Flmj+6nCs3/QeRppN+cEvPGa333E+Ln
H/3GoLIciqN6OWhq4P/XSs4SVbG3k5um2TQANVQYiqZhkt98/2pzK71pp8Yuvjf0/UAQ06/3bdbd
xjDvwBLk4XhCRW08ybMCFtjerptb9nONdSODhZkNfoyeoPGQqqlz8ooo25WeF4L9GrKTE8/22smz
8ZGZhRJvFGXfnGw8AOVuWGClLpzERP/pTBNgGxVgKDnBE0n8nAyXO1FXYkUCXBqaoZ1O+V0OXAjw
/bbLfH0R9noS/dJhhK7yCcmfWUw914MdRs3RFYerrwffq2pgmKhwa2uP5V37UPT2PvfrXaaPxhcj
hrk9laZFY0TF+EKPt6Ove+VDl07DA+KnB16ByefSOTvOnBz5KEihvB7cuZ5oOdO3h6IBZSwHaq+n
QqQH6vaybabw9CkFq7K9brTl3vxq+mKXLvfdr7HSJSNQbFr7Vt/umzKYDtcDTSKmQ5Zmu0zo3xtG
UFaL6+jFdkIKVrY/7614MM+zPaxoc1edDGFJV8usc1Db8SQt3jG//X0B5nmKVVRXX30yhBrOi9ZN
zXYgx1t/jw2wzAMgxb2RAzJPIap8zYwcGrgdTYdiyvIvWh1f/IXvF/spjGPkh4Pwq1GAGcvAm5xN
RFLuNbN9soUf+AfVSiA/4EAdeoXpU4hMFBx+DazYOEBUpIvFU1tsZOLJbDRpyPyRGbqhGJFGKsIC
ujGIvJYMgwoH5itc//tqwVDfg0JQDhPvRke3HVdn5fAPUMhoDHnp5bPxPQt5XhxTdY/yoLhzDKUD
bvHVZ4bt1C90EuGXmBwOxpEnz3q9SsZ+MGW8pU60OQNKsXGq9jFU5ukm7j0So+IA+3hpmqxEri47
alT0+PV8V+mFeQkLDTvZ2Co0GekzhoQuFxVUQtWDQ1mOQD+1sfI+wRhQAYuXVHSFWc5mvUsAgbDt
wETJhXpgUbYLaXaupZ171TxJKwnn4lNgXS6UnoxeX34cO3eBF/2I1Sw/ZCi57zpzpEmD2LNMYgPy
wQfxgcXI+7irT0GXGuUsUWv7cF1nCPjvoKNUqgRfO4TNPjd9j6K9oKnpU+CDfQcFBwNE/arOwV6l
7czP96GJw+xjilCr6vtVNI7D1q1Dh8oLOmGuOFRoRR9hlC/R7A1vgURlKi1WGJD24I63bPZMtCl0
KDbS5/WI49RKgloLajjrN9dViu5sUxccAOT59GzM7ctMn/rPsc0yDbWyFB0uzLoczK2TQGaVZqPD
qzLcwd9eglM/XOppXx+kGSjVs2OFHYjHWvscJsjSG9avjnZdcPIM63GyquhU2tqznMWki9rcgf1t
dHYKzzkGiflg0gtMoyEjmz0tgwheauSSrju167ZMjqL5AaZAbO2uA4qvFvuRVow33uzz9mnpqXNT
RSZyqio4aN2l5D41B0McgqxsKBhyNhdIkzWlB8nvb5c8k2EyQpryoLZOA0BRo99NAqMMCCQ6Lb5j
rIsiip7tgj4Q0TzNJwRT/c/edEbIPnpWfcs/zD6cNGnqgPuhRKrZXppFmx+A9vsPcR1/9Rv7W6JN
Dm1I/fHGC4vsqQ3TQ53204v0R8Kvm+of/Q7vnpuIJpDIoFIOHW2PbrbClDVRWQ2VA9ey6dWHHvUO
TsheMvJ9VQD99YQeZoKgfz14r6avwp61KqD8cjQg9yEUu4muKz2GHrX3AReeYoHsD0Z6Shmz4Z5G
tuG0iRqqryQOaCsQ2v6hJzP5VMK20Mao+momNE2J9bTdwJ0tv1a6eYqY2R9dM/Qul88i7MPlWaeA
NMXPUslcW1F8jCpXeQN/MArYTXHmGDcS/sBKQDs3s8b3AGhiyh0gwzOrRLcLkrPTPUWjDzGWXTmb
A4qNqzFS6nUfU8CSPgsu/Vl3wB8jjfQmLLeeE5gGiACgSXdvTg8zyT1oUh50NFrURBs6HISPqlf5
YrAS2Ae/t8//PkOgPv5h0aWzhQciZUO+s2yE1D7kNh2o0lWf9+VLiSzBkgZ49kHtwVXS2wT1BHSy
xLntWxbs61Jd6qFtggwWQ5cAOXQ51Fa5jWHlQ0QKq22f5eklEV0K0+W3uZZbLvpolVt6EkBRFVAo
um79Ho37rLhHfXkj8QsSzyDPuqZ7giMQ7a/+KxRi+HtQxktMxDXMU+n6ODcPMMdgNyfRUxKPa6fP
5mdYNDxTEXIoRlBPzyi4jQt6E4S3iTdcwpTZ6U+0Y6BrkVgDsbpQN74FEf9ahbiuhD5UNK7BH5ZT
H8zrnZmnaOUm/tD1pvrYH2m34Z69sYUxTF0yi4Z7TUmGL2ZtVWszph2RpyTeUQkmVC2UOHuGtncb
NST4O5kgzoMWSRDm0oVWttXZtFj7goW+Ydaeno3GynbNVFMvEKYM04EygQLt4RH5U0Vae8zurr/l
YMqe+nJUby4/ZsMux52RsceVIfLQih9+aEPLGAr15uq/xsp7Xh4apO4u94uLKYLmFta0G06TBzLR
2gqqs7cuPeD68qBn0QvKZtNBWv6guXd+8iwNeU3o+PreaD2Q8eKaP91nzBP1P5ZYlkANvtu16IAJ
PbIygIwMkZb7sGtJxqTJ/LAoX9pQpw8PbJ0TTcWC09hM2TJh87Gy6BzUrKTzT8NyoC2tr01j0jpA
bDRb79zZQf8gjaSm0a3uu+FWmsrYaSfVHx8um9wkUX/RYTw49jVE9kmzoBaMo0VLTK8LVkaFSscA
QH5Xxd2XiK0P+Fw0ddoZyoFlDhpC17Pxxc3NGAFnQUOQ4qWTQi3Or7bSmifaKYK1A9s09CVvwKJo
zEUOx/8e0s5afqhMJ/OgJnaINAZ7bb/ownsK2egeBAI8y/9SbaJuX4DO3kuzAoh+M4hEjzQ1A5B7
lUTDNjXn/Fia46pltXRrlxNZwwqyDHBBdVgHndIiG9nl9koONYr64pWuuZs8aDIBTWV2xUSnvGAc
tYcQTUV6bKfaA9KU/WoUZ7HwFT6UUkUu250E3VX6A1NKT8M7K9Qpm4hDI+pL0s+m705ac6SuqWN7
B9dOnLtZ6b/KV0eDSu2mL5Vsq9VIn3dtbO/D3L9v07E5Schaq+c0nfIQUrTFK10elMy/TxKnOUnr
GiEhb/Kq13vIiAgJ3YXBE7+4vhfly07XmvDU+j8/uKXpIF5wIlUljesrU74f5Zjf/by+LOVZZZ76
xq3tWzFZlW6cHA1qdTfsGwHDoOlzUjX4iyhwj+T7Qnreqlb8GQYtIiptVXyrsvbOQ5X8L7v93ucT
zbgVjeZ/IAh/Nq32ktte/jVI7GCZU/C4KXU21LpiOKdJj51T7LTOKbKaYp9ryb2b5Ma8gpn0eyB3
H21g9qzm0dNc2GOAGgNNxbfX1NyYp5vC60/8Cu7dIDR/vJ6kQXzxxH+fiKFWc86I7yQHW01d+ik2
3bwYalKLnaXUbEVwehoIzlXV+vQXH5zoPorRsCjVETmWroUj05hWsFLQBoftz+KAtw9CHhP0Vigq
gNiO1/efw7/GhvVeRv9msV7oiQ5dZe1owCxpSZR+Iv5Z883uexfZ2aLXKPYgCNHcOCoNK6qaGpID
7UdG0BUFQeC6Tk5Z1zm3KLWh9VE5+l5xCyZdobUp5T1rofEpzeuhrtTtYKTh/urq7GTYivYk82et
bmjyQBNOkm/hrU418m6kkn3nKjRM0EbkBnrHhMdZuDBLw4qWQnLYFIHRGMbsPAIKmRUSNDT2XBi9
4W3jtJ4ROc5BxyattunQmr/vTdNcNpbvfKkc68c4W/mvEu6J4wHjoxXgtFOqevxOD9huoXeC1E1S
fOH2tK4oFIiVum7fp41bPRZxFyENmiQbOWhErXNGd2MjB6Ur0GDytCQk99JU6A5/sAIEgrIhaUV3
wfQpjQ26GFYoV5UWeNxN1ahQrzLKIWFKcUU1bWoo8lQ65SERw5czlUY3izKn+HKNkSavW3vrmqNy
k/ihTpdTs45uwih+piuFd0Yk1Tv34qzSI2WpJuVEvw3MISnGnV8HEJAy6KSJH/FaccfpWdepnI3O
l7LXabo+ls0yJ8VTZWZMt5+cRledpccP8hAoT51f+ah9RclDa+UjjUzql+u4UZv0/CxHfSV9utp8
c4sxZqHgADDbphN0uyEov7UWfUg8Wy+O0aA6t5pGx0B+KdmPP0SUKFluhtJ8NtiePQTkPw2R4JBW
bAVvLDHGSoOSs4gsNPTRXi0xNtl28isjiYvCUhffdWDmLs9blZL0H8mEXpbrEnhMk1EYKQD2/DK7
nVpN+Wy5zbKu5/6TrzT9g6rl+zQtlM9mbo3HCsr9YhBRcTk4tIgKy7UcTeOwWYVNCbqYbqELeWu9
SNM7re3ebA76oS+2tR///gRxYGTbNkhiSLGucRxn/aHL6AnCNxOltJSl1Au9u3mQB+qlt2NZWGv6
Fp0tCVypGypkYdSSvBeLv4sznaxi2+uUUv2A/p8zrfbWETT+u9Loc6CwynCGYSQ9V/c1NNSs7E4O
pJk2ilDVUbxtj+qruYsKVV+TI29QObLTXw3gMq3wfzmZiziC3bZPVuoB2de6+TiWmnZwFETRlywS
ldUFzJNGN549909q4NQ3fUDX21e/ORrxqZiL71mQGQ9MPks1NbxPMtNS0PfGi4byQVqx7zxrve9f
8jI6SVBI0lVxIwf7AOIWZTQ6k4uUTmTY7TaOHH0l7wZtfrpxdMWhW6ffbHoN0SV6ZVMr9mvrqJpU
VmoU9ReD34bfefbuaQAUPJkGE1hJE9KNGhXVaRIVLnbT2waa4U8nNWhYkaTdoz8HyrYLpwnZert/
QJG6W8iQOCHbAgoEPR2Fb6QPAa8hcPQfOXDzD4tJRxVUJqhcthA1ep8CN8B1BppXpi9RhN5wX3V3
mqE0D0mrJzco7iOcTr3jQfrgAWq89NNuK005MBu0VX1/1ahou6nwWuURyjzNw5fu6KEdhpbM6wnY
iuzeUJEfJBsFJMAx2uYgD35mVZvCUr/NitIckJaFtKk7enNQxUGGSNPMW66Tp9eL31wj7zNO9X9w
3jQJ7ijeoJ90h3kI9g84aJCp//j3amq1CYfMGL7qPQo+WYBsnSHWE5o4yLMyTJnWI7V9QPMh3ksf
nfec01BZDFAHaLZI3CC4J5x0j3dpnW1AWusdtkBFwGbU1s4fzno91S++8fXs/z1u0OtNawXzVtYp
LQDBCE+QWJPbYmkGZpwcZGFSmok5xm9MOXoNvl7bFr27+BB8NYOm5g+ltARWR805ukVRnN0p2WUC
ySEP5OsNaLaGsSUBG9I01svPtkMTFl2tvte0iadPTd7ew9PQd2XCJjJ0TQTjCgNplrG3fybolPNt
/7STTqH79RjflBqvZLtsyoU7pvlzMPHKV8JR20oTOcpPSuHk97lOMQ503q3hGdlzRAOkHZKmUA2k
SfvRBZ18p9MQ99NnI/8Vw8J9HtI8PxgmslDyXjANolXhqs2NHJ1MZemFeQ1gVB3ZTvAJ5M3ULAo2
8hNcTNP7VNAE9r7z8uqh6a1bdFestWXF0b4DWLeqR8eipFH6d1EsMLJJFX3n4fgauYXxaKixsbcj
Ldw0Vly/uM53pXXC7x8u9Dvty79nb3T7PQEWJptj2zqcUx2FB938B3N3NnhrKp6dfbZH1iKfUdsz
N00IE34T0LS57/yDYhv+Ieyr+xAt1K20pJ/KmlOjdcWotGHTkHkHBrYbBjPbT3bMHi9EAHzp6J2G
tsvc7I3eGh+qyi7vkDRcBnU6PUhXXoz9hobt7UqacsDUvUe77gAMioscyDnHJpyfpCUPo6+VkLvI
qvRAftexDm/JmRtnS7OseU1vIJRJ3Dhc1mqbov6cmF/GCFSCm01PIOmCfRUj3xj2vdUKONS81E3H
XcmH+PLIy0c5aoutadaHoFP1hcW0tI3RhDqbFL0uhzJB9cZMac94HQhFiLzCEVfI4Ly0v2uGb8Of
KeHHoVFBccpLqkP7elbLEWlT6HXdJW3If4wlIvoyUBnV21a17z7kAaR59UXTYgbFdpSegunodE0Z
tHpQUWXzzUXo5uENDBDlcxD7Lybv/rO0uvacmoX7lOl+dk934TNlJ+Wz3oXjAWEgOPVWp3yGpBRt
bVKtzQA69QECTv7wv6Sd13LjSNZunwgR8OaWXnSiXKlUN4iy8N4kgKc/C8nqokYz3Wcm/hsE0gEU
RSQy9/4Mc3X80PAPCRPVelJiDujuFAsPZa6DrMtKrNTbbNz6cdkfFF/pDkox9gcv1d0SqYW/yvLs
1sede8si274zvscQ1GAeXzdxIcGLfeiXLxJGIYET8gzuO5oOhQfSfEQrEbmw5l0/q4AB1ijxxPJA
M++1yLKWds0KypiL8qC2gYVofvkwI3r3yFZGzqLtE/9U97P45r90i6t2xNpiZsfB3DcPSVOH9/KA
5VtyRjFUFogGEnYmsvyp6PTpLp9Ehsbh3NeJ5uSTqRG2nYseP6aD28YnZpz4ccAMJS0EEixzqbRx
TwuIQ8qSPGQpKa4JfhXLC3rIg1mGrOVLd5klPSrS9fij8XvjJbFLV5awTjVeYmV6VyLndi01ma6/
JIn/rq2HFLUi9JrhYG9PeyuMVVxLOUMvfbqeyTp4mAay5CkA/S6t9o7lYn9caD7pNqebXXjlOdJR
yTaLcfxwyHnfudU43g2oTSKk6MPHU0b/3Ilswo8SYZoiQ6fBzMP2JbcqB+U68hZDH/2M2U9+t3KN
n/PQwgCIYuw+IjYdTV0vnCRAa3tMu2NWKe43O2x++Ygffs69wsM7SMteClhiK9+FjPTPE+q/MXdd
A0QVm0cmVSZTmj/AqxIb73FkZpyXsPXVhXz1irKrEL6K070MXw8KTNUSo829fPXK1ixqfreqWvq7
9TZWtiIVetfpRfnwn8bLy8kBoQ7C2KprHSOQagDX0uLO9oERYHdA7tkM4/lwDWK5sSeOpo4YL/tl
8VLixbwMPFu8zC6HHWBXRdHvTcyXXyc3mvaDg4qsLBIpxDU2MEYmSVrtwAFKX7XVaWq14tVCk7HC
hHTbWS1S221o7+D+VFur1+2XbrIe5UZwxLgR58moeYqFZe2aQEUWr42dF6U3HiOoUrvACs0d3qx7
tSnyN0sBmo/im3ZCskM/4EJu4Uxo958ylDJklPtP1wxp2GtXp/fh7c5dXW94LUSJ/GerO1ifQ0te
aSncqbjoDq0Xsqbr0Gw+6aRgT0Yr3G96Nj3aPJTfVKP66WBA+2aUGbrEmT+9wlqDEmnb/QvumyZr
Hr17SuN8nD0RhwdVafHvrULzPsdgZQMwODz7dYmjT2e2R1uYzk5XBm/vuU62N/Bnv3OEUA9uVRW7
0YYM6EUFUjxD6ZzL2FLWtjtOF1wmAlKAonvEnCBdxZHbPqOfwV5ez8UnJi5j0WWD9jlCrw/UhFC+
ONP0mb+k/s4C4ORMlfPTwhnF7IoQG1SzRwqKP6c38/R+LMbqIS+rb1iZaG9aYKqrJtCqfdJAhNRS
JArn+mxonW0Ntm0zBI76FgbWLkzd8Fl09wMP993koStcQpWGKdVEyNr2yXez6hZhlXQ/x2pWV7G7
8iXyU8RQLMU4oLoSnNwAa9lUrYLXRNifBIqWP5Uk3nSdZW7sItZ3I3uaZWEk3WNW+MbGQPHl4IBm
ZUIMyk1Xh+VTk8VMl6GRfbOqaaOVSFOjr5YunaR0DyT+netBFvFSQny6RqZCNmgOHoxoc9JHzWJO
ZafrqTcPN9opPyTRu8vIzm7UiqWjFumdrnjNahBqffbVSN93dq5vEBbNngE8ItCnmPlPI3wTUzh9
z3kxL4c6Vx/0asp3Smy6O1MJ9IuC7sYyqJzqWxPUSzkmd91fna4WiDybyabjp3ewDJjZioZUp6aF
A+HoWuW1GGd7ZsOnSK4+5oMxr1Jkfd1NTyA/f1fd6slKImxGL+HrkCLSCD+o+Rp/WycvIu8w9Onn
zAAmYEeutYJmEjx3fYUTeOZedIwUn2WVbbVY4mjjPWp24bPrIYltgUHGjoH+seXORqokA2TR00fi
cfbWdFRU9ZuhX0OvOxvp1N7brdI+tWF0CNKEMJaGUGmlWca6n6NaUKfjRa97zX1lGN2T3gXvunUj
SMvMezUSZ9yVhOmQ1gfFq8/+OIMFdk0eZDHDZWY1WFaOAqRtXBBPDy5xtIeaS7xSVinC+mKoXvu7
brJ50IEBICc3D2CVUR7++X1CnOFfs0MuhBEXlCepVR5OTVNnzNs7dkJl5NlUxLn+Qv6TZMyGubbc
i8nd2sTdHtCOMV4mz8MHqv1dmttupblN9mzn1/rwLz3/fZzs2czX/HOHP+OiRKm3os6nBa5rpFP8
TpBe8Y5q04OZdO3xLGvkYQQstVXiFCmCf21o7JRdgAwUu26mrrw634foS5/AM8aPPODF2ar9nSzJ
g9lE1paJol5qVigQyW3dbtl7Lh6mCKpO4JbgAHYeDhKRv4+M+CHKY+9eVskzJSJd0+FwxGvgrwai
W5iMZsF4jr1mbWaTfgnmVeuYVeXKTpQK2EluPYVarB5YPyDplenfauK8z5Hm/pxaPXyptV5sxtzX
9pqfWGfTNEIQw0FzVxbCWxONgr3VWo9OmZVPSZlvk8wuXu1cxEerIzYoiwN4RWYtq93UQ16+jpMe
IeW4t4uyOytpnq2ISeng7wubx1xYxRlX50lrgIw2inLHUqJd9xkk2O04TV8tHdfaMUGylci0+9KV
+qNBsvV71pNCGQooIUCD7F1qkEn/Dz2Ibhar1tf0LUQebTOVLUkNPctO7IHLdVaq2SfeZT8givg/
df2ta7vmksIsNvGKqQO2TiUS4E5qXURaaHvcP5w1pAvrs1oqm3Cwsu8aurTXHnx6dT+TzlB1JX3V
lGaDlULCEnyG/BJS75ZpzV4ZJeboM5jTSHHF4QqR88MuOEazUZcaVAEhAux9lAY+aBNbKHcI/Veg
mWfCzMm3Gm7vAvFI/9UtZ7cAkSbPI84nK58/5oKcZLvJgY6frDAbdwO6vfsRU6yDP1jFrnAL90S4
Md3ENZIA/McQZTBIKI941jYb1uDTCWFduBF6YdwFqjJ+TgbeAeXgETP369MA/2Ah600fLyMjHOg2
T1xDNbzrhiONtWjnGUwZUd0vWut3tySB4p14v3i1J68mXyEiCvVbgNzBOrXd8NjGVX1OkS3Grq7T
v2kojwSq/T1SVXwN0TieteAQZMYNhw+rV6+I6p8zO7G/Z2n6M1dE/exUGBz981RlWB+YBUxVnmaY
ukY4TbVM6G7/OlW1Q6I5aVeML6B1vMfa/OQaHRMvchl7q/dgDCAr/IZpbLmwlba770VlPAy6hrQG
9cmUrHssykN4GEujHJI7uRGRxaix3hdlq120hyoqHzy86o8+WuWbsB7Kx7ROarwBLf3NyKaHSOJy
PfeutJzqV2OXX40xdV8VKJ7LTGjZHcmfX23bqAdFbUjedOX4JXTyxwbFoKd6rg8B42NtZIxf+mOF
yPs9pp2/d/5FMqkbMRXBUu735fafBNdwivTSurNTx2y3VqFibmKhQoiAOitLiOPkKt28/h1Md4S2
Ai3dHxFuDFggqYM4yrIfFOIYDFZHVmKIPzbILnZpM0R2bD1E8XGKeGlN+yKRhBJ7CMs9Pc5VCqSB
h7B0UiQmXLGCfKmeXKetkPOdN0OohiIBEg0/8M1ZRNhb/HLc6hF1d+UzggLWMolrDXvN1GH+14jF
/Rke+WDG5HC+uetw28LrpI76x8kYg/vO9MXOiYb8voFWgCeSnX+u66jdzEKNW6Vu8s+hY791vom0
ZzVFTxjyHWT16OXuDvEEJH7mQfnI7s/Ua/9ohmr7GhU70/Czz15R2geyxCg/z8VBGZ/g39zHsyBQ
XvtnJ7aq50C06UFoRr+S9bgX3QOqq56Ndlzl3qThLVRucFhhCc5KHodY8f5wq1OdFiGzAm1e2eXW
IIsgRcUazpKzykUzrgY9Sx88xIzXLDdUXpRRv41wFD0G1VjcJSwL9xnIhYPBAzo7wnRohGTaRg16
F/jyhNp0Fg+PaYr3Q+nmzUvSFv5i0LTusxriUJPFo/FV9+cccFn8rEsc9rBBDFFi3roWWNSFMfqL
LgmiYKEWJGF8p/3eBdGT0U95/KsHTHEnM2ZDQ14AT9cHdc6fFW60RzI/eZBtZHSubcZMiv/TJnNy
/z7OS+pw1Ytcv7IHPBMfPL/wwp1EYMKNNfZFGULOmjnSLarwG1OkJVBXfpHdk6cGdyzjg18wFe9w
L4jeiIVoTBRDck6Ryt2rSNtskJd3ntyaLHaENMvP2F7y9Ds/ag1RzEnPEd/VpmLbshjYDwFySUHF
erPS0/GtqIJD5GFb26iJsXWI5CHBqQS/gJxmuWn8Usr2rSC5/Op0Sbmq3G66N5xy3E0Ggm+G35mb
REnDQxKn0SYNG+1g1Fp0UtsqXQP6Sl4NkX5CB6D7Ccplgyld+HVM0O0o7TG8QIxgpqnycBfUvfHg
hFhEVqNufXPEF5bM0A3S3BBIjs40BXsoxWHOT4qZryAbQAT9PjM1XDZaHGsX6mjZl160b3XpDZ97
dxw3Tm4Sa5yBWK1mrtRO8Z7HVFRHeE3RUm3N6HNXxMDV+HnsZNGb6hN2N+Kx9tv2QRTJkz738goj
3WXtiCjNXCR4R+RTCb/nlujO5BP4KkrISDeQ1BSNDpnmiFj+H7DV2PUrBcmpe1nl5E60w+JoS67A
OKTJAOEicLytWTbMDCr2XI3Wdc/Y4yAeXPfiC1YbDzG/jmBRKuskSYpwkcflYTR6fAgnnP6UIDJf
1Ol8XRgoyXcm6k9+axqvJY5/uw6t2bUseh6SqIrCk3Zt5c8SeWCf//nlZ//buw8rawLEOgh+zVP/
jeGtiQmKtF0pz8JDFz/3MRAbq6m/V0WW7BtR+xvoksWzX7AsMfXM+VGCCwxaHuJb3xFe492YnFkW
0D0q8+eywiCiLAz71j1TUaSSl04huO6vfedLY6yGVo3f6vi6zaTufOqA1KfpoSXi+7Nutf3QFcmX
tunNZdTG+cVMan2H26G5CwotvgSwRpe2UgRfMhjZAYtyOagXTkIUFJzGBG5Cn2eC0sqiZyeI8Wck
Ox8iePWcCJK/8wwi2/6UxmT62DaPA+Xi/H9kZYDMfdwowTgx0DBQgdOpSKt8gNERvvFN4ITOs0Fq
d5V0Y1K+phYuduGUbAGKNQdXFXAz5WndkY5s58O1JTdHbykrBTr62GqP7jLILJCk9oTE9l9wGHn2
ARPzoSiENaIe0drmDrIU2kBdj0UO+bQnB4viTe726JsqFVKWid2vG6Q1XpAqQYZ4/sKz8ogYg/VD
DsqUiEFO3GGkwp5fDmqSgMcydI0XJy1Z6qf3ul6GPzqBM5Xe8JRUQbG0R8AwsPu+Oq09ffY0PLrh
sliP6phAi00i+9TGprKDf6jeJWoSnizgAhtzEsreC81PoU+ULAVkcyRE5x3Ah+I5m00C82QfvhE0
/Z8+8ObW5AcCHg+8Rx+/iMSz1pFX/x5EIDy6DmLbWv0ZNEqkQI1UV53q0XVQPN9p3jZd7+TrinhG
QHzWEI7SbW962ToH2Bl9mtrgq2a52lEYSbyfythjsUuUEb+Qct0MQ7Az5xhkhcHRwqpG7xqDRF5q
Me83X8rUWgkV/KaiaPbnsv/VzDj3tmuHTU08ZYesszNXV0ZcXAIz+Zw5mY88Glxd7E1ekTH0z7JK
HmTRyzDEwHj4+KHebHRcSDJRr/EsTTpjPEgRUTIgkIlnKcTbQdYlQV/ukhyTaNPt2bepT3kyA45T
3zri3MY/2wZPqyMAfNRnxLNsHTvVOtbeU1APzZ2eJcZrMnkbknT2kzo44UONn0Q6k8AKs/F2WpZg
XDzpKPB26AEVZZ3vBPH3lXxqNXfMd97odteibM3s8s7Xxq1Vtr+seWs2ANTfEMaxqaKoxNqpAv/5
6Bc/jNFRjo03Oie5wA21TeSo1em65tVdG58Ys9f7FcFpljMJ6m5CjVFPa0LQ1SzV2GUGK+QKwmOJ
2/2TNcXv6yd2fdgLZE9zf6vLvDdTP6YjCP+shWObdOHalJ8owgCIpb+7Evha7GzsLXGKCqdF1rbu
qU3C4kVpg7XcZ455h5Ar8eGlSPTuaRzCEgsFI55tI81XP8mQMU5M75jwlb3m8aVUtfET6LPnKwgG
rJeB44iiblgbO/vM75ST27dsL+O2+my1yQWvwO5nH5d7O8utN5HgkGqwLruv/Mi/87BE3kaBZz6m
eaovXLAqP1odZ6rmVw7X4S0vHgkGF5AI/zrBWOBDzfsmFLrzePG+T161zpsKuU+mHMC+zDkih3Dr
/HPKG1JGeqQFG9mKXQ/Qy/Ebvnn5yF7d59+5hErQntPISY54D0RorzXOW5fV6yZtte9Z0akLT0um
h5RFEkBA28UvQHgvWds/yx51FrFhjdKXtkyrbefm0Z2WdtVjNwffZA8H4YnS6sdTyZy2ame9kXo+
CBUyjRpm2srVwpF9vR1T6eDukeK394K+9dnQ0+oiXz4FJQaUF/kznttupdYI3pX+jPN9foj//Pb3
VOff3/8z3IbMj0ai7t+1kAxLaRS008dnvJJqRRPdXZSBSfI8E7/WIrYPkhghz4LOZwNkwnFaxdgo
gCXr/U2XI/sDOQUePrGJQ2UOLtlz9TlxEm9tM1VtR7ONN7aPRakEE0uQcTxr3LQF+kQVhLUIUaOD
zcz6CZXnT7mb6PeypOJTa+TxcxIRtdEwpdwzb9erIHesNxjXPxyAcg+l1yjnZOoHHDCFfh5nq6Is
GR7QRm4g/3U/LJRq32oia2AX+vE1NnBZiur0koyBOBcxLPTIdYtz7eH0GWuiuavZnWbsIddjV/VP
g65OR0TCv2iT3j+NVa7jxdYHG9sjq1Dyrvvh2c3C4LvbJVqs7Cq//YbnvPGYmVnJ9xEYK6F59VeN
pz3XS+fVxFJ8Cx0439pV2T2EdnlKgfK+pTgpy7yS2sKgG0URXpy4ehC4ON8NQ2TjyQQXRR54fYJQ
LCrk1mae0Myr6n+J2biMDE1UeZ9DrE3WraHWB9cZ23tSYrxKu2hcG9ZQberEN+9rZqclfvXuxhUg
ChawtlFt6hLn0fXVewMY3FcNwAyGMkW+8J2yZMMzbgrVfQ2tvP/muhF+mKJu1jEGalu7VrUlM4B4
9Ww7WtRm2H8PoMOjXY9VaGc897np/bJ65YFN8a4lO78asbkg8qcv21ZrFyIL3W1itt6hGJphZ7vK
3p+KfK2NsNjTpl+ooKtfp7wbNj24uE3hd+zA8/Zex9Bs0QA6/NYlAq8SkkSknIjZOJhW+6G7QS6o
3afAYiTbjw5/0QLzceqhLaTHIQjjB3moKlXDgQ0I31yVKEq9jHDvW5dWoZ2EM8I/EOXnwS0vlZ2X
z6BynzXM++4RUVJfCkX7hMu7c9bjsjmNVn2BCACkP4tjtnA/Y7XLj2oUPHrwuu8CJ8Phro4K86gQ
gPbWU4j/n7CJGpedWm9kURnte2yClEdb78W5s3GxCZQ8fzOVOFrVahcedA8fx7ZzwT+jIiYZNPg1
a7AWseopw2CbjeJ3vWxMCGISrpm7yDJqY18Up8A7wB9fyIzk91Uav7A6ac7jgDcZyydtL0TTf1Jd
Zmqg4dmWIMkP3rviIXN74zQMzs5KUQ9fIqhFQM8Egj43qqMvHvrBcfbllHwjx0gPgULCnRehS3Yt
RyjiLvAHSRf+kGPcS2QZX7+4WwO957U2F7HE8Jaqp3V3OfrMuGuW41K0jYL8C55sh+upY3Zsk1hx
uUsx1yYBLygXb4dQnEsRevu8GS/4uFn3btZu2X2uTc/4UQiNFV7cfhOm1V+mNiuXeuHWmzp6m2qA
vjE7nbGLm1/CfBKuI16aJPSOlT/BHa6wFRySDhJJzJSOhJ+/U0WUYV3CnJ4pXXnJ5zPH1C4Zk/5B
VsnGvmiyrRBGsJRFwE3ZWdHqbwkp4aJxrOc6wbJXNJiCyaITBRORt+RrrOT2M9rC4hHzgWU6l8oC
xmYU9LiXqYNynOYDaLLfZ2li4Fwb2l9vVbdut74ejGJSG9z9z0jHbg6geH9Vfunuh6qJ79zO96CE
DtkuwoDkJKKo2Ya1kZxJJY4bozSqe6y6nLWXIe0hRHDxeDPviqzIDugRt/uQx3/XRYV7NFBK3eij
Ot0PVVusfXAfj92UID1tCvW5TB/q2gJ14E7ZA7rW8a43cRmOA6+9HyOsNHJ8o990Pz+pFU96grtH
p+XNl7jujCVIPTyESbvuAFLhuF12ybIqdOh2RFHvNJurCUuZXxmiWrqOgVw/Gwtdre2fbpk9aawh
lg1RwYswlDXiIuUvE1JZyFz4FvR8QhEmxcXKcUKux/bs8ihtE90V28ECK6M6LrEFO9RfVav5pttZ
/Cu3T6A0EVjgYb7Y5J7fnNAol1WvNY/IvWAtmLbF0R1qrDrJCfqB0lxgGHXLvCETUBXDMizq9Kca
ss3yctYktmvmG+iFxWGaDOukgyPBTllon00xnoiBuCQqPY0pe9OodvU1Cq1pLVy12hOmdB7zRvyE
W8FESdaeHXFjP2RNFx8MvH7WbtaP58ybty+W9S3WygBaRjvutBCHJztgiYRk0UMHSve7B0xuoeXZ
+DhmpgBhXqubGgOXV8ITJEjoEc0LZ7cqsgddNAU4gGanOkF650yejflSXBz5XybbUW3te8+svFUk
ZrmqIfZ2ox6Nx7wEjj9EHt4bptlcnHrYJzBThSGwKyPdGwxteooQ4NuSQW7XEtwV8F2ubBFVdxL6
1SFsDlLEbRG1AvrVdO6iQ9P0WVXxclb9gpBpax2suk+XhtmLu67TgvXkavkbRIyfZF2GS+VB7SiM
8Ec0z7kWFoxlr5TLSCcOO3qqfddH/YgPb5I/BrrwiFd2zXfbqxHz7LSfCikL/Iicl0o1p7WmJW/u
WJerIje8SzYfINiLhR7zQ/VtRVcWBIK01VQ7uMthPn6RHT3PNrdujJnLrQ5lN/tQW0ws81Vkt9Qa
7It7vfb1YqmtbQNQDb2YXkclCNduUeYn3OW0A/xA1s+9kR692PviJAamQQb767B5mvDAWeoTvpuN
B8u99veO52qnEoLKckJfG+gJovhe2uh3eZ+O9+V8iHb5mOUbNsfRrmSnsDLtTn9F7vSrUQ/DL/Jz
E0hlFirstmslzRZN6xVrQeyb6TINpr2Ca2FoKtbDwDyyU7EKXaWVrb3YceDs/ARHY37yPK9a+hkg
TLqa3IYFl1qOx8kHPZIZlrOJbex3hJUUG1cdnWNRdfjPkZJ7sgon28m620Fr3L+6NK5OXM0B/sVq
BEXCpnl1G7yHc8eMPvWIuq/6zDIuiReyRQULAZ57GxsTFAEICeB7EIIUeiUWU9SeRG2wBSRC9ZSR
Z1pUujncyTotw3Wzn1pIxYp7iQ0s+MhF4YKwbP3AfQwMVsmRrn5VFWXcgzyd9qYC02Tho50cjXNo
olIEC8Hks9JE6ZtQQwDrwIFm4LJLADzcg0rvEUAzMGsd3Hptg6G3QoxM0yCLjmo55HfRlPM8lKqy
qhw8MY3Q8x9HRzwGNlqXlh2EiAMpBFiSbutrdfFAPA1KMtZf8NhaaOM2qyYotfWLXYzxCbsiFnlp
W78kZYFFYGI+8/uxnyfcsWc6+F8McWdWi7lRwSp2cauqJwEsCeKyIa4a/9yW32XBDkN1XTgiWTlO
PV0SpLEWhtYOMBOM6XKtQ+1jq6cu2Iu5i2xgt4BGioIGDDWliJOlauUsgGfVtMFzqmPXpb/PUgOz
cWQjLWS+xGwhPve5njIT8btKVSzkeBOeagvJSUWF2p1pnn+SB34G3l0H08pAW+Rk1TYvgCx+mI3G
efyZFlnBOg/aNCCOwjdzZ9WW8yDrWhff86SZdkXs6ghMwezqUpss/IAanJqjqVKNZ7JOxkUdR2tp
+GHwEPKpt6Mzzs5NgnRAMMFGG+cQwj0I1lVvqSavaZCbXqnDxYnNtx5S3ynsf4xGQaK1G8uN5xK4
LaPEwfmuYS02n2kJ8jnXSlmWh9Y5k+UdN30XtWvCpqQoSth6Qknf/CRMvmAmMCuiKO0n5ntt2cZ+
8AQWJVqbce3f2yo/iij5yuaKBHxXA97vLF4tc1EehKeDqrU8ogPw2mjSB8fe52KFM6V+MZpHvLQh
Nqo20it4Pt0jiYBysurV6R0+45gYTxqOpeVEPMBMrHQVTYrxIA9VCCWQ1Va30QL1d13ddh0JG726
G9LavPYTmnYmoWcfk8LyNmU848Qdzdy3EZEWDw3rZy20m0fRiIWKCO6z6fRrL1GVh3mh7neN9mqA
WD0SIPCvRavMsmU8iniT6WVco7WLA0aJ/D9GmWlKLrb47vpxgXOAEHuetYgdszk8WChpLEcvnbaW
57uHpFY+hXGRPAoYkmZXN8/BONbPBWik0mi1cxko9bNnCGvZo1HNDEsRFxZ/q/WEZvzWP1sFoCqo
W/45j+0f2jTFr0EW13eRGpIR8oLk1YYtszYFvuKyFUYE2p2hWYJeoRWbCVRuE+VJdU11dgwHxkL1
4PTwFsPCxtsrbA+OMgEY7C1jZxlNukJFxIYxlTQINoEegwduv2SEEvCvcPGwm4vWqGrbsuD1riSO
RYglRL8TmOhajtW9PtiWWtmtr2M7QGe87YnzzZ1Z4TWbYgIZL1uTntifOU7VtQhMixfWOKgb2TkX
KfnNwUTOcL6vGiT5uu4IjF3HDsPsUVqoW9nZ6DHRq0PXv7amdtOhb5FVu+vYSJB460kJyT8hmUJl
SYY12WLGs7Mcr7/vkb7fZNFUHt3kAPokelbwudRU8axoTv+c1cMnWFTeqTDzYVf1kDcVYxD3XYsE
XdR7cIeUyL7WtdrXakJP7VrVI1ZwNkk2+2qJzm3Mjhmgebh3hSvu5TXyOkrRPMmjrZvju+7kgiVe
5KyAT6cHbJu1R1hv33OCU1/LEutMUB7WfeZb8S4a3H3bTtmls5KXTk2CV/jIODmbGorX3hC81knb
boi1jxvZCnigWZIj9PaytTDrp6wp+ksQucan7mtTZcFOD7G2LYVVoxhi16sG3uoW0zHeWxg3jnuv
xB1kHVvOX6fpfGpqWaUv33V4d2pmWrlJRsIHgfXoQ8L8ZPPnPXkmMN7BCz4Z/Noe/BR3h7mkWMK8
j4PxUZbiKUcCNRffZanmj4a+HVWkW6vw01SjHeQO5OjkVeN2MjY+yJRVbCvG/eirvw+mcucoIri/
VbPgL/epH7zITrf61Oy0dTiSKf7QUASxuqh82AK3zrIL8Qj2OuiYiT+383s2jFataS/w4TeRaMc3
d7L91dQCah61XD2pOuEusNMrF60X+O/4DUazC4o8VLMpijxLDcvl8c55hzv4n8g67c9ZWmTeeugh
lHxokJ1lq+iU4F0rZB/sV2zREJUg9nq9atO4i7SZAO5hW2kTYJmdOZEL+32IWSrs0/kgz24Nt363
hg/9/osut8tPAOKThbz+bZws3vrc7vRfdPlwqdvYv/2Uf3u32ye4dflw+UZ6r35o/nCn22VuH+bD
ZW5d/rfv428v8893ksPkp9T6sdp0YfR4+xNk/a34t7f42y63hg9fxP9+qduf8eFSty/sf7rbh0/w
P4395+/lby/1z58UeYea1SG+mgiEsLSL5sdQHv6h/K6JVBSj8tT9Pepa7sykuF7lWr4OeDfsP95B
VspLvR/195/odtdbH5W887S+tby/0v/1/mxm2HoLM2Z1frvj9arX+9zu+772/3rf6x3f/yXy7i0c
CKsS+JL/+fZvn+pD3a348YP+7RDZ8O6j3y4hW9L5ph/qZMN/UfdfdPnfLwWmvluNOPwszHhszt0Q
OusaRPxSFsN+lgww8wbkDq1gtKylWrn+SnGbQt+mDaZ+Te2xopybZcdhDMDEAV7Bzret93qBZ9NK
Ngf9GvNsDwvPGgadrOonLz1UHqvAUi/1rT4azgqjTB4rot6kGYBeznZtVzM36esmLd3g7CHpKU+t
YUqU5c3oTXd+D7xV3azgfN+IUTlu0q9+1Ch3JpLPyzzLki05KeJRalY8gsrcmVXenhFbyh8Voi9H
y2svsk32qnhyN55dDyto4fmj7KYnWImFBFv2sovuqyyRcpamXFV2SMsCDJcZAxacbyIb/su7625/
cSzdJ4j6H+7sjSgv6f63IDeIwM3OqRNILHBgaH+cZBmzyXA5pN7v5luD+aeLbSp0KQa6FOL3MDlW
HmQ/789VrCoJN4UJeVcrYbQYdUwWQJ7KA1FCREpv5XedEtc9gb4ct+/GgDz9q/u7WsQVU3c5GKpA
pg8Nf1ze7HOvRc5ZnqV4V/R93p0+1LMgilasT/kNfRgwtOGxTwLUGv66huwhDyXbW1Sg7H57q5Nn
Yer0O2iQPz/Uy4uUjXuoy8ney0ZZ5aRik6mjuKvA24OZJE+IkZPFV+Qsc7v2rvWyUdbLs9sBeJ19
kMVJit7JU5dkil/Hv8fKYY0Z+avIqFs8z7JhAwSgx+x80r0F+nrNZVFpBEkwNVL41QKhJmxnD5vY
K9qLCNT2Umuls3d691lW3eqR33q2stZlr0FXeciAI/8/2s5suW1k6dZPhAjMwy1HUSIlS7Itt28Q
7XY35nnG058PCbUoq3vv/z8R59wgUJlZBYoiCVTmyrUOthn022mZKbb1GrLS1SjXcZ1gWq8jDrWc
v2VF3RylTVfO4IF6fO3X/dC6CwmfV25W33ouPbvSvQstLGiHdufByxlSw71VW8NI4TWvsuZWqRSb
c19R61/OW82oF+1gwv227se7VtPtTdD0GZLMxmvvdKJ0nkt2gzbq68EoG8g6yeaL6V3Ix85r8Qex
Szv2u1BD8QeZLo3Y0BdsInj+EU4jZ20aNEo3qWvfhQsoAoVI9XtWwA60KGlcI0Ib7XAjH7KtfvoA
+kkywOcHMTqLWij9rxYJkF3xhg2C0+gutwMqR0sGkG/KU0QVFeJKaPHkACF7hq5c26+keaXwSS9x
LdWwNQ6oxbCH9aSBOq5sHheGgkPU1vEuhOo93IIUzIGDZOg6+179WA5T/Sg2bbF1NHUjOUSO9iBj
cX9YZ1Tjh6bzg1NvN8O5p/f57A1UiDcyjmGhv3P1+6Irxny3Okg+gQcYne5HiLgNhXu9h385KHfX
Fbo8fl3rgy1c1vP1+w9mW42Uo6KPj92bSui7+8qrimjtz1tyCNq7O8x626EEeLfGyPjdzPUmM/iR
ug0APW3p8IMfV6FimqXRy0Bf2DFfxObkkL6dTSIqdx2Lux+SdcYHuwzZQfdHkP/fmqFz5w2JT7qm
PJqYMzNSLtdDvshry9AM2k0HTOQsI7Gvc3u6cbbBXM/76zSy6v6uLyttu7LdmjQc0gY1QAZoGlEE
CFir9orT/GZMXRbctrkznPM4Z2MaNdUpntPqlBipqz4NFrkDFQH6rcTUS2AirQqTBzK6o+pGHvJe
TG6oF1seRgfoQRpNzbaebsNXPDrzDbc57YFmVv1BzjJ0QPU56i5Xu4502znTLbiLCPVUQLUbbSyt
o8PLpsUP4/VAWo+/BNT3LlK8pTKwuCPTg6ry7Wpia5ZLjoVCSYarXV9AWOfNuW/M9Wrv7HlagY5B
F2+Y9dOcRtWRPLX67HUZRJWKb//UkfMIu2z44bb5sK1p6v/kv8VGhjN/iB2cbzWXSSv4lAONEkDX
QI6Weg3ppDy4MeBrGlZ3ZUdkJEE6vNoKGquKsUJhZ5mxTpZ1hnBJ6lWhu2kWTw2PmbaTFe0xvJGQ
j1OWtWmtjWB9Z4Z4C6vapbrjjPYDmPV87zYQDfOvs3/aIX0iWlL9HtoxvB5Wkz5UdYL2L2KGB4s+
l88SK3Qtv8aq/WxRpgH6oOi1snE0bknSM9CgekAzTMJwgRGrBrxq4pVuA/E6LkAH8crcoqMOqaLe
7tVbn3W2JnXyTb3oSZGvJwNfgZ+6DsVbLUpU4s0KVGVqE0BTo8Hy63Ub00+bB4hK6OBZzq6Oqy1c
vCA4tKMd060gcXIYYGNeHfRu/Jyp8M3DQBH1OkEu8WElucQE2wmM0Cwswddrp8uLAn3VXCpgTYZj
lnt7Ao4X2WP8G31QyMGovwW8ARQLI6iGh077rbI0QFbl9DwVA/15SpJSCQ+035xcdSh+qv4lSGcV
AUQ+sMt0WTVv8/o0ku/9363qjzrcGIqCvg8PjydrcK2j5vd0ZoPP2sAf1p8jPQpewnI+BRXZ/taN
589FVWzHhRiN/rniXu+QjQqWKJoWeXa20ZgRr5foFX8KS4pXlqQrbziLNzLVd0vmU06hmDXctvhJ
SSGlwuAVIOid7kmFcPzUuaF9QOzK/qrM0b3ch68RKcDPUxk51iFsLEiXTdiphk09W9VRnpPnODLu
TCfffnhWpqmSJ/BZVY07K371vtrEEzX1O880cvvZrI/qFHxujKJ5Thb5RiNNYdExm9tWHZTh/m1I
UTS4yGHOnRPN0eXFVtCzY6HiptHc6EkOHgCPMgGLJyO4LfRLZbZ3Rm8iAJNN2XjMuqHnR5YJM9//
JydL2+2iv3UsoKJDJKZVb8u2cy4SMun+cG+78/E6Qbfn5IZfULrqZYKvFta2hT59jVmvOycPZVGE
6yIG9I4P4UThU16FAwwf2Xbf2kisHEBNpzuwTcPBXJafFbfcjqgiPCvpTo3hdi26ZnieglrfRgPC
t2IbQdyeQUX99Ba+VzFVhQlVUKZenMU0gE4/JLXNU+QyLNn0PRnWN/FJuBnTR+pltOy0qm/eTpn/
G9whw50XBMPd5I+g0OVUDvy8Kwq6Fm8BH6OqN4/EyNAv2qDayBiqs2ivW3O/rnmNyYp48rfX2bKu
VU+vr2NdQsZl5nxWhzo4fgixG5U7auB9Ca0aJZXOM2/dXonADs4qp3K4jsUvkeJ2oMp6jZSxfY1c
XRJKQWLaagE8IxIka8jZ9ZJoEyjG9l+vJpHsUUNYB0EmqnozPjgQDO7iUUv2Muy9EFtvjA+9Ozub
AQ6KwweHP6Q/Q+otp4/2YrwNy0y7q/M6tZFTYZHRfdancrgP9KAFnJQ5B4+d5SOk9vXGr+fhJEM5
JJ37pJp9fJZRFcfaY2eNuxwBoYdiGXlmEDzSmHmdUsHCcek668afmjnael0Ly4CX/a7R/h1t4XiZ
+YrokP3J9OXCoxkOhybKwClV9RZ4z/BYO2r4TCMAuEr/WQ5GbLcgiCz/Nl1sbgNQdZ4VxF2WIdX6
7iEP9NvK9F4n6D0QBgshQTHRipbtnbmHNnaJB3ubn/vC+esaT2sg8C4bdbsloOqraRv04XQjw7kt
O8BodrSVoeKmxlNefs2S9PVqsCJVpC9t52SkbQLqpjBI2riLbhlcojF/WRzsoFhHsWyxRYUFiPg6
Nk8GjXJw9RPgLwESJUM5GJEdg6Mpgt0Hx3WIdot5CC0bjOBXQ3PRyZmMAKkUl2LTCI+9BfBx1w7N
fKAKD3W9G4WPauRu4qnM/uGVuSaSPBKbGm7wLPNp7v84XyJCyGnXiOsV3q4vzusagILh8gWE7kH1
f7BCOLySGgm9jU3zzsVV2j2dGQFEAtbwR93GwW28YKw3Et3ZkbOdQmP8JIcW1tRL6TfQ2rfTp9ym
ySOL/eworwmKaSQZrPq8jlzKaI1ijZtE3o43r7y67F+8KSmxd3O7Ze6wvHW5mlg31KoDOpxSWm+S
sr4FLgi3FADYpzHcptFS8F8shRp7t/aY/yWuNaj2u31audH+OicYinQz9cHrOuKAzPj/4zrXa4//
8+vp+lndGhYMZVVqGeei0Y99rFun1jd43kr73jhPFcvw6JUa59Q24tuRFmBkIY2zmAbxrjESXtGU
s9daj16SZYpEytoyVEbUI3ZVAOFTm1TTXoziXq8o4SNNSHuar+pN5EbJ6690OYHz2ZSmMd2gibFH
/S4ytyQ1zNuoyiyg2/zmtwG3PCQmGHvy+y5+cjmTuy+rtr15fa7xx+hElk+55wsSPLhd6h7GojXg
Ov7bpi4O9O/ozKn11Z7DvINY8hKCgvm3XrfKk8wXk0zQ+Pjs+KRAi7LMF8fQZ+7Z1iflEGcj/RxD
eQYrUZ1nzSrP/zYUh4RMsFrb9Uxr7f8cKyulUfC7Y8OIVtvPpWIoWzkzAa2sZ/liK1MF8b8373+P
Qw9WARVMMtNN9x+4sWSoA+NV8gjA7PIcJyY51GEfvJPhToEWpL4BbVsWXDQnoPmM+rJpZmCcR9MA
wBw/G4vZz7rkdmIvvZWhVdF6D0eSAoB5Ll50jSQ8WSAIR5dgnujXNWaeaT7FTvgc0Kz0wiHha2vy
HIPChZ2h93YsSuep8W3UJK9DeOdPfQChyVFpvNUbQFb2GNumdYYifPw0Q5NiTUZ3Bwna9Mk3OTSR
Agt2Fek7py/58RpjOznP7usEmSUH10jXqTKS+aOVxHsHKM2udKuUXGc3HQstMh5LGq32XUmezLQs
JPUWm6+Y7bYs7GYNEcfEAhuY2fLbUp/+7AJLuyU1bDxCanqrxqF60brWjbbFy0Sv2GO7uKauVS6a
Pd60huNFCGln022i6H+tkSbNWqDTzWIr17y+mDSA6zsGFlOCYb8Te9p67bZC4uO4LnV9MeKWFxg7
6fpCrssVL5qXOKc81gMIE9jYGct+0o2U/gaoP31bClv6zdWoTTO4W9kvSjiYbyIhrV9jrktcHVfb
dRnUfuLNzPcUrfvxKym0Fxoqlc9tMVnHojPLmzar088w+f3QAT7+8WvAGCF4UQekZYQKaFLpkzEg
8hIyQDW0jZ1dZe+H5jKUYPFK8HUo3g9zCxt4egvGejt0lnHJEvBAo+9+A9+q+beBBl06TTywfNWl
MpGmic0LuV3jItHN2O6S2hjuivavtLDM2xCKpzs6SflXVQo6lXSGFjUkYljRMR/vSAmJd1pC5EwO
dUOT1Or5OLaj1ri1+z+QNLPpi17iZDkZk0TqaIWubuMpgK49SPqMNmgOxqyFys1YkbCfuY9se6vK
3b/S1MzuQAOXpD6jLLtrQERtE8fXtjKpcVNvH3VdxLNV7ijmBa1mutaHiQ7ARSF9GcIaNT14od8h
Qu69ei21rx9npAEuNOC9sOssvnVZPG+0IvJfug44ktYX04tfRdbGa5v8xXeQHSyKwENFoVE2ikXP
bmfQ0UTZwLvVUKdd+7TNOPbXoSZUD7DVvBtevdJX97+dm6ZBtHUGtuTt0v1pdMBjjDrSeFbwnIu9
sJ1QPgPFPlEzvBuCai+2EcjlvFvdy5SsL7R9vaxg0tC19zS93ru1Ut5An+LuE9p2f9OT+GtDi8Gj
2lf6w5BV6Ubsedabu0wFRu4toF7an3k00775c9Xe8gY0KJVkyW90tzWbJvD8e7CA81OptI9iD/Ss
OqS+aZEY4yJR0x46EzhRC8/mS/TdCOPx5zAHyBXws/bYl+18g/pJdaOaWfDEdhAMvZ3bP6Pvegv/
iURCbzY92jG0MK9P1vBN0vmEpuMOCouUHqg3+Xkx0mqQ7qfJSS+g8ZyHvFKUrRJY3M3ezoKcVKnY
orezq3c9i8fi0uWQY0WB/Rjy9Hris2jcy4EmdvPein1UG1EO3HxwyHCK/ceyzNyTxF4j4HknE2aB
Oe3T4Alyv/xZq9N476vA/ouGxrFYKcut1TvpH+0Yb2dzGr8HqIvt5zp5H9EsJZL/GiE8UWkcbbMo
RE00UGj4yKHaPMJuk/EtUtTwwV82HE3oOTtLhRNsFVEOZXPiLNsQ8fsB/Q1KZN15cIZ2O29xiNdL
Xb40aX2ZlLKmKWTZ07ybtqxNDXi8a+pLu0jt6j0JX6PyyqcJYOJpcBX9MM6l8pUM1hph0PSzySaI
h+yYlqic+rC28K0jFfc7pWftDmbd9gkexeke7vMbI+dlb9ViKg7WpA87iZWDoaa/Q2Gn3cmo6qKZ
nsr+Bj735hOby20/15QlfcTcRCi3bcjDFQbZkblppy+Onu+kBRp6VLbDyKnspMvZ1R1t49q2eqFB
cZuGWq88R/407WHdL2w6ZaDFlUNoq+qtYi0HsOYZvyKcgq01dVoKuh8Zv41UChaPhC897f/pNA8Q
gaxph6XvtZrGx2j5vYbsy6KGk1ps62lcyP+c/TY/XCU9Z3C3qPtVaAVOzo3YP6p+SkgeG+NdOoXm
ZoaFYyeB4rguJWdB0hzjt6U+hCXug+JpWRMdoVzR412bWbu2tfNPVpmy0TST+Fjrbbpr9IidpprS
ON+p6Iya9Y+hzLyD3qszUgToU4t2tdhar5+3ozI2j+L4jzZ1mUuHH62p1xiZktbNsO2mUdtJ4fFK
EL2WLd/VMUPUiw7+MHyRquXqXrmj/3m+ljdNA0m6lXO6Kzr70BfdFzfaQX65sfQxvQxT34f7RKHV
08n/MUyWLuN8IEOX9u1RRm+hLY+bD/VyeLPLijISu0S8xYvdXASS3uLlkhLqfbcrCJjKhbVaDkXp
2/umr+fN1SZnC3/mRS88aGwlxnLhJaRf/3Ve6w40BUnkkFRIaQ2Jsy+q5H3MdcUW4rUj1aifKB/Y
t1Vl3a/vhwxhvaItmjfg+hdRZVvDxOTmDlWAt6nrUDwfbGR8f/eDutpo+qDum5ZfNmEXKBvjJ4D6
/iEAWgyGVdsIB0ETVNnZNOEJlSiZ5AQ97AsLQ8E/J7VNcnktlWiRhtK3mdPuViYTGlLIM2+S0h4v
Mg6Qxzn0E6VEsSlLzPtAuq73/Fo562xxkxPWqCySfwN7bUA8FP9pUnk7KflkfJLD3PbOzhmaYH+1
1bTXUUJUg02WqybbYqTah0UkTA5kq+Fbrcl556MPg+MiHBbaiYEY9XcJeGfueu0AnW22Fdt1DXJy
4J4ax1nXEIeda95FD3jUXC7VvV0PFFB6mGdz+OjgmeMPSq/96bp45fE1KM2OD5+n38CgBCXMItoK
qWH9aOgFfdaO+dDkCLwiDlk/LgFikgA5xM57k4QuEwErW+vEX9e6Lv/rWlPRfvOiWLt19XDj2Fbz
JIdYK1C81/zuVdemLSBF0mfPPHVq2j71feZ96rNwyVGhJTME6Kv6KtHrmMQVtfhce412aMf5VLCV
+Rh9vZ7MUJf1xTaZo/dpZH0ZdaX2EmXhy5hEzuM48LhXJUZ4kqG07nizc0cXWnORHp4s9oLHWLuT
gQSFMNPTy2h+jpa+H7ET7R+THtRUbdEMtu2QzttpDd8cmSExdCC/Xuq61HIphyQustu8GK0twke/
ps9vWUOl8+o8cJnMWypbqp8fAjUEZAFO/1OY9ff1nE53YpJDCavTET1sHTJHwsg8wiUfE6dagAcS
xaluq9GMHZSEkd2+ka1EIrc4OZUDHI7+rtU0bSPbFLHJtkTOrrbrjA82WcCk6rdR3aLbhzSAAhmC
L+wdaRjNos6pVlOUGBY6MdpdXwnDiqneW5YORWaPuOBBoX/yUC8F0jkpswNtBsmhWqqpV+8U6H+M
GggaSnrRlj4lZ/8BJi9D8ZaUHFfvFSYvcHqqtOE694NjXWrxJjOfZLQNyW7RRYSm0de5hKnL12D0
d3vN+up3+ncEmfIHcXatvoEkT/9cZbX3NOnhUcxhhhCfMdCHO+qR/XUs1OaUq2WyE68VNMo+8GLq
aMsFfLSP1wusS47OhwtQTHx3gcht3ANUpqBeaXNpz1aYbBmSdpFhZgHomzR9myb9LQSe7rnzp2jX
WFH0o6KRY9bhP0UIzjwMemFDalEkX0alfpQAAJQOZBeB8XCdiTxg+KPS2AR7vvktnTPrgLgLHysL
1vp0zOCHWTAr/QJ2uR7EliO8Ar1tfrzavageDhVASfJciIN9mCpDRcCUy1z6dNGLelt4eoojPkxW
F9Tlplv0KeRgFx2JKjmtYyBY7XK4usU2zUG4mwcSQeL4uMS6TllTKCYLvTP02j5fD0PXN7d9CXTp
zR6ARjobI0R7u79PaTns5+ZdTNFG4zFpvR99MBb3cCXrl1o5yABqaGSe7UW5WexVdhS7WOSsXeYM
SaNfeLa5mgMEJeG0o8j6y6Lv1rvaf1k0QBCrz5vIdbY6nVPLnkI2IJbv2sdxTL6vWxQpnCyHD/sP
GoW/IfoFnnZxgi/TD1E8ki3+NdZZVqvC6Pu6AxLvup/pq2EHoMm9i42sIqWT189NSgOfqsw0o2SV
A49w5XyebDrTIaz5Cwk794vG7yc5PM0/z3Fd3+kGQEj0i4xn3vNhEyqt+lNpH0Tna5ljVfrrHF9T
/HMTREhzJ8W014ZpO2UFu2Iy2t9bfp83PSQuD3XTQ+ehBuy+wmz+3jhwP8AXOW3TBi5HZ5iKHRWV
+AHo8Xiy3Uk56k5TPLqaV7HzoQ/L8KBbXsjDpmj4NPaN/u3DJK2tFdhWzeKxreE9cCfdOZmDN2Wo
TvAASX9Q7RwSKze+JvV4n05u+kdiJHRS8vT2BL9mTY8pEaGiGl/rob+X/Nm/Rbyt8R8jaGJztzld
wDu3S77AS5F9EqBDt1epbn21pqamASz8LICKIlTt2xGOrRXmkJUGUE/UMA7GCHtVB9/usTTyflsU
JmrbCxIizqN1UZnf7mTRCbSkLCoYCho7nXXRTpu6fYxoCdBiHlNUZ/gUqFV+RtuAHQjiZOtQROqF
N1bDRO4EhpXlcUfsi6mO1fwsS7ytIyYEPbdOrGi8zdD324AeabyC5CM4z7aePDSLkF4XhvkfXQhi
qvW879Os+ruUjdYaYbVqvwkB6Xgg7Q52E9NA9ZZPhQ6geSjKVMOBjNwk+dOr0YIHG5lLha2LzKZo
U210OB+WG3Jg74pxJr02ZdlDVsIlKrrmXRWPAKr+6ahthb3E4gjIqK0zkt7jU7w4grg0z7oBD/Fl
JFWVFY3aPL/mdwbDyQ4jBWrRu9v5/aT+3iYvKIVmf5DpU7eRN833GvimMw3sUIS9BuR9tK9TBTyf
ErvHqe0Olto6d/bkW86OdElyyCFSBGWExry4I0V37iL+HuiH0KtMab07pTpN7PKXAbPeG6D/X7oR
po+rHW6cvZkm4cu/xNuLXY+8AmRjAxdZAb1HmtR8S5ecpIxVN6g3lI0tBO3IXXilNm5MO2uRjK2M
l4bKS92ShCQ5cB/WXbkRlk14VqC0UuA7lKFpm/99UqWZgPPy6UKSqoD+djko8FQCL0Q/o53/ti2O
GJkyFGEGYE+qvZ9gNy41tzrHzTQ9hsshH619Uxawuy8jOQD4N6OGh87F4mWd+tBRK5YRlI7wcYDs
QxI5uLua4rHO7oZe/U1McrA7rzi5qt6uM5uoDk95bf2JRE93B/cnMkbdmPSIgxbdFiJ0ixrTUJJv
X4zikUg5W8NlbAbZn3mqquBlkvHMlknbV3M/bARrqQ103/BcjkfGEiNncoAlDd6C5Hw1Q98LgLPs
utcJdYPEdjWrD4nuIGWktJ7Db7Ki8851tb+fqsDdxYkxfW76kDyq5T3qKliucCxhD7U15U6c86Cq
NFQitC5eF/qnG0Sr/a14XW41F3tyfqezePpswQX9jBxAUdd1ty1q5aEa4BaTyMKiO7uacvUk6+g1
X53GGqa9ePWmG241+l1hw+QVgeOIP8V6eSvLSgRISAj7lOpJRlEOESVbzuosq5Gz6iCxryZotGz0
Rk308CytZxs2h/oXn2ZWCh4RNFEokd4MfJBPBjS6F7qy+Wmug/JzBTnGRh1QZit403wSPgFyQc1O
DeLxpgtyABdLTpXttLaNorCCFY9hphehgcK9mVy4KcHXUpo02yims4vbWNumfvZLYOggAuBX2UHN
K1SAlxKcspTg/KU0l5ID8vqxvReTOO0GAhvVM4eDRIjD7iBykvliuy6iWR0Y3ay7F7vaKAOSNGhm
0a+vneuuym/K0H/0Z8WE+ksorYJMh8hKgyN19uM/Mu7lkKssnrDxOEULJjnYaAdvxAh3M+FyuoZC
XZnvu46yFPLUO897CYt2erimACbFpC3Aj5QbSRyII2rMESHspt7xA2t8EkeqN9S8C+0Fgoz01imK
nB8+Tz+aWefdly26BpkVIajgz/NWrZ34pR3cYuPMmf975Vb3w0BCfjPO30s2fLyrRUsHSV/9mZjZ
V2tI8u+dwr+W/uXpC/uBbBfmafPY9QUJAdPSLm44zjdT4HS3leoNqPLq/7hyMZrvr2wtV1bC8r6c
CvIsRfqdov37K/dd8jUuM3Ub52b/MEf5ARIz2LhnUzmaxaT8bgx8zr0u0SHDrt09FP/emZ7//pY6
unY0hlj9lEBotnWaqvxmNd3LAtpm/l9QG1HpnJPfFU1RX4LeSXY6X/pPQeorR/q349soiZvL2Mbz
3vLm4rMT+hBGh6b2AyGN15eh8TIUPwh+dAZJwA8vY5q9f7yMyHSLX15GzYPNxeA5eduNfJ+rAfkK
ihDZZ6hgi0ej5WdlGZmeygEsX+5M+b2YeNpqdl5jdEcZyvRwBqskw9YY1+n0dTvNdplKYwA95pAi
O7MZ7XojtBCI17JHtloAE1rrGT0B67kPliQMIkh3YquDYEH9LlxXkBw/gzDKHm3/dTqSYNQTI4ts
gtmp5641Xw/NcpYAf7eVHnTpMrKjfia3khokThcP5Dyo9mjqSYWlcie6DqZGdoESyHyGDRZNPfUP
MaMuilTMEiU6NRKVz9N0Liv1kecWfxuVJXyY02DW535hUJGD3vY9z8eQQUfQP56uDqQRiFbfoqex
3hetf4NcZ7c1yJ+dpHiXJnBfwTDhQoYKzlq8cF57Jyn8ZfqMHK8Lvazt+/sVODAPYbjx/cE9FpFW
GzvRe9cWI5oK7lGE3UUsXs7Eq8PitmkXb9WCnemGFtV1SMIe5tD4rAtL7TKabPWzUNiKbxldfUuk
+hb56zwEhtfI0qgNGsmAhfmDNe2TFg4leQRcnwbFOEYlOiHLw6KUyuWwRputQZcvpfnrwZuUaT+V
PP0OoX0Tm4oBSCGavgPs2pWpl7xMUV3S6odduGmTyIPJokpXuzstDGOuP31f7Nd4TTf/5PFt4DeM
3Mu4MLbLoU10ukWGLiLdhu3qDZa4zGlnwA6yW8zTLLwPNG5cbTvQaTE54zfP84PdaGT6rVR3nOLT
PE/Ny4eowYmX2uJtyg7+UeGf1hk2hQs3csydm4cUOBdh1sFoxsdq4l8qZY1eZ88m5bXRUJzH1FSN
Z1h29gr3GzRTrO6spOzXRKlGTzUe5/SQJqJFxwbZlxxoetjcibdNrdsJ2oqnIAhNWUPMPdKi5zBj
DVnSIA8GHinJNllYJChYdeFzOVUV9DsAlSojCp8LiPsha3G38wj77LYyejQNfd85VKb96k3YVstU
Mf3b/CVCnA4NdnsLTRp6B2qnLZc/pVkJzJ3CrM78Kc3KWa5aYX0W77xUxsVLdZzgEH7zq1e+TTIM
Hf393H8Llu8av2rJebjLI2fc5ranfFaC6R9n06i/2oa3sw9xSoyW+9jU47HJE+MuHF1Id5YPLTiI
p6kcp2erb427sptSVA35cNbQfRvsXt7Z5cPs/x0/xHCBzn0x2Oq+tB0SRJCY3M1NqN9NemvvkIQ3
NmK7Ov5tSC5BrzYy7+o28tnetSEK2R8c2rJ+yh1317oGEl+KFj7IISvSz/SvOiAe/zbJGbxu3hZO
+XRfiF6mGMu4gTbFdqFA+zU6CgG7p/aPq9mYguh6hcwpXq/gWGC3FtY4b6sHYbqXGddgW8megyE7
KQosm3QvxZsqG+NDi8onWnKufmpntbpXl0qvEmbendoBMVgqvdxpm6eGnBMyCxW6rUuEOLLGPGn0
kK2TaC/udg3iZpM2+/fIkbYbJfXK39qScqSlZ+Fd5vflC3pkq72eUClCkMjcV0ld/VbyrKppRfFk
5D5sRdkE0nix98t0OqCC6/QKydXnwO6+InJR7NDeS54HlXSLnIltWGzTYpOz/zdxSkF6IVfhmh7H
UNt6xgzd/vKLZh3nfmq/mXo43U0qmGWxJmmmbceBX5QyNNCv2HczJNgeIjwKBHmHuom1owhdzI5x
b2mF+pRkY/IpavSfYpYoN3LVY26a07clSvWco5GBhykU85lnzfxOs/gRoB5vPYutCMPdSJPjo2EZ
1nOMUPPOAXV9lAiZYE6kOxcB2GexLRN6G/bWNQ/g6kEEiC/Zw9odvgCXrk9+X+v7cEl9Odit1npv
L9gWfV/i/80+zCnqs5W/Ccewu0/ywT0kel/sizzMvkBjaNygS+ltQ7/NvgxhTdOyEzgbxWMYzz5J
iRJ6TAnWDPh8+my4F2dSxvNTAglZwKPTgM7WLgsK/bPeDdHj4LTDTZ/Yrkoazm5vS26W6WbQAv9k
GkfNapr+pziUArqru0wf29s1HNk+9GYQoQI9VUEiM5fjvRkV3Uu7s0dzeFGVpkVwakxRM2EYlN3C
MKkgA7sMUSUtEVeglUWG2YiCWWANz1SmvUe3sy9i5t2FoSgA5F4mNUu6qKBlCMHciNfRpu++ObWH
JGV/d73dkh1Jp01EhgQtgHe3YbnbXm++/rhfmnrfBYgvFAUWnDMyL+u9Wibq5KAjyJDOJuzu7CG1
4dAvVbasG9unaPYPbRcGD2LqVBe947D+KT4xXSddbb9Oase5utO64afE/99OijrQYrA98NK6xiVP
6owPXhwA9Sibwah+THVwp8Q8bT7nflt8zhP/L2156qqcOtq4PExeoBM01qH961C812AyVs3lOhwS
Os60NKh2nnLyzaWzeDTc+ROjQPqM+38dGU6eb4bUrp6AhOhbKwv1R1fXpgOy0vUZIrj+dmgQy/Ec
t3kgv2zsFAATX+YKIY2pqOofbhWeGg287aYAzg0/AUKhmfED5Z3wm607+jah3LYu2SsL7aOTvy45
zACWusF6XZKW8nPAZzdqm+GbUug91IycTfTgbdA5GL7lDdeUs2Gx/WtcYczQxHoQlm7HNgsPovbt
k1a52A4UFxXEyXsZ1l2NUDham6IUJpphZaY7lze7SIvZJDC4GScxz4IXN0c2eMOJ6XP/2SDVsZ68
d/2XGBXAz20/R8Yh6IxuF86Of4o8b/rmIGfdDUX5tdGK+JLCEL0Z0fX4JmFRlCgnOILR2TSdTan3
3k2c6P4xpFlxR2OyuY+Gkv91mc7dzihSdD9kPLVmB62Iae5HRIXQBbXnvaE6R7BMP31rCk7CWw/o
qn2Qszf71ST22dLWeKG4F5O1AEZG7NxVg5PYxSTO/9H+YX0+4+9ez6/ry+v0BNHxtvagWwePrraD
ptgmH8i/Dz1EtpPePXR5Au97NbiULvL4R204frIH207+p+4gGVkmrDHGHCP0EjuowsT8Sv9zqavl
bbl1egylrz1mKIQvaghmYS2foqbcepqbHsQm2gkdzKf3Q6pujF6HF5tbqWEG2onSqLrixgY3NTdW
43YXB5b5L1FlvN6A4/I1bIWRLWFeW3QXWEPsL8nfYXM7/mO1X8NkeuEH/IttPv3GzMYYBaaHtrTQ
pDcq5zFqIvMRtOdA/zAf9EI9py3MFhLZmEZ7Y9uGC1eizqZkia/nCKrDsIbrVmImxbI3dQOaTqfG
ssYsV4B92Xp3BXW3hqeDP5+hjfgk0bLs6PG7ZazFIbUZb0cH1IrpK9lNig7mV7WkJOE7fnCRIVR/
xzpro2fl/7D2ZUuS6sqyX4QZs+A1yXmsubr6BeuReUZI8PXHFdQqavXufY5ds/siQ6GQyOrOBCnC
wx2KdI/FaK1HVeOa5ZaJqqeuWlF3mgxrDzJmfR7NZQwgjCzLPY3SkjEENy7UVUuOOTj5aMkS9Do5
j/qLE4WgRdF8BCviwKS4iWq6tgBMHHJwZ4ql8KieoImXRFvqGlksTqYOzaKhicunCHmjRzufQynk
0DagfF6md12jBz7jG6O3oFIYpf69bFCqZiq10FoMoJ1gPYDGfAD7w396CK8/tRKv+j88gJxCWFyl
PP6yBsP5fS0TC/rw2LMU5gZIHIRUXMtGOyna/SHVtkSkP9vmcZDqg2S/acEC65SasXMaG1kJE6ym
yIM1Z0ZdpEzmLiFsCFMTC2c2LZiaj0mE1iGvDxP1yPVjoolyhHMcoZQ6Nasbz7MT5AfZI6DB7JGZ
5gvKuNoLSGIZJMsbb4P4ttzQYM80/zIiZNWrQTKVZX6tWG6ClRazs8RJNyipb7c03dM7AyfR9vs8
W02ClMYO8P7kjky6N2BTBeLnHX0COXj8FEMPeEWjtIaJHFypm8M9mUStoYJIsGxPHwHq2s3RMV0d
AJB/PhFIf6D6pT2QpdcLqD5N38M0GQ4UgOtAkLubGl7PATyRWP0VL9p7GqQvGbKxEH1P43v6gsVZ
j7KPf0/virpex64J+uYy8w4J3gPA7nqH3m+KJ8dMy6cC+yRLZvIWNRa+445pB44Zd3saBEJ62lsg
Sghowsd0PK8KkLiObOO5VXq1rEcCTZh4Ca0B6Z3AvgO++6xBUrkVMvkOGtxvLoe+D4hG/EMRQ42R
5bnxFRNpnCaOteatnRSgmXKt6al5cBQE39CacY+0uKGgF9098sLOKqzbfOuBtUBABukLzxILbKc5
Mhi5UpJSUi7KDmSt+cn+b3/kDC+m38b8gNJlCQhrBqSCivz9EQOsWVIHVoKExjLwKVjYUiSQCbBq
lgme4cNQgUtDhPdQ8QrvXQNZFmyP/d0AGdt7cAQg5u+i9Et4/pk8zDA17iT/No2Okwa5H7uKPvxX
yISbBo5iB27VkuRLa9CSTtNCs0/doRlMBG851LvDAUVv6mSH55ILGb+oP1C3NfV1DFbY5wQnD2xb
/tONXhWDAwVtv+j/6tao1QjI/OGmzjHzamSnm2rc7pab0mp8AKPykAkAJyBMtuunLDtBFyw/FYZm
70agEG6xqABjrwzvkYcIXTemU72ZSfyWxKL+1aTQu8uYjFeWBAS6jatf3G/eRi0u34qmTCGNk7HH
0cSPudbi/AaBive7NIb8fBfXTtIN8mAt6I+/Npb+zhoDpWlxAmaLOGI+maENOdPK/M1GkxQFhxcZ
kNjwvU2O2NsjRGKqo4OUDYR5HPuRbFH3pRf28CAMvA58B7LD7QQurMUf0leANHY6dqmt0d7PzevQ
TxAtrew7Z5Tu0VKbVRfYja2RjSnS2FN3Q7JdAu36b+MsHk9GS3mmG/soO8/7WWX6WQfLyXLBXGO2
+P9c/MunSv3xJembr7RHpt0ybZTHAWLzXagfyC587xZbHrAP+fTGI8gOLOFdCgMru21C7Nx2oy1V
HozipY6gVAGpCGOdIM8Iybl0ulphpwfk4PgvWd/YQVyiWL3tojzoJj3aToljXzUgbufG8M347Hf2
ZihChLdogFwE5JaCEj+yLdkG1P+tdSeJIEzHu9sgQBfSO5ncVmWHf7+m0hCA7MYjNo3jF7DnMkhU
OtqRq65pbhtfstca5DUnx4N6X6y0o41iYgHvQOE/Ma0EE1b9qx4t7au68LL6/cIAP27WQRDEMZBd
LI3ceGm8vl/HvLNvwoC2QNYmxREJAzA6hJO/qU2oIqRGWAZ5DfKdSMnTleqKe0B7A8iDvm4g6ZdK
3dj8dx9ypCZNwXYSK+9lMbqKi29l2fs4bllnOnIOVTzdmdp0JhmyLDXHOzVGJ0waa018W9Th9GPs
f5sHPhSw3Ev7awtZhhWIj+LH2Aq97egBYyNAY3gxUz/Z8KYzXiqNfysqCTXzBDx42NX9AN2ztZJq
kmb+MwngW3lBQU8KZk1Nf5mknCdBVnWe1FYIaAFuooVDdkoaRwvySaQBYk7ZKQolSNpppA/T8f2S
hqZMRwDFKaajJZFAK1VZZaWhEDwxILwOLbDk7Idg0NCKrn3Q7LQOqrqLv46FuDEHtV6rQXwbOq//
hZKp37HneC8st8DD7En7ljE9g+5TFx/xL1tfstEyN53tsUcz7V6TMNpNKn9EjahGH9iaGHXj1M8t
pIszRx4NykB98vkYjr14PFKv16E434/+tCNIUCWhUz60iOjNCCEFHwIly99tnQsGChKlJmfykx9z
CXVE65Hff13PabFH97L+DP4NlKfoTFsvEZbB1p/Akg7MjQrSlDZAgZXjgqpMoaNVQ5NCaDttFtuU
+ldD+9rg2H1MPL/GKVnXJP4No/XclaJwb6MoUlTuJj7CBSBOSlRDA2CyC1eWU8a7T97YLa/bMR8u
i7PDFLF3Vj9+coOQe7KRTtGCC/wVBDH+patqx1r1iAccfCt8rU0zvI4dzi1rwO+3rgUGstkFNVfT
Kk1CDU+XsVgDTwRRg+X5JM28Bpn1hh5MPdntkdvXMu+LtVDONBLmyMCt9A4AwbSbnf94+NHqhWkZ
IFtEWbpiO3QVPWJklqjLpEudiA+XITIKI7WB6gM2Q00hDbxPfvFgVPGaHJ3EQHmQVTPrYNpits0r
WGO9byHTZseroi4gN2EY9l2STc3eSfr8UFrOeJsgBAmNuLR5k5B7ZFqk/fJEs3crk33tWSEDmlS4
abMXuQHmEZ+PNwtLzpMK3b3QE8Eu+z1iRO48KQSu7c5Px40Jhb5VoSoVXFWpQE0tmwBBK/9i2cIA
rkYd7cG1EYP+CqUHIGR898OpCcwlXd0Ab46Qz+pjsl4lYgd9NMgbI51zA2ZY3opMNBfThUJ9ZxYu
xHdAgaIn7XisfP2eeq4y0RV4S/I9d1V5gppKi9BAqUXZVq8Bv2NhW76v4ud5vzY5IqmJ4YXJprRx
0JSZCULC5VbILeHTAEGzp9XkmO7DNO2uHUgVNp4nkg39oir1s9KT8hFKbuaZem3o95ey4eD9wxg1
fqOLjQvExSat/HcbKlfvw0rz5t8iqmrLSz1ZN/KnnyLI47tNFItmsywkwu7OgmzxhdZBcBj0GyNL
EWQCpUqt+K+MLPndiZTdOQPEu7sQrPVk71yHBUZrmKc2KuWzmca7fvSMt1wYULIu23FHbhlS6LmB
g307Debxvy07mVq9cgVouGjZIhTl0SJYYKtxa4+qwXBTOFO/JRYy6qaIrX/qxqpLlGV624SbZTQU
CEro5e8Ir4XnAZpCxy7DX0ldO0a0vHI9FCKo0dRRHJFxDVyi6uopsIedoumnLlIGySWr+2zuRqPQ
L1Gt/ZpXQsbjmkblN+pFneNch15/YdM0Pfdl19806IjRWGxY8V2b+1cak0Au3rWjBc4A3BGMGs09
Nlj7EAQrz4k2acAUjVsaKwbTeHBBGEjzuMPbx7FPAhqrpyh5covfNb55O5EC687DcngURZmBlisf
Tq4idwJs2Nqnpl1DSwd8UbMLqmkay3HuqZeWuQkMYGJsqTsYwHCXmX+lHk0qsUFfIUAwnKhLSzKP
37MsfRoV7Uk+tNmDpqK2ZR3bO2wwBsjdxPVBonb/Si5IysRXaFAclgl90ek7FAIAQaEWoYYXSTcv
EhXNcLAAXV6BYcJHKrt2V2njA81c27a2MjUnhshW569tPoV3dV6Fd6iWzPcJ5I1WOvk0Jsrsyppf
aZQach6PpR+5d7NT1uLh0uI7MK+b+WBK0p0s2i+TlnuV6jZGCgpbPyudNQqugCHxI908OfjH+dgL
FCIBWpv6n97+MhnzDWcIgte9vkt5PuxdVAs9RrHzM06n4kep+8gcsOq5AF3a3xyylj37Y1XPDnjx
Dvt6xKFLrZDjsPTAwCOzSlxo2pdGVF9YrlmvZredwiJ5rRvZXGUSAaetzLwU8S4DcHyLZJT1ukx6
72K3niKSNU3VaX4zStPHbySJK5T3QR7pU8NDAN7iYYTKLwZa9W6lK8i8sysOPIkl/TVZfNPEPier
ql2Yl1DDc2wfsq55t3E6M33uCmwFkz7qf1aIVWmmbf/ukMaq2Zi+OT2CGjnw2ThpcxwPsf0+GnWL
Yjs1PYTYzTx98vT2GSmPYZPm2O23CgvhKnxE19p4XTJ+pR7TwaYw9VkXGKMBfIca5Z54H40ilMs3
TgXElJr6Md/3ZLnVfTCYJqCwRiwAhfCDqlHJLdCq4AfyiLy9B64onAUGZupfuXii8RDcbmvT8qcT
TczVxJ6KWyb51OTJeGSqrKLpvfLqqCvqRm6I32k4nI0JWttg4QA/Y1OJM7mRx6RF1a7nIIs9AHzE
A88pGmQ8R22uDQjztFolhi7ujMGrr8C+aECzInXqirrC97NW4qT/zLCizL8HISA4zHP7B+u87kQv
J94m/hUyaLs+xps+aM1o2IJJr10vWz01wRV5fyKTAE3fVvcsgKQRHu1SV34N8/oA4h3tl+EYZwiX
Tm8dmAUChnr/G3iztL3D9WGP8lKgNtUk5qBuMdWbwyTj6jaFdrnKxjK+5KoqNUsAjxaQBJp7H3an
c8puXYjiWFrgUlxIZgALha6PxhnYVfXySAM5vl6bKreR4zdDKLlyfbw0YEh75b9rYfDXyJQROHLB
iuY3vvXagf9rmxpCbskJrK3vc0y3sV+NH3aU70VTJve8seJHs7AAjM910Fe1afKYd1V7xhPnjQan
OK4voKi+lNLNz9aY5Wso40JgUXV9jjfgii6pCbUUjzA1MsoMIwzCnUqox92QcXC+AxKX39sja645
8KOrfvD1L3ErtXXVmOWBuhkyFlDHFM+ZoY5gwNmuYjDDfAnTRgJboXsHFnvpCVWnboDt0IpnXfcy
FVF80bXRB4EuYAAQku3XWuVFx0p1lVun3PSoiS+IV0ITLWqRDAMKaw0qm/hI3Q83Q60GsBi40QhU
MLXfUdkBhq26+ua7iKmriHmqtwJIK+5dpV9WZ1TEuesPD6QkUAKQChG4yiPsQSlPHtAkqr5Fzfsa
5KFBcQ5cROBIxgNJf+iRTNtMDWpAZNUYDyilNx7yzt+2iFLeyKNIUguIA1+uEJ0Czy5L3WmFp814
IGfbQk12N7bAXGEqzWjVmghHthu7ElMR1K62lYPzZkJT65CBjmnVK2YYZwrrE3UhUmM9O7x770Zy
TLYJSpXXsuncfV1CMIzO6i7+6n1XiWRNB3kapS6d1hdnuxfhCUGddEVZrd7uQRWclsM2aT0NIOWC
Hzvb8k46UFtzdiwLQcklkWGlCWSn1Fk7ymQ3AgM0r7RM+HNNRIqgSrjOYmx7zBxAt7gYsjs/wxtN
Tuy+CUuYgCE4SdP7upiG1IUkgl2IIOpzngYsLrp1qvXZdu7X0aQ4yxPrMPeNEC/fpiqvtERVuNnd
KDnOh2oy8Hbz+jlKbEFSJ495cioikZ2x23lvJi8F2OfPflzVw6loT2SnGX3oW6BR1YlqxroyBTaf
hhCCwQy1lFaomSuyOWoA//1VUAIUtVloQOgKYXSkUYG0i5PicXJG50l2gMmMyY13mvNEFkubDqCP
4HedMg2W3qzSmrMTeZTISKzbDkporda62FGhVLJrwCFFU2NIyR5RjOWvqIuSWOP6f9yJWQ2/SwBx
aZGF93nuoFJ6aopTr5pEWujzMS6AGZqKE13RcGVzCXJiS4K38WNORO40Tp71VIPP589LGtfaodlA
SivZ2XmUra0RrEmHQlWH1fierM1WFxcOAP7FyfNsneumdZJu9asLM342BH9votTmZ7K5Hvj1HDs/
0eCkPDjYGhBH+3ChEYkKOlA6g1et0O6XNNU0sPikj81b91FZbiPNQCZKU1Gj9aCoVF7UI1eaOMX9
PHHOaP2z1rL8v9ci+8cdl7XMf+5IK5tlaZ1Qi43HJx5GTYbKW0Lweh9dHHfM57THY2UZxXbic5dG
kRCPc7O92I4mLtLswgNebcfeTIHYIdt86QGgckgN40g2akq3Rj2zalBmAJLS17jHCQK8XR0bnzXA
771Ue637pvpeWt6rhy/Cd1BBzxfAk84X/xrSQ8leIJVxVMOlmvl/LPH/3QcSYKjyAn/3xuGOc26k
a6+I6KGI83jbQqd2ZoewGJRd6lp3rj3+5BfTe0om03r926TQM9uZHeI/J8m0tl4jy07OokTxJS80
eUdNn7AcWpnBYpkQiLtzE7Uhz2Il+qorNsuyNnZGgjOqK4zx09ScB1rYVOG85GCAq0OXKiih7qBi
endNGBu7LAQRLNlsZChXbc9KUIOW9WZATf0hZF3+MmrTrmxMgFqVXbcyf7GLqHq3MzC2HRrg616c
CmfID/vi/2971aB+jbJXc+JLZa9AeQlN5nFOljWgrT1zv31a8mf5YDa7wfFksOTPBFKYiMIm3nZJ
inE7essjW57INNvjoApRUUY5t0kLs3Ns1U/LrTkeOLumicdgWaYNh89L08Bo5PPStJAOKuc77prB
ZKBCsHMnBAZzQFKuee26gdZ2BeoAZHidR/CEGg+oa3kulI38WjOEgiIQJDtaYZ5LC3ysIsDug4Im
tehHg+3pvNJiWtZskmyH9w070SBwYA+pk/PzgDL+tSwYdtxqIzPvPPDiq0cbqVll8sAzva/yEVRd
qkvbFaeMkGsTYXYim+uB4ACg8BsNzm5qXRep8O1iK83fy7La6H1elib5GoJZqegynKOwDaJlBzBa
0yA1/ceyYYejwlhjVyV7zTnUPXZ2tJ/xIuAgqEv7Geq63iBQiITUxNKlUdSy4feSnb0Ip54BFcS7
UE7f/B5HoojpwxmE4tjjUZ8pI11Rk4QlJGKzdkdTQ7Cs47WhplB/WSGsQPBvDe3DH/Z55U83GXM/
WTGvFFuEOIaDZNGjaQ/6VwYhVj90kh8FT4eglal3heBvfwaNB8oJx8r/ZjQXcnCgShxUDJzyjazr
SwkdkTUNuDsLGlPfoezcrN1GJBc/joprPAF7gNRW8sM1n4bamL5ZKEpfQ8e2VNvmcIcUMWIPHYQ7
8c4dvxa63a2SzIruytK1rzSAIwBqK9SAhhK7eaDWwL8cmqijkM2RGTGoFR0FgZKdeCCb6B2g7MZh
fGgQGdxakSZuYR6bN6PV7zu1qU2RSqKe6LV4q4ExH4rAEHmMGDOPiKocqKhlKXShLtSdnSPIz+dB
8ic7NSNSS0cncfd/2tWyYIfWjpXR7z/5KzvdIJu0+ISCnHnwj+mo3kX+WBfzx1vqbcgNkMjyNNX5
blnWBKb+knoiaLROXlwXCR0JTP5tCPG6RqFZ8tBlPmC/FRQbZOuXgWEb9SvrWpTxiTb/6nlAAQhR
/vAzkCeVLv/N7XKdZQWDfugDkkEpTil5F9S+Ff5G6gww7jz7LpOfqNFrnm3Ox02MR+O50cvqZCC7
up08G5tKkA+sosLrf1hmFGhTXvwGB/cLd0b71dckgvuIvF9dTdcPlY3SfYYz2X1aekMget34OtrD
QbhG/ltn05GPfvMVoE0IdIH9kPFuFYthetTNMt2FdpMdG9ZlN9uLo7XhD+IrkPS7sc7yX/oYf+F5
Or4MQo44fRrl2Te4fcYvu9qwgVWvjCMcqFytfjokzItPTZs4QR2lHBTYTndKPGN67DvjETwdzldo
NEPNKbT7M/TD6gfQtH0nO/4YRGWGRlxK0Nbdt10MIHXirTUfxXUgwIyuWlEml8aIcdi3rOF762zc
NCl/AFwDmSzlYHbuuEMNZbxJzay8Q/FLeVeFKPBCwKFGvN4p7gxor3mrusAnnvIbmVDDpSEzLXwr
Xkmt2kdan26FAn3gv1q7N708WSFsLI6Weu/NAyGqBaawuqNe7IbVpTDjyzIpr/DWH+MEJJ4fC5VI
GK/xY0q3GkFEsKF+X5h8WGx0q8JrfxDZ26T4OOuMj6e+WJWOonybid/mlnyo+dSvZTSdOmBdueEd
IWGzclyweFS5dZ0xCxOkMRAcSLeEcYhKs7ugQOOFBsnkxsbFtIZ3/w4Id6TJIuektZ4TEB2FXbVf
qsQ2HkwEzc5/sQ9N+dmemv0XJ+/e/RsAgAJir8D35osfpuaDjFBNNUeyynDo3vldkQQ5MxfcoIRJ
oFK1AvwLfduDeyK07/APUz0PkGTa9yjh3vajZXyZ8OCNOIu/4xUG+pQu084jd6YbVKo9EGWgIFnN
RE63epZqZlchMBS59TyTHJwQRWA00wKi4sZTiI6zf2bSPXUGiCLNdGJP/9IBfEQO2Omh9iLaFFFr
PwAhnm7xn+GfRZaAbxji1Xurs2rkBWILauFchx61BXpVy8x+QLpoO9ZsilCTGG/A0WX8SG1UFgIx
m744ky7WvinMWyUibTdMQ390m348I88O8XFWNQ8NHvMozxvKN2wjnsIM4N5V/DDxFoxhNauVqoj9
1ml6Gfzts03c+o/PFtX6p8+WaBpEdlXtF5VuxbIrgs6K++NcnKW6QM33Ryr76kztAXUk3aEWWSZW
iKyCQo7CdV7Lmo2VgDFgNrpI2248GWsrpLFLnFp7tpUQMwtiGeJfnYxdleAdHTnnSal4SdWUXGfb
LoLYOavlzpKsPGqAhFyEy+WFrqjhaQWGstB118tA04Tfk04PV0XL5NZKI+vgsTp+8EZV0qYOrUCe
nFHiWb+Sx2hbJvKb1jOqf0QAPfboKPEosZa0/qcY/3xJThOcKAXA0sTZChnj2A82uhHBXYd5qEEJ
802jYMWd1fUrowcycAAs6Ml1AJG2s+kLuYU6aE6dukYEbsBZI0n6/tortyFCLZ+a/jc3iV/+rgQU
ETJWjD+3RbFDKTfyevjlbU0nnnaF6oq8DlLohrxmZaMfM9OF7Lg26W+6I3+Nqe/dIdEsb2DTRsW6
8rcM3w06zpC5UssWvNyR/5iy92UrxI33U4HKdlBrg2F36wEzFiC7mBzoaEvdWk/Tw3zwVaOo2Eg+
dRHLTA5poyMT3aC61CPgapQ4w8owBmfjl75+dgjtipfE4G5RnnH3fkeo05yiHnGafDL7M4pMQC9R
gKj6DIHO0NxGNYrKKybFlsap0VjyLXVrcydLk6OGBU1SRsOl6poKpfy5AwYZz5UrMiZV9+5juZwH
ddch+6u8aYCzSIL/EkoLWY3kLbTW+YWLEGBC6EsFfQWJRpEBzY/UPS6x8+q3YHzrVx5Ck3JFxlaN
0JUHpMyhathtsdeGCeqPeZRba6MG0FBiZ+DgNX7q6IeGn1B86TMbvzm6jL3H2spTKJwhbk4NclS5
QEj3n34PfqESvP5k+TST+lOWGNAsD2itZQ6EhBCKV41ZMGtjy9zNr6AH67c6uMCvtRFaF50/Gwru
RQ2Z6WqKhRW46VhuEuxUGM4goXeeoiIgl4xso1+20O+J7c2yQpvozzidxKDp83i50qBKdvRVQ1dR
5vQlmBRcGHGe8zdk7afWBnxXeTnMhtJ5N+7Jh0y2U/0zm5Zc+uRD3aoqHDtYRlyDVWvDhaBkK5Aw
EmXy3qSIRraol0c/l14DwqHo12zLaYTcnZZV26HQflME8lOQMksSqPzEIE/vgWY/4+z4OZr5R3CT
JntO9Kwl2gtQ0NbF1MAPKKx4hFL8mF6aMS/BvcS1exShmUHTxyZiPHm0AmNk+VNG2QYgxRLYjwTC
NU4Y/+Jp872K3P5LOyJvr7mx/oANjwfuyU7H/2OVHfDSGsCC06Kan2UbFy9X/B6cEv8WqRjP86Vm
ce1otNhTlVmDSiI1Qo0rgMwaQYsncRrsExNFe6DDeAPw8h5ine2jN9X+GcWCbUB2jYN8sWrj5paF
1nTnOxL7FzUhBlcAMkaVc7JRX/zkVZDTFXr5HFVTu5Jg5DtTMwqtOOuqWWzU5YJ3gZOb22oCIFyU
3aVzo+rZBwr2ofPCQDfbGLiWdeuW+bMj++oZkVfAG2v+QI5RlV+BkvJu1GvT9qcsm3FeBHp1oFXN
Y/wO1ZqVOtDiQSQO1M0nZ1oDC2TvqNt7NdKDCHBvqTsmYYfTWOutLXVTcIUmB2Q3rIBGkYnXjk0F
egsa9dwhufQ9dqg0qkuzvSFkcE+D2Lomq9oZ9X2hadYEtuWsRUFGe+yxOUAoqcjCC75b4YWuNFF/
AV+22JtG5UwrswkHBOBHMMEbBQ6GBZSZ1RU1EVQBjmGCZun+zW+ZRjPIhaYt3f/3pZZb/rHUH59g
uccffjTAOsEPg/EYxhBZ1qASUq3ocmlA/OGsK6uWKwgl5KdlgCWgpG+q4p8p1F+GPbXi0qWrP2+Q
98hIGgwsh//7MnHz8cHoLvRJZuNyVzK6bWNXK9c27iee4OymPsQyhbqzC13SlLpOX6G82Rw0K6nu
ekhDOkgFnUvF2ElNPTpAgWhhHYym9W4TdJVmWw2iRpdR/QKAjebdtuUZaiU+5tKMKgVaTjLzstgn
HbXbU44nEd11GRhBryNckV1LL8bOnMeDu8nqxA/mO34sjCgVCrfB4S3o3jkvcUpujHQ9L0WTY/6W
MxHf5qVybtSbONGa2cXX/KsFEqIdGCb40eU6P85XLB/er/5iIxfp2SzHDxvzqCk/rhabq5ZZVqWB
xdaAJTRIbfziQe/mP9QDAzdVDCZ16oZO5j9wExLaIjNvsfJoIK+2j3tnCGiwsT3/oUK8pWiEfpkn
CQ6lQBTxIPIFiGjJu/LmWdYVNCnNz3pyrpqr1z9tzq4xw0UJixem3ZklObiZfD08sFY+EyCdYOiR
wqIjEjDbFxN5kL1ophuqzFf6iANB7qR3INCz79MkZVc8kDbUo0abwOacW/3PYYwyZPp6IPJqv+kC
zw3BYsCK6NTmtjrPN+5b/3GVpca7ja6G3Hbf4njMV3pVsLd5NNrphv+YcZ7dO46T3YP32j13/XQi
E8QhsvseQPxbiGcZVPNkFJDbMNzHIGO6Iy9q+rbbZ1YlLtSTSZrdt2X1WrESTBpqZTLJDpwVrmZG
h8U2VFYbeKme7ciFBnJeoOiiQhEP2WjNuIGcaNTb2Xq5a8S4tcskGKiX9SIrNw/MkMBrGR4+cFpN
3sl2+3uaRn8ScBENlErrT6sbDWh40/kjLH9ChhOlAPvXdTGVYXsnfRafl0/GWZisDNAkoiYV/2Dk
27ltuNI0l336qxozBIzUBF0VuVDjT+AA6YzOmP8qWpQNPkT3ioIHy231vvT2WgPc+vKXDu2gHXVP
fFn+4RAgBe8/zw/Lp5Ol49+q6I3Wmv8PfVmrqOt4m7tTbR/BsCFUMY04MBMiCVpVyG9p1z+ZeZE9
pZBsPDJdB0JX2aFnZ2lVf52wDwf40+u2PaiMDl5R288cRHfkpLumEfSu3l4Sy9HWmlMVKw4BvsdB
Gi+iH8uLUD239qctsCJgTm5847F1ZXvngfSq9zLjkUyDAWqvqIiSE9nkENX7Iqn0YJ7gmNGjNLYh
5waYOAHRw756SA+0ODhxsyOiIsaKujTBx5dFcw15T6ZhQigxl0O7o8VRbVKcU6v8RYP0cbXEOCGF
G93mu/eWANoscTe0mMcycdXt+kr+1Php+q3KmHGmnsT2cBcycwCdCP6gSZPRPZAqaxokUwWJzJXd
hvJI3WyqrT1LEKwjF/oIApVx+vRIBo1B48VvJn1PHwC0Hvox4hJHSZypRPKqJ9ZwP9mM39WT+BkK
3/8CafdxA0XAcR9JdGOurUG6BYxm6vvnui2gwIcK6i/gKbRBiVv0p3pIAF0z72fzAAU+3jTgC0GM
Jng/cYNCbT/j9BZsfobUx2ko69UnoJ6VdhATN6wHDR+7jsJXyl9Hevmdd7x6qpFk2/MOEj+I0vpP
yoFS29gDfre7rxqCnN9TBwDITNi/Myu/9flovvG0H6EHapb3rpUMO68x5TFs3AxxikwHa6Atn7IR
yrglBDp/qOnQKLV/J5jOCgSD8RUNt6GV46uR6yhJUHXkiaeB2cLIUHyWx/IFGhXgcoZ9cROq+jz3
GdKICKjNbi5q78kN1RHvq43KbVktSX+ERHQAyeMRNN8o79BWxfizYDHQpb75CtnhBqBEo9h3ss9e
msE+s9qIv6OeJw9qwKOvnJn6pTJGpNasMfn+MVPkEKOgmZUbAbZtWfpaS1MkiKIyf6GrMnKz+Ur8
xfY3v0g3dDw36/xTnk1zrfEEZrD9p6zenGNzxkfNmdwDpdfmUYYs2cbRGpSZfOToyJlWyZtuT3aZ
5qtyQmL3Wg91vXNBP/BqFvXMZ+XmnrHJLK89AIUEcd68mvmssJeGPe1BoG362ovy9xAnQ5UaYArO
WIFH2ayFuVHY+SB2ffBgN3H2X/oiSPkqTHh48jPIjgAqk1XXYnKQcDHEmgaQJ6yuCTQErXU6yTUw
VOFpcQtHJ96OUc4CaaOaUwCoceLFMDzFwiw3YCmT27k7gYjNdlt8JJMNT1wYEwhc8zMNUiMYCMNQ
1HVPPVpNZsb7arYh3leLLC3aDrzsEfHyzP8h7MuWI9W1bX9lx34+xBEgQNy45z5k3zudtstlvxCu
DtGJvv36OzTTa6erOWtVVBCogzSZgDTnaJIZaWbBfujQC7M6Ualmab2J/ayaU5E2CPJCmDOsT7z0
AdjUPWoIiM25thKhuj8c49pDD/j5GH86i13C+7XooD0pR148GIm5J22GAO6kmwRcq+Wgbwp49EU6
Ft3flTDtfuD9tGcwf13i4ejtZR3KeSMmfqiT3P7EIJd+la1rVb6DCmWxCIGa+0zdgrTkB5OFa2Hl
HUj17he6Y+oaxhUlYhb3DWPNvgk7sWBhEn1ps2Ne2v5rl0B2dWqmaMeyVD3ogdReJTk8dCzAhewo
cbdJiuO4teV+CxHwkbLpvyBb2s877stzIkwTZq4TVEbtfIKJcvLe14EjSws7RrUwkTztoNAL7Q/O
FgPt2Viq9qoVCBdg79qq92z55jQDXNwFaEJ6A1HMNlzXAPSunYYjKdviSdRgGgF9f29a+3jO3Jce
UutaL+36ZchmXNQugq70Xaayi+/hLKc9uM6Oz5zXFFq7MFPsX61pYPM2iXt46YX9pnE7Y8OQ6bzr
QQmfIy83vZTDcCANbV9BvTPK+1dWprCDBP/C6OPsUYF6D+o29sKqgG0oHsmPRty+191aaU8xVi97
VUEZiONBCYpGtqOPHLhpenDL6u36ifWf4hYQ+6IemWw3cCyIn/ysOOS54T/GEHza4Ymi78J+fNX1
KcPbwpKS71wPUik/109IZMxysy43ePwNR0z4h+PkuD38oXm+TqwimpVsgAkBtXgymmZN6ch13o/w
NTPggyB8HdTSxVudl6TjBti26r7TmxrC+sheoI6K1HCry2uvXpWB1c0J5UZ4N6yB7z3uBlvCt93q
DS+e1gzY4VlKMq03Zyvfru6RW6uXqsXTIzRM604ljrGM9F7oju97VPenVgBLIZ8DrOQ6xq9nJ5A6
WNWTVzxVlfpmI8r4LSrrFQJx/auZBckC+Knx1AqByJ6Z1yuVeu7cUpMxC0RmHgQpIlCgmMoOInKY
54Q7qqKNp6PItIc0BbxciwlGtACvrmKvBVtZE+4IxEV1EACA/43tHhHIyU++fvyq1nqxpoZtYu7g
kVwYQ7LlzMBbokzggd7VIYeZjhl/C3BXCMt13gpfxgvTcbKTnzCxl1NeL4dWteB6gy8ON89vvM5+
jHnXPAoZNesgyLNtmDlwStMHox6TDcf1qHbeENqPF4E3qYXHxLiBhCBh1GnjK1UuA8+xllTsQd67
uO8duO2s3SwDXHxsHiYVgNqfRNkWOQ0QDOHwcA9nkPe60jsaQbxV0l3+ybMisPGq1Y2TTsV7SrIF
IIu98YDoGq5CH4XFgrj/CVJXG+R6LbzC4PIEIcXqXiIYc62jIjUA3d5s7LnhQQCh4531BBp4t+NW
obWpBcKHFawhbkUXAoq4rvYxtkMgpIXrzxOtMA6r1k9uXYUPntOkh25Mgjkpert/1be5nR5yW9sz
IQK/hJZvClPCYobb1vwCvY0WmH8rPXutO0LrBV9E6kTdAxMVBIf0o3aU7307CUVj22rlRZoQr24D
JLKwNpxeOYMzz9COz7CLea8nIAY0Mq/11H9ScbAMjQkcg6ZJNryP5ApJDuT1xITnInLlULcBKSRJ
042ZZM1n6iGbiK9jmPPNMNnK5lfp+cZgw/qPZRKeR74MLBlH+BvLhTScdGu4n9ElbauPRWpFxL/f
0vUvo/631l/G3jp3+lClMNr1FE67fkTSFVbo5X5ABGClKtN+UICEweZYTd/y4K4Y+uC7PZU/bEeI
pzY1sbIMh+AAFHh1HdNmhbFUI5hKdL+xkVfr2JA5Yk96DtTqCU+vN6k/2XPG3m6c6RuvuoCYxDYr
Ye7Dwbzu3ayGQfHYvjOxb/3gyYC5eZc9cVYz/E77Cto0mb1KHYCLo6QsjiDBqyVgT+WnyjO/ErXR
cL/isZV8u41h0SQXRuC8tC6+TGKtAWFcrm5Fvx7KFeyR5Sr1wvDgjKBeOcMzod/zvIM1nQzGk+Ci
P1gtFjJRGZhvdXLtYA8PbDBnyBaUQIjglsgxw0RYmBcHsqHJdNHRRWq1O3A7qRVrReuJWv80NnEl
MheZgoCqoU6YJmBeCQNaqxzEvmwZppq6vq9cCAaMzUvZitz+0SaeuMCPdgGF2zC7l6EmMLTRAUrd
Dv+qwCFeQFaD3xkFXP9Gw0uewjSvlnCSmo6gfKU7t0jc9VTk9tmOC2feOa586Sx1ydKc/wCxH/hG
v/0my7+Ge7IFfKNLLAj5410BfQQfoRg/OzhNFwA9MHyi25/qLa7ctVdUV/chf7SyM7jde6VgjHQz
JMoK2aydVkIMd4Ih0a3BLDgMP4wzFGygRFUAtY/gyqx0on5PxWbM34tEPcTb4WPr+HORWmMGetj/
OjafgNEpVbaAtO3BqT219fUEC2hEOLKJMpNHKtNGdwnySW3jxIsOJiafpGcQt/33wMnl2e0HfmFT
ciIxBFv19hqw0XhFvcZs+g6WXnjG3Pbai6qt0UavIUUvPXP9z7GgX3HtperCXbWitpeIUAIgPFTs
ObKhDYf7OrhXsoYeNx7+R3BkkIMKOomgS28fJ0DFYY5Y25cmr5t5bqrhc+zbb53vJd+tssFwnYdy
0hJLJZZ8c30YrQ6hw2DIFuKeDmtoo/Qj0iSdGR0D03hLjYBfJ5RdYmaHPJZvNE2jBYIAy3Um7C7Z
0WTN5/gNggxfLEnNi3S92iFIj0aFV4VW/qL6ZmhB7dD1vBfzW1eqh01niheDX84g2DutQZrJnj3Y
iytTyC9ZABq0By22U5zK/iRAoAbUoJFfYlgDOAzaG5YXBeufRyZmNJ1VZj8rzGyOkGBSR8x61REr
kHjjDMYnYUfR3o6jVWhl5UOaxt3ZTTwAWno4gw6IucyrgLENtRqd0xzCULxeW9nofqtB/thjcoRV
i8sNWF4iQkZ9aQPhupXTK+OOSlHpu4t//+u//9///Tr8n/B7fgaMNMzVv1SbnfNINfX//Ntl//5X
ca3efvuff3Nf2MJxODQsHB/qI64r0P717YIkOHqb/yUb6I3Bjch64HVePzTWAgYE2bdYBSG4aWGJ
0K3PN7avVRXApL80yQgabtt635A6R/pcfe2MxXUdG/Yy2YOxsk5ohtU7TrcB1MxJT+4ks7UgXTnY
pfKZHMtofXUZTKLmpzJ4xCcJIMxtmhEnTrxANiaDQQiUiWgTJsHHOupcZumC4Te+gz0x0LN646hs
ONp6M8RNtcrx0IMi01+tadV+hph+tnE6hhm7k7kV8Eiiu3ahsdSZDgA3BTb7+0vPrd8vvetyF78s
x0EO2uU/X3rI4+VGX3vuQ9NH4wZJ4BCoKXNaZtwoX6oESRM9negn8KBLwasz9XDBeQJVmwEm9ude
lQqMXSbFh+P0TMts2EMLs2Jj5zi1fEmjylrEdtIfPVhi7ssCOhkjclOfJog+4/K633RX6E8D4627
sgBOI2E6Hug2M6vxrpWxvePcwjMXlAbvH36Xvv3rxeEMUV9cHQ5oiOu4zs8XpxdJKQCdVw/XSbpb
OODl5/wTMhT5PRxlu3tQ9Z/ocRjVyljRI4+KuhfgWup+LOBVbEn/DTHgduk6mYJqGh5MUtUwa3Cc
5rPVVkdPzxHxUryomOXPjlHAMqjo0XXM+b72ztLIqzOA9isk7J2HXKvpl9C2hdxBEuypDpJhybop
oP9IrTSgioaVo3X5ETWDa20VcfD27GyO4FS8nTwF1f5AgfI4BNDMsPukmtcBWISyeYB3vfPwS19u
nmvX2go4d/wytSeHOat1/J1uJPu5qQvBTuoR9MD0lx1MHn2vej97bPQGkcKicmIIgKGQRW4360A9
3GV+oR6t1qxWhjnlS2ql0X2fXkfnEO+9u8YbeWGxpcWb5IO4fNd4+qlsNitqKC0m/+EXwf2ffhEO
Y8LEfweO2R5oyJ6tb6cPTyo8WawRUjLhg4NXFOzj2HDqTcgrE88wKj+Zfm290SSMG91wCJ1gOBnS
xxTNqGAFGSdHcpW9usSSeezVHpZ2K78oilmj3d4igADhvVPGMJdJyj0NogYq/q9114OFLAnWdS2A
shltkW68fjL3jAtzT3t8SOxypqIRaCskitiGi3h7a/6tz7WCV+36H549Pz/29cWEAJTLmSt8C0J0
vvvzxUxkxcw0Y8HFG+oRqdjMn5ngL5ytyPAB+s7MZZf66iVnzpLmutSjqiRYej3voXAL4VmkEQsB
7nFXbGrkGfRzttJP1w8bkIyOXQsvN3Sganh8IOhkSoTTwknNq8SEvKvFsnvTT6IZBVuogWXGewOy
MxGiBJB1N3ir5nFRQMsm8NN7FziXv78qvvfbT8zmHnM804LkLuP2L1cFMyoeqiZ1Lwx2uUdbG2ZA
2iQBhE273JImaujG8WIo7iN3ShcfpJdzGBqQXDLVQT8PxFgBKXmSVg68ETi4wW0WdRUb0OLO6jlB
AXMH8hywQg73jkYMxuHaawvv+dardoFO8xisG3sdGiqCGKIYkRFuqNjqul6AoSRH+7c66lfoUNO1
s+5HdWMtMNXmxkul5b1nXjjxBzyG4StihTGUutxySy1RCY+toIINF7V+6O3zuoZBLvcPsrX0T2B8
xc+pWMVWPW2UA6CKrmf54OIZgaAiVFOw4odgvwAY3xGzrvaHB0sTSAoQkZG6xUpJl3RbP8JBKW0Q
loNFmAwV5J17M9jC3Ls4tU0EmfmpCfYi8z6nqm0uVJXj1bVIkcNYUZEazBQUKma+/f1vxHJ+u3V8
+G34JswFfIdjFa7bPzyHRp/hdTfa5UVKU0ed1XNcV9EX1QN0GAwuOyPzEwGeBwAw9PXklwKKGMjv
By8F0kor+KZCJcNzo8efR/pVx7CAGQ9+ZkTguEKLxe3jCjEpyNVSUUTTUhbt9NBJD6oioVpF2hGv
yI38CJlYQE11ESuMZiM8rXKji1kF8dFSOMOGiiAavR+SirBCXkaAmi2FjV85MYKiwKqX0eQ2H6jX
YItjZlRVV+IQAlXTNuWgul2p104GIQk4gZlX6jXc5vK7wHY+UK+LcKiXbZ+111PQeUYQc4D7thLv
xbK89t61/PAu6cB/HUDiebFbC07hjGUHIBS8RzMst4EszBeoijQrPFODNXWLY+ifF8h19Y0A3qnD
CoLqXd683Q5rhxMiwHo4HbZo8xCh+OJQt3wCbhTWjWPZyUdornPgcxCtq7x6O9bICIBW4M2hfhF9
w/RJzbKpDJ6SbrIWgTGkdwrY0E2bd9aWjuQ0yADejtSzLLz4xQByMnyyumCYWzCNQ3Aa3GShN1Tv
VM24rB27nZvu9F5HDdRvwCibMft6DBGtYWJV34kQERTF2+wVAvA7coZs4mbvDJP/AhCjO4+9UYI/
AftUr6nMzRAhYG9ato1PILJXEdW7OlBPIDMkdwyPw/sRCyN4XsDg2sm7R+S5QtjZhfljnk01bAKK
bk1Ft0zbbd0BOE5FmDDb57pmq7i183tE2M1FzlLvYpV5esdKb22Og3ehqiEKmkVgBdPK1nUWL2s4
d1y7B32qTlahthSshWkQ1A1Td0sBI0kZMl3XDB6w0R0DIRyTJQHpthdDmfdR5SCol9dbO6jKH52V
vNnxJMB5rYM5lun8XJp2veZpbQAPNEGuASzOVRG1+eVPx0mT7ZAV5RoBi25ZdrDEU1FxKTQbBTBI
uCRrIooycpg21qnCLYU62jgwDqC+7oSnlIhK5OSH8bPI88U05uNTnICgIUrXRK4FK3bMbjkIGjle
pFrc0EmLBYhFw66vmgoZuL7rk2Md5+W8Npl/D31SubZFEcFxJh8PiYXoPCCJ3oNrIVHg5lJ8Aadq
mWYh/xG2/r5rkJGh4YAD+Pc8lNEagKZp9fdPQvvXtyVmDZzZDC8G1zRNPFN+fhAiDFU21mB0MIw3
EWLtA6SXiDIAuamzL1tzA6kwRESoroN3lGy6x6lxSxjeQCXf9QrzPu4U5gN9mX3N8asEuIw/33oA
wx8iUR1EG09LrJDOSguRVax/On9JoiqtNrClPVg4whh3HtZ1dp1H2EAfz1s+JqdWNtaZGhgyIOe/
vwzmr/NSfRkchnmD/ue6tML+8D7whgE4b8Ha0zum3fM1kxS3PIPzMUS8EAawrQl6mbebPg3tBR/s
8teHAY0oUoD86e6XBfTskCmL53//kbn5yzzHM4UpBL45gYcH/23lCaapCaPBKD5dJ/RT4FVQQg+j
V8SEUx2Uh9pOsi79gK3/qqZ3fGUCSvV7dQjdxms1s9voFVYbt9513HgLJyoVNJqWFObMPD96shxo
ueTpcpQ1hIOR8lioxJQXIyzf92CEwBd9C5qHCk2+GPXerZ+CRd4/LMdp/XCLhDh4p2MZzLGwsF2f
M5R//jn34zRE1eQkmzEA1cuZ2zBl6SZYbXuYaCKA5F36qYehriac9G1yBuit+nTrERh8Qn7IGmZ9
GMC10QKVIRoGWDlJCEyneOeABZrLB4dl5a7XrVSkTYhE8OgO4UFyBq+q/4xXvZOAJ2yaX1i///vf
gKWjCz//ubh5hQeVEG55HjhZP/+5oFpkIzJZ4ebK4bKL+TUig9i+f7RChcQlNFQqvUmmsIYOOOq7
UYHTBoHqWeJCxTFsOwjzMQ9h69Cy1yO0nCXWC6Dufijf2okTJqp/+DXjS7J1NODDH+MwC3+J79sW
IjxciF+jWAyuvrkXyXqdtgnftbALnwMpBARb74Sfo8yHBB6A58KrwJTkQzSjeiCAvBW0GJGAjpT8
7LM8hdmR455M5ByeMuRFqZvKHbUPJcIuVMwdyFLXcc8g6hhhtjw0xQ4Zsy8AW8U/suKESSPeSCq0
kZEKxIuWGp4jMtheeJA2q4yV5aFJO2+HJHK/bio+ncHNDhd4lFvP+jhdE0Q/pun9OJYBpUcXycSi
OJmhxAsECpLdCUD7owiTfGfh7jZ1eKiFAlXYHifjqYLuxol6UTUVx7acNmA/v1E9VVEjbcauDBYm
pv3z6xmostaHrM2hm7VKhWuq+3Ay4TXrdozr/Ye6rFPZoWHlwulL+E3SEDqVA/LX2kqr7GMd9TGc
KtceaB0CFr9/alhRY00omL/GTKvchgwqiCmYY3BxNMHPFKlagO1nOYe4sBCuT8wAMnmt0e2pnIs8
nDehGWF2Oy7ToHbhqjYl4xwCynijuE324LXSO048uHO5RElXtWlgzuqGOfAKcTLkb0K+N3j249aj
d9gPiGB7eLTzBPNFjEQizts2HmyW6Ri+PhCE0yFa0DpH6sHTMtkgNo4AtG6kOjvhS4Su5Pl6pswf
V9k4TovrMSLMeOMpvvOqdVQnUIrT46xaqKXpm97yeoQ8KO9t+FveDuqZU7QA0bNY01H5VASnKA13
wmFOPgcdEI4URTBuUnY9TxMG/ADrlmfqTscZkNafNRDS3FExkIJr1g5wnfoj0KYMoaeRutaBRoUi
NDZVge+EPhXV2RboCMh1n6h/xCOIcwSmXNC1GYfg1c7r6CCgDYdnTLeyJOcXCD3yiz1BCgt+Ev6y
cR2p5oORzODYkt1TF2AMbFDY4EYaWVa+tGLerP0OasJ1+pb2aboaJh5tuWEVn9IpwATES9+AgKwX
bpNbe7iODhej676YZZC8AReFqYRqzJMI/eQOs1N3Rg3KHX50pWfcR0GeHKa6SRd0AkTG90LDGfNu
PEGqDzL2A74KOkkaPOaFb0N9dUjXadH765obxWdYb89HVgUrK61BLfWRxjGafR+XyD20CAbO8XSJ
t2biMXCscckQeWSzYohYOQ/wEAvMUN1Tq+lG3cLFyn9NRWn4wDPBePV6qAq/4RIxmpPwW/YAQ4xo
FVgI5FGxVBW7A6Vxc+3bDOBnwyogXwW1/ZWO5hWesYbJrjPHKtx8sIyBXzJ7T23XGgUmRAbE2/Wj
CqNRO6xZYLWiP7mdYn0FERHQhmq8NBGPff/MOiYaI1m3ps/R5owfbK7eP3PvijvAidX1M+ufwwra
BvmSzpo6QLBPnodMuj6B3tDnRry5v36uv/vMNGiojd8+c5hUEOxH3u2uUcOqNxJn3Vb+tkBuDhy0
tgCww+gwtaDdMW0rwFaREykiz9n41CKMHGxFlcLW7dqzAakjdkQI1zaNC9HH6IGoXgWReE5sCSNp
qmOQF5UH2r3WFp3FZoDaBcpIFjLCC8BOHuK6BJ+jgsobpiDpA3iX6UOZwZGy9++pA0AD9pKBSrWk
YsES64LB1JGGwAFMLHrZqxXV1QLJ4jaawwp13OZdOn8fhuPWsgEupy2hu2116QMLneZuNN31rUdW
ji3+zDbf0LHaqfGPuCKqm5dFsad+NLQKB9ixsaHeUp0aWH8YefwylVO7FXaZLhDZjde8GZwdS1R2
DIcKM/VhEahiK5Ic9lZMZbNUFuN3Oa1S5dU/xnT6ihW09UnkSC7EVaCACYfw3VRzLCytJrwfAujI
qM7KXi1TIFeMQQDMYqXTWG+xY0OIv5myC515GHNnF8eDu4U04LoQLuSFrMnbN7H8bvdWiTSpAXFL
VzjHCG+NFS9CE2w6WGaPSenPWQDMg1EvSw5hjhQoizcRshMktHX6E1EbMeAixwAKyMjKvxlt+LWE
s+tnd2DJnPdj8FBDn3IBGwYG2sf0fm6w+IvdL+eN2lDcgw8B2pyU/SeghEFwNoEo+Ol8sOgGny+v
i5U/FlAwh/r5qoIGyCJIYaGjOhMT7rEz30DMmwWdVb/4Naj2EqpxG4ZYxiefu7sy00etfHMuJhgd
2UNn3qkoQS6HRiIWGchyfAh8s9h5MJNe0oBMrScrFq+glqQwyOnrLWD64nHy3TO1T26MmK5Z9idZ
IDwPdiP8zvWZMj+E0Bf3HnHbNduByWRVWlXwGlSr60BbdEurnfKdyRDhgsnf5+sHAWp2ZihcuAQL
gqOF/M081wcEcGmXR636NAk5bixQwVdZ07YvSTHOqINhg58H775sD/Gl8uILmE/RqWoH5O0as4Zz
CAzEwYUC5oIaDKde+XhqPrfC5msBqdK1TAbjOef45vU5IXFXLiYpUqRwgfiBR3J5vVw5jNVnwLuE
F9eAQ02gTYRpRBUD8YNA0kszueF6mIpqAxeS8dOUw2dFX+gkg64CBDCzozsZPiB4sTWb8Ep6QrLq
qRzh4BEBT7DJwwS2YdfEN7LfDrQTEM9ykbrUQjDUYIbegzHAnFO/TSsjdi6F3ogUc7vSjo0lvT4j
v0OD+Crdob6+UIssmtY5dH/mNIh6dUDvjphOHqnkDq0P140er+E8t9aY5po7MKhmHlAxTyk3jPsk
LPZm0IXPg5fj4oDseY1FVpUJmBPLhiW1ulmYLgyk7rYUfASS9EdaCHaikj6iBRTFk9JHhDwdhNUR
v3RKnPcvsngq4TcJUsgB2FNxaJ0Os9OuHKxN77V3lm4A1w0ksg/NxlBs8NB3t1MRw8MOuCxxCBzr
r91RunDZmYZvofna8xBi322XIQjm28lcerKZC7wj16XNeDKHHePa6oR9qsE3uUwVk0c7Y3fvnZWB
hN/QZotr2UK8EAzNsoHTjT5YreBDyuL7NPLTC1LjCPhL/3vrpmizWpEtrabGz4xOVPP8a1s05hJI
dLYE3tmGEpcbP6eh4S4zw89hbINi2UOSPZBJcaDiYFsbYNAwi8oD50FNxTIfVfIcygqZDG3qhYl0
8gy3BLGuWPDeGqdDsoBi07il1o55bzyX1R0NNcLlZDMwFtKyOCP48kTnyRQvd/ShMn18UMb//KGo
NUP0kT6UAYVPTBaSch2MEzsQyvOK99RFhQT4LMBK5ioWQF2uMgIfkKGhESDArjt5JCZwO9C1Ex0z
0p2cLJsWZRMusaSfA5YUPwAHMj3ZQLsnDdjBVGJ9jika1NipJEx7a08suZbSYjzYYd6fqS1o/Dvo
dYk7KlkheyghLXktAVX53A6eeaI2FWZfTOlEV9VwBod55EZ4f7yeglXpDPdGcCBtcAisVjPljwCE
6A8XtDk0C8xU7KlV4T0/MzOOPA21wv8d91QKpG0bsifX89N5xo6NWyVbpMbyx8n14nViMHNBxTBl
zVFUwWePuRF+xfApDUeojVEja3Cq3K79naqN/HFIunylYoToqbUP7OxQj3iiXcc20EkR6SN1zRSk
yhGox8Rdn1S2fbeE40OK7DsO5EOBYQf0f1r19Sm1YS2QJpm5QH69PjklfH4BysFuLIGxGOHYsLpW
ltJHU1mb5zjr+BahhxGWcPoYDECQzM4+V73cDhMw6hBHVA+m32enMpInZphGDrDohAWbacNOSLc6
Ud3sgxGIsyAr8weqg9HVq5NZAGLpqsjvYRqvF0IjHWA0wVqw8hpPX4wfTECnAglzRyrSCKtYyaRj
F6oxJeZ6o5MmK2qTY9KfEQa5dqce/QDD67ZAJImKAmFPCPd3l8kbXiGV0xyoujEAa8QPtNtRMaxL
DqYR6AJUpE1fWY92k6ZHOpM/gV4R4e0FyhI+KG2Ys4D3xgI/lPTc84EtbdZ2SzxpypVqcm9BA7vc
NC799+tfW5f+tBhBNgcsD0eZYtu6S9J4bclRPVB3RyExa7HJev/4IuRYAznPfgK/qTn4ouDjh3M4
O0HZ27Ptc+JpZLYhdrcq2ksGbwUk33Ck0rUKhhtIGw7DGoTa9+HQ+bcBHR+7OZQOtrIYvGXKwXMY
gYI9d7HIrpugFtpwIdj5bQ6ZmayG3N0wqPd+tt/2q9aDsZ8vi2jRJ6F5RD67OQIJmC2SIZVfgy2F
mW/tjHd/207j8WrOsPhL8xWyXN6iRIpo3zbg5pM7+q1IIjq3IqhDkJ/RnUFTRGdMv59urTS2Bixz
Ufls2ApksO5q2/xBKWFXSEi0VZW7ppQwZm3HEUYElwazUOoVxN7T2EOvOMx6f3X1ULLMp66Nmnuf
++V9aqefCAlTxKFYeUXhr1q8OpGSnY0uaJUgGefrm85WalTZQWLZkiSRLIAC+qsLaWwlgywXkMIZ
lmOfJ+PM89UZuofxlgBS1zqCSblDUy+u5m7w/AZApBiggO4ygYsGIWU5cUB2FYgz0P2zn6gVFmMw
OIavQ5r04WoIEacrjB5qmqaVs6NM/KWJ7NjZ1psR6hfnMCu+jFaV7KhE9aK13odSHW2YawyLEYu2
O8eG1nEEcer96NXdo5O09bIpZb3qdZEbprd14zCaU2vOY/+urPiOGqmq6LqFbzPznkrwy4E875jl
e3iwfzwaM1dRWLn3cMpuLkZybC3V35va/rzPkEL3g4bNqI3q3NCAjVXUIyCk+1OdnxybqrUOXZyd
bgPdcWAzKv4y0FYO0uIYBD5YjzDF9H4mGhBnKtjklhDpSWGeANEFEyGs0NsYhrL2Kujd3/Yww1+Z
XgD0V4PoESJpiFJoFgLgAX3ZOQcqtYPh7GGM8UYl2gDyP85jOJ2v7ayHUHcnwkuHeKoeTIcJosbQ
d3e06OoEqtv6iI10nEPfG/LiSoCkUgUPyOmTRX9SDFnrBZeugAQqLh9t4qrap7ZtHKk09uDRDr35
iUqV13eHKhfTOkXm7BCFEo6SepP8Z8+J/HbdJOUL9UjN8r0HFcc0nTu8iGFLyBtI0IIENMGyduZD
LfvUl6l/x3RDphtyDjArBGFB0897/w5k4/cRYLv+mAoLdB0n3XYaomCbE7/nUL+crPqSaZiCh0f7
pi4QRqEOVNdrMSADWNjroDo3+L3nr5R3dJ1h7iZWBLC04ifa9P4AGzZ46K46GCphQY8GKTTQedQt
HPzFwUZIjfpRK8CFjx1c2TakrKV8F5YortiTsJZvQmN/Rg1U1q1GEH4F5hP8ewkvIeX31sNtLzRG
uSh0nRGilSf+x9ZbvyF3DjC7+SL7vnxBcBbpEHz9J+RdrUuJbCTVV/CgR9isLjZsiMoXiWVSNhTu
p67FhAcSnFhy6/rbcAWXmn0FaPa5saBYM8HH6RkLCQig671K19Ee1VEr9eu7Sv7aKvz+fWxeBdXc
76W1NiYbJLlGQiQJSvw7AFCWVHWrp73cbcJjK3i99p1keuRpcDRg0vFN7wAy2dMOTOGvNV4FJ9+r
FXmAb6KNW7kzKvOcBlhDRPTN0W7tTzDrEWOPAAm+U1dvqMGeLLnz/xoh8JeerlQgD8YtwHjY08LK
h2bdi9J8xFdprPs0VAsqpjWQxg7CNjMq1kOCZRpmCmEVWe3cNqxV38cxsEMY6gPhOCtx5+2NxjYf
6cBVXCKwqovSxYF9hVh7gAgvdIJHcYbA2LKQ1nDyNTkoGWARypxw0YH1hFR20HD7GYphkDRMsmJu
+il/NlyFaK2hSvDcSvu5KuqX0bHTc4j45+MfBhnmyBYqt9yjgq22YcQJ5kqLMATqEnfMIqKdflrg
jeVuXNt1VplhqfUIjDfi43j5UtGuOVZW+uVLxQZ+qvMpk+X9OKZ8Z6W+MYcM1PiZQTRp3rVOdkDI
pXsGJk1xeCZQL1lwA3Qzf/jsC4j2QvApO9idQb1o8J962Qa4IMp0JaIhSffMjSMdoWja99NS8ZfT
oled9vmqNP4/ZefVGznOhelfJEA53KpylV3l3HbfCN3TPaJyoPKv30f0fOPBYLDYvSHEIFWUSJ7z
htHYkj8srl9FaqEHV+v3Xy2FwTwegsnatK1T36kO3EXKK+T3/k5H2Pe9LLiXmWdecQlzj8XcOPuM
zOf70MptvmKWUg8Tg7ju/LsUJdjbNGB5/glm4syoTbPXvOn+OtOIis8z1YD87zMbs7A+z1RoJywm
H+eqOyZ4VfyQ5WFCsOrPFifKsKkH99VBpWNXDWNy3zZadmm1ydwHjls9E2kht+UN9h/90ofqrKya
P3qxJN86gvFbUGXiKmxSq4ZD/A4SbPaUykhs4iJvfiajj8oDmbMsYkbVavm+JEGDZosUN+Qih5Pf
Vh8s+ottM9nEojBeQu9p9r+z4ART2yd/rkYnGay3j7IwvE1UOcmD0UXm0fcz91hZBkki8PfY9I7T
h+1W2Ngwtxpa9NEzIfSGE1yjxqheBigEmxqPkKMRVNWLTqoKumewbGpb1C/jPOq3DrdE7rvqRY1w
Jv8YL3P+oJrcNpCb1PfFSY1f4sE5NIWRb1UvQfzuijzao3op1eSLaYvVTv+oap2wAvhG+JioaydJ
q+1dPJWRhuXNuLFVAYKtv6uxU1W01yJxYHwnmoWZTlK8ELq6DnlZfbcSMNI2kj7n1vfB1i6QOqRR
fZ+jGTXP3uZPgZfHe63/VMM1A2zS5LOwV1V0GbyqGz8qq2+OOOvJvWrGx3Tb2WkBl6IwT5Upmp26
6KA554qb8cUtOyh5ln0CQ5Y9ZZWNb48NuFt6A/5U1RAxFTbM1USTn+oOlJGYB0he5Zht3Ljtj6h4
aSRI1/r/48mfl1pf7T8vYMS4gKZdhfrKqtjQwexHz+I1NRAj643aCVV7aUzLto5H63NYW07/GNb5
+T+HuSyWTjrr5Ps5UZbgJBF/JVkXhNIz8EvoFvubjvNuiR70m64H4ua6jQiX9SHK+mA4BHAzdqrq
Ng55eAIFd6oaWa9D7HZvwmrt61TEGWlMLja4DmTiHonDdAhdcv5/wGbf6mZJcAJg0yU1guC7beEm
h3Wi/oRYy7Cfsk67REHTXyB3+3srqbXHdEbwTcDx/u4M/dVU5y8ZMlBj0v6qSywqJq8bUWjFe7iO
gvLq1XN/QsZ6PqaR7G7FrKEqjBXJGwmi30U6iD9j/eiYFu+jMcxXP/cn3Gi497SVZJamjXGAGdCf
O7Hg1jqUzi5B+/NFXx8U7N6nn5or0bImJoZf5HDMLD06zlobbztpWq9l0vnHuiEIoaozkLJjpmXp
ZxWTU+toBjL7rI4xd2mB9dlWr1L7NdcnsuVWWTK/Uu2cdKLqVp+DPdLVxwYjxc9et427o0dE6PNc
UXms83KB1eB6bu2SPZGzgf3j+q6g9xTYxmnDZ2/hQCTtfR0VyrU3COrkGBva/NmbB5F2iAdD/+xd
8jQ6kGKHjLFeufVIhGAJbn32OgZOz46J4Li6lEh066B36KiqKnObcVh6iWzBem45jcvBdCJMU9bX
NQZzOmDfBlVrlifp190xmstXvIemKYRlKe9Vwc/711Fq3Ty5THf/HqGGCSivIYm8/KCqssZkuBQO
pkmrfWRhm/59sHTgjOroxuRreYijuMm+iRE/VY1qnCriKv3pJSBLVU11uhr6k30x7tP1/K+haU4s
Kk/JhX21qaPO1F/MEkvTr2tLnFkvvnDOMomY8dSwKIVz26CVs1UXNgoePmECe7yAZX35erGown6k
0aqHjA35P14fCodE5KhMd2rs14t5ZnZyfFnffbX3sVac0a5+U6/8de2kNP0NgTHj8xrec+QZUEVX
uxVVaAlOKyLAJXteWWX/a85z4XShqptYZfx96JBKQ78FyQFLK7Y6AIu7z0M1tKtzLRQdfnyq5/9y
uS5PDmYUk1pYX3Jer+PGPbsiVbdnzUdiJDB3RuqzNkMHNxiN4NTE/MtV1XUyj32TqO51J4jfWjzc
VLsx+dapaXWWsYCv3g0JFcyVwJ1BOduvBdEA1Z4VwXRaxAQ5UF0cWx5yJOAKiYGwoDVIBaii7tLg
rl0LVe06p9nrEURx1TY2DUlqcvx1qJu6TWQq9e5Tr/Pus1xu+8BaLkzCNrGxtcONvGFH4It5JStZ
Z6uBqsdIsG1cR4v13K92dRRExl+nqernuW3snO0KzdWfTS4P82xqd0Aact8u7lUx2wmCVWuhjlRb
QsJoCw663fyrA6lxCIjruWpwqg2HWa+r87/a1Qh1KmnyaN+yXP58xf96MXWu0QY/CSCukTlCv/kY
zXt9tUec1wJc119FrQwUc2glJzfWd62qfo0ZrVjf6IE2HkzppaFjOAmG0m188uoiP4wizt+SKHtU
lJJFRil/i+6fIwLA6P/3EZHWdNt56ZCHDVAQDfqO4FUXl3em7u1sC6/dryYvTxFH+Kp/ndGaWX+0
quYeekxxp9o/B3uz7m2HAkc7p++7B7TmYbbYOHZMxE4C0n2td8SWqgqb2ekePhvrUh4A9K1CrrRV
ayHbPNmxx9a36jKfHYaHf0yGmvairzZOq7fTpM36Js+jfvPVlvrC8z7rlfJu+uoyDORUQ3WmavxH
v6pLiRbGvy73nwOn9R2oHlWoK7qG/1fbV5W7joldjfHLBkeYfQYBbRuQcZnCOp7r+wk3RjI7VaNf
GrgpuiWoqp4+kma/jbsWbiW/8l41uq27moLMVrrNWrRPrVE+NYnOs8RMvJMfZIRLxjZ7NP131ada
QJymR4/I4+arzXXw8UhK2HRG5rRPAqzAU/WkhqsitwKW7brvfb6GarOFniIaIuTRrPzxaBQ6GJii
yO8JxuX3ktjHUaAC0USVMfLf9SlVjxoDlrMDjz2g47yOVh1wJ419NVhIhhW5ea6cbJAvUYHhr9Ng
hRf48XPhJNOHUYBZb52iIw/dYEqXxwAkSjmf5wZSPQvH+AEhTQwaNRiYGVvncCzs+RdE+w0klDEO
834Ea2QFYJZsBAXypH/RIpJ4g9Ui3eEhva3nWXrS1nUX3KVqZ03z9FJLwOSJi7K+4WenzythdEpw
JULwsef2y4vyGi0FIqpdfbEckzyuN+c12aH/1dWRKmQiq6MtLcSe4vje/bsgtAb3feKxViS+edB9
+aE6v9r/NXaZGrFi2/7zGl+niswfznjy7dS1v9rV0VfbUvvJXYJs9voO/vVKX23qzWQL0ss+LoR/
D/VLOzk0bonQVuzIe4RhMar3Yms/+YXctekCfr94DDyInFrV+S91aT7U2C/ddBKpL7I3lnDxuvwy
jEXwskS93BJ38fgO6LXl6O4tlv87c60Gq5fuogHBUVdKh9bAN0b8UJ0OUkFPEbcLa+67NnNqbNhi
bnW81ymjVc6WDBRYBlVXh8ikj2cQrSvvYwpeiwif73war6oGlfO5KPXx9lkTNoEtf3r4rLnesVgq
/VHVgowIiYtuQGl538CfQxseu+WmChMg7K6MLB2IAm1lY//V0YKoxHLF93ed7vQuDP+1B1GVMOYJ
dfy6QoNOwC2NxaHME8zo/74y5PhgV1qgLwNMOKE7FfYO7TH3oQN082BXXnqcbQ9m2VADLVkLi6jI
fYH1vBmxG2FVSltvxQerXSaWp9TU2DSxzbB1E+jq2Ps89Jgmpdp0pyfzuC2IbP1Ehacx3J8tSntb
PSvMO0urves8kFZTHQ1sc3w79Y9hdOBwLt1vCFn+YZZddS4wa0AE8OswBZ59Jq0rl00am9W5M1y8
uyYtOmHpQMwZQqXrtPWLGICBM8O3J4J79UvBAufQYoW9Vb0F5ML7dizeCEbn3aYfl9DvE/lUr0lV
VGaW0PFwcRziAFMAGFLYivSlfpZGtHwWWTn+s/pTW9wCoV8tvhAVgpeyHkVLJf5RVR3/asvXcbVf
YkGrTjGWbsezxTm2wIEmIch4zIXYeUJvYcUm6aPhtDBhGtn8lIP7Eky69ZL1k33MPDva5/UQfdOg
EUxAaX42C5Kj5TB311QvrPuJbOemaafyNiVCl4c4holWgvJCD2OMTobM8IqUZvRgrgW7puY6rkS2
lHD/Dgwsi3Q54hpDpxrGFP2b8HV6VtdQhXATQODxHloquDRhL3ibI2VoW/N3q65R2iSRjitUnx6S
AUR4NDjimqLjcK0agearjFwiEVS/OsRaLewO6JOFCdNXh+Y6zb0GcNNrSpRzS+m9W3GE1rJovYsL
sfjb2P901+YID6hTvwYHyRI0IQjm+GjAdUUBa9RwR3W1O8jD9m6MCxI/a4dqU72OwTYXsXbGAIdt
NmgQhlqxeLegAyHue3byU5/zJ9k02ksNtOsoF9vc502pvZeOtlEDZhy2t32T2XfqzKgEqqOsV7AZ
eSoMnfzuX1YQnZMz22XWLXUd80ZEctzHhYaDyN9t6qhNRbNZwxn7OZgHOITsjIZ58vljcq4qnDY3
r0H1oipWxQMiLAD9nabK++W1c5/tWHfnOxsG3/brrGY9P7bqIZRz5B1Uh3orEdgHLHxiROZXV2wP
Kr7WS/E24/l+G2ojDknoE3Bul/ngNdLbqWF+RIrAtQPm3bX3//ssZ0ia1x7zJc0yhwfEiYYH2AhI
fVj4JJNJuvtq75OSRPGy+GwHGaY6slzX7wixntRJqp3Pi+hDN64hLs+6ke0mwj767jfd0d+VqE4a
HNAd8H5rsUS+3/DrN09q7nYIwNdZsehOEseoI8gs6+bU8q+z+UbfQQ//acX9by4X33/q/CkFQG+V
phEOLk5JhKHnlzSg6uiG6Vbmmb41cwMwsPTvZwNVNaVIlQ7mIdYT/17VVPvapEYFi4gOn4lfs6wA
/NmueK5nM3rUiidAwlBe1mLBkmmbNlOyV1XgoquNcjMfmnRB2NLv76TRzTdnKRCyJOu+gVK1nFRn
4k3zHhfmcqd68budLkWJD4/qbQsUvWZwXKpTNcG0AGprzzdVcyJiDJG8i9jelOZ29ZvOVzuNAUDp
NgeQvlHVL7/qT6MbVZ/WMbLRuo3ytNY9f4IbbczPvo9sp6lhZMqSd3nWYPWwmZhe57WmmnTTfEMm
Nr9X4yV/2QM28cw66wgfGNHjIGwC+FwsgEyByAZIMRMbHTO5Yo/FEnDi6VPnj7Pusnq0k3vyUvqW
NzQ+ImtnsrANeW4+Tu1QA640s81czPjtaQMuAf173DnBQ3Z2edg8enC783km25oX3sEmur73vcDd
21X+Xqe1Bkjf1TaC9OSRdOwJIeDkMYh4uBtwFL/7BLrtDoVmw7QtNC7s6aqONAe4UVMj4Gi6/Kyp
NhbYt9er6HGwIf7ELE0olsgZU/KoR7gdy8je+pVJFDdbkeRHb3qcg3VFFCDtG/P6SGDM1dky22Xz
aiawvJHPOHP/TyEwtj8qJPaeat2KT7FffARD/EOkcXCIEiM4ZpFGbIvtMLNkwr9oeXWSOT+4K5rB
l9MpbWs+K/o5foJNse2EM3JSDzVMxL1A9iCLQJ83xktvGd8Dw/RDHUTY1u4jop2aF7YWCSJ9Bvgz
xv1mGLl7iBKUeE512HahGaI/BIGO/Dl5wtBcBAQgEhE7QM8exNN6klsyHbtx7JmX9Ty9TMAWQ1F1
9z3h+JiI/a/MKZGYbaxuF1dGs687rQhHG4CpmQ8bdCUBOiUfhtsvP7qmP+BfeJKLc7PqVr8EEmwr
k9OwC5K2DI1k/jPqf7Ql6svsfX8jhc13IT9QGTykQfltKACTmHUPFbd6MkGrhWOLubypfYvLbOO0
DdNK02E/JuwfefmO7tfe4pspA0zzJk/+1lkmbB37DTZAcwZyzO4Es5fQTgdCBpo2bsylzAFYOd/N
xFwAfLOmDJJKbBjwAZl0V5dMsHOB2VRTZ9fEBVm9xOTtnAyPgqnqD6BFf2hjWb700Z8NEroHSGiv
GtFR1gnLtZ4IIBXJKjg15Uwei7fVDfMKHpNPsjSoMhFeACI5/s7TuL0as4UZWv7SD4PxannnAQTl
RovEiwEvZFuhbLCdeAYQ8bRP2Itf7WU6V0LHiSsrrmOH55MBRWa3ZPwYJHqHQwKe9JzEp6Dpdp6J
eWJUtVjk2ONjbyQti8+uOSQuooPD0D8A/dja7TyCQrbPRuVroZ4kBUi7/tlbKhKWc7Vs+6hszyId
T20PNhepJVKzwNe1Xj+OIxyzyi4BvoLrQraebH/iYaFSkybqetziBlwZksi9+h4wZ1xzRN+4h65P
0M5M9I0LAlIgvXBcFngMNhZAoRGVxpltub8Ze42le9SeiGGHdtPNoDj0cxoI+OFNk5i7Zm7kuc8Q
Tr+pwwbeWx7+o28xdRrKyh0OUu9PVU2gC3QkZ6mrGKr78wIxHkFpZIbFtIwHyB4lbGe7DbF6n9DR
WORZBIm5d3r9ppt1cwZIvnCHJT52KeyPt3IGZNKb82/mKheazBI8SrGqybMyCJn94rNrIq5Qxpuo
9vCgyv1fT/g5faQ+G7jZa5KwNH+arvcsoj40yemdYriqOy8d/qglP48IlofadhHwrdFuJgNflatI
9hDc2jxL0A/GeNUVL2WyNLu8B4jc9r8LD80SgLoesql1vVu0xL8NbXQqFl97jhD4jebkYlj9a+l0
1R7lko+uzLWdF0l+PIQdUf8Z7nVXDKTwSVQbsnqWyfA9bu0OJcPEPWQuCZV67PfR0JYb3m92KYrp
ECR8IUWNZotZOMN9U/FlGbl4KUby+mbD1iUShywt9gsB5aMr5F1RVEj7ZNXrWOsbsXrD4FOJTRSe
aWQ0s31XRXdtjapExs2oG8NDHRnviekRqpHtRWe/semXYdjBXHTOmqkJYvaZfcoFIhdt1/wpjKoK
8aS29PZPVHrScLJTrMlljmFq/NiVlnFEobeNe2eLAnLlyWc9F2+NrSdhYE1sff3imnhuvG+tEX3h
GGxqGxQn02CRkPnZe9cGS9hn/rzx5F3d5aHvzm4oghLD96L29xXpnmsPZLGNZXctnZ5oLnIkiKnB
w+qEjial7F+J6aehGJx3q4phZBFyugk9OI45mie+PFfa/Dvw0L9ygg9nLLD/tMZTSeYpTATpYibn
aTM7wPkqM/A3hKGnIzuvnOwaajZ50VzSseMZ7E/2HvMMM+xXp08rN94gdE9gV9s7e/aDbVoPeGdk
kFPFmF5UMQgnvZAdveRF60IddgtgvMOzn0GwILIUFq4W9l37Z2o5b844/9GaHTmwxL4DjH2pYSF6
M3FE2/WbLToI3yRmozuvzF+QFXeuE9N92LV5e6xjWTwUMzg8LekfRb+Edl/ku4JF3daEmIUoVorD
lzGCpS3cTW/grNyYwkIQyM+ObeHHd9jSRKj9WMllCQrnFLFSO4skM87paMHQTMrlUqXZeCwRQb4D
Gm4dDCHm+yEpYhaz0FqBxzT7YcQYkVyTsavTzHsoujjZxe1900PrsYVLMhUDSLQzWBKXDT6HCeK/
mxUFuekynby5DSTeEcJ5ca0Au8BFNK9SHgfNxW+gTP3XjqT9pvWcHrX9BI3hHhiQNWPJhES+/m1p
2DkZzVC9aw050SDrplPt2M4WyqsMOx6X75MD0yeB1/IOrbgDnAz2AZwqrn+9sN6ZwHBWhKr1Prl9
j4ev0PHWdPDPIC7yHiOIEvJYH9+Jp7Nhy5rh3QiiISxASb0HDlJIzuK373HFIwIdw+YdCtmEqDYS
b7FmnTEcNK/oTwYEJLxoq6qpWMxrqcEimpL3pcvqDbwkG0x33O0be2KSte1z4rInjmJ7uHaIuF4l
n/Uy+e0ewBl7ZSagbR0UUC1zz7lnrU1EKXjQllZ76TK+stHeDC7vEomhDCnvaUQjGVGYPrbWKChq
PkCjgP3GOOi5k21sXCDje13XJMYp8oc/5KSY0QaB4189k9OZ9wN6IluQQu4GNywrHAwrvzXO6IWz
yKxdRgg4tJzhYFZZgCd5Ou6X+jpkzXzsZRpdFz6Llrp3YBZf8yQSDwRS+xBNKqasVtNvSKGj6Fcu
D649M2FX7bwhkAC6DuVuElPsZPUh7TeQGbq9tZqg9mW6gRGf3dyxr07BgtMq0o54sNTL96qv8Bmp
lkODK99uroM3wMHbvh1TiC/c/9EC4ndufMFHccGGYDjcLaC1PXcXZUkcRjmBVtmigyM43KcplCER
ofFljPmDq2VXc310xzmBK7fo222PdqiGDhsTt4D4QEAALdbI2fRB4YV6UZGIZHro0sh9GuuAoLpT
7GVv1eFYEdSogtjfZhjAhZLM8k4mtbud/XY4I9Th3qfCSPnTLeAWJOEyw+aBWrKEvnlVeldaDSBd
625Gmm43OHN6gdvRHFj4O7yzG7ppzdFAMUNoMrp03KqIQ9V/2N7SY8QmnOOAFE2SpISQZ8/YdV1U
HapY5Bs7fZWu0TzE82SGRNS+8/QmwzyK+Vw64TAPdZjIWLu5teyvkztpYUm6/l6KUWzQbOaD68E5
wXqjrAjzZF37QLQbcEMP8KdqUaAsHQy0PcNAmR7NyxBRWl83siv0xj1/ienaSbKN2CgG5zjycUwt
/HuE3A9DrOXh4Os3m4DOznLnOTQ67dwF1asQrndXdtrvduKHmhzDurfrptzJOfslLfA7LaLiOOc8
VH2b3uXDOIVaOnvhhMtAx7yPKgTTiu4WZ4y8o90c4R4kBpjSfRRhuoZ0h/C03/Zkjxc7Ar411ckm
6SdnIwX/k742i7MmBiigFoHReapO/jzgDOJXzR2aY1e9ZUtlARWxsEQ0sdwALMuKTBTupZ0CHF0m
Fk9GO8gDJNtdMmlQ1hqxHAsnl0Ar65dOVo+aDuANgW158KT8MERubqzWsLnDcm6+wL4t/QRLbolP
foxr0RoT7Yck2yEHzQo+Nuatzu6jDhJxhqOkk71avktpgZVjWbDlpoBDgc/6Zpkm3If64COPSjvs
vIFYBzJNU442tHRvpEqn6wTIEM0iuc/9+M1DrGY3BSZupiLfLVPsshke+IKGQezdONJ3wsvfMASa
tg0hsx2Sq/ouT0ATVlqM0IpZ35UTelgyYooqXNsKPSTh9lo6eJuuSLuNiJIDMbj8nCG96+qme2GN
f4fZZYeMefpgGYZ2qLmRwmh+yAFwjEUqHiX72dgh0Wz55E0EvJKukexY9dZkpc/Orrbi6VDUrrFN
AdiEwkdONr3FYnJY3shhU4CQ3Dpe9pgE4uI6frvrkMglb13o+wE63nHx9ADGLyInPMOh0gxZse8R
fl96t0LOK8WLAT31fTTrO+n5bQhdOd9HgcOTJBLxDpWnDwPdnV3Ty/HZKAgLFbBvGtPE6isI8Cy1
EP5qonTaYv74zE/lE2PxfxD+zPdCw+litrZeDkYmJigHWt9rcTRpEbQzowKYzyTeEuIz8Fw3GthA
QO1duxlYUuwbBwXzBiUI0OFV99TkULgsEoEBOf92AkGfT/Yc6qyk7R5rMJ4/P5FZGC8izR+1qFk2
g25E90JaH65NHn4Z6nPaZ+JUzjyubQ04V0U2o/YuHrtMqKcXvHe3Bi50m6YxUESqIqhzETilTJ47
swTkNeVoOsZNGCGwetA19ixD47SfhbOAgrCrAmsk13mMgmzZw9HEDCODkNovGjv1qUgBAgTNCcvL
/jyNYjiro68idu3+XKRAp+DUMFN7hNvBtx/mMvcP/Lj12cr1+uwS79p3S3WdEfs9I4m0nNOCTVsA
L2mjruZ3JAP6fDo0JBiRobkQvfBDQv1XYQTtOWvKt9YvCKCU9tgel6RgixzAavbzGVnifj6PVo+W
uSfxwnWNoggdB3UWs7RPg7Ya4tWHaV7KM7NIySZoinZOX725CaiAbogrrk+oReKzW9jVRkuqhL2U
H51VwfKVdWiSXR3C7vtI09vz0rfoZY3OoeVxeG71DOxiwrI0bNrqJc26P2RX9p/flTpSX1OyOGif
z9Hio/zSi0O0ulGqfYY68tfqas3H771t63LiTVO4UzSe3fgVUlPNg25nIPXP7oKsbOClb1YZl8ZG
6k126rqFhPuyNcbs0dCCFDd7PhjJNwcZSpQgWMFLGUUbHlLrG2huQyWvmcbjAgndTZLNUREmehQd
lrw5jrJBWKHEFTFNTmMHL1FjsQYMdrLO6h0g5kFe2FteSdvV+FVY/rJRh9JIara/kRUmHSBKpEKg
f79UZcDWarSJ12BIdQboYJ4FHPNN7cFja376S/6TuIvPNxuhITeYjs/umDoeWNigJuKkfqvanKpz
uxaqqgobMQ/+5utP+V/dEUb0/xg9eoHcz6MguFgejHrcYLb8weak30gbVbidq9kIjJTZcWiKgKQO
A+Ia/+/KTxFLn8M2aMFnCq8BckcxgPjbz78EnhJkACdD6+6ivE9OuVYg537rsQnc98nwWEb1XcZz
4IxKNg5pdfEDObmYQLmEptXjMbuYN4k2POFwzd95WauFAKNJJ8Tp8hQ1Rcmzeyn2xhg/emTFouIZ
3/XXVvetw7CGCXTHKc5TjExk25qX2cDa5gARwXvuW+7hYPDBSxbVS6BokNgPlDFEymE8aZWbcev4
81XMCLI5niZZNRFnDBBvaIb8HOkCXe5OY1kFGevCV3NCC0ZzwoWsc6hNgLR8ywyzILafUTwq6zo7
B9Xyix8bfxpAqyd7LPHWNNNum5AiM8cuuI5isQ4ElWtYY5uULcTWaWV10wtIjQPbqI3I6zTs87i6
OSkZZ4SsEO0vDxDtly1ZmIBRCD5bE8q2eNyY/pK9g/pvL1GZ2hsskcut1JbmLkM4wzIq7a3mMbv3
ptY/5fgSPeKdSU7aWbo/pkwcvKXDe76znz1PVAdugfIYEUd/q8oIxYRU+9FHdr1BnnYAMSryq6az
75HBsKvzRPyI6+SVSNIGB277Y4jFI4Ko3u9CEE9jXjBLzb3lEcuXMk6bsNWxbbOl+5PIvE8sgGeU
p3f9kWDJE6lBOC59A9GKaMm2imV2MlGc33qFvRxRMV0OC6mDLShNa7tondyxfNxW9Zge9GaNdwRE
pEoirZ3o3StAf+wKxfBUwiex0ir5iLTahQlOMsF8zmq9WskryU633OVJjvpHJ433cuwa1MkhTJLt
Jw+DV0vqpwE6QGO5RXM5exRpVkBuzWYeUrtuLvJLU9TjxVmjdzNQ39Fqm2MwtNor1tc7EViEVGHs
baM+301xGr+CFPwpMJq6t1tTe7F0R8M+Qx93fl+AbHSqZJ+3k//REr9uAx9svYzmC4HPeJvbyCkN
ZJCPKPJvfZTcf8hgtDZe5hk3dgDWqa0TeZBwz54Tu4P1Tib8d4t8sBOkv1oMiVlPG9ZjUOX16j1i
HwNrEI9WExHa0ET5R17/RlYgIUea1OHSusEzaONoHycehOFmwWNryZYbIYZfs9mdlll0z6Ps/Mce
YYukBM+M0XR7QAmcx5HKf+e82bPKeWfk0vLwq/7ZrUaqRlVXhRr+dfZX239eQnW7S6Se84iVaaeY
yCfsj9XU+POwGrE7VnV1pOabIdEZpOr/OPzq/xqu2lTxrzZ1HdU2G125tfR6Ctnb5Wi/lWXNpLoe
6h5LGMKp/2u1BpsFwdqfa0B2d/ix/VX/PPWzFDNpQM3R9nEmmrMq6nWaHe0K8TFVt+X8vzrq1awi
h/Sums34yTF0bge/sDaAiOIn1VYXLk/31B4Pqk0VOtx0PRmju8+mws0eYh5jXyd1ODeebNT8P9tU
RymXlvzOqnW8XvyzLdVkaBiDfvpqY8e5QczeulV2buwSv44PTo3UeKU1zlWvbf0aFUHC1Dd1P1rf
eCsAIj+bujadl0gUOxcDosdqXtg+xXOIxFv1kYC4OKQYQB5JjMBahp2Iyd7WMINhO7Q5sZSovHer
Qd7ZaX7wmWMvOHmyRFqy/ARz7JCx5b+USLYeEHd5Ldvcu0I/1Hca2y4eK7F7P3ZTygpfv8+m7owY
SnHBvVdgqQOQGxTVsrMCw8X0pEA/rlp+CA/ZSb7o4JmA/n3ZtfoHemvlVoxuudMX44F0c88Ws0em
scqmjUTd8GC3FZkeHUEmw4Qox9J7mw2D/tp4I4DRLlvZFESScvyhsKCKrfe0/mXJXrJTBtDYx87b
Mtr1toA795QniBTUU/WTWP58UU1tbPbXIC9OqqYKiMLxXkL93qrxqq3rzdfAGdo7VRuSaiHDNN13
3RyAU+vEtiqy8akUUQkNNhl3WjyOT6otqVjsAo66qlqAK+claYrfyND8NWCZkKomKgkGZb2GKgrz
z2R0xP9h7LyW5Lahdf1ErGIOt527JyfJ1g3LlizmnPn0++Oit6maY5/aNygCBDk9DCCw1h9e5DRe
OUdXFevC3dah77B7MJU6vUpbxXt73yr+o9eQw5+KA3qJwbM2Zyomnsl0ctxgCU8wbEtbYEUvWU4G
VZqsogd1mxbfZVyXpmiYp71aavpZqvHUFK8TUfH1DDkW2DpAJcG8CsgVOOhzXMbOJW4YX5Fs+V/Q
7dqlmZmfa/7Xrf1zP0L8OXBIQz/J+baOvRa9jWTjWNlkwx4Fp+IByUDzaoyLfk4VjTtpk6Iv1OKh
XYogVoBz6tO8aD5Bzflnx9ZZS2bnUurq89YkW1PqFw9bmxtnf6lezeynjrydWzfxQ6GTMg4x6123
tjZbaQER1N5NeihkmNZueVClF0UHDNPqqI7HpYkZipq1HwGBoKPPnOEkVS0sMtwQOnjXjtV8hL6/
gHyWWOHSORrC7BKHIaDqpTqEXYljMDgTpJpYe4X2h+Gl4NsKkwjzUjVJql/0BuR+O3T2x5jXwyVU
mLHJ3nRskktbl9MhMOHK963t3PyaSYmdEJ1TFS1EJC21350+ZwnmhV+kZmVa8rbkCaQWub79bpgW
Kklt9iJNRRcwm8jK+V6qIKbMPR6Ov1foPBz0sfLerahXkASLlKPlee67xtToouZM6qRaIPWC/hqT
HOlsMFw8w2C4k50+iI73rzqPdb8fJoP3qiyf1eWkSct0t/W8/F46YkvMnG7qcEbCuHAnbQNfnmPY
oELlsb73orKHRMMnb5QPm3ybXN3xCXcuaZy2hy6yN2x9vjhpcwqdPgX7GUTnHLWQ92B4Kcs6O3kK
xtDpsOheDvYbQQKL5K/WHQtQWR9K0hOdStWvXZDwdZ/y7MPSxol5PqMcpjEpc3HDuZsj6M7oiKYf
vTKSbPH8L8hBY8ExIv7sdeZZalU51O+OcWV0jI42XpYOqKCbo+se9K0EKercDz+akUhWWpGSgkaj
X7Q8cPYhOYElyufse5Auxyg1uxNhrCU25jKdz96mzsj3pp4FF08/ID7qPtuLH4wUenoxTOXJyOuv
na5gxeNW0xM/GhmOYiRenbJ2UQxokTHJ431gl1ANdTQEUc0q/mjz/tn3K/UdJ0NB3Oxq0/PfMuJa
ScVcXVUqrs+kgS5aCtkKlzmGXZgPQR6ka5M2+tFNMfrXuEm/l7ZrXBpsLB5DC324iSnuXVZlvzH3
br67ZvjYj5n2FzYbp8RrLBZLT80075iQ5+Sw2xa4hJXsPMSVvwYL/jrM612AN8aHGTfXCCDvdy1D
GE55TrExedXt4g5l3vxUaMRpcyXOj+4QlyS9o69M+qpz70JkCFsvRJ8+aZ/NvqgJBNjR9zr8Qw1m
++w12oLOz93DpBIjzOOwwDjbJWirgoy1Z/1ljof8fejihV2YhjepphV6o4Am7mHe289+N5GH6oYK
roYxPke1ufDL4uYEKji+NBUaIZaSX7B7wsQhtesLQb/6aC60clbmxitTf/78TA6SBMUBENQxVkj0
k9RKd7HeRgRv7J2pv+A6+BrMjEAGQ+0p8PUCt+8c1JeilR+606JZm+UvFqu1j352tZe20U+yD+lT
767DQ3s32j86BucPM3S8t6xEnh+LjI/eMiZctDFhXvaNCMERa8bVdKmp6C2+Vj2R+6XWkyx+zXHi
lRp6wOVr4yWn0C+tj7aoMNvNs7Ps6zxLfXH8+rLWSrN6aYf5aqqJiqyFfkmqdH7MlqJVh7s5bnXC
NdTKrulPvavYaBnp9uOoaw5r3inbEdFBM0AajWVPbPGNmabsLtNr+1EdNPb6UzsfzSjqEaxd6rJL
ChKY2Dz1j1JZT5VVjUVStSCMmg3hZegzwpJNiGGaa9UhhCGUw6RaLH+AJIDN0QvsmawFcCKqY6vT
e3bV+dqF0/talT1aXfa3yEoes7T/zSzi4poR8Xrs++rvAgVM54ivXLX/tGNQvfFB56dsfVvD0Yxd
M2rVDgA50iLLWaKWYNCoxwgGmH7wZCTueAp7yJRaqgZPvEmQBOx+nu4XDyNpk34u1kBPUnUr8xnG
HVGG5fitfa4a5ItqW0GXMaiZyvnaIZz8EMYpRR63OQBjKJZDWpJEXtoik9ETIaAAOIfdvmdW/lH6
VfgoNc+b/AVaiSP5snNoY+WsDHbMQjrv3lU71x9sfD9AjLSAXuhRAUtlcfwmlbAmx4Re/XwvVa0F
ygEZLz1LtZzy+OoPHsjh5UhkPLOneYjWPyxNtjXtozoNXqVmZQMh1gFNFKlGeL8fbXMJRC+Hh7ZV
3uBi2DupprpjPddQcKUmv68N9EtqZ/Wz/PZswXmNVqzgp7n87gVYNOlaeZRqibk8j2aO2438NjtD
BilGCGqpydkiv39OS0K8JJZJrVlaru6VqqlvNskCAslTxVhtFs1FtckMBZh/fjhjMe3iIHD+AEB8
V7OFJx3vU2PNP4lbfJmIhP5edtBFSMqHb/h886lnarjDo7N8BMGRXsrC9m+tMYd3vq9EF/KQ+aVA
xPNJz+IvKfJsP9rJeTUn/Nodt/yRZ4WN5XIy3rQSU2M3Bn1D7Cf6cSUR3xDBZ2GgBW78mI55DBIn
CO5IkZ7jcX6359zYIccJfKNM7Yd27op5l1Uajzdvap9mT1Iotp0+EQ1FItv/w0Hhcd8nMNDdoSKf
FlQ9gCug53DoVDQ2O1gsXjveAZafr3VT/YltpnK1tGx6t7qKx2581vCD/4Lv2vd8dvck6FHuLv1T
aId/VV2WPEVxhG5t6ignaPrql9KKNSat7UlzdfsjtM+kxNKvxjwPJ0OJ4qOrpHeB4n1nuq7ezDr6
y4yKP7sxNEnvVM5FAzFKls3FOAuhsbGOUxSYID94oZF8G0gSpZPlAkWqSFY6vNhJNXoHPSS9VAEE
eC2KMxH5mJQfpudtHmP+gjoxWQLtazUH3sXyyHwCfE+PVYg8pukAVhrAwjdN799b31xY349Drr0a
anODiF7tyEIFJ7UgImYhd0ngZSTeqzI3rx3jaRy/6TieGC9Fa7uXKeuQPxwBKNd74ozKRVPIq8Fp
qk5w53XkQXzj9h2oh/qYEgE7oK9kH3I7X3xk5yufRyQ27eD3KnPrt1nno02T/uSQuAfc7YRETCkU
cwzvRy/+PuWYLo4D2rlYLf6cocGUre7hBhg0e6sP2xeSt9rZqqzwFlg5UfmodA9BrhpfQH7+OVhx
+dNEBZNc0F9R11WQv0OC9UWJOMTQdjsVkborzn3Dq1po0XMFSkVqUlRWq50gzhMcW3pI4Zc6SJfR
u/Mhq7wio6IB+4svYCOOMV4MT71mqm8TqdWjp5PrlqqFkOJjFqMFv+zsQRe+DQZk7NHu76XJgH1w
diK7OjRuor15vdGC8gRAtNSkSTMsBN/aNLnJAcvX52rwZWbuEl0KzV/UPsvubfKBtJpR+SI1PKmC
Y+r6WOgsO0dWNuSr25vUPF3r3iIlBSHgIEkvbToeIdfey21YNBwgBZOSE68G9qLLAYGrTMekSlTQ
CPRgVh0/dzrZh2WnshTjQOBPgTRwlR6EuoebX6ACtZ0ycNMb4qvJ+puzaCj2kTe9TTHhjsnS9LfG
xxotr8NbmoV86Yo2/mm3NrrSzJ1endB+TYcfJZ6478Q095NhjViT5MZ7OZbfwwShCdlHiFbdI07p
XUCMmu+2hp+h0nvDUfrmhh7cKmxq9rJ3UMn0YL9unX3zme99CRimnrKbFzKDgIoWvUqBOEpxrBK/
OCb/tOlTlO2CykO829aj1ykYQXn5Htrf5jkNI+PNLTrjLZkVBn0wLVepxorXXbUZeIh00QbbeOMD
NjlZtPbPG9LIIyqtF3s5vArqE3B3H0F0uG2V0jmvUiRxw2jXDOPVCWLntUUb/XGMFWjmOgC0wgxg
R+NIc5bORATDF7TkWNP4bb4H9dscuUDjEWDz3+eru59FpvhHmP0Ao7BNeYVLp2Nx13RrVdpasz7U
Gt8zqWFiWpznCoDdWtV9jpqzsw9w40maRmMmndfFKrYeVfAmbdPs37ScF0Nqdav0l9aqC3rwR6Xo
7empBBzysDbBgsTRavB2hpNHz47La96inWVPurkjt0um2BiCVyk8NTyrhTE/Sm303eYxqt1zoadR
sp+bJQpcV85O9hYRX/nU0gmdNUl82toML/nLU1U+en3ZvGgRrLK/HLxFx0Z9lYLnCAWPnmz11uab
w0cdqeM9ij7qax/48X2t2b9tHRLWKShvNM15a3OxK2vH9aRNPyBYgYzQ3hrt6V6P4ud29LJHvoHZ
Iyn0Ww8J4iY1jDJtdSebXhq+aq3ZXn9pk8Ospvizbv3goJVVBsgnd16kcGuihA6EABjqtJWqAkiX
XEw9HBI4qm917JdvflISXvPi6CxtWZQTq4yBmId5Ue6nyld3PPv+VTqbBh6tBSrFhgn8p1Sxw0oZ
Zo9BF9Vv9Vy+tgQKH9B7rd+KBJFbM1T8vQodFK+H4c7pzJ4LwM4Q+NSBRCpIKc2u39Spjp+a2L3K
TmnCZ0wjeN94V20aysfJHO/sOuy5n4Px0ZhDefPGugMVNAXZQx2Ux7w8KupQHprGqQ+aFcwAj/zm
ZCqG89AnUDTi3k8W+7EjPm5fG8Mv4MP3937ZP1h9gGJ7SE4KXsKffhefrBDBg8RipVMwA/BKrbqM
kf1jdnMQbPVV7QOYE0oIplvt9UPLHGTfMPvIPfyF9Gw3gxLej5ECkdTnay7ZPvAxsOtNMOiqMtxA
THxotROdAz4IBLhVIOmAlPtev1NntOZaTTFILsBOcpVzOupfWHcx2IBeOJSG+ph16RUzauW+6kro
sf3gXrMeApxhfMTNELP8c1kng/bM+tB9mzNLu01ktIl3tAQTjWKX5VMLZ2qnjjjpok5M+nbCDcAr
+2TXznwjWQw/qP2LFjbe8yLCN0FisKfKhPcYGPdmE6snBWOUXRF9mef5nYzQIWq18lTYrXvXZ7jB
EAhgcyumAQV426juEC37CsJixIWu7U+lE+Ljquv+Y5//4DThDbkVY4fu87B3TIPMbaFo9xlz1cwa
1Rcj5cxDlc13FoKzQQhIJFOwXEx0OHlTcmm0ob7VnV8fsY8cDo3jBPepW88HtdW/BiP+ASCmumMw
Q9FQ5/LFAv7xUunmhxJH1SVDrfEemURwJXxTjmnjtPdlURAl0Qf4W7O/D6qpvwdIcOlqBBnbOtnn
dXn2stG75sZUHVLmDSytzHBn4Ka1r/vuYlULIjDotKM52MkJgPCfSDX9sZiJXkyy5HuuVr8HDtft
UWcjgsdzYzcKcL2kbe80SnQSgGuhJcGKvTP42hs2bBv1zyrRJ3h1Zn03ADS4KkvAw2heZEatLdNq
pig8Rh15kDREmCVPkIyIhlb90LM/elt5TFN4voij7NP4BfTyz9k1qhv5N5UvYVKjuabepqLSXk0Y
HiaPPeleux4S8DdOtTfyMLrv8iq4BSMzjEzj/Z1CfHnSrkRub1ie3jIjZOX0aFI40QdGvUwwE2Ko
dlXX59Ce/nRN1b0f3aTdEwpsQ0KhK9gBbzVyS7ZzDfoQR4gAMo2WY1pW1Euk5CtEgHw/xNGPJitx
yY7MC9/yPgGxgrxVfeKC/qxTLGJGwvBkHzDlaCvrmcCIvotBlx38uHnz3AaOmdvg/qYaxTWsGQdj
xdzPQ9/sy46YQJ0/o2mq3vdRpN23S+GYGFY6kDDTfBfqgX80O5B6oaazQlGcjrHXao5Bkrh7QFmn
qAh+KGQeUGKIUBQilPG9t4byS4usOR/tS5djY+e4cJr0gByIOkJP9ZgePwQNQJ75hRVJuyfvWZXm
I7bm2Q43gI80VkP+vGMtEOrDBLn4afQIsNd6N5EVDl4RVuHz2VYglHy1A4dvxvcjyMsdtlnMKlgU
dokKh8dsCV7PaXCyvUV9tup/BK6fIVBmAG909RQQg5kDPPTP4YxVow5hftdpUJnavwZIgxGw32Pj
AeerbYeos7Mz81bdIzRdHNWiA6HcKRiwaKqCfCR6MUHgk1go3bepml7H0G7uCTVm+7mbEEXL2ifY
y69EmpudhZ781Zt0UKC6b10d270pfu/dlMR3b9aC06ni7o/G9e7LiGHWbBSGsbSqLjMKS1iofhsA
op6rrvuG94EBJ9gOjkqZTA8DXkX3DsHjYiEQB6n+ljruHfiHiVn26HMFh28jq3aiGwHwpTg+6kbn
75oCEkUWVwQq2sAk61Zal8qtip2V2O0Z6HoBKM6zAN3wMThBZr45OUkpvUBzC+nYt9LqXKI8hXZI
4vhcTq157uvK+y313uEydWrrf5/t+gDnnW+pt0BklO+R0e9zKwtu+hjgj1ipzYGVunfpAZ6dLXCg
4E5ISSk+i7cOwr1jFQQ9VPPAnPHBG63hOR3QKHKoISaTHFszeM8zxb7bimoonLVqM/O/2jUUMWy+
Hi2fuaM3WOAY3QygZ+V5Jz/wvX3oob6mMfTtWTLvdDXgVfRN426uY9KmzD5+pLl+zINkuqkz8k0I
Rb1ocfCXtThEQdW5R7dYHkZWZ3yIl2IRzzHzUbtXzbp9Gfp2emzjZeSm5pVB+1JHTHWrOj2XgaOG
+9ThNoIJuyot64+uT5l5WNGXJNXROTSLZ8sY7dOYR6y/l8J3H2avg4fWavGx6V5Sp0luIcuDW+o7
0cEoIADAxo7uLNt80QMD9oY38kRh9ziAuCK+Fx8HpX6ZMagksMfirFsEzrTsIhgwe8lIQxUGlmha
i9cVCMx/CqUjX9SjbVp42GUYIZJafglSY8y8ljALfg0OsudLIkCZ9aPuY+uK4RYcCcxAPTjWQQ8a
awqGiRWnz7GERu4RlL7yoBZ3jTk9q+E8Qu3w7cOIKs1+WqrIFEz73uRmmakL0MwJU3glHdKTswa6
yDOLOxAZl2GCkQJc6bEzuxelxf8pN+PkoGOiOe8FMxcuBH4L/NnRGaYcTsHsPo6ppjEV7LInj9Tc
LW6qLzNwow+8NkAbFn+EQ5R+qDkuMV77wy18Hm6JEjhLqKCedVY6KQ+U47nagxQTnzAAVp5y8KU3
GuDYq5VSKoA9fZACU52bNzkNrpXvUR3k1ywuGbLHzjlg2A08hJQCILhi3hcopkVOYfNe2HuTIe9h
0KD01gAF8F8bTknD30NyxH+ICbBekjn8EiIFh/joacJa7uA4IwT3BW8EQPuQaNxd9H9TZZ/29U/W
Ne1dO2Tneqz5TIIKTBwsrdUEklALj7Our074e5GXxlck5FHkHF/1JLAu6aC8zgQBFnqreq7MxXgg
/qZ2xiX2xpBs/cGLZ+8aRtZjTCptn+rIKrVqjvCfAWLcvnNNfbrX0vh9VFmlhlWAjGIIZXgxaap8
dG2Shr8HFOjLqgARZHV3skl4g+Uq7VU4Ip1+doOjvQHbdZHGViYWAibjtLbg6vO0bw5FanvPsACc
J3V6n0HwPRuAEew8aE5VnHwtmRggXxkBrSxJpkp1TvWMOV+ZAdBUlHPSuSHzJyMF/mId8qAz9lVZ
9BfYEcV7Z9bNZYQtspeqnjgNeOPawi9UaR6YLvP/tJ190Mvgx2Qr07mI0/kO4Y/nfgbsbbp28hQg
5fIUNFpNZhgpTKd30qNV29W5hAZuBLAzlASJuYyftzA13AGpYCckyVgEO2cesyOr6CeDOAej+CHL
nroQsNgfuf2OaVl7zRbMTLng6kIQFlfTeYoW3GhtTOoVYES4IEmlmPToi6IY/jH+p0napXu2vHb1
rQy4rl4LnW6XFSmlAD0bHeS0VlfBwT9NOEJerPA9bkAK+G9jE6SnADqv3Rpwi4bxDaFy1A3xvFt1
NQQjJLihzGTB4MYOSt6L4Ibs6PwUkuT45+Q2wQ1cljUfmazyS2RT3mirgkt2kc1kJoIEC4t/b6gL
0L5uq6MgVCrnaYEUMpfNbkUP3Dpo8Hrwd4miLXEEWgOwWEeyKr87Sn5I1ACH3B9mP4BiXi5cs5xR
tjZ8oq0l6nwUqKI0jnM2ZRfpGTktVwZZxODv49vlJNJLC9VpZztZepBfmaA1TQIW4bPF1e8cNOpZ
FEYcbw/JfbiC4fzeLfdvNCPnkqNGLTlgKRK5/rIZs0QmpYXxnVSzrDqHpaLjP7P8phzcZ4B3xkX+
pPwMnJfDqBoQJ+mro1eWP+S4dAzgmC+3cb3D0ih4qdwn62ItpNGtbSz17ozUCp5MgD5W7K88DdBu
yVCPUzoeVb3+Q/DAUgzAqLsafh3xVCRHsmqwMSOqnJQx3m2OkvRecV6hGnzrYS4evSbkjtpIiJ7a
pHmTe28n7tNA3Oc01wbDujVE6O0xdSe9VdxSh+VfG6LZtt00sMM6EOomOMjtkrshWyUen8lONuUp
sELdJ6/c7byiz2/4Onqgz2RzKSAi8Gwo5wqvd8aWIZkBIgBzxmoYI9BfNuVoB0cKkMiukd/WzTnt
QUPZ0UX+3tg0xKibQ9wmX+dRv8mVW68S1NJdYaXTQa61XJWkLVj/txriKwsGQO6JHCFb0rY+DlKX
wkhxDGm6EIgmoo9D9yo3fn005dJsT4PsqYl87iow7Ae5FPIj9b7m+rRBoe+JoDPLtao/28U2BLnL
9fqaudPPAK+MU8ZsgKfuTavyFqZteMpniM6tPr3qy9Ahn+0stp3zHMwggbHj26nQOVHCbdATspK8
+H/+8C+/QTaxvYLsrof62nO9e6jJ4FDaG/pBhgD5vnfIjV9sAFnjawqXd724K5zil7fmF1DF5yto
kMYrIliTc3Mywlybj7EbflO6TD1uV5hB8KY7LpTubXBR++cME8uT/Jber55Se1ZPaDT2877Jwvt2
0BVgHss4tLzWcqRs/Web15UzwgFhcpAnoY/TE1MYli7Lg6CPSDuZcKy3x2fpYFczHUx9PyDBdpEn
eOys4TLlFsuS6pg7A8ZH7gKu/M+/axfp1Q/BCnu5AVxhAaRsz94cP7j6AmA0Crte5G0Y3pZhWZ4k
qW5tBdGfZUSy9Nk5+k41gFlJn51AYYyU/lJsb+svj+i6KfvnyhsuXmPu5UlYD8FW4Kx8aRsSBDIW
smBvzih0X7c3fHuWpU2qwfIUqn1/agDpnUMnOsk+Ux526bEd//kRlLrcNdlaj5H6uvlpv1Q/ta2P
bVnZ9t9DD7ZyJPhT8xrAldulwGOKFJBbb4NwXj4cugfRNNBZqE76CR8K8vTMC+SOD7aOMajzlM/t
i8PcgPXhvU7EYlYLPLaTlxxQylB3d9aCVZ3H8iUf3O5kmjNTiUZXD2pQELvpEZjZkeA9Ce9gyhe7
SHMe6kMQlU8O5sXbjZe/KtX1ddrq0rg9Jp8OKYa0vfTYD8rDKEW9DNeypSfQl8wYzpNcfTlJAZ5x
ArPCY9f70Or38pbAaqdVNn9pHVzjt9xCREnWLROuwUdIdb/bwqUIuWBdrKRX4uBQQ+IF3zAm+kfU
A3dHxuQo11gKue3xMj1BKJc18pT+mU/6zYuN7KTO411ilgiUed1FBhmNUbuFs1uinnsIi2D9Ahjt
D0j52VVOKHdethjp24UNY0fDj3nwnjGLc1fMsp/Ybz6eZ6dcnohtMFA11bly3Pb79HbUDv0E8X67
imXmMJImy2cmczPr4FvQhYRUAi/gN3DJBjNxD/lR6UJuDcqJgS7KqFnHVcdMJlvgdavz5DrXCWAO
+dwz9Eg0iiN7n+EYts6u1lVUpAUFOTddWwdhuNSPtZEYJzm//C7fjsZrqz/NRt6eVNN4kbu63VrZ
yrvue2xM0W4sCpT+oZD/vUDbBg5Fvv1SXyd2LE9LHGlYPoDxP2qZncPOb/PhAUF28wI0rboJa2eI
uurGs/CzDLNsvb9yJ7YxZrsxfKD/SqFnmpNXHywI0shiOAYOJwUvgcsIfkAh8FhyyeTOyGMdqMQe
LeDBfoFvyD+DuXTYRvTtTq4P9DLebxdh2ytb0uX/fyrmaiPspYdtqJcfI9V1Lr7VZWttnCNsP5jQ
IswgE12lsy8qHovSRf7sOuWSTRw2edXWTfLaf8Pq1w+l/M5fZhnrsWXu7oEF3JMQxB6DD73MX0mO
ELqW12QukIPZB5P5Da0V4slhn1yKJgzVo3RfN/3lCxoBBumCdJ3HyZMqM7qt2NqmOSPloKEUqQET
WyZh8u9sxYqSlPovc9n115fzCBPnYSzQdevZboCnn2yyVPMevd6CJNSfrvwQs77prq5eZVomkzrZ
kmI99TItlCqJIDSvAwggW2fpslVlayu227i1bX/j07FR/tEh1MEYxpgpA2cHECC/SF3ePK54wjJ+
2b/++LnUil2kDOov00i5heuTN/8RQLS/yuMaoaQLaHq5B2HXIbkhT8q/b8rR61AFKKe5uGV6+EwF
CWCKbEu4T5wQIXjI3m3HtgaUHVJs/aQ6+N8Hrc6v669fnuSV7LG9M+t8Zn2YpdXT8478yT/vnWyt
vWTzc10OWs/6S6/Pf+DzUYpGYqO137UZqVkZV7bZgxz7b21bF9m7zrNlcyvkfmxV2ZLj/vOsvyxn
pLd0/PSn/q3t01k//aVgGfAxmqu7EEbf8orj4UyuoprXtaq88FIQSoGcCY2IxfsSZtuKrW3O8ASF
fkefqjXYXDvJcCsn37r+skc2fTMAIUQKfn2i5WWR92R7WbaX6j/btsPkvZN+/9b2fz2VP+cLub+I
QfuNBxeHNqa1y1xYPlxbsa5kt/ovsYp/6/6pbV1PLKdd/4Kc51Of9S8MiXevKcNPtfPCvQwNsgaV
re0bLWPIVpWtbUK2df7U9qkq/fwewYD+u1YjiZAUNkQ+Xk5y70xv5RFeN6VV6jOhbJbVWZWddK94
24Z3wFTQxre6Mi80cqnLyM9cKCCiZGWWu4aO/MBq570MD0T/kWRtUAb+m662Dhq2SgxBRpeinCFh
Iv52+LfhdnsUHFn0b322x2Br+/S4SFX2jkGTErJwYXoN6mweOkdP572sfxMABoSLkvE9aIfotL7x
clG2Yh1Wt7pcrv+syo7t1ZVqQCDl7+Fb6p/OIG1zloCd0BJeo22wXyfW6365P9uRDV4lLN6yq0Vg
xFgiJL+sHLducqwUMjHYqrL1qZ8MolvbL/+47Pl0yOBVynE2HkAFPtdQKXANkB5Eyg0NJMfy4Spx
xGvfZOjysyTLLnJlyqTPs8usOrsmc6yLvOzbHV3f/V+Cmb9MFbausiW3Nyp6InprpzXIlTuInhhx
hEyKjlb2MHsl6RjUXLTpUV7RNU4pT8A463Hzm7zIf0e1ajU4Yp1N6qQhOZjn2TVBIhiWOKQ1KeqG
bOVuq/tWoKB/Flq7ctEddmYLAzIG5C3yYelacDZ1/0442xYJgEhFu0auqtyXOoPKpFfFexnDMxE+
ub7c4LlFdKdd45mfLr9c1F9u0bp0Xa+6rFlkc33NI5KTs2dOR7nK8me3Qn7AVpUL+6ltXdXJns9k
zq2n7N7+JT0M9b2Ntd4OG0Os4oLc/9IV8Xg2EAI86jBmqUI9Q4C0uOIzyV5LJ3dmOMj0LHs9D5in
niR4N9XBW6RlZ205h5rU2UMZ1O1Oes1dNl6UuTQPap8B0huGYtdEvOpSeJlr7m0PgKcGpug+TdyT
GoVWfkQyCMNlVvZHopKghifn2uhB8wQni1wzorEQzzMH96JYvU/98X1BtL8GyMC+wr+pD6jGjahy
UJW2DMGjLCE9UY+oQMR2lb7GnoOyoNk9TDFaCA6whZNObv/sWf78nFbNd/iOl97Uyi9jbuKqlfrf
8pIpeY0P/M0PVJDiWfPee7P1h0e0nsyuH5Bw0FrUcYZhFzR1/bWewfSyJC8/dDW19yjqAK+KkO1S
i8UWwCSUPOdWhX6Tqh4qJIJRhirBcWPEWD2Oyx5CSZgJDDgKhIl2bgq7fJynpHqULSmyonDQPctz
hIUJwltFHBzKCvkhfxp+N0menVt1kfLL1MrAjgQljsMSAN65Piu3uIhRvVYhfBo+RqIqCoaHNivA
BHntwHq4KdwbSA3Sax7B9hbVr6mfoudhKSC6RM++mnxDVlO5SlOZYdKN7iKqXAXCZ4ZFtsYJnhvU
sJ9VMqHPqaJp+2kcA1YQ7IhtD2hVanMtcyxF8ZDdTcPQPWpJ5z3NS1FnwPZsni3Y1fTYdoR6lu61
0sEVbSA7Y06YzY2jji6M/9eURPPjWgPNgfKvwzO3HV9FlveEyky0r8J2h+6pcXQ0yzxMU5Oj8QaY
vjA082Y7QJ2BtWoH3daTdocVPDIYOICXXljeV1Dt7pul2Ko8n+ekIIY6IG1kw00r9Vs+m6mx10xD
u0lRTMH/NhZ9pewnD5a7F6YEmxE1eO99AKOuPfa/J0P+m0EqHVw4dH/eLRM+M8hE0ApFhUpMP/9F
uvNrmCf671OTgFZAEOc9GDNg1+hgPc0auWRrSqy7ys37m97H7SVN4+KRW6BB+W/V12ZUeLiy1HxQ
jf69RjXowY2Sp8GuGqivSv0a9ySOHMQej1KVHaRCP5Bfz4/1uOsx7thNS/dYSzHli8FyLceRwabJ
UaDdMmYcfjnYyr856WzeyanqxtQeHS+8QA7DqTNDFu3EB6c6bL+gDZKfYTgn63lrY26fmq495iqy
Nnsfi+U+yN4wKpwJ2hcNa2XbvINo0bzCPe8fCR1fpYbRbvuKaR1kqGxErGnpIW2OUX4+KHHfVRc9
LlwDAWpD+yFisWwqMOju0U/r7+uBsHKZonYiOxyULK7IYCag2bgUuqm0Z8Q2tb1U5fJkqbp8qhww
Ycv1sccRoEu1TPTisz3+XP+dNMn9s13UcM6W64fqNIi8bPLwp+eZGQcT5RTZlKIKZhjuW12etrFF
QvKXRtktezrIHYfhCeAMCLxg2IHrwlKhrBiU9Pq3ug7CS28PARrvYfWtLE+yPx7C+pTqqDZVs+IQ
sFZc3MKJB16bIAruu6UYEnRPXMM//7Kj71PsZL4Evh0foTDEd+WY4WG4FLIlbSarbCwbbBTVYi1q
8Bv8j45yyNp7O7obMQf8vxySugP4ClU7fz5N2xWI3L6Mj6VKNPB/GDuv5ViRrd0+ERF4c0tR3qhq
yeuG0JK08N7z9P8g1b3Vu2OfiHNDQJJFlRAmc85vjm/1r18neosvmYpSbU5pu9RRkHbUjZYKWIiU
52hZ5AAmzmJz8n2IhZE/ULwuxwTXl92lDLnc/ekk1nDQO/Li68gj8+HYJqoSlpWDJ8YkSQfryUCK
D1lK7P3XR8Wm+OIW6ujOAgT+/VHxbf/4RKbq665EoPHvHcuvmsqYYsfbXJgvKfakKJdmOz22U5Ue
7TFCcKJA3uwy8owy2Yp1UoTKvVyGw8lW6995qMj3g1nI92pYXzoesBdy01S6AB3k7ddr8L+sulWP
JtKSJzvjUCRzynMKzeApqqRn6pGDO7FTL4OzX8TmVexDKbxOKaj7lS89x/opGRT9QfGj4lFJ9qIL
75zsXm4ayi8vYZ1Opz5Q0vO4LID7qYOrJzWrZjO7PLNR4y2bog+FpiRyfPtLTgbcS21il1QupU+Z
U8PRVrR2JTa1vhl2Gq6pXqkbEPFd0+j6X9hYgS4yRnUdUVD51PTYIsjU622X+sonpGClZ2a+vhux
zLyW5viAhKZ7Ncr32W7sZ0Oy20NWRqCTTLV7bWaEFLJl5FcgOrB0w/5PYJntK5It1ZtjXMTNxn9Q
EJ/BsG0H9J6sxWG7nrGGpV747ybKIv/a+a821bBQxWbzqRyceo1fWwlhzioeMskwD03aTTC3++JB
pWL6F9bvrtgpIWN7QIHxTCWvfBZNpt+QX7CHcis2R2gSe8WZkpXYrGNbv85k6cSWOGI3yGcZ1ptK
RfQxmGZ0CYURascaVgxl0bUPhc3MzwTd485DiwfWE7TsuvIH6yD29K3vrHVlMLjucDuZfZ48AGOi
p16u+hU1PtFBbFqRbCJTiPqj2DQxIsIHUvVPYnOWpnebd/5FbE19duV5nV+1GH2PPwa7MBqkW5q1
8jnyKSMOfeyqhry6IvRZg53ob6XTPiZxKx8RKww3VW25VWKo8lVin0QH0Q4XcVNKdXYRTWKhQzmK
TAoY6k7FcLXAPTYzg5voHlOOds31W9MUG7uzKwwL6zUY8/JoTlZxjDqK5RZYcHmUZBZNV9lgZuXJ
i50e6LgZNXehYmEFPhkPEMLSV9monDXczHInNqnRQVKvFk+lPoKk1Hq0BEs3pZ98F6Yfqpp8xF1Z
bhGKV+krKupsSzm+tVHJfbyahnbMbcm418PMOpeJgcBi6dZO8teEWnLPq005M6xTcCNizV4Ws5L6
KyJ4Dfrdv9t+uog1Q2q/ql5Vtv/r82qLAKYz47t6nJvLKFXIpQsb9B2qLp030Vcu+4/6OJhPjTXC
B8rV4pSFmgnZuEpRxA3zc1/ZN9F11NJTHWnOS93ksmfXsXFOSwcDlrqGlgIX9pFypA8J+NU6LlY2
sqGTXHJT2WP83ikIxAzNbu4cvQsOkmkl2ygN5XuoKrUrDm/NL3LpNB8deSNkRHoMh3HSdsRsS6i7
pXFzTJjj3O4WYEsld5OsLiDjwqg6lTxTT2YZer2vxocaOPlfO777iN3lTyt1JIifwfh78hzIsSf2
h+geT+JosWXTaFaUE1aWvv/eFLtVR0nGDbd29N0zUNSboSfGVjYHard/DmFY+tFEXn6wQkNap0qh
Yks1WDsDve8er5vmpGi6tTGTbLpO+Lh4fSs3j9yNMtIf23pj7HyDzSP9aZwHe0gYko6Fsbndm22h
f1CTCCxS5znP1cdNmyUWRSrBvK6rqr7EalvvdK0aDpHdGrj7+iW2BJ0FHwuxKg8+KjPVEiyW3/uv
cTA+JpEufUkoLb+/KMsVUHGF8Tmlw3soSdaLYjYZtGNlvg9N2OAMUYI7SqjtbbZAxWXJT499Ghtb
wgHpnU0pEBrnxiB+xoPM9OfwlQfwG8WH0qca4IOMOokRNoPwJLD1rwwystr1DwHWHE37q+/QLMMp
bh6cljlh11fKHbqNDnkODkvUXVkewTXf36mqhgfVaC1IAznFLU7psqNYs6yaFCAIhHOXgHXBv+aX
Yg3OQ546L8oUS2e9dxzOAfjeOkzrg9jsNMhzuRV3ezXuAVMpjMv2XYnUrWhs5zGgIN2thlA+91Xp
P0b1/KoagXoRW/OiALdU4050dRTrGCmGfxVbYR9s27RMf+mF6j/6M7nEwmjuS82yHv3t6GfWa8yr
ctuOcru12iF4K9RtPdTmW4kiC8ucqt4NwVC8YHO36o3I/sU88oTJQ3GpfQl4fkDxRteHivvdtuyI
CjLOOOsulSzjFtjRxE0EeE2LtC9hd2gAUwutoHv86dBoteZVZmdsBiwFL92y4MKYvAZvZE9sih0k
bItLM+O2hWX1EbET3xx0FeoGDEddYnfFRVsWJijeoy1p59yq5l9EAV66MprepmgRerTUc8CBArmX
qi/xPExvYx0Zq3Fpj5b2/+5vg1z66e/bPsdBnrZqAhvg29/H/2n/fx3/v/uL71WrgcptR1/ruRGv
Bibst3KY6ptq6erWXNrAZdQ3sSNn8vvdJroAimxu5dL2r8/y5gRnJTnbWOWdKBbGUm3pVI284crI
/mqTsY92cn3z003sHGPHceuaeoOgvJOy1qBgkpqvUamHYG1xr3s9HBsvG5XiTixGnf9X0T+prtJU
azVM5FNQUYjHQ0psQGiXT+2yEJumJlF0/72dVV7PdA3W4997RfvPpviEaINtd8wjBG0/Td9H+tlO
eejNo31Xcrree+w/IJI5rwn1TFxUZb53fGpJ1dH6NZm9864BoCNa6Ax3hm1jOJrAWylSOSL7SjUx
hcf7ppQ2murMzxAZhm3HUQXw9ImyrL34jjBDztdXrXHGCdu5+J1Coms5NuYVdypn7RHdiIHrgKZt
1KYdD2odwuxeDHeEo863uY4RFhTnMvkSO8Sih9W9thFZUYneW3s91UvgOq1/y6xEugGI7jx152Aj
lswzTBcNdgwQckt3GYJQFxOP9Vaqsn7L5A8svvan0ts3ECPDcxTjBJ90bX8XNb2yk+M22/tjql/C
QMUTQyrnpzRM/yA6zP7w4RA7+IOk69CxsP694Sez1cYuuFRF09yKZaHJDA/DAlzi0kFTl1KkBsmG
0ZYXJaUuHmSyvB6coruI/qIbBk9rTCMnDNCA0ySLJzuSebxk++QWAOvAV61Jr0CHMIgwMEbTOnnc
4INWX4ygS7YVpTXnJKOoQhv1+WTZKIupjjePVjZE+wKU8dHRI2NP2KM4ONM8HLJqHPeSHJXHTCsw
9vH76JQ0PoinwbJPSTnh9VoTJIm6xN/EbSvjwCDXG9spRgpdgS4DgOqv5CfKdRpb3c2H9gQ3GO0g
TxzUQFXf388dVj+YO48PkQEeudPdvgsJSgWF/NiQg16Fo6w9jbYNyxvu6TPeM71bRdN49vGhAkGd
p141hREkLPhxvJso+PDT+XfS2GsfP7IXstcNXJtoqbWfo3u0pH8iU55/S4n2m8Av5eVGQKA8sNVN
1vJy9gd92y9HsGP8O9CBlVg8jEyozAlIJxKT3wW6RLXT3x20BkwBs+EIG3W81hipLzT+GehafXaM
qQOFzB3AzKjcZY0CSAZ433iJobUwKB93uS5FD77kWBdLoZpWGMGHek/JneEPuz4dphfdZO6kKMGD
XXCnKFNegA2Qx5cIAeA6KId+Jz6lxsm+1gblkFvK4BFLLA5UBMVMVRdlsOFgyOG37neTPgFEFF3E
2j8azWWPaPz3np/uYyb4hHzBz3FEW1XZ1KGRwFtlOAZejLLFyrGVuqcOA8vD6MsZ+ApOSQZvm7jl
QKXHsgnRzllPbYHP5bKp6hNFS7pR7MWmn9aKS3Vi7GLyQJGcaTEpWBZqHuL3VOpTeRydpMLBgjWx
+Okj1kQbTuP0blQkSkOOGuv/43MzwKiSAvX/OrbY/MdXW/gI7BkJuf9o+/mI+P4xKudDlr40Uxg+
8Mz13SK2jL3qU1vR59q97Fj+VhtCaTXn/Jstp4ivZlXsxJb4kK45922XOWfDkHagi+aL0zWUFLZ5
+9yPVuVqgxW8t4H0QEGR86kryia3eRzAAV8FSq5GdADK22XxH4IZd9BB4t9VVMe8dpr2ZbG7XyVG
V56Jcx9lIO5nCgWqc65U4Qac6ewmulydf3aIvQyw/uqnY8lTtNZK7p6QyODcvBxBfER0/NnszdFy
raEmZ/mfL/nXoaUxoV5I9Z9SNKoAM5cv+TmA2EwHeUfyKz549iBZp24MMCDCOhTHF6kPKSFRrasO
yfGamsvTVylQGOih/d1GpS+WSqm9swgVnC0Z45JYBvX/vbm04dQ9nKNlIdqQYCprfNHIgix7f3aI
fqKtquVsow+4AojN1tTydQQWxuviifB+Vf+OKFxwCrl+VYKJ8re+nJ6skkl7PTX+fT7nvYdUrL+p
XQwN0xqzO1sDqhIDcTtPRj/sClS1EBwjNPvYVu2N1IEJsjzFB0uOLnkqV5uMue5VhrVLxIDodWrU
EoH1Invk14UrYt72c2JCQDFmXX/DU/TFb1LzozT8g0wgM4CEQ11TUicMpR+LsjXB9xFkIKHR/Rkn
5+TnefGhNfG7pBOl5mmJgB7VkGH0uGHpoBYMkJ7ZnA2Pfj00MM2ZQIi9oxWWxzCjFFDszbHwPPn9
3Lhib5yGGZ6XMOXE3qk100st6W/JciQyHvldWlf3Yl+s28ScAC0xJo/uylaWLjFOQqwHxhzdiTWx
kLPgdVblav/TJNZwQw29GB+f70/97JWtzNrGJKJc0WY1IbhJu6HuFDjo6qffz/fIQ3Zu9MI8+LNK
3znGlYpKpPsxcUpSRD7JEyVVjo7dKUeZOipq1iNlm86gYsQOsRhtqEEraelTS9JUbX4+o/jSRzmX
kO3+c5h/dDGsmBoycfCfo/XYdKx6ayq97+OK3X4a8xX/6DmbkrTCDkv3NNOhEGw5vDTUlAhSwfqP
D4od318pfmCYyf7G0fWn7zZN/IKfL5+chEvQtzp534St9z//pp/efx1X+cwCuA3fv2E5C2LtHz92
+XHfv0ns+f7SrszuYsCulIpvjdaWj8XSTXTw9Zowj1gVe8RiEqdfrOp2B7ph+O2QETpL3bBhtIGd
2ticmySqVjUGFkFEqVnQ5O9G0Uww9NA09vLeDP15azndF7LcyUsBK8rRR68mWEfqJn4UDnwwZ+j2
Ydp+1pnvbBgzHW0QplGlRp5iTgvK1vkwJSyy486Vah7kgGZ1cPi2Q4yxwd3KrpMn5pk7ivAe9aZ3
3J7bDq7H9FD7FeLi7lEJRg5GmR9E7OTSy83Jiqm/rFA9EdBZp0S3Cl19D4vhJJH1nAosEScQDOWS
8Cskkg4J9b476oiZpjrJMZKUW90m0lWOmfKW+BldK/+oMxbBXm5pGsaeMqk0OX+3KZi4uHMxZPuf
TwVE8rysBrmEb6p0FTuoQXtvZyquqranlHO+b6r7JtWH68BAqLVqWOg5U/JhRjICvCzmhwSPUonJ
Cg452B5UnQXZoR3dkVJT3UFvaKSXXhlxAFsWU+rf6oE6/qw4WsFgoPpnURAtXlFjNm7UAtaYaMsh
MGxnXNYImP7d1s0MJECaqtsKF73CNvy7bFmAo3BKq7q2JrimtIWLMzKGuc7LIkq1cmdP1uSKTZ4g
2jWGRkHBUPPd9NPemPpzZLTaQTTZUqXCJRtn7EKbYi3axEJTfZU0EcxG0eUfOyDmaVPz/cWi2VAL
8rtTke/FF4s2Pxxc02k1r51qMtbLjxQ7o0TOj4YJgHBpMgirXyxL8oYgjG9FuS4oCL62ihLdyJn/
GaPK3w+KdgZEnp5GzKquYmHPsP7BWhmbn7Z06nNM3CDzJ7IUS5Q0+hqe190hMRLjSrDf+P5sF5nr
ufBxPwrbBhctm0mbn+IxNBulvf3exiGp2tRFqq/Q+bI/LA31uAye48a+mx1GB/1ckSuqOv3qOIl0
Z0THYNnQovivxWjUrx1Ry8Okp8u0kHof3P8QZvz0GxMoR+nMo1ccyJILE++K6IrhXXcpi8n7vqLm
MgrQGrcuVOTmrqiz4KYTJLupcXFf+sF4FN3EgiGZ6mILVO7EpuirQFn3jArluPiUaKOiIqUkITkz
hxtXjhw41zTXnCtc7vmgad1b4NdQQpZ21cp6nKRi149tKv9FNwiYezL34Vn0YOR3lSNFO0Yz118x
Re1OChzzSrGodcVBrForoY2XwThbV7FDaYF7yiXJGbEpdgBM0S9VyoAR5w0JcmzYkkrWtFUf8fxN
euP00zckdoqZWWNtU7WKN/aEYgKcZXgrqYbwsGdJ1poFGW1ltZW/0RwNcjj8lhuo5+imtw21oVpC
/GAkHmprKaZCi5eJWDB2mXHLws1TnUdGG2WAHZ6EWYi/kPp8wMN/rS2b8PWe8xYvP7w1HPR3i7WK
jzn0Qaxh15yRvz60S5VQt0gYxZpYDEIouSyY1CKcFI2ga7uto5LxHmOAL8X0EH4Lrxadt8ywu36R
1ZkwS8ssdil8+FkwRqbUQWxnouqh17NnfSk86pZKmnr5CXgTUXlkivojowLsBg2SoADc3YNYqFU7
zhgc1Qt/4z+raup8RIkKA6PJwT6K3X0/UyEqVmOwMyD/k5g0B+B8knZQ9r7PmD1hQZLAGYltkxSi
OIvfu4G9HJeozBb2CXYHVJhRvqCvpUmTKLHrvqZO//ShRaRFtR2x//IM5T7A1/FQdP2LxWk9RtiB
bVpFfwsn3VmPi6o24TCFc+SJk63F3/tztsWa+A+QwwrXesC5knBJO8qd6tVJoO9ajNoOplaUe5NJ
QlLFtSvJ3XbQzceUv9owRir0KeqQ+Q9zCSg1Y3IbIP0sGV5cU8S8FKXli+LaWv5ZYi0D2rCuwILw
3u2VQwPZIqhMEl1aCYkvScfTP04MJcqcN9NpQChaykqSMp94PwG3KjQ+9CyU1ppxKoZ6PDShOXwv
ND0aD766nLlsessUtTpQ8lsdnLwCOi5Wc9vplbVYFdarYk0sEsuvUDs50DAW7Xyx2LGUWkWBDoOO
/3lhlY6V76MMEMBSI7r8mWIh/uCfzS7TIMso+Gb6Sw3TvGgUxekoRM2pWG1nAl55Zk3ez39GXKc/
m2LNUQbsrSjg5eFdwAlkoS2yv5+F0enhttONY7Jo78V1IBbRsjmQ4tjMUXMSTaVvYO4Q2IxGhK1B
LxwNTKnn/9sXxa9UaWrcR7WcGrClaux71erUYZ8A+aJInnO68CEqHRsDsRCbcQSFWImkPzVDyuGI
MWTrzo3V44oixePRsgtPw6arLcbJDTKsdUP8qT3ZrpjFqLK/Jfbz6aTjg1IuYF3GI/jGFhjOUUo/
kTpfq1lP3WhyzooqdGGUkSidy/BkooU5B363It/euMOUXTKFV0TuVIbnQFk9ylW74pFRkkInslhW
3R7cwDK1neUb1ffqbh5wEDJtPGmt57Zu841OEgYVe9fjxdIEm6jFiFLPXanPyI8gE/R44fLQiO90
VTFXkzJJa19qsYXp1Q3sf/B086Omp/u8LInfYUkUNfprNVR4Fk7pBvxStDYo9Cva7hQGtezycqQy
OSwKr6EgI+xOgF/Rk8SkdCWZ1GsQE1ShlmoFlC3aDNXiEd1qqHAJUZCcXs2lOuBvbDdeCaKisYk1
9uOfxuLE2L2DVQqfn3vnFExJvIow2PLzWIZrikVppBCu7mXAt1oMHR/TzKr/E/tUZMsoqVbjbNhb
H9aNVLa7Vg05CXDoIt3kTOshteLNoKOLGZ4cewldYgTJeKz5tHh1L88WRYEdY5n7PNlq0kQhsITe
vxukLSOKeUX+8Y3Bc7i2J+r3S8lMYBMh07Fnxp46tTk2eDTkm/zhQe5Mu8S+jSCQdmQ85RNiWtwz
bBwY5Jx/dEmVLjXzXQAw2A5sGa+tToc5RdVTKP1pfbxl6vG8XEFqbLbnNJy/DHau8oYXZcUkW7L8
S6F2H1UGHUnlFl0pQ49Z0zSQbwwtHHPkWPcIiJ6KpMEB16ROjApuLyWcoOkUhc+JnK7MdkGKwFp2
R7V99nlfeFBeXXyZ8QfNSOHYfJdZORFMiLlfocqZIHoZ566SNlnQ+LcJ4vpc2b/LFFe9QA7ep17a
tDYTwUHpvWUA2JtaeEQrtzGc8FOCw+oWI97Eyji/OBUBCwKQivRlYZEI10iL9ppCJM+J5RvEBXul
Tannh/3DpNgbjHCRj4RIsSRdJtvKDElKPpJK6TZzNXbeFKblRrKfQinPXSPO/HWd5sRn+nxjmFJx
mkMOOLREBiNFuQvGuAVNOe07+Z2Zf7hyJqtfd/V9k2DVWuPXRTx/bTrlq9L24FkAJNkapsdt/4Qi
VwN2FIcrXDwzl9Ggsprhr7oOhqluO42ZG1vhztAl2e1Bdpmx/gRIrNIRSYL5ShkfVbKXx7iv2BBD
ZaXbKVpgsG96Dpz+3Q+qGqhT8RnPL7OaAF9Lww/EuZnXqI9YKD726CXJukBLHY4OyNQlt9GOne0R
axunziJkhgjY9NU/hG9AmJiv8WBcipGkfeqcdJVumTKcNZnRP8/0eN3jOtyWzcmfOwxk82mLPa+J
u2we7qbfOGcTr35I8u5N6TCUl9vpqseM/Lt5wfUWBAKxRifRp/OEzoFMdmiGARsGXBOruugAgsXv
PSfJrUtMgSVN2pcjg6xQV6pVu+Xcy15qEfDHUuColZs6M/wb3obtmtROvBor69EcM0/LOx4EEhja
NH3B4z71FIeEd1O3kds02TN6UYocW+bQYxLhl4R606wxEl58YlFGj+tGSp+A+d9Ap9lu89ybEOiq
KKHuftjbkfpZSMlnFqkfTaVhFlhD5peZQxHh3uZDN23sjGRBpKBlt1N0ROEUvChEQccM2N8wFfdy
XF2qJVCVT0si9ktrLKwXBn5wiFS26XUX7l29HiVzKXcu7/owdqPCJFqyCHWrYNwXCi+FDI2QCbwP
1gtPTTNYxcq+zqI7CyGGW6bFJUuKP5lm7avKfG8iJl6jfg3tNPN0Od0hVCEe5Lf4tQw+dfX2cGhx
MwtAVXsVCvR1p8UQeYY+8UwJN3pVaidXMvLR8zXpw4ZsFPo9QvRIW+uYSqmtZW6nsX7A5o00dKZv
iQJsjZlIZpg/5qO80XH13tihiX4YzUpkcJlJxYsjF/GhXwWhvTDEfvVaCG08fZrmNvXgzzyE9fxR
jOazWky33lypmVltzGA8z6A5ExPyXIP/pGKa5wKMtV00cAYLlYya3uwT30embW6HSPLsCK/71ykq
35wgfTDL7jSaaBrl4Sls012DBicZuSbittmAZANN059CwIEI2gCj1anhJSUzcKn2tJr7E6q8ke6q
phgI4k4w4+BDAw3AuyIw3qZ2fMObOnOtVHpsbEA2baS+NlnyMYDT06rxlfqyL2S76GK17dxH+07P
HibKyFepXPwqO+DlERymPkFRzfm41zER2xakAdD8acSOmnlLAhKYWrMPuu6GpxEegjbx8aG1vhq9
AU3BGxaPbazecx3kLwBlV9IHLC/lHGxTelLb/JaA5nGVeTDWuuNsR9PZv2YNgD5oQ/tiNFp4+wli
+Ql5RIiPJm7sR0wxigt1w0j4LLDpKndk6RPZISrcGh9y1p4SeXjp+FFM/Z4jRBiQPtMnp5aOPPnu
EZeVbtdZnPrgouBMXxjqto2H3Vj4m2bXDPmm4bTwkGDmT+5wdMntRYz/B1DAVnmJiFLtWvzU5AZj
sdE5JQWsz05LyKfkmyHi7h1s/ytNsVBO0KflY/1sdu1JddprZ6cr/BxuZRu8GRnzRkrIsG4Y0leL
mnr4pEW/IjWDy4OO9efMtUFGAGx8zrChVgZGNOPa1mQExt1WZ56xd5gtF9kF69GacUAkE6vidume
zZag8pzaowuH5y6Nx8atLIiAso7gSMuCh8JMv8p2rN2sTQevcjocIyk6rEN538vOL0tjEDmFkLPz
oD9qDaPssvPfupb7bu7UjQnM22r6s0b0DnJK4oG4M6WUbGjlgxJFOwVy9xkGIUKngBCaRuyw7jVO
ssVpxPJk5oGuZF6nWg4F/7bt9vGQedl9k8GI6hNJ3qgazIamjn5hAN/6sO15wTGSvDmf8th1JwUQ
GbMxY2f77YOkT2A3ne5NbyGNT1KE7qV7qxtnE/QgRZsIj2IncbyUEEFNgiNFGO/lssTNwyCs0uNV
FRAR6GQ5I2Kd7LK5t/eYTD5bEfAe3uBdX34qLWPjaeD2LODrxNFJlwoc5gYYijGXSxX9Unj8eFQn
oWrCv2eOqlMQFX8wGQ1dXelIK2mPfmNjVJL/ViDX2XNNlYSCI5gf2fhz5ucuqI4mg8WgzS+9Q9IQ
fxFQV2cKiJ4Yaz/ZJC1WRrB4Rajjx2QwA0jsfrzYDq8ac/ISu1scBnmbmxhIxQ0c1eo5USvujmFl
1rN8Z/TZyGA8TVzdZgxmpug2guhPTzy7PRrFQsgyRnhv4/BoFMNaUY2RgRWmGZEF28HsrtIwlvtI
Sq5awIAcT9pcNfKtRmSqquaBAW3YbynS1hoz8wgIPZph8Bu+FezUBM1eqFTcAVw00h+Cfu9Rkex9
UxtxBm7JVl6yEowZiHvdTVHb7mYjqL0GIqYzxKt4Ns5156BN7b4M6YDV8inCmDUnCA3wEe1dUq4p
ZbzGva5v5Lx6BbJw6PIZ4nOxIJrfKh3j6tFRKNYvwsdStxgJoYGyCRK4lRww7iwiMJNI0HN7i2jJ
wBrSGlaxSXGPOVEVYrzHHQjIfpjwbDfVja5ND6psnqqYOzDkDCc6phJkJb8My++9tIU4nK1DxdxG
5vg2jweUM48pilQXX5BqnSmcJ6zEL1RiIBuZma+b1Cq10xKCN54lyHyLtm0FPeRFbY6SsjExPHId
Q7rXC33TA7hdHlKFCweVUqgJAfV2ocvh/pHwYJO0I+jA1z7UfqumNG18tQeWTAkpREOmp2kK3o4R
oeFw9RcStQMMTLBNDKlfYYzfRiGMpET7o5lt7poj4X4DahLPTUKIBnhBVb5FtqxClbO8BJdTV3K4
SixDfSfg8oWHcnnsE7LWKon7CauiRFV+AezLPKQyFFBqiicnhbF8YB0RI/ZUlcS+nWx1Ay6tMo47
S+ltxgFxuQI110BPaV9ipQJH3R6liKutqHW3ScvHOM0pRzIPgDG9uWD8PLQOrr4EKVwzDbcDjuNQ
O+eLiYS91D8nxfkoszn2ELKVXKbdzcqHV6sZPiCJ7uZpWpmq8laMkQEteQDRS/GFP9YGfJIhX5EH
kUv9vk+sW9fYlGXE2bm3OxIolUwi23mNjRZH+0x78NtfnS6D6oYhioMYjjuy5XtjmJ9TQz/pismt
G7T4OZHHqGXrrmTW0Rf54IWRfMVw5FHtccV0unwThNOv0Dd6tIDWjYQKBi6xD7N5frGdX7YpIRJR
FxZf1o6rto0ZYDPABF8XeLFaeBMUW2zO3b7uyDeEW6nMz3n6CDbPIdnp77gmV3UZausxVpiJ9Qpd
1ShfS6qprexDEwDsJOiHdgFvcKdDc5Jb66GSX6Q0JdXSqVt/hLk3+pjhpWDQKqtbBX37EVZI7w1t
z/iiyVMGGIPlGowqmX0Nd3KyZyRtQB1OcamKnJVS9CZfgx9C6kgrH21uXmnKyrbjz8kKX0LylNPU
ZSuphw0YO+q0t6bnQo/Sta9uU52EdE4dKjWowdrEB6bQu5ckD5YINTN/P+a/5pj1ihcCuZJaIdKK
X520jSkinczkcRx5exu4em/KgSFHb7akCRvSwyEm0Y7lwFD+LH08MpKwvLRBuNEwEtk403gsE/V3
KlGwG8aQ3xfeUNV+oEh6JCFebCQ0Km7FHb92JIu5ocOtNAzNJZ82DhTgaSLcjp6r8vwkgM5WUBZY
UYmQktWKG2r/Up9YSBR9Fn56ki0JqHlc4izkG6SeomYXAthwES1Zbl2on4MGdip9VEwr3waF8mYp
0s6aR+InDmoerfwsClCn8Lo/4c28M6IeNpUaXmaQw5B9k2SFGywUgvmuDrFwvY68TbkVKTjM35HE
IP3u/+BvefEdLJYjnlEKRudZbz05ynicamAkcObwktfqu77W33P+WSBRblHiqFtpsVwOy+mUGjLU
9yjvNlHEPE1m7F+WwxP3KDIQRPXL49Bc18G05XNkwbsA8G24x1boMVFUycMBa/tEIanvDpWPeujT
GZ8rW3smtv1gZR2jTYSpxoziDOtqSieOaeIwTeUR5WsMeLk3EdkS661q5DWvsqm+VQpaqgzNBAHb
XwUnz80H7SalCSFDXXvpyVsqwdB7uP8sPBUnOIWG/hDM5k5JGaDrAaZ8PJ0YAUDaYw5rq7Bbq05D
aAxJmIDV1QmDW/nFg9cn8zNQWTmG/S3VmamZNfU08YAtii6/hDVGDZNa4Ac1PAAgTTdouK6x1Z9I
K1DoJ6UXPQ1aj0ngaVjIrZN2r7wHuf1udc1TI3NhJsb/0XVey40ya9s+IqoITdqVhIKVnOWZHcoe
e8ihyXD0/wWe9c5a71f/DiWgQQma7udOr2RfPOlWvhEBOYVEAOMCTpDseFdX3C3IumCI72tDfWsb
80OxO+rKMN1qg+y6WKUYE/P8t6fIQDHRHWR7SSQ+4HQA0OBm82bthz9PXh0lOE04FWKpfUp0a6Jw
V/8q5bCVtvKaEkm8skOjX/cFA2/VhM3gc7UwimnzwkUqLtSVKdK7wm8+coGEImwnTCmhP1Xtk52K
o5FZ9VpXWsZUOfR7FYPqIVaUjZjzeVtX85CCE0UfF7/CLNxjXHFXReFWTczP0KmoU1WggCSpEqUY
7fSxvCQWgaKVTA9lR2Rqq5YerPD3RKuhi+okdJuRFycAz3ED/83PMQ42PT7CsQ2vdpRDEu5PuaLh
72Rp4QrRo98bj36DhML3f0+58qwTJTRYRfisJD/xTMzNSV8rgQobq9cvI95jG6PRftltc9Dd6Kno
QdZRAH42/vxjh+nPUetuSY6umrQF3K8KvnPUX8akPxcx9Dw/eGcI8U6wariyi25rluPPtpx1eSoP
ciVzYQROBd7jOmw7xuZzpXLYgeKFG2OkNKtGOgHwOtWE8KdrkkiR1PkpS4lTKszHzOkFCLryYwr6
kyqxkHbzs04XLmxn1xSFs856TO7yxov66C1KK7H+Lc3yl2mkH35ZwrXUi4cMt8bGzuhcrIq0JbPB
Hu845b3nkx8PywmttlYe0Rk96UoHOR3lLyqL/dhjSxiSDRrHKkW9Nu+4GuGcT8LYqGCqeHAFaEHy
fq2um2mISUqMku0U2EcUlO+WkD/Tabp2+HwBq1ln7pCbleDWprQbNy/gYDrBTq/itd23EI4V0qLi
6YJ46Q7X2mknTcMzsTfg+aORR5muHZ27q5vUbk+mAy760MAHp8VknS9VGu7jYFO8samnrAxGdFzF
+dlIX1uRbAhQva/C5i3sgMDnS3AaiZiCWKJuA4sLBf3EZUr9HRXxN99uLlRurz5G+cwS0KGlUvNI
ITqmIntqQv1HNliCiV7IsBY9lePi8iQaHox59LRQBQKVogzF43LPbOyJUO23sol/Mft9RgXaHLDN
J1N58jfoXt7M8lSV/g+GB/AxQoYoPoX6kwKQU2mErbSjmXhOpu9hGVHWi0eDIYMMyIdUToVdKhfm
mrcho7Y7tfaWvOx8U5hWz5x+cLfZhBXNJNJkn1fnvFAACDiB5yTKL+a9qxEthIh8Zz9MCrrJDMtK
QrKCwQnuuqhn0ohzAti+si5jk9ji0dyNdabdKSkIlkSJABJhM1FzQhV5hrYbR1cekMdFq2okg2nQ
jOxRGWtM4+2k3i2r39uwoY+5L+vU39hIODDiL3WeVQ1h43ZWkGUwpz8Nb46IMOMmwMKyh3Et3fFQ
2EjSETn9tKgjawL+qW20yp7vs500Bqqt8Kn0YWLP1OZ1Sqt61zFCr3qeYV1FATJqnsgXfm+bdFZ2
8fSZlP4gtM7d2f5vm8zO9Zhq7/DIeNbU0N1iVQTkHKc/lBZD1cJgaG/12pefO9w0jLAz3/8wYtGu
KRE5G2wDhGtg4qzmfCeLbsmRd1E/D9lC5RjacPh8+1fo6r+6Gvr2SCfst/4BJ2YM0qlYNa5+cxNM
v81tOSpnOb9dNCMwhgV9qsf53nVe8c/D9jAnWWLK190YnybVeszKaxmLbhWn/VMegD6njnOoSkFJ
074mOmpy2/msBhMT/0Dej2b6EM/QgatklA2H6ijUoF/XlcEd4ZICj6rsjnyMfCMDOYDhNxsG1z23
tXHIO0GgjsnsbW8EocBsAmaHauFIoNklnqiJYePQGFRebJbXKu7ehmwOWhzibucb2e8+mupzg9NG
QHlbNZkpG4HLA3Y0wAcMw3ND9S0a7bMb/NZrA0y2Ig/NYcJZRk5O9xg/Zf2rb0S4CznM0cLACFZI
rFdDg5fDUAxrx42ZO9tmvwJT3cWRqt0Sl94a71hmt5RYhox8KC06ipbqi9WJC3PsZ0vNbnXmpJ5S
iQiiRfCGxwgSdkffoWZS1xA96AZn0qFN7BCVQ4pU7Xoue3qdjlhd5z/WZ7R1UgiGNJNkR5ApR+lH
AyxsqzrW+4SSP+spVfod4AoWKkjcQdz7ZmAOp5C75OSps04sS0PR1D1rKYaAqoHlS1eU0KooWJnl
ZxJLvF/yfp+O1Jm11HQPujg0WdOuxgBgqp4oPtl28t5S5ONpUyirHNJDnRbhIYi7eQCt/zCRuKyo
VgbYnQzVvZplACu6+VHM0JP/U1JhWWuJwti1OdXULKHJVncB0sCWwciDb3FV5gXFzlZFd9JdOvR1
azgqpefmJi7pI7CHNSfWtJKKXzS1PXgZFwzOCMmuCnGpYHi3GqqkfZBkpm9q4o1mQ/4jdflzYMp1
2lK3GXDU0HrKmoylykPcSRw/eCKEUvhr2UbquenVbcaYcjXaKKejicRyoV7dUhg7obZyi0PkYZKx
vbKS3At1AlumgIdDEIj62FNvTxwI7nEyvFo5JFO1eQE14//PJ6g/VGT9qI7v0oKyOvNWfGpji+iV
bosXAy4SMo9OjQ1+KiuK9qUxKIhi8YNM3cybGoOHcV+/YdHj5eY8/iyQxk3dwUzoSdOoeM2tydjb
egGbWRTjnahnTKiCTkP8Bhw+O6kY16bkiaPd8ETIZaH0AgF2TSGQG41plmW+ZmmVrW0t99dYruRw
OVG9lvGayLYcA6j5lrymA2+RjNzCRlqZayHEnKcgT6aIb43Fb+trjbWPowQCE7c9Mp/XyuIbS5O3
RE9EJSaw6NaAZCynu5muCbE4yU5YfQ7HoHhQKaFwReUrn3/FC5Mau++6YrrHe2vluCVopAN1ZpRl
g/V4llMW6zjo9oKJO/HCGRGrrch3gMUGHjFbtzsXIeEtaGXfVUs0j5nue1083owe1WVndy+1j9YT
GlC1ywmioYturkM00Uj5LUgJoqwTfJSG1W5sp70LwFApHLo6xijBSNncKj/xb+YnGuP7Tm0Vwqcd
FDCdQ+xGjjBBlvBpdSp0OmEjLQmbOVey6WO3xo2E6r88i7Ghuxly/YBRSTExrDC55kSpfQ6B+a7q
v7th+sR6hnALjMJNeT/Vloozjk8d2n/HfIujhW5t1RQFBZAh7jU1IhPqHkrfXXowZosUnzjsvDpU
friVcLxWqwhci5LiDPJne+nkkI4nwHSAvdaqxkiHeQ7iXkaszGt3GPuINZ4YyYbH9iE2/PHO8lWw
DaY+IoeSYwfFsFXwgoeH/NQoqbqtnHs8LhgYquNrN2j7qVapCg/VS9OBiFh9s9aDvF4PvasxUEwn
Pn1wDuvmR2oBkRm/9S66d5jtMwnmqdh1A1QjpgPtAAAdugpj9n2FbvwakEeiFIRZE+606Wvlsyq6
H0ZArlfqn5MWbqVoP3uHgn4ZU4KHXfncUBQg783F9ze3KH4YL53P9DDGvcFDoPOuzOq10B6Pg010
QRbHD4oocc83Ry65qSxWBVSUjdYx57NnT/y6zL9Uo/9oOpURi9XvNfqe3Wy63RfpB9wN0itxPwXv
ZWas29Uj3yjmqgpjyi9muguxwIVsuEmUeJ+pBDpXvnEvaze+K2qubUNuAn7k1Vi60AMBwTXpml7Y
9P2ldDwD9uzGGQRpG+37OBZXnrAxo2BjJUrkc1WRwwMpt2M8C3Yb5h2EtkGQn8rPGJEVU4X4SVdd
fx1KSq9hYUa8onCSBkV7zS2Uucovau39TyXYg76qWDuJS1cDs01D/su2Z28WwdSoqiHWdfwrmjrt
Aneqr9G8MKm+ZTBp75ZNViqJMqLyUCYW37aeI2j8YZ9Bf4STq9OXEqzuKC4u/lU3bkpJP+yX2nPc
RjHXgXqrsZfYaLpurwNj71iWuRGTewuiUKByo6Zd1FnvVT4TmaxHBxGvqqGQBznUz51dTjs9NiKv
q9LLAGUM7Bh0zqhSuePmIdjYaRN8hAewWpA4hnD0saj0samgOuwZVd1eutJ5THN+0HxKV1mpVZfG
bUoyvLcOD32nxJOlAd7Adexa+SNFfsqMTTh89K2Gi7gNLB+32qthwSws65+lxMkFRRdDocxzK/ua
gYhtyknUawatno90sANixTNnDtrov+Jq3PhW1xBfeJdU7bDF+Bvmon9xp+AcWMxVmJZtE70M172S
UI/R+juN/AEGOcMXXS7mUbZzrxnVg2wTyjBW8JqO4J+C51KAg3SljL8H8oNj39AukWl0mybPgq2S
kowgNee3bcLRzJrXoen8lcAGeW2P6tquR/pnY/oUg7OvDGKy49+2xQU6ZekvOaCtVe2GsZ9CiFE+
BsfeKF+qBDJFw8Wl18/oOI5uBcMn8EPPjypcPFp9Zbvi16w4YSCOO0nt6sba1+2TDvM6BX/xusA6
uFB+7hAqvmhzzHhQKqDtBT+ALT7rFLElOqKC4ut28B1MbeL02bXAqXWbjCK8QO6sYrx2BuiBKfwf
4T0MFHqVtd9PXqtD3e+q89gm6Q5axmHs/CtxIUhfqEUk2gBVx+acwTjestz8qqbhLER7ZZSKbXF4
THxacHUqEILqbSJaru55dAaOcrXiUDCcrTMqJ8Zems1BG8hBz4YnZZy0cwsXSIcHvC2ifVYxxG1c
40tPjHaVW/VNKZqJOlfCw4DfTUeZKSE9VU54bMDSqLm966JpThphsXHojFuladxNPRVrV4RcLdFD
ijPDOqCvL6odtkoHOJM8yhNVR99f/kwt4sT8wSBxWvkKzPY9EclHU4UTV7++6yX/i4gILyRvfWtN
9c/AoAgZx7OcPgZBM8h40gsnWAssyqgwgNia/Mxd1W0hPtHD3sVN/ML//2h/VGXlbgLqBZRpKfrX
rrpSeqZVZvA11MNjrdtfZdrcnLF+AoXw13qs4JNvE5zl4iglfaYDQpvZO+CoCqnBloCSTeSBs2qz
STLlV0Gdbd84YpT2ofm9s5Y5PLEZzcob5PnM1NINsTuHbrAwf7gbjXFncwflQbHL6Lh9S3kz2ug3
5mY5lWc57AoVWhvy97D6yu36Rs4U1ei8uEqx1XyenPTpuCu7+0x0uB/nH3riwE0fvNaJoNSpoiSX
Ad1pOcfPKCMEO1/7tPUvAE3HCyf3PEBJ2+Qa1ghQryOpwul1w7vBnLRVHIXnslBIrTSyk4VaLcll
tmtGU/WgzZmMLvp1m1s7rR8C3MZKSQSLfNQ5MQ5r3P6JuKuYlAYoOkl3DBFeu7Khh9+NZfwVFnI2
nWoORq7wvUnlFBZVHIa3TMLmDLSxf9Wm0D1S2VgPNdnjjhlp3mDnz2FZ3RstQRDYVPMxok2fwXV1
qJaj9zbPVsJUSAKXr6NRJbjKSE546j1A/8b0byhBrAZAjIFwJ5hTO9kopdeX12ZStWOedds+V4KN
TBiUlfW+yDXGrdSEozzi3xtyzwmnc5TRAfmhzD21bO4Ch+D2QCV2AcaR5iq156YKcuXuLR0qr+pq
hgBNcK9oDPr7vPgMAPRkTBilGyjRRhn1d6uRV6E2+8xNR6/RGO+mTWJRDzIQC6U4svj9fRMYH6U4
Bga9JjmBNnDYbxeOQyFMZO6d+0VGyjvFLyGdVxCU3UAMHJqWo8GkNAwYRgyBfkWwcg179Rr1LWwP
7VAGabbVKA9YmXU/6O5M5WE4WkqCFEe4rmWl3+oheoZhyXAUHyqz6RBq5NYln4wn34gfBX3K1rHb
XVJNO7fU7nye5IhF120BQEY0pRfHVCNJ7IyjaqXLwdhAo2TNCRjslPBi6oyqOVruqAh3Y6dt7aZh
VEKx0SWzYFUq6UkM1acfd59JDVYRTytNPqaybblpkPz5xZseWp/RYH61XYFfv74x1LTcYX4PXjZi
rCCZtVvhByVZAPsyryieKVejmJ5D036N7WGv6sZBhgxVlUY/Yb+D3EPA0Wl5IJq1065OvzWheFIt
eWBgDdG5YmtKnrBq/1Hl2AYmH8IQ5LAlB4q6D5ZNJS5titvku5tqnMQubLQXlxxWKd0fYTsz4qPw
pPQQKSDakQKRDSczI/e00ClwZ86Liotb6xdXDI86mFfdk+yoxTQBYtjCts4Ixwi088vHDCHDyp3G
U966m2gySVGiCYjJycAnBZjV2ZpO9WiY2XtVk1WmqDZe+xDS1O7ZFZSXDRdZgek89Y3GgM3c0OWC
QOORAA1XvCQEdCI3wV7MNKr3XG03CixVSWroEOlXS7PJDMU3MKbm3pb+fn7kgQvcpjwxVyLM0aYj
9fGl+SCN+mJWg7MGa2TaTWjdSpHGfdpatZfD6ekdmI9Dc9Rb0OAAOKVSfuHkQNQjtdVVX+EgCS9V
t/lre/DyNNWYl9oHSvD0jZFW8lybdq3WvmYqJTBckWZF+k5B2F27FoMSBoo9apUZBsRPKsJ2Qg1G
igOMfv36p3S0bVuJU2vb+KGUJEMm9NkYWtgFBc22OfelaM5aEbVnChATsF6v7KGP9KtaKYdDVovy
MRZK8si0en69bChq9I/4FPHYtHy8IP0w0NaVqda7P7tpqAydR6yhvC6boAOAQ5jix9+TxH0Q0487
g2dOdflIHUY+Qhd7KlXMO5ZNBvGuF+mq++8Gc6uUANMtnzbc/D0RhXRU+r2uHJZ2kK2Hh0ESXz+f
dVmgLdmHCCqBrflky7baqps1DDsTG5f/bEsjZ61h6nNdWuDdNcJ2iSlom0l/FUP3Z8Hc7sEReX/3
r+2CsQFWOj2A1n/aa9LCxUKcwEn1y9/NKdFqlwCG0XLSZXtajERPheY9c5FtqUv/PibT81n6EKeK
sm/ullXLLZI5A27yoiFun90qSI+6pJaYB33Lk6NxHshAWKfIb5p1bg/nXqXzXQ4dK7deB5D1Dstq
nLrxDmGD2HyfOPD7E1mFFM3mt61SXOcS7bvp8laOW95AXcR5eac+IrJx8p2AggTN+1Zme6bTynpZ
jVCenntXf8mkwudQ1ashtfppOY/GkZQyKnlaTmTmkPpk7vrbZW8Tm+sRTi+qmrR4WBZmKqttUnFr
YZUVhuvWKvC66LN6veyG0Vw88IbRviKDmV58bpNFUwjrClDr73mSehyYD+Q7ihT6tmmM6EqJPdwW
/ZDeA8HPzIGyfMCizt4UQdQ9JlhqbmpcFZ7GSlprH/XNM2Ovah30VvraUH3jvjP7WzjhZ2enpv2W
D2a+SpW2+Cmq8otQWeSSVX5zujj7NZQ5ssHY+MwniOypU/xuBkYUGZgKCEex7tSSjmNS7/2BEc2q
OlGtgpKb4UIjrBj6AdHEDHc6Wk/FLgQL+QKIOBrNJD/Tyn6wYfh/RH38w8nD6l1lTsDorXZ/6GC3
qyROx21UBkSjuJp8IEweX83UpguaA5eXbUFSIqmcFAY/nZQPyw4t0Gw6Cb/0ltVlRxVRHIqDVGG4
w6m+25XB4FlQzDbLajOfoLB1x+sGB0e9f96DrOcC+jQ4mtnLIlxPla1uFUPDhXhus5zfBRPcDdLs
vj/qsiOv/XaX12BaS5Pl/IOiwvPvQvD+QsJnQ5G+n7qEuEgg0CtpQdm+lWZMJGgZnrnNFK9RhvgJ
E4NoXWlm8zNLlYtuln0ARvwwOX74W2bmOwRv99ZbukMEcoNstrdTqiquPCp5YRxtvXe2TF477v9M
Bxc3urfe797MAiuX0PRQD/AHTcn0kNul9WOw9GIdBP306GpRsXWtDLudrO7uYPc7O1Kb/SuxpvXG
kIn6CqMwxjApvJdq8phPun4xygyjBcPqgSbAAtsklBcuHICioEguCVOnnYHXwjlJRLprJS4paQ7A
lSX9eE5Mo9kZOayCXAD+t0LLzlo76jucbYKz5urWjhvFPiUJQoCCDpe77C6HdLIrkfbvDTMOHxiN
MKTTbOtXkN7hK2F9NszDV3UTjI9L08icFKoy/2k6dPW/mhrInB9VMr53XWPS+7bJE+yp+ET22a73
8TbFbZlyxrKNgueuk2Ufej1xoZuyUkH9/P4h02uSlWN/8vRo6h+WBfGy9trATmK7rGpzO61DiRsY
pbkr6doI7o6pZePqExz0SA7fx4UxRWVH96s7QPDPiTQ/jKqo9MP1v29KF9sbdErMBp19QYoKHMse
MTC6hAcDV+ENpJ3BW7b1heM/MLqHo4/jJpgQ7ZZtdm9s+hF7pmWtD/3sgkXZfllbToQ+zd3HpOdB
Z+Ycy8IUpk9wM/fQ323wOSugXEs/tP+0A//Y6FjbXZdNpevkWLpV+6IiQn1I02aj6j3sCgoozVaJ
Bf8dcZChhxoRPaYyJdSy9Ppq81iACDBvpDaZrL/Xa1lhwEcd97vlsopxPqWmefH3FMuOwgyaqwWk
jue0gw1MX181f1T3S+E+V1I+BBfm/2djYFrqXtEo8S8HLg2XxbIDHSpw8HzwNJXQxxPXOgTzBFSG
lXHpqP9cg0xCa8E18CdVwxqQxyzu9RKjCnNCj1O0AI6GnX/leuE+RAHCG1dST1+2Z7b7hN2H+uTO
w10pkcUoYUv7vDgWJa5Q5kjatD/m0lu2tyEzor4tb6A4NuZEA/GqMdBlZhI5q4W9cqxtrqbV8rIZ
SS7Nhw4rc1M5LpuqOGHvsv79ctn6d3/nIlxLM+X3v7Yvq//aZuqOdshk4vUONVRyr8ZjqI9/Fqpa
P0Qt33US8MWz0DbftBjxgVom5U9Au09TlNa7YuevjaY1B2EZYudocei5mYHrBx7wr6LQgM9QeOS6
Q38aaPgyVWl0I/GSUGM6TFgZilcb49HBZcsfY2MDK5z+Lx8uo5TZ11hi6tnW+ltg1ioM0sJhxt4r
d/1tr2sdtqIq0P1K7Y1g72c5U+sGaZejZ++lq/0gn1x5xDC7OOY6NoORPUFIGNqtzMr01qmAaKOS
alsFCddPy19zgsxrb10VlHearNKtikDsULRB9uqM44FiZP6u9UaB6sn3j1nYxY++CH4vbzfpDv+g
HIqrXWTdxQ9AGYb5gPlzwKAE04rhBuZWIHbYSX7EWJKel4WRD+1ZihZ6relgcaAwS5cQJM+GHolh
tbRByzm/hKaNBk4c/6z+c4qleVaWtyxLi/3fU6cGtGChdI3XSqQBwzAd8G1xL8taniBAszts75fV
uILFAj310Dv1xQYQbA41FRDYYWq0LqRS3cYOXDXOhfxhT+DW0ZDW70Wa3aB59L+IaD63jEe/6s5C
kpUHJNgX06pwkAmsFCbycznaDdC3ZAMMGScQs9w+QyfeoFOezeUKW+Iwp2vlKiJaeres/t2RpEpG
DjI8y45y9zV6VTpixA0MqU+OFUp3W5dQfPvBqg+h0d4ta8tiaWLO7ZZVOauLRB9QL2vsh2hQlUPu
oOvKUKkzS+8wUdARX22ieffSplJ8dZ2m1EQr06QNj9VfTOmVu+9DdC1dV3pgXr8b8z9dNJIlzMq0
HxAMcZJ/3uP7+N7PKq4s3qOGUnAcyqbfrht42I9BkuWP/jzliNQKrs4/25y6bTYJJTCoO1jCoVzR
7yvVcU5Sj6sTWpYbc2LzWUVWhd+YdV/WNpayMXxymwvxtOw0cbXfwAMp92oJT7DpjHKX2/Bd08YI
XiK/sL2ywxxBjwd0VMg7Cc/pkLoNmfU8pbBs3CJQvrbga/5X3jEkNarGfM44lwdBNjkNphFuyjhF
QART4IlqpjdwrnvDNMynqfIpnNo6M0xEdszNMXU3RBOvlr22AdI5NrZ/Ap7HYDSK0ktZW9XFhrEG
hF5FH9LO7qo8Nl8ro7TRVATYgUxZdCsVCghzA/t/jwRLrSmqO+EHfJHvIy16rHU51vo92BIVd1um
z32KQgkDz+gh9n18o7SmACJJ7V0/Wvox5hkBHSZrQbTj4kT/1uzGTLUvgt/Hs5PEeChS4u8iVbGf
h9myCD/elZTC2dWtP42rbM5gaO1ROwN1phQucd2aN+Uw+M/lvPhu11SiINtC+XPEsqcZRxKSe+ET
QYi4HYzbg5HYPlpGGz6VFp4VEUZv3rK6LGggbKt9ZGQ/q4AwHvrbYNlGA01QDqQC0h98txUk03bB
0crT6tyHfeYlWdq86lH8a/mrNeN3ZPbhZ8y1SjF9JOhiPsbBqugo5mNSm5pCFYv6dTJm+KD3v0T+
fUzuptpKd7I/x0gLXkqS5kckVe5Ra0b3COQJvtXrABIyzoNtwrOhIg2bXfmy698vGQQbG6WNtukg
s5aQAoGOj1TdVc23x+WZHPUxwIRhZaoOy3ze8HfRpBEBwLBenyeEtF47kLheR4NxKnI98SIzVm6I
5K89V+GnGXX3ou6NG7qFHFi8/j9N/ay9LkNXEQ73pRv9afqvs4pJJWO9kAllxHe9yo0X1a/K56D7
r5Woe9c6S//eo7n/teffx5Ru2e/qyoeEMsmOZPFaHXjGovgHEFWFt7xMNAwBonlRujEOk85Vxbfr
WCXzfG15meNBq5Cp+r9bl3Wc4au7yaBk7Y7KXW4GRyQjYpcCFd+Byit3y3aE7xRPl41aNjj4Is+t
Af3cfLW0ai2tNfdLg3rZurxcFtIxwcrsNl6VOGf8ab/sGbXgZ+tW4XGkn78PuDX26UBhTstkfu/n
Wn6/vGIU+toApt793T74gbZ3DID75dD/bQvb9E/bBu/eFR4HLbbDTnBeFiZGn1xHmfBsmeFd0rRo
v5eXf9vUI3DHv9ssuy3VxKylI1gmgmYYPCuYvx/zvFGpT88vdQXG1/JqWdQBzy7oSeHq77ZOd0Z5
/rueWFOyjTN8zJaDkTji1PSv81CuBKSpa4vuygEj+69zMHCy1/k4qPBrSrRa2PV1bnSPkUF+H6hh
fi/T0UYj7hsbd9Sz/96xbzoM/P5uLQ3D3oC0GpvlwGWBtXJ+X++rueWyoe7hh1kMOXboNDKSZm4T
cOOZMAS5WlaRMhW72sBpaVnVBZJRBa3maVmNrGjDA1J/Ll1dv08y8bxs7iO8WxtBhlw85uOt1oB6
mULYh2WvYqpXkjSnB4KyxVOdT9+ndlPRHvu4LfFT4iAQj9HDV4j56PyxtBQ3wcJUjEtPrtJN90km
+b+fVsyflmFYuAVJGm5/P+1yyoRPm9UYNEtU+rvFCT3jcbFtigBe9GyW/u2OPvup/12VdYgSzYVC
s+xddkxDSs++rKdq/iPV0ny/rI2ZPNJVIvFJNc+NGesiC4yie7zdhk1NPdsbanuEyhRmax+jgkvB
UIjoJN8Efqiwz1pafx9oGyHcaenMuR7RvanU0T18s4CpRf+QkH9xwkD+2CqDc1N13n50B1RHrnsv
u+SlnjfnLjqbKgFOb9rEuQ2NEa8pxEenZW9jxWRijMlroMGebgQRO0OvOLcK0dg2r+Jhuxyl6z3l
yDaOL66Suq9TfFre0lE69YTTKwjg/FZ+HAPkVrmyW1bHZPwxkTuLh1VdPteB7y1v6TZgY9pE8nXb
pfqrQDWWRM65SQ0QD1VFXEyQ1ZmkbPvcSxPsJdYsH16oeBrHVGA39M/uQYHD8PeQaZpGOlEs9k0e
rYaJ6iTsnoKw7Z4IWqJ0mEIO9QNWsbwhQKYf3/+20Fr/pY+N9Ly0J/Wk3hkdQstltZpPOKO487mW
Y/oqM9d4irg71zB3TTtW1yFHb88AAKp9pXC3qphktoYVfIYPbdgVn2Q4ZfAEgzlrQKC2nRoHoX8f
v5hW/eEaSv6Z+Dr0F0u+GbopvQZnwhPVSOtcTpokA8m1f8aK3CxNpQPOp/eq8zilZMONasSTxKz6
x6l0u9XyfhYixbSz5LtfQlVU5MBgTEnMY42o0isiy7lBHDgvTZtY/9E5KhpE3dL4UFR0lu9Q+L1c
28yj/vMdEuZQ39+hyBhTLd+hQjX0EuXyA/put/VlIrapmkx7yAHZRsfY42VZ7aok3+ihqr+Ipv6z
d3ID479W1USXe0CjbIvaGZzEUOJXlZz0jTqq1QUyfH+QWlLvsU3GR1SJ0o2Nb97bOHY3KNDit1Mf
61SZvhpJN4EJeYygnKMn168uNfXMosVwoTfy9z6T4Q6/rAz7u7QvT1TmiIyaX/1rtcXkmZhh0ayZ
B9Bayn5EHUEMtN9k1iXVDM8flOgEbOSsU+qu3rJdOjpcIITO+ckwC69oeiIjgpYjDDci+MUdnO8T
9AfDFqRqaXO8nm2rJyHggs5rMg5g8RTV+L2zq0LNq6oOR4J5x9Jk2et2enEEQMBFPwagwglsm1aB
eRbUN8/WvFhWw7S3jhPhksvasn1poWXgR4A+Ns7UeYz0fT62L8g4Cs1sG5J6s14M2FG6vpQY/T9F
AYTJWoNnsRih21P9YrlO8gScHn5vL1P7/3F3ZktuI1uW/ZW0fG7cwjy0VV6z5kwwGIpBCin0AguF
QphHx/z1veBUipI6razqtV9gGBwgCQIOxzlnr73uNF18hraB2rz/Cm2cZxjlL/dhZQaHEHTQ3o2y
4jEdSHK0itp/NQZ1DQC6e1GhNm3AOGq3oFNxQOuyeDfWinhqVO1D2KQDSB2MsqbC+2gleKgkmpPe
dFU94AFiTFD7p/COdwzE2EV4j6x8uDH01r63lompU7dolfdTEtsLUaw7U4J5Qv9HrWVjps1RnxlW
XNt3QsQ7teWVTa6Tu/URVfhT3OV7uSg3qHHzBrbe8q/NHCqpHFHm7xBv2vdZHYh3bq+srw0gyzA0
S6bX62GE4dT7dkbUJ3eSG7ouHjdpFgVILjiQXKe1xYjZdZwf5WJfBvauiCuqIVS8cbzQ+ujySnca
PIoA5KKYpmgLqUY9yEUnLT+0pLvuEFMFjyjUd6LtrI/VFCJg8x60MTHPpC5A8IfqN8qw1H3SVLzS
yHVyEseFuEFzhWyZtupcGrtgbqpj2xfP1AIjPfcCfaOpbvIwTIV1Z+pfOmILCGewqziCMUPyumws
mzJ9UM1Y3ahkh7Zy3WVDUD0bk66d5BIoRevOK77I5nJNbGnqkUHrz8dJslKlKqJVto3T9whJW/Ec
oqG6HIOXC8q16/kZ8Yu7bjwy0wmpf23pgGJ4r4/XpSC4LMm+aoRycd3W/7L0Yz/Zyf1oKfcj5zQ8
6gO56qUD/NHy8nnLtgW48w/7eWNI9WM4HMNhSs8oG9OzlQYPXT71B3As6fm6Xs5d1tUjCbOBygaa
X1cXDT39Si6LuX/NQgrz8Wc4B7lVnuWcnIh6gqmiZx0GYn9vCDQ1Hn9aNp34UKph7icDPpSXw1yP
0Atl2mrJwu5bji8n8lgMCvrVn3/8x7//83X83+FbeVdmU1gWf6BWvCvhaYm//rS1P/+oLquPX//6
06G60bM909UNVUVEamk2219fHuIipLX2vwq1jYJkrLxXNdEt+/MYjOgVllevftPUrfrBoq77w4QA
jXn5skZczBvf6XaKUpzSi+dgGTJHyzA6XwbUyMzee4T+/FSOtQu973nAUF4rm8iJm9fuumio961X
Sjx4DFQwCch2YZKat81sGZdJPmu3Jl2rT26Ycw0tybylKr/aK1rYra7t5AZybhholjHI5ComKGoV
h7pwh7NV5ONZzhk/5pYWkFMKhnHUnUa8mpwDXTu2cVfeVzGltIE5/bTkFerRirxp91+fecv7/cw7
pmHbputZhuvohuv+euZja6KOL4ydrw02rmdbz8vboVOzW9wtlnnU24L8xrKm3loTzmSUbYygQ5bJ
99VJ44ENrEVwVkhubnJTtQDejOLei50GhALrxsC2KCdV+whV39/LVde81lnT4T4TPdWU67+LyYY/
qfpTlrbdBwPR1ENKLbdc63ZtctYCJIZyMdNIqoyGAjx/2cdCe7ANM9Eg3u+sJ2otsvXsFNlJbi3K
9Kfjj9VPx1cM9Th0DULLQMP1NAhaYB2iPxN9/q9PtGf8Pyfa1lSuc8d0NSRfpvnrie7cwmXAGhZv
REQGeDGcP3mGw9zjpFqgLBD2QcuT5/i6eSjBooqi8C/tItGhFIYj6kfm3NwQ1kEPm3LB5fbUYZq5
rOzdpX5YzgaBucw6+vdWlWW/9TXjrjqsvCPMKmPbu+380rarSRAPnzGI2am53h273HTfW4F2J7fn
vOUQMdcrlJyBfduAN16L3p1fApG+H4kxv6cP+O2AGeUHD6pnUGi4HjO4pbM13vWOE910Q3WWS0AC
p7vv6/s7fJ4h8PVVEax6A/IjZS7GJjCvTdi1NYvLrrpiNpuZ8cmhTKjyiECHgLCPxwc1qN9Po6Zh
8NYTS3Lb5beEyifH2U6dpT6r0P8PFAvZl0V7im8LNKyPhotJUFxaOYap7P1PR112bwxYCPLS+I9f
uj8hu8PXspqaOIza3xb/vX8rb1/yN/Gfy14/Wv26z783j//n/R/fyuaP8+Pu/e8tf9mRw3//+M1L
+/LLwrZo43a6796a6eFNdFn7dz+9tPzvbvzjTR7l/VS9/fXnC4As4qi4r8av7Z/fNy39Ot25Yf10
myyf8H3z8mP/+vP2rX/5+vIPu7y9iPavP7FGNf+lGobt2JrpmLbqcdMMb5dNuvrnHwVEs+ivP039
X6rqGjxBTMtVVcfl8SIQ37DJsNhk2ax1TZ0sD0+Wv3/v9+fS5Z/45+eUZpnOL7expVIF5ji2rnuG
4dl0jb89qaKWwoKiqYxzhO4k6Rtr6zRE5RDJ9SveJAGCKCAuklxdVdFL12FI3KaRddPUoBtmvfkQ
4LS3ojp33NlKsC8WOBg1HxjbEaywNYzkmxoRig7URtHGFy3qd1EwiG3XCWiPJswaVZTHXpkPGbZn
u3J0PsAHnwhIkAfxiMQFAiMRzfUZcotzP9krvbScDQO5CQoHuOOVOvvCiKgwT9pHo2OMgfbrvWuE
2r7ugnaHnCVcL7GqbYJ8XWUgD4PRKndaN4qnNmzeW0b31EC3+mh4w4702K1HzdnR6waAWv0wrqE5
gw8363f0OgGWq+iNgO28OgoPiSBADkWpp3YKdNPPVEYMigtdi7znxqPM9tTZcGTUJEMnQkEQhm0b
qJsfeYki+j+fPEhd8B2qZ9xr7mJ1Os9VFG0GaHt4ZQy+G+GXHTdQICAw3KfDs4XV2YpLQmyh6gCD
nLUHL+xR6i172CFaIdf2cL53KRh2LEoO7ShDsyUI3LUjVA3kkf06SO9wA6gQcudia+y0Id5reUZd
eW1ysqtvXaf5Tami3G2hXQAU3c1GsaDtv9pKRS+J5iaLDPs0QG/FjWttaxQAC+sdZVr5tkjfQe9F
0UVgELjvAOdoeB6tvCbzHG7DJCYiCM4k7kZnk1C9vGnwN1jFRSaOc0DRJpB8So4b3CYc3vgsyFfR
oJtr4m3eulRbarvbXSHSrd66PdZgebKPnRBzD55Em2SGQNYr2l3VDOnZmCC+u0CFbKSLVHynxjYL
PcIhQJLvwgTfiAz44mY5N+WcIP0JsOSFcYMjZ7XLhp77wJ06oBlFWm0cPcvuqlo9BVbZ3jiPrp6G
QPDLHPjRN6shDAn24EsRm+meEh/S54lnI4mNBoQX6kcUgKRSEdVzeoLTrHrlEZOtEvw0Nj59b9wa
QqyHHFdXA0VPOZMMoDKTFA0yw8ZKTyNi3MzxjFNiJPm6CAgvaWYxUXIffvDsAckZyt1br8WaO8jV
Wz0axT4Sek6p7difG/7FIe68fRTrlMYq6bixayM7qEZ2tAcL+bdAkcW3RjYDxSMcMms79dRv4Sf8
sYwTceOWJZAb472RRd1z3RWPWVh8UFWl30B3sQ5kBcRmHk8UF4anRlMqaKqNA/QMUOWkDfOTHVPc
CLVJeVEMBNYDJQuZ6oltpdGHuEEPOlM5pqah3jZxN0A+VZydG+cfYX+X51wHYVuVUEEdBxu+LIiM
WzcHs2jq1OvRXRWIHYxmG4azwrNQO7eq273VXVXeOGpwM7vQEagdsxaoQHQS6OSpyyZeoiotOADF
VfdRUOJ3RyEaj1zqVzBjp6g4rf3AbY2VPcE2nBW8/wKQ3wfbiYNjXJkZMn+qWMETuOuwEf3GapV+
awmhb4iidYCXI30TNFBxlH7sV6pmaXtKwAOM5QfA4EFAYsFM3nd5SbbbtdfQdXAFzm3XL1VlL0Ix
3/E728ngTFAhgSGKTno7yW94g7cvkyzBPdgKjoLi2ZpU4F6xEQVrQ9u+84zxDfC29ZiGFEfmSYsJ
0tSfOtKPJJUrv1btz5hyUj8R5if6flSSZoBEidL4jVbkAvolE4b2wu8iMcDi+7Es5yjoAqkduOCz
L9sJ+6ExWpbl9uvipaVcSayWI8lNP83KTaNFwagYtTt5CNlErv/tiOD0QDCn0ENfdBdueKdBjfaw
w104MnitXGaVklm5LOdkIzm57pM6XBGQJGjoCvK/JA//Ptx1n+s6ubfc4AA+RUJvBWu8f7t5LVf+
8zdQ5PeSDS4fJ4/y0+xlN/kpl1kD/2pud1R/y4/5/dByWR7jH3/r5RC//U65z9gE5Xp0sAW/Hvfa
TjT942SFiGGv51HudvmBsuH1o6/n5PfmsuFPv07u89M3vX7iZc+fDi8P6oSCuN/1G1ZVr28sdORY
/Cqcabm/nJg4wapwkX784XInuen6RSvPPFbUU+7pAp9Dq9cvO1xajaa9SgNI161Bsidti5kPCaxz
gpZkXSLYXrtRTN3OSF3pYhKGlLP0kyoTKP4Ll8tFrr1uaolL7O2AGo2l9XW9nLOWneURrlsvRxFh
w7F+OiJ6lVVSGcIfawy1cEygigXMf+/C/pazCqX935enGG7dUkJLzPzHyiJI+2NafrzsIjfI/TDJ
1HajOrwL0tijH1Dsenn9KrUt+Hy6fuzoM9c7UWtS+bw2wRdf5lADw/btDIFwIkso2/PTcr6NPUAy
11sU9TNdQaXf6q2uc0cS5vVmHlcp/xlj4OLoCm8tRP/miDd6cnNVFNNnkrCIYzUHE4F5mWDE8n1i
d9Dg/2nx2k7uxr+BurIv1pXjdPhmY3AmhHM0KwAA6ojHuNfsCADkICfmCMyxMTwHuf0IXijYYO/d
8I3pOzBQXCiAfKRcrDHOReJUAKHZGwxxfBcBhK+CsPM9JxFrgjgwGCiG9eVELHNumYb5Ks/7EEAG
uikIJzTOel9d5uRihUvxvnfLo4LI5SQnQ5l66xBO3LoENFOC/3ULsgLgRRi6uYCKwMzLiTMbJFAC
B1webg3jjwkU1m+VBuG/KquyXHkQKvb2aN81g4hPkwFsaFJGVFmVu7GzQDlAEwaQO2OLzAv9vC4U
XASpQk9h2zB0JNvWbGpdM3zHEYavhApi4CFRN5EB1T9pdJAMAwUTdl8/a5V9bhiR8DjjvCXjQ64R
14mqKNO3Rorcya5R5Q2RHRxVYDpIF31PiVChmCfHHJBJay5DvwWmnyyUfDk3INdtDKM8ICOAo69T
spVparkteG/x87DTeWIp3+fQizDIKq1zXxm9L/8Druy6PYSUD68ZAMARXM6/s0yGloLDOntwZ25C
lVdxnyIfiPvkMw8qpZN7+R0mZMx+6lhRthqWWblMERJDA4Z53eJegZta4Vt1ADJdw3+FqiEjpIwK
cwsvH/OfJuGEvHJt5ObtoBRIpSwTNZGyXN/W5MbzWtWJkSaRtzaXa+96Acq539ZNLXjoaFwyvktv
6DnQFZRwB6aE69rocQnQl5/00zKAv3jL+1kMaGjpXOzld19+znKyM3nGlwnlHRTmU/MLMowLS/48
ecHlFCynq8v/sGzB0dmMHPWoLk4K8gfLuetErmtTRaeo0/gULMYM+EVySpbfjFwL0w/3x0rijP2q
b0W9kXedvITk3HUiz4Fc5GnCcDUxD5bH05mcVOWHNb2+nFwXp0x9HsIQqvyk3rVYJs5r/Dwq/zJr
mCNsRNcyl3xIjUcqzJREXtXL5LdFZDQ7DCSCfVtbDZ3Z8PNkUiKGO8u6UMd+ncvCdwdjzFbpoL+1
6tRsCyNofTmJIlFtx4D/C+eX4GACnQhF960i2Ep6metJnj8QtN/n5LrrYpsVvtAb7RhYpr3vLHvX
pwWX0Wzo8J+c5mR3tr4aK3R7yaDjkxlamthPPPPkDzK5palpEZtB7cWqELwEwqvDckdHysidRcEO
0aZdQsAJgck7ZJkUZfeO7ceTCS1s0rtNGqnZaaTMPYyT98PQxhiwVNlWa8wGUdXiKJO64bwOlg7d
1e2D/D2XWwEJRV8AK8ygZWyGOgxPHcxv8H3KQV4drZGnuzECxb6YyFz+6WXuejE4tZH45mMxFgvw
AOX7uLwbmdkLhZsGBiiFdXKWicLLoFK3FIWX2OG08qnmDbFPvR1MIg8dd+0eYjXakfh86ipP2YFE
Rjmaoc6r+6jJV3hd3sQd3J45GpITsbhu74jqvk6VZm3ODjLtOFPgMZggM9EzwuTEbkBxF88OpwQP
NOvpAaezg1aJo5HoHS8EA1TTpbNoTboyM1ARAsllLQBs6qU8aj27C/yiUPu1qbk4J7sMm9VlgI2d
WeMT0+ZNtVOejATVr97fZuiGt47w7lysXtDZNO8HG7Q5UtrL0c2S1VkauKTg+NyBRNe6Vm/ywtmE
zlIbg02u1raMdOySmhI1xH+Up7sYcNqJtFLBaUO7qTRVnddyndw6JxF4PNG+jzr6mnkOPwTINHCv
DcuTML/MpjL5ugi1Uw6BjdykP1Lg68d1/4HiDx3BJDFPQnUJzPpZbOUXK9xE7LtUvym98l1DXGCr
zg6j8G8RNOpThAZUE+FErTpFW+Gg73oqbSHzLsaA9JRyUiiLlYVQ30wkJ2hnYcMJ9dENapRTPgab
LQAdJnKum9IWOySt9W2zs49O/85xx2SbRFG3xo6u2hYNsfdLA+7eY2q/UEPQ7YB+L452waZvY/eg
BmK4/LYIIMxaHXEtoWiG07dM+hyb154gywYjKw/E0cdyap5C3Ed52Z6xU3A0To+dPrWRnW2nNAA3
58TTOWkLF2NXZ+22PB3k2cmnpd81Yx2vRAih63xY3HwWDxs557ogzXgm/73SW7YoYjrlihrt5Xp9
6WXl3HUim9nXfeWyPGoaF9G+0vgDl2P+1E7OqiSitpZtf7vsK9flyXCMC5WcpfWaqnm3LbOsRu6J
ItScTGUjrOSxyNOZcLaWPkxNMB+S4YFcCuZBegFT0VlCaDCHjWBhFAO3oA7oSzjkT3M16VtSyu4G
aw4b57QeGtqMXm20q48Usu1zV9sSsgBQF3XoyhaGa230ASbJ42mAS/QajALEfOV9LgH/wQ8jphT0
tbM2BQIaAqnNVlHT0R/6WXmY9ehVo8zVNczPwoAZ04ZD8A4ybnMONEXD4jOeXijSvcGBy/6gE/s6
EGLqdtT/959T5SS3D0Y2bG1tyCjlaYJH3Dtwd5ghqEYigowSOEtCAqYrJeQy5PIS6eVDQa33TZhB
Aq8EDtLtArhf4jEvQiVJ3aUvwkuzXTfb8KdCp/iA2PdWHpWzxqUeW+bZi0vEmEv1v9yAR8lzlMAI
HNCB++Aq0m0+Qa9XwcDflQje49Gbn2ttdHYFpQQH0DHz01BFeMPwI6d2AIQhYuOmErV2x9vPAl1Y
ehobwhnKbFSOahPcA//UTrht4wi3fNuZmMLs2emnXEFR7oyttseMO/pkoaaW3wqTgnETJdQ0Iz1z
qZ1z0f7Js0MiYRW3sXHXh5N2UxhTeDnk5JhoLy39aSqS9lBOCMRS0Q7PObxpuWdUuliZCsPwheWk
j10/fpbr1QyyEyprUqdTbpxnux3W5vJRWlTeuri+fiAyWB7F2KCiV+zwxRouf7CJ1mwbN8I+9oPa
vQdJ9SAPOFQkTHrLbW+jqbKxFXejyx9ogS3XVdze6zHNtqLrUh/Z2Hj5A1VIJZE+fMa+tIWzYgQH
XXWsDyDvbuRR58VVS15i3cKqkpedPJdmrb4SjdYfTHWKT5ELjl5+fezWFh+d8glvjbWWY/Mz1ZV5
jBwEQUlIgNWbjOK16EwfpIb+cQQSRHYc4U+YNON9SLby0qILiyO2McknJTaTnYkK1K/okO4FAA7u
wbx8jUdzDxFg+tTFhbeNjHpm/EZ0VCvtg2dwoclPyqduN+Ik+MxoS0c7abi+5gXibmpdQpvLcay4
3CaD0j9nFpEwxbFyxg9FdNc0Ic5jS4swL6nv7INn4TnVNq1wBOfFQHtHmBivnOX3NKNYC1Rdn8NJ
5+/GhA0Dq7x+p8LWuBzDdpAGtZb7ea4dbzNWGkI83N1vsRZCabV8Sod6sZ9n8eIKC3JlZraQK2P1
1grgQspPGekDvMR9yUrcp4pRMW4ob61uHYHESh7CWzT9RnYjG6hVJzYOqaJzC0rlzCMiuLRyhlWV
TM6XvgNq79mOOKdkHrkEyacNvches+9fqNSAnpiDcTbMoTxnfNYmbQbtC3HNy/epKfZAOxTdBkoT
3MRx221ALmVfcuUkv482V8ZCmWhvq75RAQ9EKoYLmf7Smx9lA2TB1BKoNZl8bapuTAH6rw0xmkcx
tpDBCVMrVfOVITmhyKFVH5wwQpkRzAJTg6J/mF0FtxDgMOBxPKDquLbXBpC+LOYYNdfnqeA7gkaL
lSelDR8uR/NQBril9RQoGcZ5hp2eoEubt1xMHte6G7y4/FmyaWrgz5J3cf2AyrQ/lGmQHYwS0mxp
k9CQTRBjrguCsy+mM6CcxPj+VtfM4ZRawtjqfVV/VLP6Tjbl7nnfqU37RGgl3bXcErBB3Qi9ood3
j1qILwamNObyiw1eald2ayv32jTpBwZPWEbZRvLohISkC0b5X3OuStXrFaoWzWID3koR4W3kjOap
DdH1x4ANPpozZKvl9CCqferVJn4yAXTvxnDUfD0uqKoUigr9plpGRh9ly7kLTAwiNO0ecJJ3oNQ/
3bZ9cxq7unscEB9dzjfI/W1petNnJanEpofAjNw9jG7GTiVHFkA5n7vFXXb59yrvkwrp/IMTUcE4
k333U6pP3mmOQjEWYZtXrT/LE1TzJgelbW7uezGkxzjqp32bhtZj3EOnkk0CbCNd0lWfA5W+2tW9
4ezouEvBqym2VizaT1qunWRTInUvcVTwnMxhJjpBlu81ZSyPqLnde3sGIBhVhvna5c0W8p3ynHZG
AGUSqFhhadGtleBjxCCy/ZK791OXW6+jkvFQxEP3nZGrul9hnbQLyr772CD6lceKWvWbkoTJe/IL
zl6M3XiA4a1w2XYlzzaOAR7+ME6B9smz5n4729F4SiimA9RQqkQR+T5yIhe70ANaq3IxaUvXJHdb
9pctjND/nye/b1/69q3+PaH9SyL8/8/8uEka+b/Kj79LM9yV818z5JedvmfIPfNfJuAux9INjZQ0
RhPXDLlqkPu2bcdydJWb32XT94S54SxbHM2xqUUBSGuTxf47YW78y9YsyyJ5BayNfd3/ScJc19Rf
C4yo2fMMx9M9T+NraAYf92vdS9OnbjHCx/WVeIFO80Y9TMSVnMVJhrqfgehQtWAkqnTUN53ymLo4
epVEnjdRii1W3g4nVB42MTgzw+eMt5S6XXLEpnn0AgVnPZP3QdP0iyZsjG2nH6OhiE+dsa8WxCvD
XsgnTftlBEcCkBJOJKSItYHDrTlRBxJh42hS64q0JvcwNw17gF+Yuuml7fgVGE/GN7CCGWmCniKw
CbDP8eXcdaKY61FH6kO99sZyPOUgN+khhWiXnWCiOH6Kdd4Ot7EnL5u4i6fw+4RAge4zKM43qeUY
K7mIHyMOUrPQ19fGcoOcxMseck4eRc5NhQCgb+FtOUKozxveEjF9Jbkermc1y8miMlG1jvwVBTwH
K6FsdiJa6MG49S9zLa+7qROtJ2y012Ag2mNAUDqZ5+zk5nh7rTxPwZQ3dnZlcGPif7hB/I/fOIjI
03WSaD1CfBu/Gd7fkoXT2lsb/BMhVVl6dUJWcgPgZN6K29xmcFkLPdkXi2lM0uR3sBZe7WoJF5Cw
39pq9ikDfoebR/XZBanB2Mq5DwaCr2pku1CJlyhwWdhES5yNy9geo0Ck5H226wGKrDVvnA+lnd8w
LIuh7nQOg8VaP4etrp0pKsYdCrNNThtEvx0K24MaTelRcQEV8q4+YtakQTWavhkonM69lxH1n/Pz
IIpD55inJjG6m4B6v6TVeS1jPBWP6C4KVdXPtcKi1hA8p1LcOFcN2BwF5O4qzkgfldVmRJfFULfz
to0lcGpTrOis9w1XJ7XCuyHzxGEwjQM8zPzWJDiPMLfp98YQ9uZKSynpQhUw7c1a2Y8meSCXwrKV
nsPYdwLzBs7bqiQve3Jhx90w5Lf3jjs/yW0EMjl7ID9yrGxWsoGd2O4SCOMxhUx4cifjrC3fuhXR
U6/o025xBpDb5qWBHefv8ApyNpE6f7AZP+9bav9XU1rMN83AzxrsmPMBjdPTlVdnbsMF5a75gzYn
e2vqqF9vuOfFEu9JEhK2YHl+WTc0z02U3sYtAbMsjfKTosMDmkCd60XY+oB8Wxx1VR7NclauvE6K
iBwytnO4JuBAIkOhmsknJ+10kks6QVVGAtQD4HBNuF8P8cKDAFs391glfYBXG9JDgfMlGjmGiO6s
kZulNuy7LNQgcXWTH1eZskvD/tag6N/v8MpYeahE4dLGQLtx3dOO7niXRnoLVdHVKbHLP8sgL4pK
hnOevfZkoBdrPmIJcrYipthoackos8J19BWqXu+b3Tj4+jIZshfT4p9zPQPXWH1sfdROnIu+3Qg4
2ge5ymtwqaWkqt9SpNZs6RLw8lAGbKeqnjIZW4NAW4aoQusUQwtv8cROkSj7mZ28ItDteZtZ0hfL
RAZ/5ZxcR8XvHomotRcaLDERuNZm1uxD3trxoeqh65u8ESNn9l6MxsPpMgQiJ7/SnIcvWtxAuZNn
shug8rujAjyWE1uY2SY2RnT+nlMjKgHQx2OsAVPNcG/kwl7XWaSv1bbMoJCX+vqSjJB5CaMglNSq
tX20gx1hIIqa1EL128TID0Y87DBxPCBf2Wedh75NIV/eJ+0HY55sv4Y/tdMpWbSXQG7c1y0JykGs
1QADY2VSiVOWKKbs1vA2Q7xo/CaDETqFj3hp3Ii+jnZWrHwtjN47xtYad0zrgHfxSsaj7XzgUSFn
ZSLkEvxdIsCoRVaGG5O9KpcYlAz+ygtgWlIFcg7biodW7aqdDPzGS5TXtmIeVzI5EHTLwysLeA0K
ElDTwEA3cdIOvoKCwjcLE5kDBpb4nhkEG3v9VUd7gj0DdULGLO7J7wR+PQjj0EHAFc+WeAs1kqd1
Hk6ELBdvb2eNREnzC49MwqiRB4xcG4ACUn7ZMgN5wzskIG3ZOqVSaBMEJc5rSbd18qQ6uIMeHywM
U5vpSEmTiwE1IY0V3SH2uZOySC8/6tnDUI/98bffLhf7WCVsl0JhnYCEXk4DPoJrnJfnSzRcnplL
fmi0bzJ9+jIUGg4siW34JtKtrVVRBFbOnurreeyskjrCipGrI10uUGATm3ma8frRvW6LciBZ8XLg
+fPt6JBOs7EHE23R+W7RoMsvUxzrMe3roCpvOy/RNgS8IP4TIPVxbnFih7tlyQ6o6q4ardifFsEv
Nc6PaksH0eVVSF0eGrtqJOmqApjA3Y0TvkyA+tOBlYWKc4iVAeUAXuNVR149VjLEn0MF5E0gOGQ2
z4IKN5ZrBlbmvuRErhNzd68iigDsQMrnmvy5LqpLl5fHCmQ+QtybqMTgicvsIO/+UNXoDeSsnFAp
Tjg1cKyVRSyAtwoXNZ622JcFgy8nrdaJvS6CSx+EwdDZhn5MphrLMKH375TKnretqX6Wnyv7W/ld
flucCfbvCzvfYc3AgBD/qqB1j0Fa4QDV1xOBXTf7KCw8rXtY8r6c4OZqbgB0Qf2DLnejOTVI7db6
ljP+QoGvRCed0OpcVONBL94rgZ2q62K5MiO8OUpI2PNa3pueiJbwsQ2i3aVcFqcD7sEhqIErYCXa
R9pOH8LnDPRKwo6xWw87sC90zLWRnrpSpPtrHvCSArymBK9ZZ7lOyw9Ev4yjTBde95JzSWBWhNo/
GxkpAV7krQP+rWu5JHNySUdxwXXxMkfk4GgMdO21HeIWv+xKUr2kx1rOY7W4B5ySutybhWOR+CB7
rRcjca9MvUl6Z76h0PHYV4q7D518IqZXvMU5fiEaVC6/XmiKmufdX5Ogck7mfS850msK+Nrmn9Y5
YhzwxAvTtWx3nZBpaQ4wLCGg/508/m1/ueGai6VIVVkrClRteetVVR4ji1nuQiyoKEFxR30ZsOcw
XejQu7Hc1YGaoQ4o6RZ/PEKvi3Kun00sKeVmuSwfs9fFnMpCNAWTj9aD7LCmgoFaHjkygwxSG+Cn
XCYYWh0s0930+VL4FZHtJkvEBKtxAmhUn0Ovr5EXGPjUyskIlXEz8UReQwnGDF2r0OToC+tD5uFl
CQSwy0Ac4j4N9hPlrF19MJeyGBvo2gwen9nRW/Ly2VJA8/umn1rFaObV7bikXWQr6uHVsjrODr3P
tlhGH6jh8PJZ5uSky1XxfQtk8bk5ybW8tQD7k7PI/HJfiwDyYSzJ7GSM3K7Xo+jCiigyGfsMAwKS
d2XNuwBSnoZ+/XLwn9dcDxksCRp5RLluFLp7xNJarv6tVSRLBuSWy6z89MsXkU3lcgyim5Ln5Zdd
PvF6KDWhBlL3qFw5OQt4+7fjX7/F5WtfN1+P/t9YV+anxEFq0e94EaJad6LoFytpqqV0e1NvRWXM
B3WY3o+FOZKsGPQNVSK3gOHx/B1g3vRz8ZTELkWjXvWUUrzBYBbjmQIC8l4LnDuRjtUnXoW/MUR/
aR1MWWfqnxeeH2XhOs01zMrWuU58PhbRBziF6qYDTuVT8gzNtCPCGBDxhVUw4SbntWjl2/dGGfOk
cQWuMzxRKGDp32MXO2y6Wv1ol5Sfw5JCO+ycwiIhGk1QMNGhFKbLzzTBq0xDJ3aUK/GAcXYtyrVt
zfh0PbZJw73Qik0iChIETZXBMG/fAkwVuX0BPUJwfdbbMd7a9ic3oXDZqZIUR3GSvk2zQ5Hx2VAy
TIIAuWP6rtduvJ5txTg6VBzl3C4HzC186QGfCfNUlm1H1xc/Ry4msFH0dZi+ZF6wT8hOYZJLPDDE
DRiXARg8RnQ0a15Iiaj6oWHsjbbCHCNs+augPAOG+GoH2aZSPWuvB0QkEhs3yYY3t65pPyqO/dVS
QE4tAYx84tnKrqsunR5SzBwNKLANhcuiIjhsZvY2yowvBHPvPUITT33+RcU7qGPI9W7qspe8Yaxb
N+nGiNW7enKwVogNMnfYqq8zGM4L/7xah/bn2XPVjVl44limGRHqzAxxkiAXwFv2fmxq/lkblXbo
UMGemYjZ3fZFnQVR9SZ8EhjtnlIFbwQCJ+0GEiw/Xev3FNzbqzFHudVgmxdXWCprhvuScKX7aAv4
/maPtUQUY1egfQio7WdEosgMkp+TSS0sW9uPbeAPKtbLMBGMwxBqj+6A26CRlccor82H2HQfqc67
xaqCt/fFNLHVwnedSKggGYf/y955JEfSnVd0K9pAKtKbabryFlVwkwzY9N7n6nWqyZCoXwyZuQZs
NruJBsq995l7z3UXWfAsxhlAw4OMvFdrJYx15WEY2xdkP3wDHNrzn9qBfIBjfYShGcUccADYW2eJ
OCZjaiu7Lt2kTJbVIyBPI67XihtxAwapQdKU7MVhnk9QUdJNThwg01R7anm/SggOHIhpK0iWrlRm
raeOM2/OflH8STY6/IbjWU6gIodqvW277pMguopj3pg2Y/UiYP5fjKF0MqUiQUc1HS1Hrg5xRDtA
70RGMqBWlK002akyKMR6MK6PMLUZGmYmYQTR0tda0T61VruquFleq7Z8qTiinHlIRRAWveiM09Ks
5GUcDiLYtVadHWNCLqTKJRrtAd1Bhj8xaKYjSRVYFjtnTKWLXvasnYpfcSE2b271HSerLRKhujNu
xr4WrfTaVOWGJHqVAZbwvUjSM2RwP4uiNSN0khsSs3VyMthW5PuR7Zu2RJEP7XeAtBp3lvWkGTXu
/V2ftOpKVVHX1ShObSwLKtd/BrqdzK+w0LYLUy3KPNMbhQox1RDgyye7cQz6H4pcNhCTMroBhxOI
tha6J16FR7RT3lrb3Iwmv9SSYx1IQFvD9L1MQaMFFuSNKGscpeTkM2qK0I65jwwS20+j4CUPYHs3
ZBWQZ7CGEv5UGUKwhUTuQ8uzvK5Wd6lo1BdhUhU7kcbUJwfte+ysFsxoUznizNqe/eu6Uie66I4F
dTKew0HR/V5fjSVw2D5lKqUXHTsB8TtmhavNxAvJY/yxEAKvkrxG3AK4tZb3l1+QoBPIzbPSaMQi
iXPhzwNPtPw8DBlip5ZUSKsx1jiJCk3g7Vs9oK48pgE6G3TrN6Sk60Uvb1IE568tSS8okbWUS5St
EnV6WP6U/AlRvG9ZlmtKUn/OjH2r5DoCwOw6zBILG1VXvTHsMq+rHnxS0uqQRXUELC+VF08ffTi+
Tw+VzTLeO4gRzK/Q3LbZkxUPd2F+iCpAMk0tLCBhOhWy/jkUfpdx1JDJsLUGXfFqpFelgTphEn/H
qBLdURp+TalYp9FAcJVlkNK08PaLK2KQ2wruweMJIrkk9TO0odFkkQCaElgkSLnl9GlVECJcoOej
PnKnPv6sRs/MSjjs/bAa076jEsYuFdJ6wrB2CZqw+kOmsIBTHki7Koa+IBbS91yERMLGr9AYCoAv
qgAaevjs246gM6vic5HirImQgbVD6Mrvg1HLTgA9G7aBg6HCadnzHcMWGoQYlrw3ZhPsl6N3TehY
ORjKRYjeVO2w5MERHSnja9DeKzXo31Ql3ZZ0w34zarte1/WjVESHRiSYKbRU7BaZeWTebAIX6iZa
NLg9PeNhO56RVmXSmlu49qwOBZoRs9xLkM1ESWXXySPRUJfh+lI02uNQAucb04uOiRE1AhLACIGF
rAIc4hVp2+wZgcREzSj/yCUUJ8ZQpFuN7FpnjsJn0OS79qOKkru6CB+dFdfbKegbRwKxu6FdPc4B
qpQljE7KIB3USCpWJMjlhXQmgr1zCysh00uYvMUiyQ1vlbSZVQ7jKKj9flDuXU0gVB9xLzNAuKoC
e7mAAzKNK/FShQjJmgLsthIKV6iUi5f3j0VsRShFlxOkwxoUQsdky5ElrpauPaeEV8gGsJCpX/ax
mJ+nEkFWwkuWG8ZmhqPvBCqSBckw4PiG0aYsK22tgo0MAAkGWXqi8uvgJxr3Km2wekRnI67bXTmo
n2oRgdVvtkQjxw5eShlpIrPAKDE9vc9TUNZisY674EuKpluPtMMhtQOEZNCUNvcYPnKrZcUN3qcf
5KukKVstTI4L210ZNrYnRkbvVW0SutA4XXUoPrNyLH2txoUcJYPN8HcAvWd+kBAQM0SlBFSs9oRi
8pG1rgCoMVYJvE44XOEPPQdTfDXsrZdGKK6EaQw2HLmZkXAFvnFLPMNqLIwMcmBM+YT73kNv4Vf9
eKXL5aLmU4cHiRNOMxl7Iumd1JDdrDTfEMQ+lXKb7kewdGMWMyWDUaGrFtZH2pAlv2p0nRBBB1eC
N3KYleoikee3E7rBrgpAqQ8kptRUvSMacvqQKFUXa4DI0aBPIqtwdJaweqTKPkisblSznS4aA/2t
8CoYTOBaei8nVWc8PykM5mwGlBVbxmmGHtKV1jvHEVY2inm/6iQLEeAkgYtNd6gOtxjAWy+Wwomb
tiA7JIvZwIyeMWvKppTna6XO09lQxNwTBalxmYHHTo9RiWVA2azBbyc4HtcyOYlhkZe7uU1/DWyA
ds+d5Ip98VUm6neMZQCnWY9QktLKHjNxOo3T6KXjraAkXMkAZj0967GvgR9EL7SslYfEfJQs8TJ2
0z5Ka/kEDHCjoy01sxFBSU6vqw1pQzAEd5/WHlM1aui9ptFG+z4i1iY2SxDBmiG4A+SuNhuk5slK
0ZvM6QgNQ2GEhp34hk6Odb9kc8Pd8YnogkjVh2aMqCB4V22wT0pUXzoQ7Lg9JGivc+5XyshgreXV
VdGfDEuSbkEjuWM4tr5lEkyN/0Or67d2YHDed2CeZIp7y1AuOYASnBguA7yLZCLwwOXaeZNE/tXU
YuMSy+Va4m93cJwDhOUZnyMygiTUqlg4evT2uwGWjK0ZIsPk6drro4hbaMxdY9oaPflewLfPHYtO
pxOnL60wEVeZY0wWIX8kBMQWkUT5bBqPviBAW60gxgIrwNpHaN/7kM0cydida1QEKszsxWIZgQVK
z2LmtiH18TbnDTFMcf6tFIbk5rkBAlcyW1eKwQuVNZL6+keO8s6vtWByu7RH/WsBYn5I8Y2HKjEi
rlAK0NQnRkVkmpV4dDkkZ/UJhtAcHQvfOSu1yrHahLtBOYkE3VJ1pV4VQ2hLH6G4Sdy/95z9Dok5
aCJT/a3pkp4Dz/SQDht8mHoQud0t7a0LqmVvqhdmDFITObCym5bYeWWePuYi59HJ1suQQ5EXDdEG
MKgTd0TqWxLNKLv60WOQhljoQecqyF9pGQDlprVJG+HxKFGkaskpqB4E2tXY5sO23A1x/KnFhm4P
DZlBaM/GZPwFWO8n2qT5ejj8qDNwo/TxAqLI4zWjbVNJn82b2R+t8m7W3B9zbr2k+DsqY/ghq+ku
RwQ5P6i7Q/sRpNG8wUj9CDnVr2JbHCJhuqWEvumZ0G0BgK2KUptdsHIYX3OAvHwgy+kRCKpMhxJ3
SRkEmDiMD5g/uQ3n3fKWigiSmESsZ1Chrc2cTNr3olyxoqwnFMxHVkOhC9mvgNyY30VS0fFsFzYv
meLO2Xyid2ESBN25oyblFLYY14APel7Ipj/SpZCjPhDryVNWgSS3i0Ylc7z7Ym/7G/Vko7YLg8cQ
qbOmq3dOie+a5Zlf5cpKGsKaD0YkE3bEqR0QUMv9HO4HRBcwtEw3YbNO1hCrBUsbPEuon3X0YL6b
CKF55dMzalVKlwJuejZZ6GXxt7hEi02I9FtJEhTMLbR7LQ5iAKwNSaQD78nWQOo2sa7GImn8sYS7
gsQwsW3KX9CV0HyieR2RKy9hTXfqgSCg4PEDiEOxlqIG4knhpLXw2ocPQothHKkRXpROeWrk4ayA
TTel+ESQO2GVScgoNR+/FCLUaxD7DY183Sukd8XRPTSIjKvQLRI6am6jGemzLkR0yFF4tuRSWhFL
Tt0XFVQAON0BfeZYlTqVCTOn2izJD2sZk1IS7iSZ6r0HEgTDgytSFZHRl1rnENTG3vSRIi3OZQ+3
WJX2KROGWENjnhnjh1K3byYxk/miT+zIWlw0I3QxCfGp9BaSVgjkV6vsYuZ27lQnHqT2CPTKyAQW
JZN+kBVD21Uxt7JKMARyCnxx4o7pU2rPtZWts1asjwPkC7Xv7/GsBYdm3Gamzj0sy5+k8TR22g+9
L9DG87vxOlcEnXQieQxp+ku6JItJcosCAwIrlv3Qi0jPdiwFWhm9A7a6TmKSCDQyE8rS77XrVAr3
fvy1IqbeunQftRpYnGm+C9odpgG3nIK0DY7+GlESJoiORXfPCWCEfP8mA6DP8gtrknHUKtJrCaBF
c0qqkwHniWpTpXIA+zGVuNol5OgC/nInN9tzJLAUhBDH8QClErle2IufEiDb1cyP4KCV5xhG9qSY
pVezM5coRxtLPDx6VDtgrSYFUs0H8pFnKk4vfQ+IUhclPyFxnSwFDCoVDmy7Ms/o62JPGDO3t8LK
kxbrnrbNb5eXvw9NiZbHp6EoJZtOJeA1JurkOSKS2ZUJeUkJiVY1ssjiyLL7VpsPRvylZvlZyxdt
Uy+NaufUncOizLZcKwexFe6QfdkS6+QUDlB2pec8IEiaVoDDeClcqYu+hCGM/TpdQ82unS6vblya
B6VaLkbI2zP3lMfrJKWJ5YyDwmPMeAKHWoalG/JuEaOH0z6WPeSF1GbWVRklwCOZ5VvIXxR9UyU6
XEfFeIoYQCPMJuPhgXYkfh3GyJl53GhrY3o2NNanyCxwaN30ObmhW7tOU3wJAYbHXXXs2hx331FL
5beShxAMWKrrryqi2RiFc6stvL2E/RSTel4shv9oTBeUY3xwKWhD6aSkIHIDBX1uL5GQ0K/6pP5N
IgN6JF3CkMM81IS7ac3rShMPQ29JdhOjnSzxTzparb+ry3CRebWUABQu5WCkPpnLcqtJfVhLbxiv
lIwCka7UMZIh97tH7FGjFsRCEzHYLZYHcvt9MR6x4jUjBIjNUv4L0Pxd6fvPovgc28CwCxYcuRjc
WSNdagGXu178yvyw2VL9hlH6lGnlrRgUeA/QM7FoG58W7+dVm/ZvBQW2vcQcSUk9kyLVlR9Z0mya
xngqYlZEasagYNqoc+GS4/OkaTiPW/HFIOGGQHQ/mlgVPzIbzGlhsjw0v6mZXqzweSTLUG6FfdQl
GxBKX5XIVqkxhB2JMT6SERwSZHT7zVDneOitypWl+gXMZLXEb2nX/uQhrIMGKVNVIT/uzEMpk3HZ
R6dAQrAgKAdj0H41iWCcUH0Mq2TyEkAHOuzQmCJRaUeV1xnxNuheFJW86PC1mUIw1918IdmAQ1BE
gRZfl3j1/6K+Zv5fQ28soDH/jj/7J9Cb8V/WHzn3CQjBv7BvHl/5d2WfISLEk0xJV0VdhqLzd+6N
If/rQ5ynWFA7AeP80dP9XdWnav+qwKfRGIQQoKNqyn9gcCDkkBRqIA9RDEljFqX8X1R92n9mWbHO
MsBnKLr5mESapqj/RdOnCvoU1siV10xrV2msH5Q88kyO5nu9z9aG7iyyXxtbCnGKp/7Wfahf4a0j
b4KBqDvDa519OkhDeOmqXR+sJJ2PI3MBeJzUq2tSd3PB5ZKI7il0zmJTBddsBXbULz5A7eD3wiaU
k59yl77rneUaG8vVkv8BSSeBE/oHJN3fH6Nl8rRpisF/yX/RLQYyVUZusqRZjOdekq6Uc6vaVM7J
iHq36X8FARV4lcZvpDhe/+EN8U94eKr1eAb/A4j3t++u8kpheKVA15S/fHd8ORNMUFZE5t0adyAb
r82JtGvxvfPz3ygg9NLuf40n9VoGrrrDH5s+Cb55sJ7I7l1ODM3Vi9QcpD2ezY/8uGzSS9q77ZGF
zXjpK4fe+Dh/mORSQxp5MpIHI7pcT1/lc7RXzuKqMokt1XVPwP+S/tA462f1DYMkeXKoP/iaAxpM
dBT4a+3+vb7nd7IAWMdoeLsND6sBcedShQSOiDonxNa5z/eIcr4nyF5rtjtkROG344423eapPkqI
9Xbtytwqbv5e3iWCqb+SGw/Hn16K32WFAyH240OwJvw8le3hIzTX474/JZ7I1OxnXuduj7DDI9Ey
rexfeVcTFfYINhM2qD7bT+7J3rDJr/psDao1V9g074Pp5rLX3OEP0abJskdqcnh7mMPvQbvKkst8
XgjYIA/YacxbeUl/GFdNpM0eypu2Wq7A1YuXfLyJNOaJy9MR7udXEkx8kJhkhGq/JLkaBx3DjLRN
Q69IKGXWg+mPI08Iubk2xX1KWPL8OuS8pw+LxAAfwoB4UUWfeZ5xad7Hnf5ZnoMTwQfy06igtbSH
ch2HsIYc6xqvhCOqhWO4HUDvnvUd64eZ3h/2jFN9ZAidGLjZ0aV0ld/EC8nH9PPGpnEiYDvxUshS
hHvoLgGJrzJ0GZDOty46mDsVzCm2H93BU+IVu2Wl+pFHdCTtQ1zY2pv0HRwq2dYPyyspjpabn0Ac
vSNgPCghTy37G6FwEHPlGtWdnayM/STZRbIiRuaFOX+hunPpZj/NJaMVOdKKqCfxTQYHcw031BTR
I4bRQe41So51G3gmgN53EI72KLXkdfLRbxonPzFZq2zzHn7qx77dETMTvwR380JLyFu7clDGwSxV
NvoxP41wrLxc2RuXVqXx9ao1JYNfgCNf1+vs1WIQZ6Nv753kYJ0BYdfcsSvGHZPXOTmfDjv7GY4q
z+ZOTm4k3Ncn5PynNvMXDXk9gmKURdvxlSbPuKit2w82IufAZcb+oa9jl70lxHCyz7wW/5hvXbQt
6Mjo0NKF0sWOG8mjr9G/2OI8HiDgV8/YoHYNF55ICDWr5DCvg2rNAKBxmmOeO/0mOqQJwAjOQKVz
2WGj3mNeRLDVADaKWvU7u0cerpG3tLFpUu15jSARichqjhxtk9y799ld0+ndVcYn9DihE56MDu2Y
rd2Cj/ZXwLuN8u0wDJv5Bbuqp1q2daHNmSZbWM3NhgptWk2hg3vVPCn93boMh+6NZGLdNt7mq/gi
urkbgRu7Sqdm/B8OZ66//3w6mpLMGWkZEhBnRforhA0hjqmNOlzpNnxMnpm05caLiZrivz+G/8sh
/Pg2miUblshlJ+uPK+IfqKS4X+YeVWC91qTx9vgW1jwxW55+lpaub87RDS01V/y/1wL/5OiX5f96
u5qSKot47HXVMFVL5Br/x2+rhLWqT1bbwnnKX5QZbSo09mRdTSEeHF0R3iWtZUrMKLt6TtggMH79
KFEEsTZtncEQdLge841ZyLBeTJmPGlk/tIcFKa2KuE/76UQRyIDRbFpfUmYNxnBMlPYks6GQJcaE
C0LDtG7hnHJkZEvmWqW6g3+VnAjJrfcsRrHjJgxUdcjgbfssV73mgHp6DJgBj2VFiYfVXK5dngdE
/3DRh/MaSQJzCijFmtE/kRclHywyR+qkGh6yc4F6P6w24I33xAPEyF64yAKxerOGckN+D5shw8+0
L/ZTBFD3ZHXrSPGYQQhlDoqt24p5Kq0UcUERwHxIT1mQqEUD5ImGZwTmg509dkZGtJQawzlmHePy
snccBybjJmyKTMGBSREEb0bWi1w1bPWtpXKlJv5l058egeWz1SzFp1QP1AOyUba7iz5wUJFNT3zB
NjXnNUP8i57F6WN16E9xHdmqBjRcKM1f+QZRizO1wEDEWw4xKZG6roaykrXAwuq0zk2gM4UvPBZR
SiIaKLCNQ6LSahriyMVnqKe5IV5bF9TP0ZpUEGaemslo7HsjW1P4M1nttHaTtkwGx+SslMKXJfOT
Fdpy0+SPkJ8X+W3+3ZQQu7VK5z5b5FMydAzakIl0pa75DI2fe1L+PJWx4Biwfsx0igSk/kwfH/xB
XX/SlvBJrBonSaWjaEZrAZSzNH3XkwapXlBWxA++4EV+ribsLadejHKvndorS+enJAhvctx+J+ZU
k41QPS9qz3qWkF1+r46eNMamt8RC4msM4NgzSK4mMl4IUhyvXAkFuk1C3xTcY7KryuxnmdMokPow
oVXaHSHwQRCA8akWrzT8XzCewopZJ6aMErD4gM5XScXWbvrxuajgtJgjtKcqNH1h+pl5q4tCdpsq
+Tsw5i2ca+iMFqIPMV0JKZIZPewbLgr9LBqEeM7cDN1x4BWYg5AqYgHicMBR6FZV6PfjU6VWTleR
pyWnbgWbRJ2j1SN1+PGaiYHgT9mPlYW+ofaOEmkuexoPVajTmei9zjpsnlxjC2ag4CsZo6S1a+a9
o0mEkE4oW5tN38QY32MnkN41QORGI9ophVeh/STRxzI9LcwElGm4m+24h2+8McneVJnePFiB7UI4
DyXaMMX6LjcafadAclrFOer+SEtKO0Tj4ZnG49JoemUfCL2JftQ4LrhEWRtutE4lp71C1ToXUr2R
9WJeJ3m/blNEjVAXpx4XZHMVSvggoH5YBKSIgEoNtg24NmlbcfLZlcKI3RzkcD0DGkRXykYwmAKn
qkjhY24E2yj2jYdH5c8vf4wqWdxQs8lWFzFWNM8BgHLMQRraIglQkcoayhuJZdhN6phuDf0DzRNF
658/iknOAEKwLeM82/35E5DK6d9+h2CaT0SyW7RCc4xQYvtSI6XHVISsj6zRArhCFmyjXv6pQ1nw
ZdSk3pkNBNO403Jt2WYxFuxtVNBueygvzBjY0RhsPOzgTb4va/ktqbzWJZrpMB2kj4wB1a5NHd1y
rfPCxKt10rf5ic9+vWcxMf02K8aeVAh7AH5vdnmJ0G28Mb1VT9FHu1f96dADIzyWn/mOkl208TzI
r7xGCKh27VO0RtuOuNjgnD8ZTPIRZ2lOzmqD+F823gxJcRy0jnEUz6wvJMrTFB3TlnIWRzB7QNPY
SBdwWZgGVLt5Q2EzG3uJM0F1DQpE9Mq29mmezW9zU//Ew1u0uGniItpXe75w+K2hGT2Pexl8BHNM
i1E0VY+Tdm52tFbGc3mjkA/Ppj09GytjRYL7Cp2TwSVGmNlF+c3emcwXjvm5vCOFNlZ1i36XShuJ
GWWzK+HY3XXISGlV/GEnT9sy3GYDB6jlmMkRiWWjrUBtjqkXyv48rglnwDohj57S7iR1oyU8HA+i
vhU44qEhur7zNBY9KlNDu6qRQjBvfNTngjfqZ01yJh7epeZs2uXeiCLYjwQbS7Mecp84DMUngoN5
DlErvWTdqnIZHJtHk59coQhF79K8ytVKIdwVUSzbWSbQmoO2XDvJWzPe8MuB7QhaejZZmumbta27
4yvPccrnCzuqaDcKkmbH1PG6Ik52SP/OB28WbNDNzLQvJc8W1eUPrD2l2TWfZJjz8tQ2+aVwDVhK
Z2R9blPwIOFaL67jsJmsN+HIEWYdNW2rvwmVN6x5W+TChqfYCMEEPBGm9o3ZSEw9WjJAiA2kKeQS
LJ0E82bATbbb5GjGO0RwnnBZnoMT/VP7xhS+Lq7dbcJqxFjvndL3tdhXm+GbnqyAj/aj+PFRP+Qf
PUIKxe5exnvMXgBfzJGPDc7fEiuBoxdOeYdi/xTRaqEJQc1nK585zVriDhLBiLxotJtOfa9DT3W1
Y3rXKFXJA8aKm3hW5QVu8zKwQxnXFT8/FkHK9QP+AD6TlFCCh2aG7ditSZ0adwDpQXeWcHO44WHy
Tw/DuZRey9IhCoc4v1BzY/TgKfsP26CRPLKk1fZS7Rm7YGvSgZr0NbxSpIQyDcdGaBeuGDz3xPAs
q1x3dOwE/U5AXuDF11BaY67TrFVNIXa0TjOLaKz602HaDPu0tUtC1zwazkCwQYftehBAWwzMB1QD
VDbZ92w5yato7bN98LCj2QRkFhTbxab8hGET0M3ZEbUJLoXXx9YNEl9sD72DQkFYy5wZ/Wfiqeui
pTOP1qz1Weimr9mq0x2KARqw0ZueY5Bxp24V5I4wuqnCktAWIkeWbcF08LIhPQp1byTm0B4KF44J
7xpaVOYCXvbOCJ9l9aQ50YWOvNim6W1YUeVZNxNNDwIWW5lWLHA2rSO9orZf6fdsxTDnDXDywvWx
yQ6xr9wL5gqesd+B3lueCMGbzrVo1+fsQj/z1vnJBoUGU3GOsdCtXHC1xjc733CNa45/d3gF2fnO
Y7jQ6ZrFOtoOq2Gxw4pHneXu4hF2U7rTKZScuUGk4BelLx6Da0e8I2oANKjO6NKWd9f2JLzVO+0J
VUL3al6wwLxHm3YXMEihTLgEk2cBM+LUHp6S2TdXC4f+hjH+p+zlz1yh3fmhKdkjYjuGx+YLSt1s
0F0xHrdOArw9yq179dm72oETVr0px/ie7kDk4fPE1zJ7AUuJGcnYOkv3VbepxLN+UQ/GU/nMUpMC
Ez53EboB7zptjfU982EY7ZqN9GpgNTnR0h25YRiF0CPGn6gyOhmhg4cih/WgwZJIdfLcrYItz3vu
qq/1jvV5BT/mlSwcReFtYB7ZqDUA2oTVEKwjYT1JPq8TtHgeS5lexGlfgtNiT2/YBL8GvV8cGKuM
Dynmnq5S+m7rT6oKC2Bvt1cv0U3ADWVLvnmRV9YTyAewXHDcH9qTB9fHib3HsnEDFlbp7Wkf4+by
TOtYH5uIC+kI7YZVnPkLkhgRMLbZl+UrP/455lQv3ObvTFdAtknveYgd17a8+ZyvoNaxE9kq0mdE
0o15CcdD/D5SeGW7BSAW+/duZ4KDyUhnotuft2G6C8ZbD1wkFH7toV6Zhke+GuePBWQ2s27pFj+n
ByDnRbBcOoLxkL0xgVBepRMDkEGxpVO2Wfz6InWEs9r5JXznXuIwUJQPa/D7w3Aqr3Fra1+dHyKz
fBHZ54OFAb3BEzDaZHPx4LqQVpBwd8nL7lN1D0kV051UW1ncLaXPpSJx2r0l7+zj0hP77vkyvQbB
kxAzDXO6jcI7NoEOSsintxAI8h6GNtLbQvKqz/pevj/svM9VfE3OZgVje62tk7dH4Qnq6mMqbRU7
bow50U63yWlR1ggFhxdpXfnqqndmBHsMRNbiqtvQnvaHOHWjZlXLfv+DS7BD4qa5YY1f2+7fzCdx
OQZPxdrwgrf+p6vsiirgNpTY2kgsBchlh0c22XcD1eS5vKhOeK32+eKkH5gI6l/F79+R6oa/8zb/
kFGdgNemqQNldBh248hb2s6euPPii+XMZ6QLWrzptrE3v6sgQu6c6go8aP5VZmNHdEJPMKm4RZS1
+awzpsxt68RA6UPxxR/+h6StxnAzMWdmxDqtkIAltZdJTnCTmV7utGvFsCTyo+yS/ygLVayX/2is
odLLYu1SyQfyUfiKcQRfNJwHffNYTs/iO3AKWoXPYRFpTtDmhK8LehkoYnaneiUWcT56MY3tqHLS
jbKT9o1LHqddxw2NumdUI5duwFhNkm31AGcme4X7xm5Z+W2brwZE+JnHNHNHwS7fhD/UMMUJLX98
UQo7CB0CJgGsduROeVbqVG9493jh1B/kz7gUsSh0vPXvI3ot4oBvw374Nr7Gd2ImUqzkn/UPXaPV
ukiOg99W91mH2sSJmRDfbe0F0zR3loh0fGVsUYS5+T4n5M9GQ0QAxTGlzGggiakrMGoSuUY7lGL1
MfYWUhwlX/0WN5SI8QpXFimmh3rNwI/jpfbCY/ZWbJIVkLX2s688AsOjW70rW4TxNjfFyVzVR9Pc
iavpZ/gxj7wrBbwPt+UQHYov6xaeugPkNfUTx+YzARkPKrhdP0+zjzJaWs6klxcEhmTOnGyKEoa8
P30Z5qpiTWHRygAj540utO4U5+jvzFAGmjSLO9JKeZ6nWgu3YEecCPXSbgwzaTf9+QtJ7A4sR4WV
2EI7BFLY2v3jb//88uf/9+d3f77MGEMO8jRtOZR7aWdNMRDzP39dEnlOPjnu42495kl0aUXJDbVJ
cRVTRLDKOdPVreqaYkPsrczzVSnI3vJKl9xkyqnlTcdAzRNGEx/svB2cvJIeoIL0ElvRDtMYP5sF
lUxQc9EfBG6QxRAtOyhqFZ1TldrykObMj2COgUD1YzmhohIM0tJmpPeGiYqhERlGWRpzzgCZQpd0
b1KqRyz72/FJypHV5kXm1zITdtGi4O5YbLk1gT90ws1TC6DGLQMg1RHOg0hAP4Aq2SC0DGBZJruy
ZTToDxuG5nKQ+0o8Rc9xjF5SVRFeGhLg9w5QuxIgL9HYJdcFV2FZl921pjpC4oRyGBMjm0+aNcSu
ttiOO7XnXq/ShUGKOe6iR+IAdlBnEKXgELXKm87K2l44H5I+Bf81M8lUheRaYSkzKwOeIudoVO8G
RXSlJcOpXFMhj2VwyeLgHcFvu+1kPDwlvEs94fxrse5kqT8+fM9wqrAj7Oivz10lgpmEl0N4eo7f
BScekAOKirxTSYuy7lEOkQFZmB8N5rY1wn1QTa/6IxVnGAX2ZJ1+DpKPDEv9A973o1YZbdkAiGeY
k2QlBkgEGYAkvYr6waRZgXhsOYtZCdBMOzBvwXRdwksO7ew1719bARzMJHZksxNcIRE8kAS3WvsF
Ut/YSpg9D1HGvVqnEzM167cujJ0EK8wWBCwyYsHPkM+g5yYk5rIp0PouL0JnDutuUmK7FqNf0jAZ
I9ENmSFYh3GI1gGzvLpf7jW5Oes+EVqnFkxm3/rIhiEcX+bHN3voQFJItbKFrmuaoNM3iAJwnfoq
DHYnTjAAtpG8FivG07FirZZUZQteQJ1o5F2/vIy18DIU0VHnDh3IWrSboXzpCGP829fmifYrmptU
wrxToZFsmafFxkTLT0gvyr3abmbxRpDvazH9G3tn1tw4kmXpvzLW78gBHJvDrLsfuFMkJVFrSC+w
WLGv7lh//XxQRVdHRk1ndT/PpFnKKiJLoggC7tfvPec72aFr0AGvF/yR2bDrTHPwwqocrzoZ8Rv4
X61QvVZE28YFB+K6pES1K/1cNgbMVcem1h6CL/i0rST84niUxknfnfyKgrkumCDgkA+ctyC3PrUd
HcfMYYAFm3WdDdMZ6s8uqjkyiJgRSgqLY5vk+d5qi+j4ELsMlaqJE10WN/vKSjjMQMoTjX+Fm/Fi
pICier+lnjbfsnr4ko7sNLLEYhjQDyr00U0gCggIfAEZeysnfYYeC0nbZkkhTdTfxiqvYHHg7S3s
aYuOTR9kgrAwKBPAKBYbgB89YfuI976NOpWKB+fC2jLM68g2pVSg10byFMbpZxdsEt0nP9tiCjuK
3M72tqrZF+HIgGyhb2FEdknEPR29hAkiSyRSmiZYtWG3MW3mbVFX38mgvCZD+2w109ImW/T4ysKC
qR+CARpKQ/Rl4SAsS4THScZfslAUY4tQrwk8Y5xs+tGhnmjBesautqqrzaXl7iRxlcDP7Oq2jlr1
WfeaVjn1SM4shjW8OAfNiy05olll+uajk+dKhdOtUxbrNJJP/ZCeZ09tCDjJdhImcoVHY4U+SGxd
w5g2aTaJu5o5oGGStOAFCcEXvr3OArATTjY+ppL8FysPPjc5J9cqLp5HpDhJz2dlBzZSvxHeh5M1
tzVtBq3D7zGBCzY0qLpKU0R/hMl4RB1sYUQyS3fGG9UD7Rfv8UghW+s30ztFVn3LXONQ+w03ADKT
YGRwX6iNqRoK/PJS4WGBSRpd1g8V4uSiaR7NQOJqaPf94DFp0+ZwLNr2W53fBJP5OYoKttOyM1Yg
m2Euq5xmk5+/ZcZOZUx/W+gmedVjgsLz7kQccaa3z94UTIiDKOwV2ikIuFRnhjjrjq5IayxnVTk8
JBK6S5YmVxOXhZu7wB0axr5jheW/Ch6jNi12eTexsWb1Qan5qD3ySlJkeESdEtNg5g9jr9/6OiVG
s8D9EImIwzI1UVH218owPo99t51i+y7qsaRYxLKMQcSn0aEHSjlKEhEhDX/c5SrGLuHyR68Q7SHM
gF2TkcLgDH8uGEofm2bxXI0Df1XTVmuH/pTH0TP2sI3CPJIpEi2aISfddBjo/vZir1jNVp7MFtCZ
fWvNxJ6R17MnFAX3Jc41t5w/z25yskjqOKamdS0kNWiu6+dhzDlEe/pxtOnghoN/7bhP15PDAi+C
PVKfbCORTQLLd3D8cKzqsYKrsN5lDYlaSX2wbWMPFYQhdB6QMWmVRzuvT71MHg3e/0tC8zyrsk8g
pWN24phqkY3MKtF/l8FgHp3ePMF5r1bCLmghpzbrVOsku7jmYA8YkAMm1s4VxIHqmILr6eYEvyFx
Nruw7Pu7DJZ8n8I19wDa8JEECF8HizAh4pMmGkDwPDgaetNnJwtSbG/AkKoaE4ppHYpKHp1Ud1tp
WMYq7jL4qpWHgHfcDCg2NkM8rbNZwEU0+fy9cN7ZMecyCxHLOkyN+8nRxdGtnXTTypIje4FZvPLL
PVzoH0PT08bNyZZ56g0y7KTnrZsp5eiguosSMVy2Pt7ODsB7qR9VIelr6hZKkjzkfkIPonWvQ8GW
W8/dEZLobcYlWiehf65JO9hgZklShlZ5njw2k+KJUe6rGGt3TYbwWxaaz0MbT3vXcxnUBa++GdHo
68eda+OPTbCUHPvI+wR4ia5Damxcy0b9i5kev4e/4+MedpUlPuke2S1aSjoxS8/aBbcxG8aJhNNH
rKUOla7jYoupeYwLZ3iSKKrXkbS+dUXXXhyQw/Tx61Xs1Lh5Qv0QYTLN/S+eIM9TlR4xCNOPtIri
nfR6iX3AW1eOs+1G+muWQcWWOBBbPDWt8cGgf2i+QmhgZ/O4JWIF40qPyttkO6vIFqEc5v1S4CY1
O2TPi7XGQR2BRLFfo0Z9zIq02zGggd4pUQU1jLKzHgnEvEty2KkjE41poK8RESoNQxQFhlVffHOc
VsjjQ4Kw1nqa531S9ne9vTMkwCMRAwab29K5IaTZufn4X7/9kTQ7+PyLN6vJviRMhraW3bg3A9m5
v3z5+DvZTos0MXqPFoL7x5em5wlgwbK2RU3VFlrizeygcCuv/OpWJj6KLBCbHgLTymygGblxT4cv
jjiUEv0D0couN2NvbBFV0dPMObktLJ0+iqqjQ9fJXRIWsib/+aXDIWYUMJSIX/VuVDq15Uq4wMbE
Esfw8aUs0Z/oNwSl/g2JYj+/JMgLnNltjumCEcqXL8VCFUIxrHe+az4Ug6QrZrvlvRkOYt93bnYG
h+H8f6Hg9/+uUNCyvUW48HdxwD8IBQ+fh89J8qtC8Oe3/Ec6nuv8wbplwf5zkJr/XSJoeeYfAvGA
5VjS4cy56AB/SgSF+ANQoC8C1/QdB/wmtL6f4D9L/hFgYpemsE3f4r9Y/xOJoGVDF/xFo4GiDaqa
E7gesgkQg45cNBy/iCdML8jn1I0Ek+KUQI0p7w4GjxZtMIu+Z2a85rhAqbbLk6U751nOZszm1U6A
8upg31vzi1KGBSOwHJDHcOY1Z6oZbbKGYEA4mTxWHBAsSpJAhRAGrGJbU0wOHRHGkEqjh0EaJHVn
6ilhRGTi4vUdbdxMGINvzDAfNuQ/IRJj7IGXXW9p8gHc78GIRoM6TNbovcsAmlyOyWGdL64PzKU2
tj+zXk3l4B9ACZTboFfzPebIcmV6ld5U8ZjtMtldmwjn8Wxq2mADgz6tUnnRXbSdlffclDFnWvXY
VCNGs7DezoZ2T1GG9b6LDjP1NrJKxnWs7LjoK6ZVab7jXqJDnRAKF4LS2IQYc1ikB+dO9cNX1dYr
Y6qdfYuXipP/0O0Hw/ui3elVlk57O0T+VThtfdfrVq7yqdpyhCuuk6tz8mYg/VRpwLFDJ+7DUDPD
a3z9Sm7dj6ZGyuRlAVIGm/3CdHI8wh2bImPEjGDYAxSlaWvCOTyM7O1M17tb14kuBQzXI/ALeuee
c1NV44+qGrK7ocPYB9tAVWJ+KNxxwtyrIhTWLVRab1yzUdcAgyMwYDinjmm5+Ied4ZTE5leshMSO
UopswjGlQ2BqfWgWCfnIGKLWMfLRym/ui4iW+i/P3P9FkOMtUsv/lGJ+3MieJxGDBLgjJYrcP9/I
xew4qREq77FsUkgXYQfhqnO38ZjTl3f78OhaGKh53bjI03fTxVxcFyTT5E7K8i7UXR9gbzQqa6l3
cGNmvXX1y9HdqLm37xu63kH0ZFW4oedJRjd+3V8TTJVkLKSQOZZpn4UgZugskumz+ohTc03YdkH8
wbiOhsbfyxadvtX4ycY26vncBwM69hJjo1K3hBbuY6zaiw0RLqPOv/p19tnvZ/XKqXIfoG3tc6wj
cc3BeB7eRUHzpFfcqlAR152yq7vUmh6UIzWmtIrBbzSIpxZTFGMHzsWeLoLHv77gwlwyNP90xdG8
LosQ0mITHbPzm7y4lp6M0P6Uj36DahVzkE9zftrSLgAKHQG/Dt1XPL3RXX4esxra0WTcj3X/rk3D
wEhXj5tmsjnJky/sdgz9QJ+VB9sq2jNcO4GC9JJYSbpLJaPAfPkSNfSGrGhCoVcvvItxcEnS4Izf
pfa9lVa42ZS8ScYvUelk5GX0ryoz5CHNk/sGs83KTPx4M8vipWV8O0Rj8izqyoJ22pRnQ9h72UX+
TY6/F23XeO/K8CVyRrFvmzIB6sOgLCuJJfTJQEBUW78NJvOpvAbk383G3pFnXPKo/AhD3TbBmNKB
rN8SU8l7jxom8AjZMWf7W+lBGELAdfBZ3CYbhyhYp4amblq9TNFwdkJ74xamv9UOscnEB9GwGOsd
VnIfEAUGVSeqgtM0IS8czGyTxBXn/iJ2blJiqdmHbuGocSCaXNS92t3HgjNg4q+tvvJ2bd2HtKWD
T8Rofq3m5JzFdniunWeIwsmj6xCzpcEh5bie1xGn/biKH4DxS2SiqHqMIQ221IDmoQg6UAblBgpb
ey5NBUojN277GDRCls64rTzr2Svnu84Zmp0JAmczQfRc5QrkXwAO/pAkzO+D2C+4m6eTOcNUEQmT
2bqmm5yT3d1FG7+dBuA1jGx1zyNNl286NYm5smuSfnyv3sgh6o4OtXtIc3DdY+tFzW5IsmoyhosW
E6LZddxHKTvoh4yJpilCKOkWex70bxojPV0nyroOQsg6lNnXMkbMR+6CuKGKzrU2L9xXeFuyjRBz
dm6YzMSpiRSexUTUc3kZUB5hcrOQ10XRrlFzdjdOVzsuiByFO0/32t2Pi0irm9x67+EJvnx88UtG
Kg25PRPvDFohh+Ky4BQQuPri5OG0mQf5bosk2pldSxVeewceAjpaJX71ySUTMWSKXA5iPKQm0MMe
RsuNrdz1ICJkXTPi1mn22Z6y6BwP7I5C1vfaU1+7Nh4Of70MWB8a9/9cBlzTlECYLPJ/LTob4gOV
/GsFIaI+DKPeNx7SvHUR8GATECVNoMBPg03vzsc5cNpr1sibaaRp1/poD2dyWLFUHXlYFMKHYDoB
9HRXUNvXPkf+l6hFj2ixvXOYGr/NkQnlu7gJscF23XhWbogug6Ci0vD2Rlu7VPGU34bu1kVs69tG
1p/GwMmgLI3dcXC5k5E2MoICEnAOojzZev4+vsMY52/xjq/5yK1zBYULZYdCgiwsY+vYRICHdneK
o06usBoCa63DnmGCQGkuymkNZbKJx2ZXtQiknTjk549JijxFbIjPDUT4BRc1M27TgeZL57+jy3yw
YRibuQ97tmftJ1gA55XtTueal1+Rtim2Ew/W2a6tAAs1AvW0A/tXebmz14aPemHUGK9scCa4ON1T
M5kAiuL3vk6+eEYU7AWmscD0olOBqJ/OgQW4aHJPCqV4rL0ZtgniGN9xQRYnZPG2hP+lkEXoouTG
CXcFDaXe7ndJqIdVYmnnMpQ2EpmpYN4HjedmcmmJJxEfrx7TgWCMnKgCZHeq5RMVyXDAHpVd9OiJ
TVsBRMfum51llH2rfMvbN9NDYkD6dHzXQFFiqAeRmh0nFu/JZjjmVMXZKuW+auri3M1+dP/xBdte
9+Ov71rvN2sMN61N8eybNAcERh0fQ8+vN+3QWMqI5jZ8UOGIsquPglPo1cFp1kIdTEe81G1xMIx5
fOjdr+kcTBfH3VkGpi1Qfc1nM7T3RplnuCtzqmAxKgz7lUCqL8ZzMeCHMeYHY1Lpzag9Y5+18mq4
+fQmS6WZHJvxQ134Je0CE/YI0zWYFsUWQ1C/rt02IDyp7UFHoTNpKtYy22/n3ZyM+VlEXQA2aggX
YuAXLxmsk3azGdIL7V5lX/rxWoa+PI+LxtgrUZwYEB4f3BD6jg740LzWfAmYlIK5sA6DPcPedSLv
7A5bzZNznxL7xpAHPL2PUq9JYCb89YV3ftOELxfeWc42loe7yf+bqvqX80Y5YwW14sh/yL0Z9EBq
jUQxsHp+cro5vC8JdtmbTsxkSLq7geY0KXsMEJPuXLsWaWfLdKeobsvYNbaNzpkMJpm3oa34Yoam
e+qbyFi3Th/cGoyt2VdQPUjLRQJl0g+N85NFZXAMK3LVJEvGWlQKkI/IORO4fX3KJzt7skx0zJl8
a8u4upn7GPqACMszrGz6pqZ61FFIMLCJIpQq+Wg4EDb/+hqBkfhTZbUsqbbjO8jmBaJ2gUXst7uz
aBMs+4NLh9xix0wzcZdYVzWbEE2h8+x5zU+eQOPk9WN3Y3bzyHEFAGtDe/9Y9Cx1BpDxfaY6Uqfc
cVhPYUFZ6zTIb3xkc2UWWBudor+KgvliBrTYaMxgJChL7yjrpL/JdHLxm/S16kznQOhBXPRnE6YF
OvHYOjI2KleSxpf2imAfKP/LFBcuwrdpfvIDZLs4LY+1zeiVINpz3xdgHWjDtWY672oqxo2QBZMV
mU63ucMix2zFPBmJots+LYOVyrlpCJPCJwpxXIVDd5ywd4Mbuk2jJP5kQMY/lMlrb3QtQWdY+Zn+
XXwPX0vHCPDJRNyLfnhGMQu/b0UhwUJyE0VJz4yu4Hwlsh7d1TDsxbhzMEivG2UZ6wAKNENa9xNU
Cyp5zjrbcSgZYsllrFipiMHuMq0tESxWRxj76CACzzgYFE33pHpgrAvadmPoHPx4yxgsphepKu8M
p7h7SGYYYhoDbKMb7xZyJHmRpLidAzf51NmKZUONTKCyL2Ic9WeZCZg2CBPhWMhDQU04UIrfh739
DQvXBCtypSemeWVBNqXVQW/72IGcuLynud+cK5OBfW3c5YMl79oGKreM82qLGnsmlfwWSvWR8Env
pqKvXPmVRYgiol+kKIyNjZs69o7MCaMXO8Md5E3JdEUkf9N6JJAkk/mKlRjf+giIIm/VEjbDtNYh
ZIphhtr2fal22gD6Tu+Y0elzIYr0rsGoUAkd74QbkImiWHmiYp+I3j4pJnhFw3RtcMhYyfLhu28t
+JaKNI8aKNxqGbo+2clNnBjxuZFRtasVoJuPP0qsjX6RfrWrojpOI1UcjxTHXnrLvQwa7hkuO/L7
M9USxvVBP9o2ov94GsKVryPizcbIvHBx5T8xv7CY/f4UBzbi6MCSmFOWhs1vJ1JZWkWnsr55cD2K
g7HAMFm7nX+j6Kgg5pQPs8fS79LmvPMz41HETF1FQ8RiPozNfgphIls4y7cup7vRdslRTx1AZ+G9
UZRXR6TlE7x8T+j5aoo0PiQ287WYxu5zIBUcBNypKwk7cV+J+kmn0kXgwL79sc7arUb3nKvhGIcT
n0TUDXcyC7/1sn8wcxspBtnJFR/zLXDTdCWstN2FNFDW7Jly6xLPSltYjnsqXHNDd2YxeFgQxQdG
GjhbQijQNTK72JtZwEMNscHfYdORJ2OW8jZsKgJIiwb4h9eUvHBU3rmdfTIWE00TwJZzy6h78+uZ
sUQ2P3lgaIm5N5EqjMJdl/W1B9hHQ6bCVzU3zSFLeN3cGNOnInz0guX/bc7GZQxlfgwclR+7JADR
GLK6MU289kRPXcIAhGdh2uc09AAfyJbOh2u/Ks/K1/EksrPXUOf3sQOicTJRbnX+16KKyoeoY0iB
azg6+cAuoWMcSmAPJ2spZ6IU4UI+Bf6m7kekvZRMD9qa15oewl4FCFkTl50rKbujnXGgA71DNQ+g
aJfn/b6k2EMpC5lMNFUAPshDmGmmei9jRElaG+WtYrDNpMF4SXoAB2VYm/t2wpviex3HDIqOqiJe
qhRPponuwa2YEIdLPgShne6282JI7jGOjgKhDwCAiEFPghR0+Gj8N43eyrrLDnkQwVmJ0tc4RWDV
jKZNEqAKmKIh5qvygDMsYKI+9aYr1wFKUfaVIAHrsfJ0tieTIAK9X6o7D/quX+l0rYem+Go5d+y4
4WejUvDINU8krfScXOcEZ00QnkKnIE1AJjdV3uXPueV+oWFjXZrlT7oJTkE0PzSEXN4QFS+e8pLk
oQh79c5LEFca4k6Zyr4PoTCs65a8OQloHh1lIfkIgSdK4Y/Myjh+O9mPsB2+eI30rumLsEkXW0I4
duMBKn11BRmfaLQ4um3lKc7dCDNFae+nHu6LZVYS7BpRQXQRm62R5tU+Gzh3sQ28GIp4qngJCMoi
20Mfb27smP13VGQJiblInggUQeeHRwynVPlcR7gXu4WGX5tPvc1Qpqrs5E32xaFpL3qOqvMcoTHX
lf5m2ak8TUw0d76eEFtlyS6y4uTWLHVyBRN4JAHI20UOTFnh1tNLFnLbURzFsZ4/NSM6K50h/i1c
RPATq/i5yMvs4JRv9Ygw2/F8/yBS99w7uEv9sVpSMMb8vnbax07LaJcHjQHXMcgvc9egfAlpT/aI
3841WY3YBdLXMhEM4qih1p0M0JKVg8ndgpLPFVb8qQAAjqmr9+9Tt6bn0H6jTyFu46hmPJTAYSmz
eN7BDfT2To+DVScfaiH5dCipjR6oVo5GOVtn6cTPaaiNbR0d8lS3h2ZaxBKKUDavnigDOT8RpYBr
qjAkprk2QnZK0skDbrnCdKutSVjGJi8RR6yKNrwfXRqnkN3yYxEtRlTHDm+crGi5UAmSbExOyODh
fgA97Te6GR4BqeUXIadxb/eIGwssox9l8+R+hunVAg8PH0EIw9KegkXoP4nbBGNpMO3rLv2ap0O+
M3NpngXy6NnA2jz4IcQxBHKRN4VnMKrz7dBnuHXrBg+x41DMmpY8zJb95pf+wVLqzWcEfTALLI6B
RZGQ6RSRaeIPt1bavM80i7cmAVQrsFsPzBACLlpwz8NCkqjZDbd5PSLdKTFuNNG8zUZregWXcRe1
8I0YJrKmOVn7kLUecMoXK1DlJ0nvfIOxxsSd0KmDR+3+t53yf5MMFX2vfvZu1b//669JUb/98d//
X82WsgLpUP3/19Oly+ekxJv6nSdZT8dv//YvP7/j53DJ8/4IGCo4ni1cT/4pWMq3/jCluXTCfaY7
wQdn4j8QFP4fgAJ9DsCBKaTNSezv8yWHNCrXZ3bom5xLHFR7/6P50p97xD/xDLTkl/48XSJvGT/9
ctzTfmoaejTmA648d4V2KGVsoEHzrcRX66Z9756MY7RBjeIeh+ifVGDWUmD90pmCfwGXg0IKEj7v
hvPhn1+8Kl2Y4maw4PyggYGc06d8uEVLACV3MUYjiPW+W//M9fxPX/a3kVrnMG5oE162/dQhiiru
OmMP2pDqeBWqk1vvsJP/ckv8fID+V9kV91VSavVv//IPDujf3ujyKfxylTMvaEPZ84raXnfz1VqI
rdsoXE0Jp7yXv34tx7f/4eWA0krH9wXaK4dD6m/XVUEOT6O+aQ+RHrDa0UzzHftu1AHaoFI2QI+z
eGtXEhVOgPObQzWOfboiMAMgT1Qiu9Dkm7eMa+SOOxfTGSmnaxjS1XpuC5eDIWYCW5ndDonrK0M0
i9GXBW4BF0UH0LGnjB354PG/+OWhjDJ709oF5GM8NGHWhNs4He5CoxHQzQb4VXADkhmcnzuqcsPG
v+v5Z6PMI9s1KplKPHRR5TAIXJhrU4S70x1XtlfchjqJb8Kq3TCee80CRVh5Mj7bsu5JoPEfR5/1
/tIlAshpnRyGYTa3IYKQTYSjB1UfTNj2s5pG7jz7c4xtlSSR6dmlfBzKDgde7t4QuExv3lYXH4Mr
naqbMqZjKTTnmeBWhHOGbM/+7hYo9uuGnnD/DEILGry6GC6qSzH4a18vKvDU8tfKCzeZ1TIYMCBW
KGz/M0S63PvSAfBde7D30co6nIm64XlUaY1/s303EVDQ38Q+lRi7iTj4dcGIbuWNsHEJW2myr1Yp
vtsG3zeAlF0BY9p4gh8lImwLUhZrq5yvlVXt64FRG47dcMtlOwDd/FQapJVnxVbrmd2Zjm6Rg5hI
LFx7VbKFQv3uw+hN8Wv53fQ9o40Re0w/Ikxm7fg8DQnpC+AN+xLyW+bP3227eI7qb6SKf+5Uk28m
KRkjpPAa4MNNWVps/aF+DzlPGr63E6UkU8frnxn0fTeHCka0BoTKzyns8dmc3LupuveagEg30ORo
f9dJTZUnNVNBL36IXJarGgXoXIJpz6rl9KzO4KdKetTMbjoDHWLhjXgEbRt3vOKqyVqgoTd/KMF7
PI6yAsRcOd8NX4q9pTFBFTjtMuM+FAz//DT5oTLeQaFI1QS0ec7sxc9KV24l8vZTajvjKq0UCaeS
RHHSO7cIqW4KnLu0F+3vRIahxYy45wRGkwAXosV8EiMpvwhsgnA9lzPWaVATqZmKSx74h8Zb2IFk
/SL/Kq+B1T44sAzXuUX/O0VR1xtBvrVN9KS5ER91bm4R/ji7gVPpmjiqAcdpiXjV3CSh6a3gogL9
n/gGPDcfH3QgWXQaMlIDec/PoqegWeNDLsYg2n1tgLGIG72x4uES1eI6+bicl9u3xCe84lhIhLXX
b0aZXyOE0VhcCcDWjqQgIXAFyQ8yOgOeSEUXEfYu9i2flJXlvhmn8ikrhluojWA5c/1uEbuyVjAa
F6IwdqfAwN3aTqteAMIdsYwRHP0dsSghS7F5QNW04/E9+cJfEGCAaGobanPWgiAYrb3q1EXW+tko
mXCkHZfv484zM0b8sid0J6rfheB95ElT7NM0JK8FDQCQcThgPkYLnLPkUQU94olx4pltOL4fepfZ
niAzOEJeJzWyxzlDFdYa5vfC0o9iSG8zgY3T4UlFXUBLy8UYozrW+CVtIfCG597nGiu3fffJa934
QXdtJ9SFKRWnLNGz8zhP6/4FTLpgEDD46IdRAjLddNasn8xS83kTdsVxuZ1kZWBiFSxmEchav06e
c/ulbYSDuAt7gVt4VxdDSOrxQMaZC2JoetE1PpcQYdw2RsNHequiqcJ1gGyIyJc6uNCXziXdvMtj
CCwhb4qeDMU/N3bkfNeKhaqf+ERyyeJPtgCt1gdZcylSPlRnFt9bmiFIaoPDbHsP8YJV4BfTI39Z
BpzWnOTa9sO+a8tngAztrk2mZEWSwMf3j7PeuX71Gojhuemn5zZAPWuEd6bH7Wwmow/iZ3zuimgX
+cljN3Okg9PHYM0Bvc3v2Q3LGtMW723i0mDd9hHT/6C1v1fp9IyAi5sosY7maF8HJ79aZnEtguYH
w3rGXgxSxPIcO3yi88jlUgYRlj2ES1MWi6KWyEfgBXvHYK41K0ziXAq67/W6S88q5rKOy+I+YkOq
fVlxWckOdBdeRjSApkzYf9btNF5aqJJrOKQ0b1vxPYEbinyRs6a+67t9M+uXacEesn4aAW8tkqla
0a47qqB9Xy7J1LDFCAedWcTTVGQ5usx+/niDloGAv+livBXc8G6t3xvmGaSO1egRtorXXE8W+ygc
872v9Bs78hJkEm9bzBgcEqdwa6ri6jvqwtb+Httg7bLYWiW+syfwOjsvSvHOV1srSMJ9MMb5Rgub
vI78C6l1UH+WVc0NSbQcrAxxYgvwJ8cNsUrotIaLAnEAoy7ptB6qWnFqrGGGD766phNjxCogzk62
3t6K3XNbQxGCizphliiuNPZpzo7DvVPFt12oLg0c/9XQsugtO1+s84ud6iuTZSAWVfzIHn3iIww3
aV/dtJmI1nJ4rkeIgszRZibeVcmxPvihI6QALTtAXJgQScgWVpK3oOMEPb5bb+l9YSbnicVKjgzd
09NzsNhGPPxirLIG/MBCbGTC9COZwt2kTu3wNEdYjn3MsYIOQe41ONhG+alt8BsyuLZX8dIz9DG1
WT3dlgnUhI5UvjVdfhSb6jewkduagXSKPIANcDxn/FtpeJdTqA+16MXrEBsbyVg87ylrCIk7DSh3
TyleO7dxd31ZiPNseEjCO0hgSQKnf3DfPJ9buakGXmoU74wpbkg6WJdxrdZVi7C295ptBdr3bia5
PZ6xovbkb49gIFZZHpGUDAxyneck6EjC2TdxKbmcOTFjaYAHeUa4IoiWohucfwG82rEjz+wVBBKi
JkaVOcWt2CBEStdVYcNHiZCKCn6jftDHlPMt2pvBgxt/7TzsG1OOHVwb74bGtRobE1eDhEdUEVUE
gmxERUmPWTxwIj+2gQbpK9yVVDV2M2Pc+SkFHG+lJq8VPirTFnkwnPYs5ubOHjyyTWe84waLTz+S
jGLPqPqJmnV784B6j9w0C9JImSzEY9ukLIPo2FjAqCxU45DGhq9oScqbFNOA7F3kPS4uNt0/Sd05
KymMDbsDEtmYBjX/kuTEnt46g4FI7RurHeyxfjyDoLO2esT3jA73KbUw7Cdu+Llq2ID+9kvQv1/3
E2z96Q6OzRnn2ju5DckG+0W0dux84PmIqQ2WZoRNt3RdIT9IDfPViHBigCc9ePZo4iqF/hkwwkG0
jq6AJsy+4hCKl8V5muzkwUbTsfFRN2NRQSDSEkREvkMIhhXd2rqmz7UfR3nrkIFSJjbTLPOQNmF1
TFIYmK5/HCv/S4hckm5uIfZktFjz+K33eahCMnsuSUpDtwWegqVC76ROmAJEtXnQonpgHEuV1Kiv
ikdzi8QjKbgh4j7+Cv+8xP/jo2okho0AzHkTUPFu0kmH25HceheNgdmD4ykJ6jHiinV7znhaWHIb
A+tIbvPLf9xRLBQJ9HKel/CSVB4O43EX+i2psqwe0XS2hhr5Q4fVUzo4VLgSmH+9YvG7TDDHozA5
j0Z4n7vfopwPW3kV/f2yvDDEzbfkmmGVHRnnVi52WBk2Wxucd6b7fDsWCSeQFNU9I6ftkg8O7pz+
sEPbHhMgkOC58egPRoqd3lL2xhDmc4KFqotIAsk5fRFSjAotG9zPRdFvKLaOM2Pm+yKBByvgCrkQ
YEK28F2qPKqrQf8gfozCbcy+cCoiqEqgVq8b+uG0yPaGjYwDgA47OtgCbmPgejaTvagi/MoUL64Q
oHatHMFHBO3dqm591KQAdCyuVUjubh1nD7WJ8zjtw6cMWuo+sBq85B1li1BNRRIo6xF0azjJrIpF
D/rQtc9Okn2Jy6FkbyN5TKCCypmaj45z61Xu/+HpPJYbR5Yo+kWIgDdbAiDovURJG4QsvPf4+jno
F/EW09FmWk2RharKzHvP/ekoWJGzM5OvNZluNuVWrRo/WSD/5eqc7OolJwULDjY3VD+kJDSWN+rV
VqeHjRcBa46IkyjV+5tRou2UCoP3xQ+3gQnyMkWAekX7jz1LGqA8xych6P60eoT8VTYUtlP8oohp
CBpqGLbcUU8afko5ZRRPSGixluS+2jdcLVpcxyKm2RHWjsudUl/5ZSPZcdNRbGDBC3UoRFQKayZv
jQeDe63UI2L7xnxrE0lzalW4E8tyk8se242AdjBVYEYNRrBWF0RxgP+FrBUusVNJRk68sXotOiqa
f/ePaa5ptybBGEy0YujkPem+pCWJ+AswHfJ3l0TLwtAcbW7zLb/6MuY2dCQBYqLVY9q32gqtH8zB
kaRj9Yn0qv3E6HLXlandcrMqVumoQ0fxQx00usEWPmgHLsKZ148819ZgnYcZt1FEyyDshsnWmwVW
rpi0ukX5ocnqWTDHLzJAUDECEO/S4BQP1rDNMUb4qT6gnB2/lpkbmyLPmdSICGV94BijSXeXd5fl
3g4AAIAmGmpgbdth0XmquPRafaSKa9oD7iwet7geNjowvjnDJCFjEFyqTZYn8U82FLf1gEwFK9Wy
0lLyWSRN9JQK2pKGNCGkYqxpkFIUM7ScF3tIJCi7jsjUWeCuH1bmtOajIsXToQOxyU1xga/Re0BX
S0vbFRjgrDDG2m0uIiU2k30xlMc2BVRk6RMhZtz5ohKbvjovQdpEl46ig2HkPZdKt5Z6mAZZ+mUI
4ccAJTL6rolPVbnVwHqqPonNoS4YQVpKjNJF/9DJmTubIwD/yqBHkl0XJF4yTbSseQ+tGkUa2raJ
/Z/1S79wozf5uzgF//IwkGmV1yISPkvwbivu2cTaihXHCeT6HkOtzjVn1ejWrQ37xjlLBTm+Cr4z
cYDJlZfIo2SyuT3Ic+s5QW9cdKNF1/vWaVSyfltAK2HuHSt4q8VcRa2gloSiy8k9V+kcJjNYRd/t
ka87eqdIBwQu+xrLXq+9ClDovFnH30/i7Am1/LyJJtYn8yU3yyNwN5VdENKwVsvuFzHADbHU3cj9
15zEVDjf8GTMEO9akLKpAnxWRA38aEhaR6QR7NVqMuMC3NS+6WJK5MIzaDBnyN2tE3Pel7Nip4yH
PN7dw1gr1yZSj/8SPmoR0E9cSusuVcatqvJqUt3cqJp6sGaNuPMgPgpgtx08cAuOTLmUQsqrDCAF
qWOGj1Vgok+F4hiYupkzvIg5/RPCbVYIq+d10vRYxsrsojcqOzPdJHcqKe+AbFkOMxoQaKSTe34p
uIwxL63C6LbR2cSZXb7qXJLWEhiiDOuqDdYMqJgpbqOLIGICJhZhXGHp+dNDvXLAguYFDbqSt4u0
de5IBjJNwI6LJy2GMJn1tlhJxHX5DDc7aJpZkm903JQ23eeXcoqs9VLfJVpF1HX1lBcrmB6Hdpiz
vcWx6fniZNkEHSKaxe9IUCC7SxoeUszQK+Q+wP7kWzo0b0beEqc3YXjus+mUGDW6q7GTuaxAywSV
tg411QEAnNu4SidnitjCFlFekiOHVMIEhfzYH8d2RH0QMQNNaAlupmwaUHAi8ReUGmY/vyrSUnl2
sXHocA2vZ6HOiUubyb5JUGejBFspYilsey2+GYGQbRm3XpVKUfbQh5JFdYUo3MC5UECqixueOWgq
ISkKeD7p/AJvy3BOB9pGEdGMTbPyFTb1Y2jKs2yEhoM7HvXXNO1TaSBI3cBmXGrWcchmMHJMS0kk
OKdVoe0hAjpqUA1emXG6ZqBFgT7RcKr2bDgU9stZrXdWag+UaXFI1WRZHNgaec1c/A2LdpoYOsNc
PYuZeV2nctcM2dlHFDuUWli7ZATLjmH4F0spnGwAVgvuHfmOnB5qBrvFOE/ncRiefsy8ELGXCWIt
3JULv7EwlHpbDf/2xfilX168JdEp1hu6rnUReIPftzZAvtStVVqtlfYE1a+4Mki5WsevmgnvacI6
QzmcEkjHqZASBDcsb6CswctpuFZIhbku8R0GyaQ6gxVZXm5ArltyvyWUFOsmt15NrRFWmsp7SsJG
g8AuWWcmYuVR3aVTvde17BoKdA0bixNzGMH3tbB56LTxzuTrQTd4fJIRMTU5jIXVKKRWCDrpT8jO
+q5x/klu2k6JkKwhb5KyKnUHVk4qCA3l2zcEStp1ZLBYAf3blMRy1EtOUgeURu96LQ2HAJgK08Sx
rrdFJhGMPtB8zGeivCcp/ct1HUtqiL1O07iW+13buo3Emmdxj3s6vj9aVy2pSbyyWlBJUxPOPUoN
fRwPOeoTex7l5KKWwleOUDxIDMzU5adViz3q9xoWZYPwJ/jQBQD8mHmIrSDqpmHAjO7b8rRl+K/A
LAYETQkke+k0hUdM7OjBWHN8K9yyuuEaKajnVQoIa5Y0u7KSn3xkf5+sihHoSzGPbmaUvt1rYr2q
jAp+yciNLfFhynUakicJ1EFjZAfNCmnPaaw/U9BPxBUS9ifnwsPIGZRGClr/VgwxdiITRdKFAKrW
6QSRuc4GFJBKiST631cWW/PRmBOTd+RuZGF8D8PoIDHOrtH0OTcMZumiHHUhx5iKynY5RRGlYlfI
BzzRM0DkDqyObCxNQKJWVsVQnRG8lVyJdUDDQ/EytCp2xppxgC9xSkhARaxURl4v6edBoAHditvU
Kuyszx7Cj+b7+3leQjjS2bChNl4rorHaUhmWD22t9eG6KkniUavPSttONQCXsKIkR+X8hXCIJDTz
xOVqjYqawBkN9kAkWZAXzKcyKnsdEzemenCSrXTAK7VqqmadNTzvA9+FWdSfSQ3QI7bYTumNdisA
fTWEN5mWciSlJz2BNIwAxwniZnKL26gfFJ0MeFp0gttqGVdEgzOvrf11qTeHoARAY3bSQyhBQJkN
LpSlyAixgIlaeCWvdavVZHtUBbwhMVGePlJltao+TRl10tgJV26on0v4+9RNT5z4B+YE10ZisxvQ
nUXE0M9y/TkmKPgGpDV6xLdWj8UnjcFnNCqPWVAfA/qOqB2OAjPHVaJY6PDQMDus+M9Gn+/IIN7V
mt9IhHpvNZ3oTOgjaICVri6Ut7QMYW9zWCYzUhwya1v6WG9tBYKgjKxDxlpYFUrxrQgizJaa/axW
+GF6zSTpo5pM3hZVdplqUiUmsAeMgp28A3+EOsXWiEaz/507dUQNnGJKo74SfZVTpIqBaGYDBtgx
PPaW70qUtSnzISdLsUdpUOKJbbsrfrsKwDdQJ0ZYCJAKjI2ZeHXJnVtjzKLHtQ43Wwb2tJ14JPHZ
+L0niogyBhM5RxnHw7Xoq41hjB9y7DsU2ueG/hIh6aZqlzqIaQs4jIKG0s/oNck6aLYCDlBjPGdN
fxN1QFJyxtUpDAtcfUTztvheCDhDkxBTuWN55tJZwkxJOGZCHeH8vyIvhforqWQktWIMISb6qpNp
PDUa234kIPPIgpjXQO03T1XjtIYBmcwq7lKvmFctoaMHtDl2cn0qt9B6q7Xut9Z1yDwx+x166ys3
lYsg85hrVvUOqmHi06HaMR9CPfLvxQBLkFowSg4a6AoNnFfyxWHgRax6IlzpKS+FbatstIXxJPFY
pXgaCGK6mmnLRxizQY5ofs2ElDksc5ZtSMajl4JbXXU0UPshJBF89+/CUlW0iKSB/GxNuDY55nmh
Mi5jnBeHgYnDVRe3vSK+ZoMUrZta1HfaGD3jrgpw96bNOplwOhci0mZmdSux1l+0alA3qXqhLQBZ
icC3PdisBEnGqqpKeVNnya03+uqkm922aNPam5sg9lSJjEGUbiibHuE0/jQCLnqBpv+ey16915TQ
FhAeOjmeYijv46obZ06TpuDQDfggZF9np+I9M43CogFYP2rtJROiYKuoWrARnhURcFJLq6A2dz6K
Xvoh3FP/nYWBwBeI5RshFJwGo34KNI5ss0tOikADOKOp6qbasVJM3xGIgnOE0nhoqrLIg/GkkI+B
zQAw2DwyRhT58P5t9CgWYI4M/rXVwHFWYfT1b+kKIOvUk7jIUJJquYGGtP0G4S+VFsAwMheUXheR
NCwo1f0pmrHjZFg5DGJrVzqeM3U0ToghaSgszzn1yp9S87nL8Ve9IJzSqvzrgtA1fb6s1RBkF5cF
DAZIwP9WQw9EzlpeY7Fct6oERQyR1exyy42IPmIVQygsQByswolGaGvZesm4F+HGZowwaP3T82Dh
gn6rAPmWTB2agyYT92h9WoRG7yIid8oUNHWccAOIDWhMotQtG1EMa1Wl35H2/rVT7wqNxZ1RzDTo
UpftpwUt0xFZWVOqkaVqzZzKc9Mx+q4HSnbhD7vntJNw1Dl5PjtIvXgGlWzmfsKLlKk3iCoWNmgL
gf5RPlF7cXMUoaKN4l+EAs+1QsvY9cZOavWfuQktnEYLul5WFSc02pFcWH7WEU3nsFBhROpjtLZ8
Mj87qAWgnCx4aBwRbdAPGxVzwGrgdmyDFM4d3LAvWpskWynZGONVFnhm4zbTVkHYgKMcp2I3oVvG
dP+UI3/PvDLdST1w3TikTSHDZD+XokI03bDYXgwYcIDWPZ/zcVMLi4MPG11gkTfViulvqnLKjFCS
aSmYju7L6VsVK14tguJI1fciCcfrrE2UktEFg3C8Dub4JxfB8uAkYWojKQ4BYgvCGSYkL98us48J
Cxqt7JRbo3HEMDzPHbpNvY1PloU8vJphmAVR9cwTvMsmxZSwE6OmcUIpfpt45TyTXbzXamq7MrAA
l1K0cmgfENs19PWJIe2qJSuy0L8HBvBgInhmSQS2NWR5+RCn70ZRXYblQJu1s1JCVCG3EJiYEhNF
F2F4lqLpr2sxX7ZEiKGLuPTUESstat7zvPJo/f/4ZXQU2hwP9+IUlUNExZnFXCNC6wuw038GrSB8
EAdskGFABfQo0GqvRgMgDXN5BxSUqdLvLVsD+JRCq0WNey7IjFYdNSYFrjW0Dxni905MClieEeV+
TutciqpDmYcMkbK+2VZlcsrKSvZymTQ0LQGwBy3Hk/z+Uxjy/IHnesXVEvho3byAvii2Q4RnkBur
PSqJYuNhqLkkEsNGnBgfT38ykilGKhtMHrebpQs+9ge1VEO3G9y8VP0XmfKs7JHPC374kNSa+Etg
GVwDJ3Xr819R5yem4ztfh8g5YGbbERZ2nCRURGUGGLpFrDumqeQNrEYQadzl/ARRXWH0tZcRcD2p
eYKzffqTGYgAJZnmnUxvyVOT/A28/ABffqQ5xJR/TW527+vDXq6sbRMUvqdrLbcjWfbGWGDxzXPD
nKhImdhCg4mFTkRtEsUsmkU7IbmaatAoxfB+L0nRc3SNI5SLjWUjuoYnPlc3Q3XDrtK9rrAug0yj
ExYLRbipb3JBSdZtDO9FHeB9z5lp03F189mnmUI9FFSoUKXUOJfgtik7rLDZ/fuh4BSH0pnDTEJp
8P+fyiILTGrUVqQ/rOrrKm9O//urzA/5o3//b9XWs/L27ytE4iP2MYciVqCyiPJdq/bkivE50o/n
y8ZZC2M29l/EoNS22C4faJZrnA3YPaQcwyOVTUZaGkidcpitq8UTYGOgmxAsltZGstYJ0cL2GAdn
K6yFz5s+FxCRyTs9kUyLxFP+ylvjN7lOgSARxJZm63LyzyX4uSS0ZmSwerQTy451rbmGiU+vFHvr
LMolIaFm4JIBHV1zTBdu2oUJAphfTWMfw/dnIGxLmO/z790lDvTZFO7+sFKS1ELrqW5zrS3WcVm+
J2HS0kkY3uNMshdb/lHUQ1KzTTVDHRCBN7CUY1Cr7XrCK7d4vwCMDnBLelqnShcl+ywbPSviHcnK
jOIl0/pjVcQ4zMpxU+JQ3MhcmbI4X0eWsq8jP+FmndyyrKjXQlK8jMSzhgsdZUb3xd68YISy7tnC
HNWT8j4lAmNaub3oNda2AX+M6zf1np5Ujt6MUJM27bWdIMOECqVE3Sro/mxNHJcKC9Q0tPHEKP5o
LXJJ19KnBdYLT/J60HzIfdmuDjo6pdWqkOK9mC1Puoo8z1LG6LbEd/aDYRD7mRiuFJAyzxQf7wrT
5UEm8JH0Bwb24JYzsj0DpFWmDkEstJCCDdFgrg1DaU4dktk6aNqTIsqZN89WvbTRLK9hrEb3Qete
UOkQeTMjmY7kcksDMDqHorUhHL6lIt0VwvQ75WbyRFABjE3a9YQrb/MG7UcUMm2uclz+k0YvL+/b
3sVI2a0xi6cr1FqrKs2qfdfAWx1LIoZ0X19Uyjz/SVn+zCjW12Vo3spyoDNRMsVF1XxR40WG1Ida
vFdHmIQZzPdJhkAaNcOfHA92VwBjtZjdGXPxFyvaqzZM311YISuK1ING5CWzN4fGUAoPWKmWzhJu
eOrnoMsfLGLtpE5EFLR1Wm/acFbv+sUUou7a4bCO5YCGpSjFDkkduLwLH3STNBjbHCSuYGSZmzLd
2tXoUXlUegMvhTp4mkGMfUdBvsFcYu5j2kXbsBGsXd/71rZSmnA3aHwbLP+M/Fhd2Rdi0VCDWPJB
7/zZGxNZOcY+GJBE6bUTDimmweGxqVQMEXh03Rq36MWQAHrklZJvZqY9KFxq00F1H9wk+pCOJmn9
jYzlzhkETbgpGI57geu8GWTjvV2MhbXQRo9KFaBS1pX46KwKK69qZC9IdoB8GwUX4JB0JotB+VbC
N8d0dGEy5H79OlDG2Fmc1K8YvVjhWlS+Bj5305Gs6Vf4npBaRz19BZmQ0ClgLiySLgz9tIlfIZOl
tjzV4Su9UERzUhK8+hPzpZZL6suYIyJIY8t8YWOiId+UxgvyqsKWerW++AkAo6mQ6XAjjzLJyEAh
wC/jcJZPml+I7oiJLNV1QC3M1n1LYLRYCZcw1rRtpDfDiRD3/tS20XAa8lI5dCFzzOX3UbW3bmll
PXMqQzs2UruvY4TmnW6+ton50g7oIvP5Kx0HuFrJMl4QpMTNzOA9nlvNTkOIb2oAn1ofVYl3KQae
PUS12+DvYaDNByGMheSgdftmXjmto7oGnNXrqlsVzEZrvHpHmXsJjZFEcZM2+xSm+SCKUnHB+zR4
c3kaBqXwoBoZl5lXLMT6IQ/iHUH26Q2hPiNeGuH0XnF5ZH2OLorX7ye1sccERmhpw0RQLVFKqLm2
CHZI5C3Cmga44NZRiHa+Nfoj6AOmJ4Nv7hDtKE5ed7c2iPdtXRAm15BOIGjJpY6iTVcPeHoXzZc/
s8n3PfPkUQFgWoAgaOedXxm6S2Ofmx3XKQ6B9iMnVXvDkK1xswnngx/TcCOnZtm1g7QkUQKkl7NY
+6F3EvLjL3UtUxLM/Ci0lOW2lvfNoao5GvSwYuqne5hDYPZ1Cs5sDPl0bhXLRUWpr5SCUBkrhefY
GuZ8UDRdP8ZcNimarLWpTB2YmgF0AC3gs1GAQMz6fVPXMyHcJq468ra3bAjjhuWH7y874wOpELHO
66GPaJ4bE8EAU4MUxMDBr6WhtumIn4vVEcjmxD0knIFimTGDRbiUWKmqSzCN8grgyQfb9uwpRTXt
aOzJQfQ6z/2MYapMD0aFtgVOiX9swBXYCkHZHca6HZI4sHGKyuw/ZSvBqZ90lQFLgp4A3+S8BXk3
X3Ayk+o8H01RSk6NSezw0KmHNOq55xmGuVN7/F1dFBIgJ05eH+DZ0jX5zFQQoaqiPIW4/J3S+iVE
yMzKms56ybB81CTlKMzsuGFDRmrDrrVJ8eOsxoJebVfHB9FvaArEEOJHazgjtBihAy/m+2zH2e+7
kx5C05v6ZzEyH5lEOIrRgjlRR2A5qk/pIRvnVu0KpwkZ2HSlnO0E3L3s+t0Bn1uxNacetrhZLFlO
0imYfVDkrDdG64mtiGHxoKyTUBvp+3q0xl07qjW9+77xSnyCjGMJL0UTsdMMATLvhBKvCN4F0UL2
TsvYm7rqgpGUo6GWyBgYgjdZpgwi/3dp/mxqoz5ZsiDa+OfidV6ZqecnSuVaPuKqVg92nYnNpCrr
a6NQAfdcCJysA7Qq5KHizOPILNYXD9xsJhZjfzBAEUNErPdjo5//FY68k6s6wx4fVvPGSLOAdgEK
gp7YPkKhr4IOFaTqtNTt+H7WqWwcNQM5bpr3upuI1NGVKKMMF4ITud7loZkpLwTMnW6mq7R1fPj6
qPANe1gixfs4flUCP90lc77VRVnfW3p7mGKt3ahxfNGKiS5JCkxHqUhGMaKBWqhdMNBBAeh57pkP
lsvh/+/3/v3QL3/qzxayNK2eaFZnjeZkuqFsar3ZBBC/9sjY4OvqdbxW/SrbKguNOlr+4N/PZECK
Tm5pS0e89R3zaNZr9dq3HnSGGTsY63SHUwmVqHnt3wbk7o/AqbaRI12w5Xz039YBuKIaPiVhLdD4
dblWqa+UC+q1YiFA972a09Ffwjjb4dpUnoWWUFgtbRVyx0kLtFYEaPfr0os3RBZ4uat/8xvn4k5e
xBUZPU5ICej7q3yNmtP8TsLeEprIuXfJYbzSvn4xDtGaKCcstptXQiuKmCb3aj5nsU2CBJE0X8aW
U0qxlXvypRtrtXBmbPke5B8QlT9g5Wm0VUcDS3bo6NfgVc02TfXVl0c2BEILFc4RRpmwx2Atw56X
nQ43Goz6I8pomNm0rVlmlgkkk4ohXccHot6Rwsi36qsQVx00l6NpPAQCtmgneFCpiSq1kfbQYxp+
qi3CkpZRJOat1XhSkWkRQLYrvSp5ZHdu3Wq+hZMsIldk77jiIem2+Wv8KnwgJaCVhO3BLTwYU8qr
+pXKexk2zWjP4W97VF4s8EROissV7fEmYJi46vfVAX0bnrH4o//M+pVyDR3zwjc32er36A3Pctz1
b+Gje5XWtWIjtT0K9KTn1XTnVENC5FFxSi5yEWIOjVVp10QXooN9EQsHNYnwiIXVSGpK72Jm89vT
fG4GJz5YeDnRUOJIAMIOIwb87I6Ujg32l2LNsEeIXaZbe2DtfDbTLj9krxJZFECXVf3ayRvY7f5R
3cnkC3TQrNbWXbwaDyCeJOUsyZ2s68p560ALr2Z6w7EtHLK9eaRxTCH5iLfpuKyAgIpj2gRPBnb9
Ov+tj9W7cB13KQp9L9sSrLF/QTjphseMb+YJphNBDd3k74Yr72ft0Ps7ST9g3lGiwiR3knPNGfeB
HeLJBpwp24KgcUz7qocSo+VQPVnbEPE1uM8t9kdR2cYvJsmLVLLjzqDJzKNK5G21zk/U4WgJJlsQ
d+FruuiqHT4R7K5B7TQHeRXvgvv4Ap37pHnR1nip8wuBBTo5HoHzlK7yxd9yNyVtJgdVvUp+632G
2XHV0Cyht4ork3OHtB1g/G/13qdf/uzWZJveYLtg4m9X7SaEiMLHexpJA62PxqX0PomWag6KB3UO
A65jOuMz+cAQcjdw3PKFgCTQiwY9mYBVdxe76l/8l7aAOW3ASogQT6JyIXdpT9Nn+GArU76Y8y2C
ehTgHt1vIkyVEwg+EaXmJr9bXyQKVGS6YjjcW6WnPojYGJA7bKSv5oNgIQatliscqy2hbahALXu0
zbdqaxIJYg/f5NU5tdeds/vi6EGKS2j6hijvYSMsyaBxy0dKO0h8qGv5u3mLP6FQEcjjadeZsMxn
mTrmnTpx/ltSXNJNdhDvytW6hvGWNpi/nWkgn3iHKNZj8vtIihVg3ntcN3KXMZG+C3fFWX8b1saH
f6j3gZdvyr9mHfp2/FUtk6aVle0BanHxRP2lrjoCuYoNc7p9B4fkmtLrgqi/Sl/o27+JUJ7PMTlF
XJpw2mxw7yJGRlo3/AXikXDfmNg6pj4/6DgnIqLM04C0RsG0uqofeBYqzhoWDSlR06pc+PyOxt2T
oBllyzu/Kl/DT4HwX9FuvqlYyS6dVqgTGcaSX+Y2G+kSoj724sTR990hqvmwWUwQWJejadE+kONZ
XkVylgoHumoe7YXBMzQbATTyOt1tdv4LeXbqZIv4ONnX5gtoAeaOt/gFPbdAKxhcmEfCqkRcKcY7
dcM0FgLGV/8dnMwjYMHeEd32INzHi3WYzwJDVG4MR4tkpaP/O5h2fCByhA4wE9EHJ6LE3e1NexgX
4z24cyS8G1vlRziQY06flqKehgGsgcYON/VrvUMMFKEUtcWz5WJmsMN3/Q9a0RX6tkDL852EMxVY
O0uVGelGOhEWEnkMcq1dE6BTsBEAY0e3LNe81+Rx/ImBK+zg+fGR3qStdK66z/iQPcHMLjk66JUH
QoKo2pDJFA6/KNpzylY2+ZuK/VAcPBV+uRNss2kd/1ntqzATdqyRSdOqRxhuDHqJjCEchSeLhBXT
6d6zbVNuGCmhqTBY51vhyAgWlfXkKIhlGIBs5iugQ1Fe5W7gtICXXANp9lXBBr5uX62jRHDzHhOk
ZhAaNR50z+Ixkc7CG4jpDVd3+RL9Bse4cMwfsd/q7KmXSQJkse4cI/PQCXMJUr/zTbtnxgmNN6pe
SP+aBpvgsXGPzDd0IeS8W2/c0YmWJgDNsBkDCp/0+ZHj+j9EcA0r+ZIQGEfyL2VK+2WJ6PQQGB9r
n23BEa76Peiv+rib96nTeBiUMQB51TFY9V/5U35MbwR1mF+0fsKduc9Pmeo27+FrObnNN4+cFKza
vfIl3Hh31xLgLkjwAPXPvBFw4iNoSY8k3FjWNSbyWQItv9fg0At8SjzTK+VJpKBuuuMWnC35PBuJ
pCa3eWs3LcpdcwWDXP/x0xVcOShH4t4XHePY/7Xixqf3JdML8vLXBsGg3b8I7zD5cMFhSM/O5j5S
mDe5+XRL98Sa+huL2p8kv3CjfqnWtTsjTCwgXk7r5tvfKjBhonV3I2tDGNbNC+E++BdbHwPNKuPN
22NQnFwA7kG5GSBYHPTQw40hH4y/grVNurS2IltaWmmQvymC7hP3DYBfr/V1QCb/RYKh75JOPl6E
dYCkBmWtgTIZ1ozLgwkr0wP90m7q+cwKay5ZuZVyJxRtBlbIH7o92CITK1K+k2/8/4ZA7KxN92m6
jf3eIMUCbSWsZjyT2UoP4XavTW1HzR4BPhAQeb7o6rFtncZ8UEgK3ZELW/lb31rr3sYbn2voR5yR
EcgGhfxJjl5oCuZEbEXnHE/lbiDv5d49k8pLGLxo7FEYhwh5N7m4lN+iYYcc+q8a5BJ8KmuqYpQB
+iYoTlWyW7LOeCQsMqCDT/NDPrJJpL/xtf8w6N1telf5KA7VNtx1+/ZdvZWpNzERRlN6V+A2Q5TF
AxXOm5AwLLcCdPfRZh7kyz7bF4qNnT03HCyAoW3652C+Fz/lRxni3FhR+kUmV/PfQHOxe+R/eLsy
MnXw5r7hXcSGleorVHIIBxfBd7mCsnyu5ZW4o036yL2oI7JxoQU+BWE1H+e/4qDfi7fYtP2N+Qi4
fu3yVzyottLaI968Y6k5JR8W1hFwrDysfEostmsl2TUKFDt94R7X5p9BuII9mh9H+npPXifmUMwD
HF+7BF03oWg3Jm5++dT6q3DJ7jhlRjIjecyoOpCKfiH2nH852CqMEeQGrOhR+nvxiW7l3lB17AQF
/w4hlOamQTBNX5FMu6t2REcfv05rkuPULxa+sOsJCtjFGH6IKbPzj6hy6t/u0DgSjwzHE6o6BPmv
OVv1zt9wb3Gya7InEUpbFzuQG9voaB5KvGAAI0PbOILYA9LxwTOTEnq+K7HAgLETV+Vdn3dlvF78
tgkKdre2Hj7WGFabttNOBuEhe/rq9ClUWL9I+dcJT4Rsl3fGv8GHxIbFjYqgGfbZfWJ66asvOXPx
8y58lOOHWFz71Kne6DoHwtZfc4OKPCQKCKm5no31Y1RJCLuRT7SkwV7bnLGbzTtn/fBhcKomXOMp
aLYE6B2zx/hiRqv+A6JLvVNDwrStH+Ds2gNDC9NJSXXmC9B0YV09xQ0fo3/zkRTBzmv2IRc/eUlz
N+VN+MIDCpa1X6s70sU8RLYm++cu3aaH4rM3V8E+fQQnUpoKAsqe5MHHvzQCbuoX8xkKUS6spotN
xjqgWCYWDLH4LrrkN162dBE/xKvyoJnBP4s7ihrhHa8P8W7cxUlYcPhwhX36Qe+OQiH9bfw9ApJl
yv4IftiNM2GHoqo9mU8Mu1/xX72JGeltS1f99g8mZk2fmo878qo4Wje8jPT1ysOwyxobNq4b/mSg
iDmjiI9ZoZJ5AzThckaxXro3WgWc190brY+2smuMLY7sBGf1Jrxna/FbnNYkuTQ8qheyATFJQeo/
tp8x/aXv+o9Ta6gcYjSKxoFT1DuK63/7++YZ1PsYMe9WPgiOscuwuYUOWJLO3Irr6t3S2Yl4Qnmz
/5DQC9rK2uEDMdBKACVeE8d2ra/tC2LOpzk5Bf5HhJ88qyhC19Mh/ORWHf+x+0mpo8Pu+Jpo8AWr
375EZbnm2oQ+m1O+fXbXUDmkP9obq/MWffpetrF8cCaOtTdO5D2IP8wWEF1Y82tIA9M1FKTwK/VD
OIgbAqcV15pWkcPur+8ZnTjhkWU1Nm68bXYhFviLdF82m0UkRg1HyOulXIpYiGC5Rz8vOE0v0ttb
JTGWd2j7MLTFc87BWH2kaNltuGYnFg4fUniV9+Ev9lfzlpJQ8hc/+m8OAeFOyOl7/pjI2+OcuPre
uDXu7FE8FMYPU7eDcph2MUbh9wR0A7Fbd74YaY4w1uatmiypeVNsh1tuxP7vf6SdV3PbWJut/0pX
3+MbhI2wq6a/qsMsSqJEiQr2DYq2ZOSc8evngbrPOTbNEmdqLtpltwJJYGOH913rWSjHOa6jvQ3f
CcKBJEe7kbXHv8VepT4wy5Otgt3iNsQDc8h22RE5uryZ6psKXZ+l++CRhEv8r/sSvzOG21e20MMW
Paa6D+6YjkjLU7CczWh3QUR+Mb9UL0yP/oN6jZHgvlh1L5xdxW16Q/Th9RU5h0v7teRpKxCUZism
TyZL8wt766f2a7ehG/OSPyFQUxYDOtJty1Z6NbxyYIdFV93k6CSJiV2ptPxo9j3LLaPpW7kvFMoy
8whRWLroDs7r0F/LRbtzv3f9Swi7Llmb5MgIzpYzVP0bkkcp/fPY4PDhENdhY5ypX6YHCORhd53/
cFemvhnFKmEHQIJCsfHWfGO2Nq+HXX7HLIjmUG4H3my5Lh/Mbb/mCqg3xrKiIfiEx9ifgTilJNGD
BqcuxEJJc2s3bZ/xEn5L2Zb5S3Jl3woHFOCSCfwFwnQ6CRdm+ca+zY/VK3YKnYOntleeAjhGZt3y
KDVibSOC7qYgZYXWzPbjb1FvQSuLYPZUoxou7JJHGvE+hqav3kd2sxF1EK47oM3XeGWnbOfg4/9H
iLCSqC4YKqQ4V1rrLMOSdRzPk0t0FYYpY4xfldioVnZt8rkteE5bCN381XOiLY5DOn4h7pKAvRcq
ZRSiXXMfqWGxjlPej5+3WJ0HHoZu+iNEdjNv6Gzg8SYI0barG6H1bJfIo/n7j94pbxuRW2viz+It
kD9alFNMdlzGxVa+y/esku0NWDNympFzUYRFnwBkVuGk8vGHNT7FtuKtaS5QxERgnC/rMmD74Dsv
iCwJH8+nmIyCuEKbwrPAe4qSgxLtML6pZnhQonuPikVHbgWiAQ3rM/h3ob/pEaHnachhznL2Lp93
GxDXjpapISqNM5c7haZL3N2FN7wbuXvr1i6hW8JrMI+9hpZe8aio+I+5EY3QN+iVydjriGcf+71d
NdF6xGpBZYbGmZs/i+plEKhXp78HTk+sUlC9KWF4kHH+WPbVQ62MEXOkmMOuPXZWTgl1eBlywuPB
im6orK+0wb6PBhKaFH1ncPCUrfuQauLRdjkcwf+cRVMufVkaGz129y7NnWVXO895Q9Ja5KEGcvvx
qSPfntvBBmaKvEf/9+YowKPstlmUav/d0U1lK10fRx9JZEZ5U6V9ddXgsmKeieOr0mbravebTh38
XalgOsGMMazdolm3KsjwQExdzMq+dWLZX7cpm0zZUgwsEspByijWUurfB4rGSzBhLimtfr/wNBf/
6MvYmD9Eh/ARtDyPGyloZsx2oYHEiYF9FxY+p2HNmf/5/xE/Z3gu2gkAVDgwlVXbtKTAncmLngBd
wOrqaas45aYT8CGyCdDZsl7obnBVJTDiEtKG4dbnhs5iXA5Pn7/873yX6dWlBvSQ7AtLnPBd7N7s
azOzy40adT/cXizUyqN0EFLFAD1INFdpUe1S8Up//rraCZX342NrumFLx6S5JfTpjf3EsVErK+/1
XivptBBVVeIUK0lasrv7wcILP6qo6ZPyFhseHG30nLSTOdlmBpkr3SUG6/QZf2EHcQc03SazQ0jJ
Ozq5A1pkqgPyUDKkVLAIYaGAhVDe/YzwOOXOv/MgpYUTEIbhC/3ZbZ/MKZhQshNuveHCcJhgxKfv
RdfQohqOMMlWO3kvZuBqupIF9MqLFENVyAI/YQXiIT/6eNFcxREX7oRxbgDqWDxsLCaqJayTOxFN
EQV5rpSEkFPuszvCXg0TnSQ7rWasJ7AhAXla/TXPAZgl6RoIngAUiOOwRf9cxVsjhhtpUERTsdLC
8mevL0x+yI1W2G5xXJXls4MGJAfyPasTbm/e0AIvIEdwIEIcRnh7vf98fJ27p7ph2FhknYl6dTKu
B0/krEpetXGSKWoBPMzMKroLD8/HID29W4bOszNxfFXb1n8dxD1O56GWpI+1pXmATbNvE/u6syl+
1zwxOSVYu0v3Y96CYyAab+ycqz40b/F/9NjX473lM6LiKr/vblxCBbj369wR77KemCX51xg64DgA
0MitAqKne682/o+sTMrV5xdL/42exRNg6JapT3EaUhPTEPnpYZSm6DVPNzgOwJyHgphBK7DQONFq
GRLu6VgGySaxjase2pM6lZWdVVrGz57WIXCMIIxY/bsn9XcnKp+qiblgeNAKxs67dxOnvPCMnJ07
DEHjjsXL1q2Pr//0do1KWpkd8HYZWfNGg2qD4WoO6ZJc26R9imipT57+r715HZLHhoGCy8z2Ex5f
fem9nHt6DCZuVaCoRxh6MgQ8hCWa4gzlJjLpnhCPMSwm2sgwBSQUerH2TJ6nGjan5dHG6Pzk7fN7
d/bxNaSpCxXOm8VAPLl3+E3+HoM9gqJFqZFKHoGar8bhyWlCgK7ESlTTk4cvKwIIMt2cVifVkLrS
hJPpsclhY+/f3QmIMiL2n4OLfq/tiIKrd5vHOeweUvIKWWPvHw6t736DE3GNjZKCaQg/GspSPWGo
Pv9gZxdGGPmWzWqsE4V6Oi+hQWUAqeWmyq5Ngk5mFtGuAtXaqgc1U4doiUdNXsUUzkPIL5+/+rl1
kRE2Ec9UgHvGyTwselc0ArD+Zpg4PQqliW6km9p2pDx79lNIpsxQdvWFz3xu1hIqxCQB3weS3QlO
LuqbtB3irtyMPfcSwc1Xy8m+fv7JLr3GyScLzFrHJ8qAReR3O1olaSbJhcn37JjkYdC4fYxK+7cx
SbpvV+pQO6OCEMGOFsDALCJ7BpiZpXtgnBS+RLAk3OwWv8weUxPNePTDcXwTu8V1ULa3rYo/1NEJ
qh5iulQ2FQN/8L+S/7aqKxTArcFIbpThyc9Zm4cJGOXZDzkRrhNwzHFRaXx+4bTpUf51tjdU1SRF
i7lHItk/WVOEmTeGAixoQ8YVzSuWcZLYk6WOCGoeJjxmdhUDZKYTM+FuPKWga5Kz9c1luvj8rZAJ
9vs7sR3JZhWqqn066RSWrTpDbhCgkv5QPJrtvk792q41+rjDvi9r99oAWOEb15+/7u+7E1STDsI6
23J0w/m4Qj9NvNLT6hHibrEZR1IodZ7JiotNFGSLH41Jt3Qv7YemEX9yzfl8jmljnDch5Z+MVlmR
NjsMDu4wAYc+RJnNVvY1L8Pnzz/Z2dcRugrxf9qGi5OQCIsznCFLO9s41G5GV18rHWaG4hLv3/l9
20sgwk+vczKpKUZsuQhHsg1IilqRYoHmm1O+NVN6ZAFaJugrPsRBdpVVYc+8nX8R4RV0/gMfn1pD
27QrRU6aKyNZGuixNMNXVyE7odnoJ7zjdHD4GuSDDgVbIQDcNB41IyF77Pc5hHD4ocqyN0kLTaH7
NNJBVOF6j16CD0x3OeaHxpVZVN5qbFdZ4ic3naBDp7V2NpeeQACf1QSij9/xmStEu0Xgcjh9mya9
/Lz53joq8oLIJzm3wC8GUOTY2QuOp7TavL5Gr+Z80WyUEmAfc8xNHWkMV8iQtAM+xq3j+V/g7qsI
V6HrmL3Ye7n/Q4WJt4hcOti26VDDHDUA46b5qq70cLzn0FysXSqsmaQB3lrYbcII8YAzZZITR+YF
d5+PFO3MwsSG0jaZDFSUYebpbimOR8XgmJaR3Q4QQPe7xzZO90anPzql/EY1op2pQ7THzvMik/C+
kr4A0tRh9Sd5xtwOqXjEvP5qasVS8/OnUYm/apYRs1LXJcxtfT0OPoWdwlqQZPlctlbKzSX7ClPi
unfVt5IYCouweGxtdKmE/5y1tE4VgKCG/BZ33aNZy91YN486eOGqdVciTGmIJHJXFv5SYCOsBT9A
Vtbc6Enz6vByhvtEFzd4SfZ63T5imfPKt3AghNbQ3gZPW7uKvYMHE82MUj82qbbOe1qPAZfdJapH
BEFMqWlZlCPiCjwL8+l96qKLFpXdPPqW9vbxc611U2XVHvXtomohVOjI+epYbnvD3Zi0BZtSPVZh
u3F75jRNvBp6eoXPYhsH6e3o6/eeKe68CDaEXz4pY3aL2wXmju8/+V30pSRR9ab2YfK4HkzstLoV
jf1GHiLVfKd8ybAj3pO1jncrvccalz1wBmVMuRiuLoyQMwuFLqGlUnwiyAXr/q9bMjeBWqqXA+po
MGSZVw7bGnLp3JLUIZPSXAWJfAsQsCPJKJGzqNz2qOppgrrGxcymaYI8mUAN3Z4y2yQsD3l6RKHK
0rYd6XcbcCDI07eRogSTUS1ZOujlGktrCdEiY17Ju2Nv19+1TH0kvRAave+IZdbmdBMdxbvq6v7C
Iqb9fuowOKGpxPJoDlTM07m99IZW8Rsr3XhYBqh35Q5SWRoviMu9a7cvv7jJCJ3Q1uNNZcPZ8pXu
qiEm+8KiNoVvnl4i+LasZ45j8t/pWbEeIqdzhwa8rPMEESBZ4/9LlOUHNwRTx6wP++E6jREnGtlV
OdE06slzTvQMsuI4xNFofYdLHmMnoCzf38P7G28zV0H+hLGE1PE5qVrL0C3rxWgp90Yb81mCmvhx
Mm17kY0rt7FmWDbi//nhhKgKywDJYFLb0PWTs0EV1Xkc4amC0Nrsal3Sei+PMKhmbVweii49kNSN
9McYgcVkx8+fgt930GJaTTUbJLQtTfNk5Y7aHHeTFmJHcWg34Vda9MNwoFq3CqyCiI7kYVQQD33+
omfGFLt2cNe2zcbIUK2TT5xXWdZ4bRNvsgjJJ1rCPKqOo9UA/QjvTBeddIpHrj8moU2mo/X2+ct/
bAF/fdqEavCxdZJeLcs83Zh5ARmBIi7izWjWgt4imaOOpSO9U+eUVu/C2Nq3mANob5v0pBXQFh3V
iaIVs151XsrGODTTl50guhvIt57lPTE1SXYchgejuQXjtw0zLPp2eelu/T5N8MY5dLBpN03e/jSl
/bSzK0zq1laT8MYx3fsGbuDReQsx4YOgvHA6ODcwDIp+BMnp7ITMk5fykQq7Ti2jTRTBNbBxeHj2
OjGbW0IhxykXjkQi+fL5jfl9w8zHMyUHSUmIpe2cbrtEDlhTIY2wYL6LZH7MBu0AkmGh5trTxyWP
3GQp9H9497/g7v/4idb9+7ZSqBzJDXXarPPCJw+BWVHEIAgo2ihNsx3idiNEdBdY6s3nH087d01N
lXKX4UAW1E/LuGy7CFfgd2+81NxbLWf4jAeNghtLZfalUIybSOirUDVXDmwBUTHLlgZOq2a4ChAF
Aqky4cCN9oviXhpZZ7ZLXANtSkV2CBblRPjr0OoVnRyMENtviQ9oDPxHw+yZA9wbMPgELH7R3BCR
TwgjSrs01MxppT19HqepzzaBhLHSnLw2C0gtoRxFG2kClxAY/aiAwFpQ7Yx5PeuuaphuMwya4Bog
kaSGxypNoLmeeHc+JvhZ17rjHPjg7Qfw1tEwAjo81IaG97hPIog1rAReMOOxp2Cm6eUCZxyikLxJ
V26VPsQCE3k/EWQ+oGN1LjDQ4ybBJxZPjrbDB8tAIanP7IAXfXw7QDwJOwnoEyZySq3g4Lrua12Z
27IFyTBm6mSK91a+YxAmikZg4i9Q10P51gP3U7J2A4hLznWtOAJ4XuXTMeDCgPt9i8NNdeRUmtEc
KU4H3BjCcPUFE93QKV/dEL2cby4tgjJK1GgFQBTXbLZZCokE09Qb7pylkVf3n7+Jsw+X5NmSmtTB
4p9MJIko2DyQ07HB04mkio+tRtrBsetLDYLfD218WGlx7mVSt6j1/TqCcbsZaV6kMSl6NJ3QJjoN
yA7m6apot2yhDjAP0INzb2rD3PuNflO67U3njJfeyO87lalCr9Emcih+cvV/fSNjqGIjBs06pYMg
jeePRV+uK+8YJcOrOVk5qyr+VhbmbjLCJ863//kF5yoIFnRBEPBpRY7HwGojn9lsID9qut4l+jLS
VS5M1vq5602IFv4Jrjqf9OR691WUamPGjGFFtBgknP9ZnMeos+x9NGhQHpizQqPeBK0lZ13NKIc8
P2vRmOikXLKXRmkOkXOUbHmn9l0gJDlm2o1OyCe5YAiKNAROl6fhc7MNMRSCE748U5ZxrJL4uLGN
UHY2W6UjpjTPj1xKUgX1m0G9OOufvU66AesO7IXzW+cm5iLZFtWvzdDfKVoDEjnKjw1lU5CQDsqa
OPjWxN8E4JdOAVfVsSO1im2QIoD5fGDY0x05nWe5UTR5hWYQTnKyzslGB/DkFdEGkzEuHUD/DuAH
CJQF1MoA7RcmqYzoPJ/dBFuCPbFla9X5YjviQIzrTfbee1hXgqTdVGyXQhZIUNM+UQ780UoNZXtv
3prSvR1q/eD0FDNyBoNq5EdRR8/SqB+TPDvKXr3JAdXPKpSTovxSOuaSlEjUteyXKFVTgpSHUSse
DGhNuQwm8PB7kNFsJ3rYWGa6dYPH+KE1QMDkdnntNwZ4C3VFh598dxvgqUX8Ecdchr2K4rRXwVrq
Nz7DYRaZAaydrx9/t62E3C+ucl5QUfGzb6F6aVUVZ++9TYWV+Q9v3+nWvnSrqaSQsLIV5TYFtuRE
7bajybmYHoiy69AH+cPG1JqSA8w3iysdSu0Qlukx9MrvxGdfjao4KAG7zLpjwi7K4hEWx/0oyo5t
Kel8pf89/KZJkCONjyjBGu5xeG1ITX+LJs6UHVsooxXrrWVwOblJCp+B7nGaiw2bL6kQ8MFL5bh1
WpwEmfdQV/SzbOXCMnBug6GpgmMkBm85HeN+nRVjuyHrHoDIRqm1mdYT29a7W2LcNK94ysrhqJKc
RtDpXmbDhTOOfmYJ0pgMp00zzVrjdL+vazzVBLFnm9HV3sC1vQL7f7Y10utk+hjmXxvN2Bib4d2a
jGUmwh3/Vc3sm8w1jk5bk18PUM/J6frlU6VqXfUIKEggXVHvwVIl60e/jK8+f1bPza7UtDSL/T77
sd+O3S201b70smzThSja7PSqaKjvJN1jGaVXYx5tVRL8DB+HFirNIeXNoSOZdWrzGNeoI2wf64x/
F9vj97AXr4mjvo2w4ELnSUuGY1SpF85UZ2+vptGWpBfDme509RWKDIPSqbINdrpdYXUloqFnr86v
VTXYe2y20rgnStlbDw4Rbp9frHMba157qjzrmimZq38dW0x5XV2JgrFFeMpcZzRrvbjhqSH8bmEq
4SPO+q0/qm95rL5Rp15BbFunnbsz9eYRa/4sqh1kzMCnDTW9vfDmzmwHeHMcZwz2YJzcTmbdxC0F
wHnu5Fhnr+DGVsNovoYm06Xn2zPOpzekxpUzzzR3pL9uRe89X3gHZ85V3BlVGo7FAcs53Qbmtgjq
JKW6VAzt43R/OktuvAqIef0qZPuoqtFzllg3feTsAvxk6Dyy0HgNq/GtJp1RScVrCmSfHLctnuIL
T+eZ5VgzUNVIQ7Am/dadb+FbpiN1aJTQDefq7N00iwNBmAhnvWLvNOmlZvCZUxgTsqrrpqYjKTmd
iBgZbqZXY7qhOrAqPdTw8ExmkFcXueU/hv7A/+wvPM7TPT5ZeenXq6Zh0IEWupxmqJ8O7vnY9aXq
UrzCsfwyomPs8Ybb9a2XpZcK3/a5u/3za52MN6mEUSjEVCiT8LGqwMVgqkHq4oSjBceizwCwOcga
hbH21WI35pmNCce5dgbJQ2stsKwfJqJvIuyVRz+vzIcrNRMvgOoTOvmkk4Bbisd1rjXEdNrqVaXk
ByyxPgh9o6ZYC0Xi2r7Om/LwQT5GokkmLj8T5e8i1TaDwb7QbMGuhONVRXhxkdrLNGvvhuDN0+0l
GXco6eytgwebkoveZ5s6G9YqkZN52e5kAvRFGdblWO3I5ztEAHwaBaspBtC4vSVs+cpocKkVzY8w
rA9txbv00l2fQjBJ3PGR1G/a7ZJIowyT9jywQdjE/TjLvzlXfsTxLBNE8Cau+kqUzZeosjYlyDJl
MIY5IG3ZL1qVkBwDIs2qwI/2QbiUfJSVQCWJG09sLTRBdugVq6RHKa0mxxxpFpXFihys+nr0BnJZ
05R1xCpI8skYgeAF1sIYdaBIXrDlCcYJSqtlHXodws26g00HKKobQgIimuihSdgkGlIABonVmF8x
UfeRJcJKMHd+b/tryEJIxqlgzwhheHULdNahNNYpsUCOku/B6OHRYdSPTroHdb4wcvZjttpfVSlL
oQk1LsIv3JIdJKN3iT3IDqqD4zrXplO+t0G298p0r1Q1WgoXzZPA0p59rxztRY/xLaZR9hz2V7AM
Z7YF7pbGwYsNHMnNMXkDKZb+xjf5XZF7qxJq1QAOMHxzVStX05DorWIvB/vasQZMpLzJaR4Akr5G
37o2IriHrn/TBc1rZnv9Im2G9efT5dnnR7NtjcnBQLZycmC1iqqoB4sJSa/cRWkxI/vd/ZCTeIFK
SAzWshnlNR/xwjx4bpNC/YPTK2IKtEonL2v6AwwVb8BFRvtHU+UujRLq+emFmehc7ZXOML1GOra0
EeXJ6wjEQcDrZbrpBrlpugZPFCT4BLcu1ZQMOR3QTX8vS/02IBan0C7vFM7N+CyqtsU1pgp7enCU
OUHDeWfSUcDDERcoThv0751i3fC/dwgFOPQ5M5d4WSb/JdmgRAnL4UYtASQ7FB8bAnnquryPdCK1
HOvaTXQ6WCawZJcgmg5y5izRUh7Byt14cfqWefVD45MqmzL8hhaYAmlTrVniUEip5nsEhXgYiJOu
WQyZdTAaMHAR02UzTD3CWJnrJbRSf5icTupwNNJxk44E7vj2XJP2LvFVhPxvehUhzGkx4JPrNbON
4KHI96WToWEXmAbUejxOdzODDIb/q48WTmg9c5SKEgtowwA+K9yX8JYg97IT+eoqHcKFqWPnM28Y
cPQWmhdQqGnDW4dNKlkFITgFqlBVYtcLPWw9qgxgHLUpO9wN1kR+kEKAQJ0g1HeMVIBJVdjcfQuW
H2FE5wkiDWpxyPuuWA1o/u289sA7SBzaGhwKeo92a20rFRNlXHqzpsdj24bPY5RD30gmkTiez8Dl
BSas4OfP4Ln10jI4okv0bgzV6Rn9ab0M1MpMUhJyoR/SY9KfEiu+Hjp1HWnE1fyvXur0iNbm8IYz
kI8b34akmMIXTqmxg0mcd7Vy4WOd3SVbnKvQpSBH4zj36+dSCz3PClHyuaINSc3+3EuXfp+tpn17
qA1fNI94MZzs4IYvfMxzux6qNJSk2GpxDjvZIlslsoI0ZnrpaftCQE8SLC91vbN9ea3l3F/+/fmF
Pf+KJpX8Kdj0t2oDcGrULXAMN2VYYgArD1Bljpo7vGRx+V6zhkB1Wn7+kh9Tx+k+a9LHUutErWyf
in/GKofqT4LCJuxjfy4IOWzROGK2lASNquVsrK3HCjYTWXBd/Og4hyKC4lgO7BHKbmr1ZXjM673C
QlVhdsVnmtTsSINxLQekDaaSQZ0gecROzOsI0RuFLhdT3Hhl5bY1H8tx7bl5PbcdnrcOVxpZA9S2
r1s4uguelesggC9F87aaa+5jGWOMq2HCJdLYZIn+1MviPlXSYeZSiUXQTHq1D01YKtFCJz+B2myH
63hynxcV0CQEgISEZXNOn+kcjv+X0IE6YQLH+/yqnh21jFmDVhCtaTSov47arnfJSvNlsumK/D0e
niW0kcgdr8DX7XSxrJtFiN9xvFTIPDeA4AFRyKSgK347GVStMvi5biUbCNXv4cjtk2N1HOL6mEwa
jL7M93B/Dp9/2HOrP50nFO/q9MfH7vqnmUeVZYQgGfJhxBKSgauZS3Ra09JfZuY2dLS7OCsO0/7k
89c9N+P99Lqn5+dwFHGbmWqCsblfOzFjLHSqXadrL2XW7j5/LXnuSEoJFJEYx1JmhZPSbd05BHoQ
yrQx0vCh79tuESBb96jG6mVcE+OS/zAJc6P7NK4H1cfL7sDMoG6ocaNdt7JnZrUxvLc4g35kWf1d
6Bl7WJV94gI4NWJEfor25ll4sSoBLM81v4RoJJe6jiyvJ3avgjHoh4BzzPGpbkCajNEjcyPsXshT
Kz+9Yk+LLRq3SYVbm+S2lw9zieWEKrFP2O7kLspwIxUK5w0N/PWMkxcF44y9vpIeiNmosIRQd3a1
tdeaZNzVFWl6BEMipVqmZvelHUVHCBzHHq0218i9dq7lQXLugF+SacISXMOYiOaeDkM4Mvq9iP3t
tG8uSuPFYUfcV4wNIhWWnt+/CG8kBqs+hFmzI+4hX9qRct1H5rIDPxso/g9lLIel6ddbMmbrnVn6
pEVhfiWh98ISc+6hkVMANY0HntZTUWcc5xW6y5y6es7pKjNeWnAUtSpezNy8puH7UhNRdmGm188N
XokmAzeETav4dDxxvvTILWSCsGJ7pwO8R3br6guNZHNIuMGUDqVNLbgqkBvLDYk0TNxdH4ThxguT
x7KhrZnrtH0TUjv08Efq5q/o7Qm3ascJLRFdw+KFl9AAVAebtYxbLMCaCQ3i8+fijFNA4LFA56Ez
3VCrPHkuPGWI0VTGMI/cZIV+Coe7SsW7L7WdSPhU5G/lswBTnzLAX48Un7A9KRFmDxkVcg8joiLr
ddswC9fpI6l66LewOq1JLcCJC7+dSI/4uTVWrmUAj88hXtYKARSxOkVDq+S+Bq2/+fxDfdSXTtZE
dvumNm2mHMo/04j5aUaT1uAktW7Em14PlwVFdVBqzqHOiLIo9X6lSTdfZAno8ETXDj58Bc7wKfZe
j2yQOo3WQcQxAGql4zsX5qFzQgxE27SOpl2C/Vth1uvNMXdbJtvc8W+aID4qcbH3M4zRpsCIXJNx
UsLxrsz+APzxzu/rW5PW16x1OXnWlf3crRI/fa8jbhSUemRuyftAWoHd8Sua1LkmtAa1j1B+XLim
6pkZFG0EUgEEbjR2Truaauh6FmWjBH12SZBShN+vGZg2XHVL8jMaEa5uP2bBVedvZQd6IAuj8Vaq
sBs6/00dCv2OBhrd7RhikOFO+ZxNgepNG47eyOMyxN/Ih0yXXVrfQUeFe0KyosypcaQWT4sZtMoi
hKtKbicP2wB13HSCByYrAJVpZm/iSArSdlPOUo6xzXQScgyfuvDU+YKb4m8BqAHpiylQtO3ENXXf
8Sk+vFSF4aM1lMpSLXKUp4rx4JjBS4oMaWY0Qpt1OXslR3FuIvnd7piCrbB580x14ZrsZtJ2g5Bt
UVhfIZa+e6637T3YT15oLjwj20/rSWs/EYP5ddoU1rHxUpXlQWuaN51eH33zlzbQNbr//GJDrQ8+
e/6ua69kXtMg96+h1rcLL+h+3LqqsZOsBp4IozXVQizpZUFkirT3xCFzfIQIyBTbwvzK680YT9zR
Qf2aZsP3C2Ph3FBAkGaoiFY41J521QaaCXFVG8mmD7MYLKQxA+/7kHhVv+Y8x/UJ5L4VCiGe0/yF
zyZKtAvKkjObFgyCDjpzc1rRTwu8xF0XRTJt0GTG7evi/NmyQQy3suDaICfdyKFYjvhIZwGs5UtP
8ZnZn1IJPR3KuOwQT6vvKT32pkuCdBM1hEjmabgRGQwzG9D9wiiwV2WYkW4c89HkGVglrg88tNq4
eUbus187az0Nd25T6FfGMEUAthIIIblcqnnVNr17Cy1zQWDSIXAIDmVvsWZXw56wLP9exf7jFxlQ
9e//5N/fs5zgVc+vT/75792xrd+L/5x+5v99z68/8e/1e7Y7Ju/Vp9+0ePw/hz8wef1x+7g6nH7n
L7+dd/DPO1wc6+Mv/1imaGuGffNeDg/vVRPXH+/Ee8+m7/zvfvGP94/fchjy97/+PL5xGyASY33+
Xv/5z5eu3v76kz64w6D6j59f4Z8vTx/2rz9vs7Q+ppS0/v51P/3M+7Gq//pTobf3L5XJnNMXLSDK
3FR9uve/v6RZ/0JbhMbQoHSqU7v68480K2v/rz+F/Bf6bKkiI3Dwl+IC/POPKms+viT+ZViCbg79
L3SJTLR//t93d//38vb3zeN6/PPvnyVeOuUt1rmf1kHVtFA3TQU96pc6LrCTs3c+ZpHuEiBxZw3V
3tV4TuHfUyUvsJ0ligrIPLNXpKlcJ40TsscIvjqVU2+Nnh0oWQRzs/CvGzVtVxppifBhfyDSQvFQ
m190p34QuB3mdiuq+dCaOi7meG7XMt3AR32umBqTzoR2DjYhyraOemA39G0k8jCzwxFOHmX2qDS+
+FH/PdWR/4sEKlY0qHtfKou0EoRKRmzBXWYQ0xo3Wix66sJQPrpcWxjRfTGOz4qZvBiDEqyzH15H
AuMApMAZKAg1Il35ZQQ4N+bwD3Jz7fFjM6SEZKcH3ms8dX4De3jrBXF2XL25UwpvM0JBUWGNUgMe
tl577LH77jkOLxtJuaAaIa6i8LzGFy42DWaMGTJVbzF2sEsCGbwVDRiqNkYlxalm1i40vVJRE2Tr
rJeU3WWzTAR4Zr6jX+u5C/U7sracNYK1LynysO4uAH0L6KxNc0M+aO6Z1spS4oCTcYJhAgawbgLd
C3U63vGK9qJ5hxt3oeeRuaiF58wDQz4qQYAuv1Tv65YE40ahmzRG0Bet/LFiDCwVTiCYd+NXraz6
ZaHHR62hK26Q+QyrFIiSn1vj3CUL0wirLzKM9Zk14txIG3Wry6y7yad4MzTYhH9RQ4mBWwRW2aw9
rkAM5bZb9vZXLQaBPQpYezC45ymhgoCYdVKOMOjMM2e4Kzq/vA6c+EeI8BuNsSMI1rvyayk25Jp1
yxHANZnEnGBssmP8WD+S6tpTqG+Xfei3V3Hkw/uNM3cTUxnkxvY7hZl3Ho7oeWHLz4wUUWHaOxrm
7WTFk3KbjPKb5oXN2orsrynRokCYPZPsd07W6s4viBfsEG5QIQwXFHGWilqFu0Ij8pMgFWvVGzdY
VbeKl3cEsIfUJeIimMf6D6n64NqT5lUN4nFZEvk1c0yDAF1Oe7gLoCta3nVtYRf8Hil1sg1TnSRA
PyOOyTAp8qoEcAe+jgwgAq1VtukDnWzXl/G1KIhkrQOz4/34C1LiOKRVOCYLqHaA6XvAJpbPDld8
N4t16lOVUMs7m7CKlaflCHS1uQ++PLZhkts4USJyb/1SRFf0g1+kQfkrNyMo+CaEEkk8myLsI6qp
t5oJbK6OGiDGQV8FhMgQEBXMxGC+22l/S8OY3x3imUuKhr5e0DHUW+Lp2gr6Sh6EzUrDM9HKPEff
nVFhJhwrJXJHM7ZT6EhhOnBecgNqUcd2sCEwp2wLQJIJFKZAsqP0M2LGUoAT6KW5a6BCetujHVZC
3XDUr0GAO8cmTtkxVszAZNibb1xxCIZ430Bu39ekBZWaw72F+rtSPBUglyCZUCxLb2NM7HuA2Pp1
FHTHGFlPVjX9xmwwjYwWcCoECpArgiSiuYYSM9T911z6OzUjts937HZO1aKYBVGO6zNujIVDpo3M
YNDE/8XemW03qmTr+lXOC3AGfXMrCTXIkmXZlp15w3A6l+n7LuDp9weuvZyVlbvq7PtzkSQgJDBE
BDPm/Ju4cMcWipKs52KHovla6vxhy+y9gT7zOqPO10MutF3V+ffIJuH753Z1M2KTgZOlrq8VuW+3
qi692VqGcGIIJB6ls0wz7iULSa7BR9AT1Y2HuBtP4XMUuVh/oB4TM3EXMu5xQburKAZsZTMixgiZ
nI2dv68RYhxKXFK6A0rG9X0Yq4nXmq2zyjsQ6Zhgjwg/ptNQe4CbkEd0cNcYjDrdOQFawX/vWo5A
C1NWK+/zO5+fzV/8ZVsNQwybppI2ioIGWsfFQBKJNWXQLpi4/9QSfxeHmrJTccL2FJJaHjFe6S2b
yyKpASoZgf7R9tOAqZlFYDk2zj0FZ/iNCbK6jWBO1NlDcN9MzcFUE2yDfbBBVajfTQzUwItxI4Hb
IZ1DkjnyxDQiikq4YkqWe3arIlq3rC6LpiTtMXEb1hOlIW9Z5IOSec3sBfK1T2mFssnDocTRarIe
FF6jGB7PVjqMhPFUX7UIibEMjexAxaMGYqCWFPZ5dluFdg0mVe/uZUlTvGVRGoHq6UF46JrM3OW1
kniVgV4NSJfQMC9mELy0fvbQiKBFCkSgUhSc7NZ2DnBXhpQidZDta1xSWmV+crC2tnWLTKxZ5OgX
zPuaan6a9ThQVHvOUhF4+B3ZSYMMQBbtTTUPthihv7X4hrexVpEvNj6KccSx1jaR/7Sae2PyC080
beElTLQ82TrnOUkWXZPyYq+y7lnqu9Ob/t4a0TgygwkVYAj2geLU3rJwJLn2uqzhgpdVpWV4BOWD
1ao2WnsJ/eCqNRFHEg4v8IRCe6kXjLgBoHgGu9mKRapyT0uSxNMfLEM86nLWe1nhhaaFjifiOTtf
ke+CxOxxmem/U34rtllrHqKhQuArVfZZ3qs4ITRYUegBCsKI3bifLUCTOwHnDFY6JuH/ONNyumXx
2z4VTZ1NM6jdKhvaTHaj+Y5ksCHX4AmwX5jvUh0hMJdF1V/LvflaTFZP+57v1y+LGL0Ey5CvvV6j
XDwvYMwztYVkTGPC7mOtVwGSlLXCPRlMUe4yZ1j183kig5hqWWg+QoEUdl9zfEqX5jBJdN9A15Al
lNUPdURadQw6X8793WCPUfgDgPS7JEKbHMd8f8Xc5MnUZ97XJgZmObO7+RNhkQJyl4+yykRQa+pr
CzmOMSn+ccTyGZyFrd43uJY1o77/+iXmx9nGVGdp+vnXtLn7LWufP/N5iuU88+KX0yyfdFn3bA8V
7fTvQ5a15Wc+L+frVF/HLPsK34BTKNnAomMLyYX5b/n7HP/j5p8O+bzUz9Mtn3/uWO7ZL3/GL6vL
Ub7dTUQgIhF3aS0Vn7fz63J/OfyPf8mfP//joX+6aCtDOMyy0XlOCcwrrQmPQo9x+0NyAWc6GWhd
PdX75QN/VErEIedjMtycUACcV5dtVCLoJHT50HiERl7hSCZaz05tBGz/vNqUhHhSFavrXPERAnRS
5sSihUeKhRjQY0w+yGHMv7JsLwsFAxtAJ8pGKD3aBrjQtZuyEYifVcd8mP8InTRk2ajyRuY1CsWN
iT5CmdnWZFCHuQrqf6XzIiJTMsuWVd7iJFTMY7g9N7llU0QyLfdre9kpzS1/WfvtK8WQIoWL+RS8
hdxbFnUfFJ9raoJSG2ZMFbLOAs+E+UeKrEBkcFnt/RDG+XJ6/I3Yu6z+snewtdfcICAxm7HyRqBi
Lh4L30xlYjDGZmLVxVJ6aPsynoAsk5vCmOaZTOlbgLed28/9dlm081pMMAxzy4ldlSRaPqoYk2iM
fZM44t6orhqnA33CiKEI1Wuxui3tst1g0uziWM7Y2v4EXZMdlh9kYpp9/rSPPSZ89IMZDT+nwYE9
iF3u8nf4ifnoV0OCI8M8ICz7ltvA2Gsd+N7X9anzG7MfKTJ+3cUys4jPE1vLvczODNJoGRRkQE8e
kdJrr8iaW05UAD8P0ecHXGvpaykUw5XrtJnWJP94GUkQrEcbbXVfu4o63hESCLRtTdxxUrEX44Qo
bVflEzaHKECmACk3y1XiqnOuMWzbLpewXJdvRuLQqveTlrdEb9rD54F/P9plM++691gbI/g54E7H
Ob25Xs7SzW8orNVoJU3In7ZsYxnPqkKit0hQccJPUgZvYuZIwrT5cMI3CK/NDq03cjulB7in8mgL
HyVl6s/nuzwJzDT/8aS/Hgzpzb9SkGI66DX8xROHXmJpa7DcdAIQTHjP8y4tuWXLk1madSD3Gsaw
uNIX+meTXT5bFuP8yL82l7/1s0HP3edPm8vByyHLp1/f/e2n2rwXxB6npcstbW25mGUzK1Le8F/b
y9rnzon8O9LZVvr5vAKpM/fyZHwevJyWuSY9eVkVS1f7XF3693I1RH7/3QGT5URflxyUyA8K4kTJ
6Z70+b0fz30jlHxpcpduQtqkmNbBqH/Hf68EuwVzomjCUHaXwz9X/fmuIcNrdMQUIE8Kb2mpy9rX
4mvfOGU6Nu+qWypYQf09Ji1/9rJoe4VX/rLqLPHpsvp59ZQu7434JHBd3fasN8U4bU2Bnc26Spvi
YOo/7OVC9NoDDyEflpuNL3XuLWtf9/5rn1V0zMwDQ6JiyCiwfLCc8mvz67vL2tdj/Prg6/d++26U
P3dYtjGGcWuWgbOzQmAgy/bS87jjSXtctj8vfiqx+oikQcZDk/F0eaZfbcuZ3gJJwg5jufEIISCR
Pa+GXUcoszTEP68uP/E5VIliRHkLrf90Dt4wN+TdMY8ly+aytuz72lz2mXMU/L86bjl4QJVTqcE/
/d2N+qWBfvUZH/WxWYFrXi57HfxYcG/8+wvL2udRy+rv28uXPn/1l6N+P8Hv35KUOlq35pOChuZ6
GVeW18iytnz3T/u+Dlk+VZcocFn9WizP42tzWVu+9z/+akmRLFl9fWU58LdT/Wnfb7/625mCecAX
slvP/JClz7ZkErS+mnZLX/9aTLZWUtOe28DXzmXta9+UZXTxZbtqNVY/j1yG2+XHvw795ZNl1deB
oYG3ZEieW7Q55c4/xrylB/2y/bn6+95le/nqr93TsdYClFyXTAopPYLj6l1uXKg4+gVUAT55Qbs1
ECXdtRXJN2d4TkSO1FHTyc8MJwhuidJ6IC+MMNDUVc8w0Q96BZhgUszxW67ne7PSpGdV8Z1LrxYV
Hkr9YxKX0XaGD7sy1lqHCGi1bBrXXOAyoWgI8BVNWt5NI8l4K2jjQ6Znd5OFCZtEnmQdjk0APxXJ
yMEiW9cLcystY9zvf/DncDIBCOrmSdWUASLKBm7a8npdXqxfC+frbfvLK3dZ/dPhv+1bXt3Lvs8z
/Ol7n2cYEufOhBcGbwgzbay15oW99N2vbWcOAQWpc9JiS/+dt4d5gPrc+cfPf/s6jqvjBhApUvjt
PKgtX89sK4/vlyP7pGq2qqgelg/GpQv+eTUKUtzc0+JdiRDaBiQya/YM8HVbgN2RHqzjIXy38rtO
KnnQxW2IsQiK8tckww0nalCwyxvLG2QtXTOP8nq71W9NGV2U2ryzhXPW8v4tsiES2ZLmqk1mfDM6
4+oL+b1UkVGPGJ7diNB/Pyh2geabNWux5MNivLrplFDeSIHUbKqmAzBhZOAyY2yEKvKMwAO6I/pi
6PRt1YDIsJLsllPgSi4He39oE+SvEbyNJnwDBhR/thGlNQfa2VoxEoyMqK3zin9NTHXaRIVlbCTJ
v5ld9w3UCkTDNFNxQ1E3gjwbWT5KbzmJ8FVlzxl4H5oTCoN0DCEwmvfHMyabZClMDYyknBWzu+66
9ElajNhorg2qf3owAIGbaa9646durhc/JcW5x9zRZKrc7sxS+kDqcXQzSY3cMuTKU+OWmjoa3iTm
KrgIlz6M38KxD/YWJi5kCFzsLl86QOE2wuZ2HFVr1JkMCgfRWv2BxE977kZEyZ1K3gLY21p4tbtp
lsPzKQ+G1FN6D4XYMknu3DHJL1UhQ28ZlXfLCTF/Lix7b1E1n1Ty18qQ6oe0D8s1WnrooJfbCpB9
M5nxFr4XztE2vg8ORDqmbWTOEaCtitzcp7XuQVw0AfzL2NIUCeEnRQQHJMlWKfFYHSwsA20J42PS
Fopeb7SWjKeUa49DUQGEHyt9Y+U5lqvNszP5GnIqgYMosPMYixa0jNxED7HRvYZhvEsyIT2hb1YB
3leepCJ31mD29BUDVHzsFP+UT3W+7QKThLY2uzhG8jGvsUPJe8VYd4O+s53qbcxgRpVTom5Kodur
0cyaO0tphp0p5d86+4yp4Iibc9usKEmQKFes52xU3ph9MqvUU6TKm34v/Nrnz8VQws9JM3VYbWRK
/8Mc0Jd2dGS8UzDdlTZsNavEVoDRP9TmUY9800bgromIbjum+V3dBbtQV7oDSlOosR2oLkquVEbf
4EKJbUKCtULBObvX2wDHLJNahaPU3yat+Zk5BjraivmkAzybmvynVSrhj1GTf8SlyB/rPom93Chw
fiqUDU1OObcjuXLqLTBPh6MzRfbjkCp3OH6iHKuXWGUGd6LOm/1g8F6BI7Pq1ALSWvdXYEX5JRmS
n7Yy7KPGLmfNbIpzrXnGQ3StmsOj2sk/JjNXT4wUOBhgFbniNfQtERgeYRJeu3VVvaaxobsRKmZr
qY6YHMYHY6SxJV34BjoVZJuG50ORxm7t66/FVi1wJknM5rsJfgCl1tcA5VJwrFi0Dup3ye4ct5Ai
IqbelZvrWL7nlRE+xDKS72WZi23QgJQ0QgnaZ13fWXbdrhVz+AbhkEZCjniMooAmbb0rfmhiupQl
9yaqJ5GJ1ZtVIJsPs/UJodYMNJdauIUv0rU04m3dMGKoMm02lgHkzLXEFGA/DtPOz4xUWyaGXenj
HJqGKAdWCe63gXAt65CYzDUVPIcj3oY93r01zU+qpUccYTdkSveFSt5z5nvoWvKg2hiA1NGZ159p
JPCTKusQ8BzdsXos5Fp9D3JQYsXLkIf+RreRWRtSf92k3EhJScFc9GJdc7pNMN5Uo39xhkzaAk12
hcrgT4B5yRAFGgQDqYZWFeITKFrbOnq4SkWv7XRN46KNW28Uslf5LxPK3UZquVrW3HTiHZhEFnZs
k3q00bkmCeI/oAntFrUfb+2uBZUylcc6nZPkssRNKJST3UWgF0px1hG52EQ6Sr3RyHspC9ArpgAw
3hHPrKq+/tAL3dxX6G63YYTcXWnveg1n7UjRydPimtjWwEShLUAO1ZkRgmrrKGjSy4NCcfC6GEH+
8VDHahhOwJKRW6XIvC0p2kROWe+jTmBr0cHSYeSnB3YD9WwSu9u6wCZqsnSKskLH0sb5VrbUTNWa
UlAgB4gZtu8BZqHrVnvoBw17qQJUmV6rW6EnyToUaCIbYYCdifpsyPit5GOSHMESedr4VjWldE6R
mkvLMD0NEjJkehb3B4pyq8LoTXzBdcxlGSwZGgBa9/6676GWtXVztAO4mh35/hfGx6PpZME6kGmo
OMSvOo3BSlWk0tWs5Ep2eYMkT7STuWMbVANjqEPh91gpzvh3KqgPDAk/CVWEXP5JlfrL1MZHZ2YB
dr75gxnzrqlI1joRDmNk74wYeBllPQqhfnACQ1iuu8o+o0UNF6yeYIb0CtUqUzwYkRHuylTnz8Jm
Vstz5+gpJbVgQXc8ytJzqnB3A9L0K8c39bUWvcjNYLvpm+9T1ZcmJM2xRqcLBt0+Gm+9jNtZLz1U
aRJ5YNIexKjtKMwh36dtSR5pK1sd75yBLl7ZjtuMc/VGdN+pbtNBfX6o0HEP9VNlbWTKc4LQykPg
g55RC3Vnh4h1pdyhnMGldkR8xLQZ9xTfrbEUAeJ6DaJgONTY20XZ5KomYuMWFJIhA5bnO8M+lkcv
oaKc4iAUBwa64FHPMK4lG95Qnpo57XpIicd7I3FzNSrWZZsJ18eSAEn86LFTR4wCMpNoupKoYeZo
qitSE7iqZBKkVdWzr+Anm+KPhZ6L9V1zJsTxNVBdrVrBisE6SjbFnPgxDGpRMV6s0Tg3W2kuWnZH
o8dHvUyOuvQ6DpDsAg3Ck5pKyAJEzbcJkQnwWtOTGKVL1FTchhzTLRqJChZN2uUqxgyDbXwbQWqI
rDwi0KC4qcAXTROoMOFoe7ObcK9YeXVo41qsEfybeMkdfAtvisIOuwPwy43hBATMEWxfgQV0h8kg
cVPpBBtkj6drDBwUt6UQbd4pkM+W5IuzDyfHSSg+qTHhPux4Mm3+qjfCn2U+3QnN8l3qtdyJSNmG
B4hwEw+ov58yeVNqj6Ak8OSLDGkjWl6oqQm7OAEhV5WTx1uJSnBX0QUjiAZZ89qDvsBQrfxmGwDt
OktZyY0N6jb8yMbkG0gTGfJSH9zVeXtVR83ZhkZv7EVg/wiz5MnI/MQFEIMFkGW32yYVhEmK8Rha
LxnzH8rROPjUaYkIZhndZcbJkr5bQVhh3cTcYZRwy5uGu2GuVY2SuW0K4pYAryeF0bTIk/Aa9c3R
KibrYPlYIiVhi/E2g3KlVulmVCyqvkBxkRvBxPwCRC0+DEN3s0f7o65MBblDU8MCAbPPcDz1wAAS
4HBr024hkMI5CyfgCwkil5F0gYpUrUeTd7Gt1gfVAjkaxp20CoR5UBvHuGNywZwBn1DD9wSPap/a
hb6VXvNBJVAvnNmTi2J6Bo8UfPZjxOhg2QdG9OdssjcmaaqjDGtNyA728cP71Okffu73qwgIUBQD
H8qw/0rDeIMU+T6Wemdb4TlnQm5lYHTGw+D7Z7np1VVQHXAQTt2IeucUdcMuj6t6I4cSKu6RHLmZ
No9ADH5aM1w6ITyHOIioKt1NzdhuuJG0e2cgCE/knSRmKzSs2kSc6Q/ZtAH0QiEUzKAUfsvH+twY
QX1u8xEoSVhL92kAa7rMt2ZYlueWCTRKPPkZ+ZCt3s5Tk6Fax6P9PctQWcKkuV2Xpo0uemQ/h2a1
GYkAhF9eY2vcFYq+0/s23XSaKEnGopOTmsNdmk9uQFkSiy71hn3IT2sK0k1pxEwWLD/dloaWrdMs
3jFteK0KCKIdmINUNhuMMJGttwden8pU7Z283okOJIFjuYLrhx7bPQ+AFrw8vnQyKjPoWuNJlmdv
eWbdWREJIAPI5NoZQVl0GNcfycNj7hoc0o5WOKjtdHbS7FF09rthG8NrYTsvFf7cq0ZLf0axZG78
TgFtY5V7odG+Uv1cJ4Z6S2vrpQHZQ4FUcdvATL0px1w11/K11DbDVhbgkvwq2Ct5fCtbPXuEWosh
agpWewLsFEfScx6P0bbBZ9IvcFSWbbLo6O+8ILJZubJI0ZniWZpGTMsB1BvU+Hr4ogu3cNFAruBm
ZgNMWxfk7pRw00vaedBgeFQzoBKPgH72aLLQF8TlPIUzYTnj3sQiq0tFvqrRnFtFOoGOKnBEA+1r
4zYTS24fPKi8b7YSgGu3T3nlJmC+FAPJTCsErIIB7aQG28KAQR0Frb8SVYO1VgMmtEOhyB3Ihqa8
/b16GPfI4rR0/VnNHpcTNwViLOPLFEEOfcmYLsUBpfwCVNraqOsUMjG/3leAYOQWIkuEE9mMzhf1
AIY0bvoNCFx9RRx8j1kX/h1MPhjJ0qSBqzwa2zBLfaaJIxTfacAEMZwAU6OAu+ntZpdFjJpZNu7H
BslVhIDd0BEHOnUBjRshmri17nM/87e2wJIQHsHagpr+EGcFYwPgLfRlqJzUoNNkx4g3zM7pcLTA
rYLhOPAfQ/FChHC3/pje5FhjmOelNYQ4bztWSHXEDn2vLq4InmHJcA319ha3eDF0QVKsE3vb57F5
4GnUAZLEPv6+M5sdVYxpg0ApAKsOe9nWQnO1WGD7zg1ObehS935Q1MCEnwDA3IL3Zii4mnbIU9Bd
FOVeUTPgdD7BjFJj2jjg+GaFHyn3cl1Jo7Mro+SvaDB/UL/fzZd4iM3uu0GWa+Wb6XMtBrJhY7s3
2mCHoi5uST4C4EP3qvrNtrecuwjvXUPrcC9tjeNHVUmJ5wOjX/GKuKpMQVZaEJdbPcBkyA8wyJt4
pKXRb5lXrIKgCc9dgYWNIXrM17oJDF7d8Rronie1e81wRjgX3L37dqrP6OzNFYECgq6RNy4uMTmq
FtojekfUYE0LLm075yDG+65CC6lBo3KDRDGW1JoSuFYXpzMt6P/ji0Em/z/iiy0AvP8OX3wNi59/
/Z9Dk77lP/8JZPz5xX+AjC3l/yoqupeA7OHo2GgF/g0y5qNZ4Q7Jd6xh7FmT/78hxiq4ZAWWhgnj
DWrorA703xBjfk43ZMUxNIXd/wt4MQz9f0YX45QzUwBQ+MJhwkHj8TeOJLS1rs4cBwkaC/88NQi/
j4By5KeRZMdO9otLzdjtjloNYi5vCSsd0r5FHh9qJHW2HbypmP6dXeyqf7KL6Ripxqs9J3G06M5u
4mQNxAuG+Rvh1skqmOYSLtrxKcwKWF5nzYgekNE4D7FTrg0YhAAHkNHChbYqbHtn+dM1EqbNROSh
HTA4m8IEf0amQIofgH9KzylgOyrcRbuCKZTh+kJglHbyrZtOVs2IFgnqY5Wk43+ZzuLRTYXrL7Be
xfgglXXMpe9ApHFJCeWbFOP1nc/yZvjS5G2uADKmLt5DgZrJXfEIN8durHOZIvWFudAlSdN9q1s/
+xE9AIf4KgJYtDYbfQ8s86QG7TpR9Y0Gj62qu6dW59xxs3Gs7K8BxVWpAh4ZBn+NxsbS2nzlA0Mw
yLxYkfRoIesJmbY/JX5xZLBEDkuQssn7h0FOT1GbAnsHvJwDDTZKRBzxDh7GS1RbZ4msWSRPx8KR
L4iL3ULJYC43XrCwWg3qts6UWy01W1ISbtOMu8hMT3UbfSgYRjpS9OI34zWyuyc1NF67JHABz/kN
+RT7bGliB/v/ZCbxG9hjWO38mUl+GpT+Gsr+QQ0OlOS3egTMQ01O3Thd9Hg8xvjCQU31BifyePNi
GBqfIlumVUSnEkOBNNlafbdtma6T5sXaa9gZbeIpyIkPTIFQoHutxmaLcMpFnsxTO77IVEdWjh5+
aLMjS2AWR9JEB99Ujn6l74ec0T8mNSDphBwI0u47zlw02BOngBiitmQI1V6TPn0LjPQuGFykjy5l
aOxJFQDqbVa8ajy5Tk7zE1b84dY16iqZkh96kn4YQfhRteI638ZSmm6VTaPWpycFF61Efh9x0Fkp
s1cfSMec/I+tbNI8OVQJ8HVtuBLYEZQUw3EyAY4HqJw1muMJZUAx3Nx3Y+RlGvhe41ygh6KG3MFS
HBVg6kEwHqMw/bADbN5lwPCR0EA4JCfNmJjJWeepMvYz3lc3Is83MDor1ZON5HcinsxwvA6l/hpq
6IkOCgowyamu4rflHCMELubllwa1uoBZIsmB4MNvbHOVAn4N8GpDXOVo6o2LEp4X4leJjgkaxPjs
jpceeQjC9lejw+sTX8BRa5nYxx5+VydJTzyNfs5cau8DBUQp7SZmj9AeC/pZWH9KTsnQMlOgrUr1
I76sfQzxqOqvwHERz81O/Twc2D9EON2cqbsO8JMCcVV5JLWZvjX9N2dsvXaYblY13eYniMjFUUoT
Eh/Z23xj5vaoBMPVioBeF9OtGbtNj2t5PwCG509Cr3EjjJqwV98b0OFWUjVdhgbMvTrsioAaTXYI
tJrfqzcOf09CPB6DwB4G47XBYdOZjH2k2z+Q3ZlAF5CH7R47aJFz204ScZyvLQ0Yy4YeFpAigLWr
uzjOTzFzdgLJ6Wga3WbCeQ9hjW6bNemH0MmxRq9D30CuEE8quZm5MTlUjKpIvfmYZqrZreVOab31
KsqK9iJPNxl3bMl5DMoG74KYnD46iVrHMD1drFpcQniImQy7AJf7DI/obrxZ8bCz845Rpoje7EB6
6Z3g4Q5A7lmv5fewLtdoDWx6FdM7dLDPmiXeHcN/hoG8IjL8YFp1VDtlXdGYpSByWzw2A/OswHGQ
Lv5Q3JFZ25iDsh3Vdl9NiZfa5lk3+qepki+zv7CYV429oU1H7YcZJw9yEXsIwO2hMpxApG8LQfcY
Q5oEd9pM5XX9vdHq+66bjpDqnppm2k6ptYp9cZzoCPM/OBOkYzwJTDovDWtrBMqxMrr3xhcXQdus
9e6pUulisV7u/BCUv2Xs58EqauhWk7IkOFJPsfqnecDWyc8ERXzv8GZr4+mmxNlbS2ZH9W/ooDxp
PkpokS7e1fAv+MEHptvnuUvOYwKUu3MY8+zoRA0KBytFodbaB/Zr15FWVHLeNA6TwM6ghkNBspfb
K5yis8pAtUr6S9jGb+SbntKc0c3pTmgjmatBM+lq2VvsDPSP8K4Oz/O5MtU6Lz1OEWdFreG5S/r3
VpLOCpG+K0vhfR9BKTRjZgvhqBF1GrPPuBp7QmrRIh61PaBify0b7YsdU2GBxbI3YuU9Bgl8qBx8
QVq/vENdRqzVwfRihti7JByZxo+j7JLu0hLL9HjdPae4qezjvtlkITJOaZe8ZkJcYESMx7HIjq3S
fNckA+VyFLrdJCFx5ufDiPFKhGJJbuCroavKdEjlJzGEQM3jAXVVU+8+15Z9IwDv3ZC1h84yHyIy
nNspNjUv8yMdAitry0LSqWwta+TBueyVnGeN59hd4wnwVp5jBS+9PqKJpbV3VsesRXZ8HLwkcvCW
EeLt7tST4i2LxQk0i5kY+ZPxouCiOIHH93w734oifQkjtXGZIg6e7ZTBIevxdEx7lGnk6Kag1XgY
s8G1Q8DsTodfb4vRpS3Bi+jJI5JapGA0dM2Kd8CqkF7t5sOszS0gYHfE051ZyYZ6qjWnH9hD7UQq
Q9IfqHAhEyY1x3Is2s9Fp4r2yMVN+8lqEEepxZagKMZh1uepR9tUCi95wTyQ+Otmr5zUeJsMZ0/l
FRHT0H6rc8V2q663EXDtvkcCVVkpRs/JcQAxWqQqTMHbONVvJjYOm7IcUP+QzIThBuPoFqJIgIbx
aorV95TpUZ8bZ6Qa2lXYyyh92nt4ja9diYXKRDePawYPukA+dtcMRVTm/Gs6mzv6BDp4XnxL4V3e
I7EJUNpRisa1Gf6EWsE1T6xXCyVtIxue1Hp8SvTiTFF1Vfn2bjKit0hHhqI+6mbyv5cSQQSatIo+
69DC+p65pL+Q0aOYZghZpth3OJdVyWFQ0qfcGp58W5ypok3SeKyIo4RV/QdpmD/oXjkq7EME5nVZ
R2PrN26/o1MnMSn+7f0AeSOtJNucmgc8pTPGFwKdCJNtkforyTHPc6j0y2zmD/xDZWYX/sI+ZH6A
8CjkXK5gVlH5XZdhsCyhxXBe92pLEM9YA0Npi/nUzpGviTJcTS16A7vWioeIglStM6oR2Ia4yf+H
C/lXgQguhPqFSdDmzP//8xMItNwJ7cbP9/PDZzJ9NYhMUuloW/L9WBIYpO3VokZqV1SLYcjlaXfN
oQ/nMDIw1TmOjg42QndL6+XfX9k8R/vXW4SAt4wuGI4Uv/OIwRAME6nDfO90TKHk/KiFGiJzEUmw
YSAINUxXT7ofS/MuG+LzdHwnEnsKmkthxG+yI961kAFgCQ9tY7oEO9WUXsp0urW8ujR0J7C+Pc2x
nZmNO6vCy4kQxHSGXYLST0gHmKN0uaWnpOKahbFnZ/Jl0ox9zbMYAgTdccAOw/4ad7Wr6K9YFW4r
Xn6A23ezEB0CqNdqHPYpemYJ5TOFsk+ItU9u1ls5aGB51NQRgpsUjO/JJL+YQj8jLLS2tPpiK93V
L7OPyun4+fitLqqcd9gaqYp+ZdFqVqhEEBMz/8sKAa526J/CGm+Sf/8U/tQ8dEVGHNPEF+RfpDzU
NHKyQgX2FKrNVi/kS+ekXpb+WCJrcVPa+vDvT4gX0x+e+yJIbYHxpo/8LlABKoa5KT0zMMdjk8aP
MUj2WLvFxXBtePFtbT15GwWD2iT5pBb7J6a7Hj5HnkZcn/bGQZkewyY/5MVpyvqr4yBxpeb3mjU3
BpmAFIDwRRswsLXV+0Y9Ri2u7SZFyVXHq2PI7ybGw45QbP7dwS63uFAavbnXCUDnWQE5ec8JM09R
MRgf4M9Z020uLGVG7TpxuB6z7ybcRIlMPPP7nR6npzzqQQ79oL5GmJJ0Gwcc00YoCDmRG45G1XQF
haVDrFCk0UuKDKssUEsIcGlHK8JG2iZlylz/XaFMLRNJqRVcmi64h9lyGyz/KYq6NSVHjQhce1VT
ouO6cFND+1YzHS3S6G0OWttyAOOXnrOxQZJifO9VwrE8YsoeXqsa3Boz5eDQc48DALWJnJ1CW39V
C2M/wCrSqURL8Yeklns1MDY2leGxhCCLCbmlblrtIkptH47GfmTU7lv71eyVyzzdI2I5jq5EdwVE
scyTCnOvdhPDbuhVOAuqvLT4O6SB+M0MyESjWmF1G0vpj4Mtv5NCPVsKaYJ/39L+VSUBjVl47qgO
okhm/C6xhKZ1UemShjQO07d5Sid47MoNBcuX+U/OzXL/n0ym/jTqGzIhp42y7Wz/+c+Dba2OkZXq
qK4ZCROyholp8Z9fqX/osqhzqbo+L9F4+e0kUVglbSrL+V63+xwP5oYkTjo91SLBlRx0EKmgB1Lp
12kiNrCRP1PkYxNiHEqUjZL6MW5NF6606xjKnGmh8KOeE6Y9vaq/WgyEVp56cch3inrdxPEP2+Q0
VZ+cbLzdsfsGw8VwlolbF6i3Pmaorms8zdTJLcfs1JjOSljdVeP5d37ypjrjsW3bI4IDlOvbraVN
t9DR/4u9M9tuG8m27a/cH0AO9M0re4KNJMqSZb9gSHIaTaDvga+/M6DMlCsr76lb78cPGCAl0iIB
BCL2XmuuqyhNmiZMyZv8Yjm3ecCFykJH/pEW8xDMFVeAcl8wG3DKbHu3fCqpMLjeao7He2EkF2/o
vmiO9RJm4wnL3iWvjQuG+63STCe5bEJEcVFnZyMsdDC6BYj1zg0ofTTUC3SJSqe6txrRkmgdsswg
yrfdyNRL1eOfFrcLZWJNEotLPwpf15FXcCRpwhxkXUH+d2rNQNMD687tTubkbUXlvKi0LOSixJOq
Gf6WIBi+yBEc2Ot/4IdBzvz3YZRTDPwGqyIow9bfKpA0q1sU3Rlc45TbZ57166KSPbOWdVMN7WhF
t+9UpAoCoIhjpIzxfmjwao/Ko+6tU0Jb+2vNMq9nadiZ9rUzXb9pny3U/xUrdLl06/v7JhtvkRKe
G1c/V27yjRTkVZmjLUnUa4KWYXLFa6Lz/oR5EQiQd0czDnaFpDpZHWIqxryKEkDPlc9sVE4qunq8
dYF1laNqNffvRdCscJuf4mB4dxj5MwYzxyguZsn/NLm+YlpMPsa9RnGB6l2gjDfP7W9ah0OazJqs
+C4XqQ7Kr1oZ99YMOYbiSGN0xBcx26H+YpfjcxWp9yzwxgEFBsUyORsLBGwZFnOguK84X0Kt8826
uWX98D51415OgqxGliyMF4/YRxsbnx04+64Ynm2LT0x75uIawUNJia5134SlQIVAl/lfj2JM3OS/
hWL9d/LQEFZO2g6gMQf8q42HTrNET+oMw16e5EY73pu2H5Thfzi/dMv49/PLZfrMHRrABz6cv02g
K9OYDBRGmBYi6zmr04u8z7kNKWXddlA5GGl2QZG6kfUzkfSbwDAPNROeEhmrrHDqXChGg35n1unf
ULJiki0oa9aqtpZzMc1+symkmMhZ5XzJpVDqjPeyupEL96X3mt1QJb4cMob40inKvuntPd1fh7yX
VeoxC8um9zCwrxHxCibFvQT9alWmFytTn+W4i0LzmuSUEJHeQpjZdtW2SbLL5IGZE8MtZNLDfKKo
5nea/+gxOZqJicxuBrUhLrnBejyZb2M6nTKHcUNew6EhXuVnNmb1edbUZyiFl6rjuIg3xUkvk8my
j9eKGI6tU6OfYfStU19OdJxRPbWc9g0r19ncdFV6beuNawUv1AO5Ynv3RVYowh5lRRRxuzWv5Zz9
lOUQtx/vcmbmP4rK2/fZeNHagjCIn3Wa7Nohu9gmsw7gEu8Yc42AkUjQpKTVHI8ETnJVymndbOWv
M8q9ZpjuwPOTcmgOORRpmqqpB586QPiZ+pNqkrqhki9NJTZxrh1Rod3kXGXVmiyAtaw2TThSlQnz
HkU41l7v8kN7BjMWod1XSuyrDtW0pLvJO3zMtTH01jUMpnv5uNTRRMjecOrXXXyBF/KKHP4SkRWM
NgNHs2iQXBMh3Kb4aBl9ZWWtYL1otv2dNmyXRezUfXGn4V0rkkfZytU69VHx5ajbUSRXgwR517DX
5uTVjJOLlncsNqNX0+SvUixGaKqvQMPXU4B4WIQnEEsvstKW5fwCVy/kjBdu4SeCOC+YrW9l9JhU
9llOmDRYmGZqviQhKZuBvtXE/N5H3OqYTWAZ9pU+oc9LHdGrkYZhonL82A13stbWtinlxWobkmVL
SbQsp9NywtP0kNPImNvwOPB9MnqZVAVMhGdyNZ6WDgqEdkMNca1nw1HefHKzZQVpXXt63nn4rirU
9eUJJ6uvCTfVEnEjUiqqNWNGC4LyQuP0z+lMhyeauZNWDP5zv+8rqs4Mx7JOCJXt9/951NKMv+F3
5AKY1aYM+LJsBhH1b7P8dDKSSjct2HrO9I56+AYU/2gET9S5KHh0NKHlYtTtsjNlTHo0A5LYfCNr
z/LEaiLPXrkta4AWMQsuy/SWCmsZtpc3cPS3KmGCW8c/cZi+J65CS2e8cvN+9IS3UW241ukg6jP1
oGHbPAhFh+0MZHKMFbgDPfecHNf2Vk1bHCHddDCqMlsbHfpQh0V6qCOCskqmzO58yYv4RZNVJGwq
SBpsnOuaXr2WtRdt6GBj36eoURfUQtuC2ib5N8PqmlMsWNsRhBC9IJ+XPF+q3Ek7PWPdjfr+p1ob
xMFxgcvxJZoJHE3gY5TqWo7qttmetjqDkxxzHkNFvYL/ADMWvaousxBkaIY63hBOHtoSS43m9zBD
5D08BQ4SGM0Or/GmGpjqyftul148zkh5/TWO96gZjz19jTRR7+W7yWlSiKBpGGJf3Cm1sy3oCciz
QjjmVb6JR72/prwsKwOSUi300ZcrDbPpv2jCPlgw1qaMP4C6fTahGPS03aEumQUV3Y3MoMpRNxra
1B7LqJ2X27BqfqZt98Wwx3t5QbfOn1P//2V7SULYf2B7GeRYcLH9v9lejxK49X82r6Jo/wXw9ccL
/+i9e/ZvtLZJy6WQZf2B6voT8CXZX5T0DHBdRLDYFjWlP7vv1m+yKw9HlxB4h+gfFid/dt/130zX
ogxoSxS2qvGq/6IDzwDztxY8GDGw2ir4MRsYHcAxOQL9Ulv01CZvg6BSTglmyU1JMuA2d91u3XHb
hUghjg03upXSNC/cZae1OgV+MjYvc6bcp1PgrJNKnbACkcPd0/XQeymEAdS9nVKzWLvhcB92m9SJ
Z4DupR/UbreaJbcTHjywoDTdAVDagvRx9yM5hqvOw4BRZLfG7l6MudmHKgNu3eUENOT7qnLvNXAo
DEGzdTRqbR0w91mnmvdNrZ1HdARPyTxfB9oibglFFDnxrsumk5lPvhuMsmN8tgSqxyxyLkKWkFRd
3NDCvZGgAIv5kJeIASu1uQkLzQzeFmdbdhG6catY10m6TfXROms9FIE4lqYyli5K/jNK071qjmBu
dnnZb+emu+9GukN62lAlcOtNUPwcIn45TlFItab5hJ8EiY94VpwQPZrBZ7YgwouheZgLbIeiq2xI
PPr7rJkU3pmWiEq/IWX2Xdt6bAeVrocUpiedR/yX8r1lxVdW+WsLlbLNNs2UHLWE0BHdwJ+BD3mr
oKbUVEYzddi0syYLGAiDceUjnrAviuOg7xnRVPWXvqBVrzAbwlC1TQXfQqNQ9NXy/r5McapgzZJ8
pugg1KOdlERRjwd31l20pOI8J9aIkDBIV5hGXqsJXK8yxeSeuuJHkd6L0Lqzwu7R7MKdzXvskJDS
iYxj9E5QGXQDMlzYh2KV0D8KhNTsW+NbnYmzEtGtqdI03lGwT+Nbab+rTHiGMh38li9hKovxNo0A
zKdebL03V8QnpawRMXcB1dr5ntbTGocB9xCE1pZK5oA74onQTEEBSuAa0VBRADV56ozBPUR1exGl
Xp5KSkiFS7M2SruDNlsCRRZzZ6tpdrB44lXfCE5lyKWQcYyNbXBPDl1xtllC7rR6XZrjQxPl6cFC
hmX0Gi4dJ7DXUZ+/ZG75IiI86rn6bDriaynKdC16s1/pjvaMYv596mnkMf/PxM4VJN5hVsAmaTvd
ahp3ZVs8FoN9Q+Z4LCIT8V85+HWoboj97tZGGNzDO73qObroEF50bN1mpxhpmB6sGWm0ZSACI1sB
rZs4taPsy7cG/fy/No0dmwiJ+YiZGxKHIkTOBT1ML4TbIVLQtvTQfu8APANYQKoyS4zZVGVPJQ5P
T+9t5JrhWpvNb5XBWquNeiYKDrS1EnNC3hsPadujK1AVVCuq8QPXBuI0Mia8Gi0FbINdTQnAN2J9
JvYtmD/2Pp9TmG8X2SqVxvtl05m475e9Ru7JwXiLQQtGH7/RmQkgiIpuBRERv+wrc4lYFP3RHz/7
5e1g17BAVGk1sXTzx6HVDpyYH48wg7QG/fFk2hi6VP6M6PhWVeZI+03rrc2G5iFulXfSwUeGD+Yc
hyacd3A1EHfm0dqJA1pfSaGBM5I0k9IrWn+BmSx78OPup0loH5SU5allk9T6NR5jZ/f5+7EkoCyv
hN3qbGYJwVAKu8C/H5c+dLR9Njv6vo5hra6W51T5g+VXlk0eBtYxRAErX/T5yuW3MJTzqriYcgY3
cFPylR/v1C7vtzzRx8kt9HrWnTVnt9UXj01nBTuRx+YXPEOnadqXA5odJOROqkMXD13j21A8BXOn
rbwKxFhVONW91gQVYZejecr6ft9VmEqGvviCUKm+dHqkH2wtvy4W+m5hP5V5fKTxBJRppUfh/DrS
XIgxT+izAHmoUIrO5ES2Sq5zFpjnceq/ZLGC9rFHmBw4s7LR59T1aweyuh4WT42rDLQTVDqcZbdt
kxKBfAxqOiLEd34ZNY/GztTQdp1fagNzm6Xgo3NxOytkFxAp0l4LDNBCV0F3AdsHuYfhk6XvIZuK
N3M08OHAwQTg1btPsResEceKQxtT6y0VNzsCGPpWYZbLo6652VL2ppMNarg9KzVmeHPexf5c5BQC
IXjZY1vQAhHbbIpuWRIFO6WxqRdEdrJtHPWlb6MZy2Tlohjhhtto3Sb60ZVjjabnoebs2g20PVfF
VDW+lk/JZso7MmBCKDV0WrmMmXf3YRYezbGK9rYenBaDerIALuqGhJ/lsQsn0ei9IwV58PuftJY5
Du763hl2v+A02rahHOCaWF3LnjWY2ZCMsHKcXjumif/BoFhwDnMX2xs68ZDJJMtl2RB/hLHekyfj
5+OpVMnuo3dEDIg+r/URANyyoQzlwsniDK0lC6XyR+ymtmQ+lGZZ+aGIKr/+a2957vOhM5fPSj5C
cXZ4D0xIJVgg7u44bIZtzFyBIqETgJfQ9PXyU1MazGOdJj9Ua4N5uQaSPZ9ilO9QWZaNRerfjBrh
T0qLa1hfbbt3t5PEtVjMCnSzz48amC5/lptYMzgwfz2k6pitgxD3WUYFOcULg4zgYzeShLTlsTKY
/TYR5TtEfdCjtpIAzjNyzki+hjTIEbCkk4NYfHaJKXAqv5gG2vAJ0vbluM4LnmABl1h4P/aV7cF8
YuyMknnDN1weFpP751HuJFNmAcsse8sP0kn8bk1qsV1gCwswYtn8jcGxPDdXHdWJcowQZsPw+QT7
AKbJ/eW5D8RPUNvhLrOrp+XYmwvbaNklRg3DAgbwlyBvwJc5anlU47cmLFufEHZzI8K8WC3f6Cy/
smWDvFtsuzyQPbE/n1u+7zBptL01ttRFYc19bhSSLX55uPxgeW62v1VF0h7ddiAWaPlOl9Nt2RNZ
TfoB+FNSkjjfPjef5+DniUin46hGdbPvFTXjE6XuncixpLuSGLJsFpQInmyBx0Y+OUhCXAohboFG
fBy7j2v0kycRU1w+6AI6uGQKLcfHWXh4/3QMSX5jBu90h+XYfLBAPkBXH/tWUr47CUqT5cB8HqLl
sP3tOSf3EL6jO5SY/IKSKlfvAtj64FItj5efyCxxxB/qsyYRjh8Xb93wDSyPm0R6yePeyY5M+1Yy
cZbLUF4yy6UUwcP42Pt8jhSgvdPo5n4MC8CFWPwohawtCX5sJMrQrBWGA/mzj1+QzxFyhRzX6pyN
pzIeoldqfOevvb89p9RVuKHOBF3XdSGaxqwcdk6KExiVYH3yyLvRl4GjZ6Wz7CEa0LaA6L8vh1CT
A8rnEc3MgDFteVzG+OEbBKrLJbhckh+EoDDE0bWyhLvtBN7+ekGdLIcQT40s7C778KVhGs8JFl55
XdqN9CY0abRdLk77A34hKV+loT3kkhm4HOgPns1ytS6bD/xLXVHWFJ1gBSLZP55lMmFcjvQvj9Fo
0oFNCQf84KZ9HGGJ2SrlUVcXmFrWt/hR2wSjzp/Ds+Uxi1geLnvLZjn0y3NBYaHJqrxfoFZpMJd8
SZJv9bHL+3/LvRBIoGjM3ULEWLgW9gIT/CBq/ELLyPQQ9ODyG6PG/Oiw7C4vYx72B4djeUixChwQ
0oe3viyj6C1oRbYHBYchX+MjLXufm396LlcUppifv0NLDZrWP73FyFpli5z85/I26fI67GVUUY14
/8vL/um1f3tOYMHZzDipVpJN+vFnqqlDmAMVu+V3i5FMlgYrk1a3PwCocjsio6MCG8rVtGz6hrvT
53NDIi82XVUw4+jOfhzSU6Z02d6w5bFYXhFOMbvLS5YX/9PbLD/45TWk/2ytxDjn8sNHtfFVi3R3
u/zWx9t9/G5fImxbuXwbmtGL/fLzZUPQTOV//JQYGjxKnCiKWTJMNAPnV6mpKt7qqBqOjV1O274r
8vrQa6L1bdwFfhyhLgOMsV9AmsgsS39cbu6lkTDqUHREofxYyLkB2rMKpYScL0S2JA8H2Uut0kAL
5BWBFRgLUzmcgfTLAU6HPJfFQX6elKBeMcjkH7zRBQC6PEThCqdseZx4AJhHGeLzyd+Ml2F7eVwu
cCB3ah9oWNKyMbofmVnSApFDB1FkwFLlHWB5aC53hCR/IiMko3HhFBtTjjy9GuZ8bYG/fJblqeUD
LZsw0bAyZem+9ayxJE2NyUAkZwmxvDUiIoxQ4nMLXMCrCjcGlnryHqgCCFx3+AHXkStpzpGcpUzy
JrrsNW0W+R0nohxArVT9ZtGdoVUEPLaRm2UPa+DGjJvusJBlR/mry16Nn7vWgvnQycE5lkO7GHRO
QbzYRLrLxwPwjMOEeMRsLZW0ZDmdQhdT+pkOFyIMg5cPzC8RZIU/y+HmY0+1CDBUMF4bs7ZN5OdE
zVf7y17FB9slc3dJYD/oW/0SSJbXJ3bWluSnHDgbEHUmFVmu8rlVOTErWMvj64gUAq67INskDcs4
rOR4fE17T2pGqG4teTVOSnhfWcW4W06chRNsLfymZTdodU4LMzhXHkFICyIYAAo1tmV3Adfmujrt
8y45GHI2Nsh7+bLHMeK+8Pmk2kcKnrQKq6/8EJ+bzE0c/KsOPZo/n1+AvC0pO+u2CSiRmFa9GxXl
YXm3BQ277H1uQjn1Rz77FeiBu13eKF3uXcuuPWbwlckTwdGPw7k1WYydgj6EF2lUG0vOwZdNtZxq
VrQxJFpRFQoHePmBUhgsDgh2D+ShWc4218uASi+PrdxkN2oNYtZL41Xv9VOeEQYL/YKTb9ngOEFe
lOXhT4p91RaxB4hnC7HBnFfxsQIg4HvhMPrEmQsW+389Bh0xHETpbgIamT6xt4NfuH1ENFYVxdlq
eTaOY/44K3/P86r3A4Iwfbpwvb88/LfnkhpXIeSRbDj3el7cwUIYrl1Qm6uGPleqUijqKewjctvN
2SABaspj786JH6uBs4t02167HlB3J88CAJaZFPLO8bZW3fley26TmjsH0ysJZ6key2Z2T8lYfJnN
IDjgWyf5x7C/6dpEzitubSgNyNA6rTin4aEM3AvT7QRnjGqcRg15VYKdAMPVdqApA2fJXKeuce9R
zcU8Cd9d9CUN2d65JWMlqzBopojw9QdBoXJMepDgwfwgAgwWVeMgAx76c28AcR6IglSKwdrFoTpu
Zlu5dA7Lj6lJqoPtRORhD2DCvLExjqQkXPNAA1pDePEezi5I+8qGZ9N1BxJ9ccRXFk1PZybIoFMo
BU9fB8Mz1oMzTGvkrwbQA1IgdbxqR9p2JP6I6lRLCvWy14nq98bI+p0FPONsRMskNzMIoBrpOFHn
BLqsQU/qMJflFqKcHE7GWoEnAfXKjK8pOKSVxmp8l0ERS+nP0uYvDkkahYe8rq9z79wxnA1En8Yu
VgMMYLjsYDjltPVDLO93YprXETGolEEgfFuJWq1rZ9xNRtiddVeKXMqu3xhE4azLIi42iuteDFw6
O6fSslVEbcZM8Gy75YNVKl9Sz2j3rhNvtZZCamZ071ZcnAxPH7aUWvddOjcrs2MTtFEGLhcUUtD/
gNpBeo+2dueB2OXA+GLltL4DEPsH05qeRlWPtlWCqgh7tuWX0exuk677XiCJxiGOnaimsj4l6pvd
UMTN+x8lEI5VSarFliTcGcvo2rC7C2kbtAANafIyVCrBaXKrbK3eG5WUiDQGJlFrVB8ak5vlkKeb
WcXKjcCu2rncKdaCOIK+DUnD8KxtTxF8PVaTtbcUfWsqOrICK4RIpU5AcLJiPoe4clc2U/+dgcD9
WM76tM7GcDUP8Y8eWxy6PoMp7HlWkt9VjSjLjmnfWtVyZ9VEJZ3crLgYhpJQauI/xhqP+h6D93VU
ymllE25NMbpwN21HMyN2q99bS843DSjwggXmyuVW2wkQQbUecjdv1ZYKRLaPSQYFegYV2fK8jVGk
+gZkx9aoGg+khD6s88a9C9Ts5KFdRwbUHlRMukchqjdwUsW60Iw/ZC//28H7/+ngWSTh/E8dvOe4
DuM8/tfu3ceL/nTOWr/pJlG62F9Z0umuhrrnj+6da/xmO47pmB7dedfyDJqFf3TvDO83k14f803V
sG1dk8k9f3TvDPs33o3SIAQ+YmUZ0P+b7p2+/C//qv7m/zdoENoGf4ZKlOC/du/c3i6KYgq1QztX
D7bHwG6KnBSps9XGDcQUclK9jhtKVe3T2cEUhsK61/Z2ZhGYnBlB60/S58JNwADecS2ocqPXHQ5L
pEJBpsGhB5fhURDzs1J5aup4O/XKE3almiYSCl16V6lB7C/2NzgU6Jc0pI8xxKPO9emkPdr60+w2
ZB9z14befQE71m2d6Cp+Iqz8WgbjS+CU6o5mJ7f0cPw+NPfxc201GuPEaY57ZeXo5fekCd9Gufon
r2sdlvYt1oEINvD4XdvY9spx+glxcIPWM4DdlVMpobo4HZC1rmOhc9sC+U0oJT3BILfvitzR/QZM
2cGlmy8sWcA3UfSt8EMfZxPRn+3EAFXKedp4E33KPP/pYGFjjmHfVbXH2ONpw2bqqlcScyHMiORW
q8+p98OwvC9G3OOx855GlGirDGeMn8r5IYfvFgeUykM5oV1mtZlFhFJCopKFxqTOynBbdAxsZqu4
5MrMCylsUte6iGK0fdS0Rs8n8jXaIJpEP6MMIf6jeN/O3LJAifD7hmGTf1KHT0FUvRTWpiPV9zQ5
zc/Rc8pzGdunFEXaIes6Ba4HgYGFGd/rXVOvLWB0p95SOoJw+nDHEvtgTGF8l6ntD27uHZVWaoER
vYvnyZy052nWjuWkbfQKB5k+ZEzPhyDZihkemSls7eAmD1iz9BWBA7vKjcy7nnTLowtpkYkiQjbh
3U/SZwXgqlnNBmKuMn8qJ74puAwNog/6tJoZnvp41LH64capSeI51sCAiJFM94W3MQEectJo37ug
Kz7ma1mjP1txDsBDVnHisaZCbR9ih8PvAn/c0M5CkpX+bg3elyHS9rA0fsyu8haxrNoNuoDGEBDb
WhNNlDKBb0piXyxjn7vw9mTBSCcncCeXkoj+4Ec2dJD4WKs+p4+sadyewh7JaJbBq1fdtUqs03Gc
opOoTSR/NTSpws4eyzlBXKJNb+PIzXtZjHhdfyb5VewdealZIzGr2L65jcl5/7KpsxG7poJ0cFn9
YYbQN2EF7XhZ4rZynWvC3ckGTBnL8mJMv8W1942si3NQg2huMbhl7bvA2U6xn+4xaKJNY9I4ytCp
IORRQVVZ6c+M9J2PUzZuwjPDS8wXXfxInexrnanBDkIlK3EkeZVFmblwVBA7YNTkGnvZBFDn42nG
Si3n/ssKkynhbERrgm6LDVoVqs4RXBfRu/TkS4eEI74YJasulKaeRNIegEKla1VAKUR6M/tBnqh+
kIX4x3KqrUUcNifSoB/qzhZ7jHZXlMT2rhXWtaosZW976UYpk3unIvCmsaJmPdC0pSM5+GjmAdqY
pN606XyEPrRrQ7U9TnZHpI0Hh0839RU1BsyfAzLAdIA+2JC74HTAr6irVetehmwkPbFBda/eVRX0
t9gO0WJ20eHj74ytR0L0hl1fdFRaVIK9sKPuA+ha22iIXt2o6XZM1x+XEgTdbcrycbWef6jCG31d
boIZPNlww6EMBwzkDh63NYFrjW847rUMHb5ahImiSLLjmBrrZqS0vySNVND7Nhk2+hVOT98b6nDv
KPrKUfJXlsCEs07afTggQugYCtYAG98mR493ZeFMmwaVMedS9WBpjDSKw1FCOuj41AWKta4n0y11
3bPNlGhjZcq8b494but7U3eNKy0gurHOfNISBI2jCeGldvy5DL/UUreRUjlcBcPgMCKA5RkmjeqK
ubejhoNhiR8g98KtbYc5FKWpOLVNGhOGqe6iSRyXG9FYm5cGkdhmQoV6Jg7jMRdBsA8a8SAKpuIj
gS232vP2oVbXz1NdMG5VzbflURg1CXJ5BChGC/BQ1y661pgE6sQ1dWol3FP4waff0bDOA/zaAh/g
JvRUeoRCM89apf/e9pGf1UX9INzzYJp4ad12ftWj4hrVpJFmmVzRDKDCgsozvvLVUhaY2tOkluM5
zwhW0kV76TB27nKoK6vaKxFlpwZAXTuAwLIyh6Rah8wZ3UknqDHpSa4TLWfdiAsakyaoo1RhjWdk
pKUXtoPq0252XqMmUFaL8D6M3kzsoYhwzXQ31aW2jcbuviZbnCG/ijntpmllcU1dijF8K4PExfEo
WPtq7tGyCseHI2P7dhSfa9ODe1EPxSYfxdemNdWzRVV2p9i5ccbR2aNDbsTGdc0YUzvKvyClWtyE
mL/0Jnm2p5QQI6MZNwPwIp97eoUbl06rV0VfbSvLz2GHUryMAxy45WCTsOASJ1G0LhYCr320po0Z
pM1dkJd3BBAU+GxVmxIy+TPUOZH7aJSPs/RHbnAXaSm4byrhnobY7I4wG77Eg6YeBmZkjBNdcYL0
ah1S6EzIV8L0ovJem+UHfIX51im7PYPSwAxf3OOjvacU1D8Cl7L3RRPeOgXoTYzU8Gp7eX4pax6B
urqB94h3FCm+hKFxVBQDV7wIvjcW0/u4F+UFUVLfJ+KxN2a83CZSgHHuNtqotT5rt/a1nvapOih+
NDfZ1mhScqxM5CrrDAvTOFUBNdcEoL2poC4p7RHwQHN0HOU+GQrvwRxcg6CAqj416AkJmwOwRffB
odNcTBzVuauZxmneAVgswpWOGIgMG5U7kRHceTeD3O87Ydfrzuqrc+g60zkvz9T4jBUBbrrfOePF
aXt7E9WeuStC8w4777CLxV03GuHRNftwW/f80mwzLyuD4Vs3u+G91uZA/ypva7UYd0tO2aA3HjlE
/hzZZ2an7U2ZSCm3NeWljzPJK82zpyw0L2mS7EOR1GccJVQsxmaG9fZIM0Vh3TykVzOA8jxlGoy4
xnzEMoThNIOmFqlTdFFshlb3+5SH4T2TCOTzAo0XklgoB8m0whhZoAVwuqfepJbQ1QnhJU3cPXWu
sBgzgaXMczUjWzNJgSuqp0x7QZUAtnrg8BBxkUW1c9EKy1opLgGRCHNMYnGNxD4k1vzYxrF2bkUs
9i05cF9jqJBGZ5+8ds4pAyATK1s0SJ7Ozbdrs3OSzJcg7xW/bHTAlJE377pZoC6u+BMMJQInZsbG
eehRjQajd1ZHFXiL1RpPFefX2kMbt43s8LVmMXIXJ0O+9erSOiSkYIHxgExF9HtxhArmPox9fecl
00NP4+nLHOnjlmiP7iKQAvnRLqmV9FQmE2zmMnGeakP/ztC3Msq4fYrHdmeEE4GJEWccs7BsO49h
xcM4PTtV9p4khbI2FNQcc9JZL2JnifC7LvL+LmKKuJ0aNVpnNTQVjTvk3dQZN6BwxLlL4iB8tQQe
HWRVSqPtnnlzvVcaR0ruQ9MPR6tdK2ZbH7QwhLIjDH2tN5P2WJS8ncib4GEs2q9tA1GVWI/ySdVH
/rDejH5YPbgIIIVP9QyngMg9ZXRqwG8IsAAAMKpXc/mtSVCx5ZoSnjIrJVbIsVmc98Wbk9VU9GBj
ruwiJ+yxqZ5oXbqSh4ym8c4qsk08MdCbhQ6mDiMfYqquITbOdrh7lDOrfxY6IL2ewTqSmWFQ27As
DMsYVfd0LBSGqVon8K6ZL3H3e5NBPZsGyHoV1W+jFUyIe5uzg+9VUSJvlxOeeAzqrxMg0rMZhizl
OqXf9eDDj1Y2oXMH764nkX3CgyY2YZanLPAc9yXKAqy9tvUwTVBlDbc+iwJqHP2GdC8wioD5Sl55
l+BE289dO05hvULd0O+MCNxH7A3YfmGRzcGovbSsDas5vIUj8sS5z/NDkUUytU9tjprG956EOJlb
Z7pPpeKcvOxw7c0UndTSADwWOfTS0/bnaBTRIygSvELO8DWvCTbODCaHKqhuk8v/OM8GuS4UiLKK
6lFjUbEd4uC+T4OHLrIsrhzlZ0575mgrR1j+xzCB25xnAkFVS4ecEw0mb6uQzBbirHCnkjpno2Bc
mM6Q3w4Ng/2dg30cMQQ52XnBmU9ht9o0fKOxSmmS2dcdnXhWRrow8bk2R24S9H86IshhKb9Fw6zt
msR2VqpHv6sLG2cPvjTGtEoFaUyBQHTtl8ErxYHpL8SbvvRYBYfnsqKs3Op6wTvPXBKhd2hm3tmp
jJ9IPbt9pasS6wKVn+GG+UapNbc6gaU2YZQmfaj1oB9QlWuDJPBzAxusE+JNU5hhbOwgvI6Z212D
b5QgUPx7wPYzihhEGqpggzPTOALsfogbpT2MI0WvsCfP1QEjvzZREZxRoc9WBVt37vRt0xWI7iLn
BZvpPqud9CkP1DvF7DkXo+wcIdXg+Ii9Cdcw8jhqSZnw2bAdbIohx9wlEJk6tarDGy/AsfRc6qDM
/QHdpjeTPk7GBF8yZWMlEd2D4nBiwnOMc1XfomL9HRNDdep1wV+f2691iOwTNUuFk6hVfQWF22pw
B++oIVgNE3jlNdLgBzGW32gfTuu0jENmfQbSyMJM90oCU6mfepR2KTG9IjEOU2CRr1n2GCORrK2q
KbuPI/Q3ZVEQOGy7CPBm972dAJFatBPWXa6fAhh/q7YSw9kJhjszb7eDM3sPXpp0KGTFFyW7geSL
HvFHxJfK1O5VJZx9iNq3/8vemSw3jmxb9otwDXAADseUADuRFNVLoQlMigZ93+Pra0G3yl68yFuZ
9eY1kUWGQimSANyPn7P32lpTuhvlhiAGMUZcpnw45wmFXmQ55zKS7jWy6xIJ5M7N63g/IwY+ac4P
HaDRSaQh/j+YpLz2GsT+49i3Jp4/vhVgguxlBuCDJN+jEiPHbhGe2hD269yawZOFrDpyiGyaluq9
y5lAJMZd0TjRNyRydHHq3RSJ23YIJj6npgD1ArXT1JucnOEU/9S64zqBAU57yqdDh4rHy8L+fnJI
yuJEqR9CFe9bC0V4REa6VzU9akdLnIZSdackNn2D5uW5VO0TsccDRBIs5zJzW5/BFKM13Y63RZpX
u87McLK4m6Szk3e2arHN0aDdyH4ExBr2x6i1/IRT4NGw5HMYFT086xLNmyCiuNE1cSOfM82bcGye
C/TAu8kFrp22DmKFNHqRTUZZk/E8CT7vHVvApvoc03C6n9BGessw/DBA/0Rlb+2TFDTZWNvosKyf
te7+tLNJ7HMj/45vtjlGWIjcKpEXDsNIj+XKPGmkeDGtI7Ir91m4xUc6BuqwuAvFq1GFO9XTUpH1
pStMxPBgUsgVKCo0wn31ERntI5/Em9XSri5jsBFxdF8sREKx/dBKyN6i7rYWxfwahEjbeeZMf8ar
/5Cb6uiW4XzUnOQ8DP2LQe8DiILLdhCVV5tH/KRpo8A8bBTbpVPqvtQge7niGGJp/s4XwLgpDfbK
eYwSMhIy0mxHbLqO03DHD0yrcPH6E+XSNY5bwQwZYEtI20lq7T61+ETnkbZhIJtv0kFgGqUWgn3T
2oSEcD8UWvwIWlJ5c6MF+/6NOQ8U3qbfjQhCff4OUWJJvLdGKgSCggzN+S5MbfqDHS7hrmO6psE1
icTQeTnNFT/IF4Y7y6h8LhMMC0nDbzA+6iUvt3fCmV4HkiIA0pWr5Us0h34hCRBl8m0/KuuOpd++
y3JJYk7GRin76j5oS3WSutN7QlNUZPbk100VfxPRcORAlb3nM7nBjkYWbFxHl9w1Yyp1MrZbUpi9
pY5MPls6MUQJtldDp/+C5D4gHDb4wVw08xaCZj2rgQY2a3lyHJLuvlALUDPNNL1aabk/mbQ9dJfB
95LwpmWs6ZC/iOlMCyNC05N/B6cJrsACslT9zENO/UZY+4aFNa2mwXqHumLcj1nTsfvju9Pd2L64
0qi2ztw7206Jj2xxN6iTLhmB3vuZDR0VLhr3AvKSyMtbkQbnONPLU6KKPZ7e/MlehhWtFe/6Huby
qMpN3YlTE/fbwbWfcHMGPqkzKZ8/0INh/RLJ4r12uvzezrlBOfXJsNplI+ISNSDYJFT6Suq609+A
XRwY3wTzJoxIKp8Bv8OVgoo9AlmF396WK8A35SEFRc94qXK8UuMOK6v4UxtGD5jwq9FjmurnjykW
7zAi901ggylqimszYqOqFlYsl/jBbDCf+ZSHhjbJ1RbVtymwDimZflke3y/sg9Q5OKkKZV7shbAU
M/20GV/m1Iq2e1ep6EkKxoibYO0+h7L9ZcUy3pRltFU6c56MimdDFuJ1kgKPv73vx/5E27qBdU1w
bIFAnOf4ORxnXF31c5RZoV+u0OFscCk7e/ItUjKMlyjikeu/4QQGamZfiMSAtxRD3M1Mae8GF9Dj
lOSvo6CwDqvy1aY3olFv2GO+r+fh3BeRwqDBT1Xl8k3Ed1FEpVBlmKr7dyvHDjIUZrirZPutwwyw
J3bpxQ2S7+mUWvtU04E09eOBPd4b2QCEZWDnSSmyBQEAIjEebCjPOT2KjZTT6KdYV5z15rUi2iva
g2PUSLtH0yEQJXsJZ6JtSKeo6BBYONpyweS2cpHdJs9W2R5FRtgLDW0OmaW2+MhYmCho07ZHmuaV
9CzLhsunF8m3nv7gJrXgxywEC3Yjb7bLl1+ZBsKYEGB0ZBTs01ZVZ6kwicINQ9DSH0gQbTb0Lz97
NX06WkXbmPZBWrHUQgQ7NLlmnzAotEYofadryXOmm9xM9U8ZB++LbBcfxAPXKbvtE+VsQ0Tn1AwC
jYvj1gfDsk/CYuBrLekZMgPiu5lBbW44d2VKl2ZoLOYN3XhQI1KGpWzfg1TdOwaGAX3h9G647Wlm
HGIg8Lbcm3rEj1LSZuEwHXtuUgqvjU9NVX2HFe3LBWZcUw/FxXBApCyfepZrPt0Ud6cn/cke48/Q
GhGWq9Gjf3eX6LOBUlg5mzpOfKtnjUL7c5Z8y5RG6BN6zni7an8Gtc04HO4agN/vo7CGNyqVhCUG
SETs7Ecohg41t2dpCAD0gMquNPlom2qyN2PV1+9poC+bXnPSa0dC+qbWFrVTvLeN2yEzsOl4zy5P
ABdu8AUGz2kpxcZOoCPD+8FWZYnbMHXSc8G8AxXRy8q8kMPRqfv8XWfw6ufaLy0R/U2/cMdhngmP
NsL6UUMYpXdYthI1oZFYiZUzfBOcBf0zMOlpX1ftnetg3Y9Fdu5MTRH5DYa7HKjMso4bgfFG/WRT
0k6Gxs5RcJot+RlrKMF0tAPwyojTZ2HV5EcszbdEIvifp4GoB3sxfRufmzcF6Gjgi60ZKVN/0FLU
Zm5OBKVpn92iuqe6M7z+TlsC18ckXe8Nhy5Mq+cEG7mKAXJUH1uUDsU0FLdFNT8g2WcyIODkc/b0
GZXfyzFkmcmf9AX7Se6qmD3Mgpw/QmcTGh32utTuzPLWaFl4BXjUvi+v2LQfFr0jQmckLyS5zZvV
5SBMyNlSRac2ia5hHcpjOyzvgdA/e1GN3PkckjjHfLLcGF1Q7jU9Gzdm+xkCEdsN0SUewJRH6TDv
nBCbW9uOiIvbOtwiFmh2rozI9OD+S7IwOxd6Bi+I+kD1LQrx8TWaAy4fyRMDrvGjOc5oWoqG273A
yNQEv4J4+TWnlnWPRgNwfDLdpz0nyThlU1i7VpZcE+Ri1gB9KSzfbrQnp36f1tx7ewnfIjuk6w6e
vJ7ujVlBHhDiQzahfcLOcVekLeQvvPQIazrfKpjfBbV564rqkzsiR4s/BFV1sbQFqrZupJfCpaJg
sBRuiqV7HgcE5HO/dGdo7kSMuv7YKQ1zW734edm8JC5YxLpEklMzlMsRCjMJokIH/1msabl05l/m
UtICWGrD78ET7YZmlmeHYNylc57bGlAACN1uK/WyPTSxOJl6smevK/am5n66ZT6+Zfp7iZF5h06i
Pcx10QN40IzDsgwRS1MbHOpjLwldq8adSJ1Xs86fHHrO28Btp9dxJDN8YcQZxPslF+8jOWse0cnP
xgACPkE6fGgcOAJxLMJ3o1FbtFo50cbhgbHkhguh/LmJDkX8NlBWXhI38WaNHuwiM4hSNM0C2gik
Yxwr/JmeizYih1q6rU2mhKOCdWCIB401kvOh8ZQEAftRVaCPkmgka4OZ7tTsqmm1rvGbcGtID23n
z8LGllnKH2OV0zuvrMgvUw0Sw0TpX+dX2OK48Gew5oL53UxZyCzp0JeCrDTwFPoA4CAPKo3pTf/Q
Cf195sXtgsFhhuuMP3IZNTdars/3snPuh5Z1q57qndXYbGKyX4chY3ObGSQezCc9Ev39LEpaVSjP
UDrtmvQoGb0erEIdaakvYETFPmT25o1hPh/ttoKLMgC1GvtXt0kUzMiXth3mTTc5TwhXnkXXP0q0
VXHVHgiUBxM9wnEd9PSuGrT0LqEsvLH1lZY66CcsMZc0ksMt9HeWYKldmX3J6pI3XXkeOjZZ3YmP
TqTRJRMcpdEjFG8FXsgKvZaVtupuyus7Su3aH8lPUVpo3MKrSfdxxV6Vxy+pbYpzTteksQP9jmeY
Arhm32Kj8Vo4pPWMvBUH+XqgB6ZvNx3Led77o06v3K5uVTFex4VTNxsrmLujzOr7AYGPN1n1W/89
zvXhUCzy3XbteE+6Hf7gPnuchc3nBvHf4py+1QaouxAiSaemRWFIxtjLNh3RCtSzy+lnQWaVJzox
uLO4b4x4lxRx6MMrYEqRD3ulcXnagwxcgItTf3EZMeRND8s7COg7ZEjqU83Y9uBM4sSNblqHsX9S
o5FjPFJH1nPoxh6bGmtGap4SAgDQEaEMYiJKUAjTVGfyGUKiiDVY6iJ7PXS4aXOZoQm34T3eJdb2
GE+VPtWXxSWfwyDIy16YAjA+oIbnxow6ktMMw8fiCDqWfJzFYIUujXa8HV305EDskmV+kiU3Cihm
DFYcKq1U/MzgnfrpwniSGJIX0LZ9Yv4cl+ZcOdLaTviFtwqlJm+Gpp6KGw6xMHTq0XDunZDYavTm
+UKH1q1f6K/lN53ZvTiVMawx9deYUymzlty8EvK7heT2I3XESsWwtWOtOaY/jXBJcuDHtf1gGKyj
7Rg8q0U9EFE3M1jXxblS01HI0eJkPND7bMrvS59wdFjS8DA4ygBO3mHxM7kalLutq0dbArI+BkP6
xlDlfuV8TE5Pvz37cI35MClykmCU5B7kWQCovVl7fUwAhdMbpmease2XWnI75JHninZh2nBVenDP
J7iTQXCHTrcGgECmek8CxQgpHSxl4XH/pn42d3dauE6ubDVTVBM15aaCcRi8j8W8nefS2Tuq/6ml
r3XF5uxArGukebukU7wlGMFH88HMxbyn9/tm1F4bOBwuW3OrgF34LgF6h8G+K1QXvU1LM24l4r1N
l5GpoXOqB2esh6Dtpl0XV7fJtPzQyoTHZh5/8IaI9jB7bR81D6VePLj3yxKOzwy8drZU1UV29q3N
CHFO7cFTFgdaOwge0txRNDtLVHzLmltd0/RJ6z23z0XWzZVpLa69Lnow4hCkGOFKBnkwnmk7sChQ
wuQJUe6xmx37uH3FirRlzgEhpecCLdQkTFrdPdnw5C4VyK2jBUdggF+UlIedIvUDsX7IwX+SmyRn
dS0zkNCyVlt6QJvEkYruWDOCO10oukV9HcrojZEfRLQYpL1LHnThXLPAvq8NsLG6+dDXKUUm6G47
RMZAZka1Q038BHwS61nsVbNAlwGo0cg4AcoVq2+6Er+wwfNWsB0Ra9135uqZnu3Tqm2ids0oi9px
2JZDkGy0udn13BH7Rtd736x7snGc0dhPCjaJhFLpO864WpExgEZDuaNponxOe+kZUM5bqzqg9hgd
6hy/b9hlm6yTmCmMQ2Jw7LKmCQlKVp4M2bW7Pm5GPNDWbZ9jbpbMn0hfc0svKtr3PuLwFBGE02QM
VwJJbA+6pHRmZ1E9uyaUYb0qPtbvxuN0sRrnWmuEsmEVprW3CY2XhFe+QrIqSUdilDvLQpwTjfdT
174Q2QC1nyDLbiDxpxJP+qFF0txHzcUwGVW0qVsce5yxKNIf3BiGc5BpWyNKEx/xU7Kr62gXqnwg
GIRM3ioc6A8MIZ3ZzgDwj+5z48zVZekZBKwlsCDyg1le7HM0n6+DjBiKhR84qcFyz8DmZexnva12
3TQ8TgZFUuha+tbSM+TFusz2WWs3npEm7raykDS1adgQW9aul023tsYYa1uaKgtggP7ijDRFgziK
fSEebWQfwLzZ1sqguARRGzEvEsYxpuzKjTU+sMb8i0AKJu5Vd0DVTBzvxzBbzgJMUMo18Ww17lRI
B9ssxo9xZuxsWzRjWjWVx0GVR3rffmqqrWm6xKdoNZZOozi0Wcpz1hwwbDh+7C5wVr4F6fTaBxlZ
h4mlURNh8pbYKiP8DnI8hYW6RLM7cbqKAnJGHbYtmNWbYdKLbZIE166wP3R4VYYdayT7cGiYa5rZ
jb0rybHczPogjyttqulvpXGOGj2Hl9N8TEaqbzivZ9vUSpuT0MNrn9DZVUH205qXZGfp04+o4rnm
qGYmg7vPQs7IZjX091I7VIikCIWcg21iZIeEIcxQNr23BuIAVwxQQZuAoKSO6mgmiBSht27Z+5iK
y4/6OOFfV4OvK4LmF7u7ImaMjwAUKL7V7HfNtTDpi/HkPwpzbd1ExQHx66k31b7NGCoMU8RzIqov
iECyTUpemSPW6Jp8eUyCtt7L+rkno9nXZ2fDzktC69xe9HZ+dnP7ORG0C+ek2yMo8AeHphEs0pXA
9OGWIjoMn90s32amDyDQke+MsfFAtJXc2jN9ETeWn5HKiFuI63LblzVwIG/S1uFtAaUhsynZa04j
Tpk/txObLKgrta2VwawubPVD7wIBj+WWGN4NlVax2B9pQviuxiZxkzDx2kY41Wl/FRfs/BwveZ4C
Myve0rTyqiL5Udj5TTOGzskkxY60bmQObFctfVBgQOmxpFwkoevSNvPwbkf2iNJJR2Z5pBZz+TMJ
kZNdXmpk1BY9eTrMj4Vb3pu9aM+iw3HU8AaskLxcNzQ5fKKl55BMIG/ZcztRdpEpMFflR6MRq1A2
Ymuzeh212N335i8SBKyTDkkqCn291+yjXSHclLmIvBgJAosAWq5ULLswAvgII5NSxvgVT8FKkYAU
iU9hP0q4r1a/j3Np3Blab9zRnSPNNKQxbDIWZrS3YFmmaKC/Drp3zJDADEDDoLsy/ND1kCN3RMqR
NdrfciMer5m4JxA67grxyj7B+04Au8dmuJntpaenosQ2dFBTpXE5bi3IJxm2mLTkulYpvVij7Tkt
uSxk6M6I2oCC2w3vASPD06I32X6e+nvuonw/dLHvtMGZKEOKU2dt1jJoaqu7eFjklpTXYVNzvtuk
TfzqVKTpdflzM+XXjj7xrhhBErPNbCPGeV4o10i95MIlqB9RRt3NwVx7LuaATZ49zFJdhrr41jkq
86TbeOSZoVghRH0rQdJqQjKOmlHEdlU2M8A3fYyx6EsDBxd+871NMqbThHfr+g3wRJuFIaKTumj3
cDQpISuXYTdhNFNp7uwuHz1LrrnO5XoywFWxL1IApiWRkXAVSHPK/KxmykMp5JI8vYD7Ra6pWxlY
MKPmxgaC2q5AWidfjjmJckgSbZrLPWvqgODQ65zyc2DDv1mUAlPvAmRPaO9aonhNWRfpbQdX1Cjl
ZtQjGGBEQzX5IYtABXwxG1JJP0O6isIeME2J9sUFsN7yTJigDTZzbTNaC/IdyqvPPBrqfSpMB0/d
wLrMx202tJsEB3Vvccj7BnQQISAGq+dSQKkF5kqKnsqfVUWDJeIRhLV9KZLqWAL+9MNBshLY2qWt
859Bkgw7TtKT/q2JFqZzy4SW9sHu5+HUOE13JKny0JQD9X2+SPg5XGMzA0HnKuuQIYyZaeAmQ+kT
uUqibbF4g0zs26gbEDHSR2NL5QBXIMvjtiPyhdsy77ItIyBOYx2Vy8LcbJ6Sh6rAcmi2wbNoP/7L
5ZZlcwWYtXX8NmYCGlkUK3NlB5vKqdFOrJq/Io6PsQU7Uk+Mn8ucp9vQXKXKCV7WmT5VPcvxqFWd
fczXhAaipHcIuPEZN3qDg0Rku2ylFzQ698vXQG1AQBhOQXqj1xPxKnA4GMpC7M/q6GiTQ/plg0QZ
VXpaTXNuil6s+NExCEroqwA8bVbvviSeRV1B2W7FwYasw/FQ0JNfxZbsBFdrQULmQkmTpgCZ58bT
DU/YhdYzzZWueiLZDpftDGUl0lvkE+MVZm+7DwIa4JsW3tFNAxpqiQISISxcmcHqd675Tz9NHscG
+zgzHMvPnRn8w5f6+8sCGA9Eb1pGvfvyAmqiqTb6EOhAkhYcayY9PcQIS5D6mt3f90E1722KAICN
HqCp0tPd9dHMuaqSOHBPGliPrNW/HBbC3oHKuwIyQserx98rVR7GkYdDanbsZVGMFwZvy9Z1f8AX
xMU1IBk35GFMYhqTLXYiUJ+7Ns8fevZhzKerqLRcdbeaU3yUei4A7EQESg+W6y9qSIh2nL+tSgzG
NM7TovcK1SFqTs9oQmvv2CQDRHm+bRft3aADwXiluO+MwIYyVThbHlsChQj0E5F4LxZXv2FexJd6
LI9xzYA4IvvQCqlhIKgYJMmkFF424ZviIdUrDEEWvkkGh//+UqcR5MVq2i8qmzGExW+yQPJq6LeS
IMNxpq/dh9NNQsjqZBfM6tCchPzVFsHjtVHR8+J8mCocUHUgGc5ca2+SE8zCZR9TQ/wKifBkm52R
/LnBmtGUcJmVwghV1da2RuJEmUmm9RykJIMpQfq0jWwbJ+mLKQxzX7PIuQ5IDQg76iYAw3CDicMX
haNtlGkYHj2pVUsbzfIzE2KVMBbg6WduCTImievoqg+OuK9qIjNnzp0LG2C8sfSekJmMKb8qE2tX
d/UD0mmoILnz4HIcsDmR5GO3xyEJkKygqznP2YnOc43ciaePcCPjsZ3KlyXC6TOStiHbSXD2DdAb
E2K8Kpwdqo9/a51nmqgA0d17Dg4UT/OHna7mgG5J96XVXzXXDW8WfVf04S1q7QJRZkd+KLVwGC4A
cAJSKRk0W7gUvcDluiE73YF+q3c9WzTjLVLdMZNhfML62ZjZ49dTZQR0Q0YRtdtKj06aFdyZ/L+3
X7fll+r568vSlEz2g2tIMgyW5nunxmdCR1y/gZGZ74SaX+CxYbqb6E86FhC2Og13s03KiYYD1Qh6
HYBybtz0Abq7WT+zbCNMXl9tU6JewQAYMpLQk5M1hyRBJvTGJzmuu8P87ctrrNUQi0Yby0uFm2Dz
ZYgeg/pqLxxX6jJ4K0ztEsgkPkCj9OSQP2T4E3bGFxqFwGDe3xD+dIuRfa5JqDEQOKMazXcDPmQr
Edqhq9e7OyG2bTXNftmuuyi0DiCcPF0y/MGOTMMsDPb1YqG8NPOjSz1FY27y9KBfiKgGNnr4cnQ3
/fSDBjn7vk2GpWRD/3oAQ5MlQRMjk0yNZnUcWl44rIucSB97oydWfZO16W1v2L3XzhPCsDh8GCCG
ee6QEcNU7+BaoDqu8Jahg0R75aScUX+zQ/2n+I0Vfv17/IZL7ofCemPSlTPwvfxBHw3dsedgPjUo
1JOfi20FfmJjWS4kw6QZs/MGIygIJmVbRPtWghYKU7NZfri08f4hgYMf+suLsUxD2cKCYWjZwv6D
1J1Fw0wKRlsSNYZ82rGtZpfNOZKjVL8IDLGcSIjDbZaNhvqKVlDUMPAwMbEaakG3XIYvZfmY8miR
WQsIcFVC02qGTJumt5JOWUF0UGLNEd2nKdiSeFv4joi0q7WGKjigVJjWmTddlgMFJXDsHFgOIsqO
SacRd43XqQTKYEHhNAKOiEHLPXSdIEZ3ua2CgPQAc/zUB10dDFFF6HKRGrHl9DzwzGP1vAi8Tuut
Z0JWsQSEHppg/V6rYlb3cbCPWcrUwC6p7S2b+ifM2DZDq1GbMTF23I7atxINr1kfy7WLMtbarZgY
FubRBKiw0uPXxaW0lBlAXNfEoRKFx0Sq4dhb3THQK4mTtXoTzZifw0grT7HJwWYOigcoeuqGNgS2
gmYwbgvFfV41McukDdt0MNcdc1HmVV/ni8UUnN1EC19oomQhM3NO3eZO2cnt6IAYlC1TCSS35j7L
AgRtZaKOOqB0ptqZuxcspVsaP90e8YOxKzX9LbOX/EGz1YNVZ8ulpBntd5UltnVcDXesSy0RjePa
i24+06AITxNqXzwSBQ5ukWlnOoc/2CqMGyLBmd8nNBFHI1cnKzD3sTNOZ6dgESznbrqgFNS83LKv
+liXhL4B4lf37BLFB0IDgH9RdGBqaX+4iB59JaqXOJjAEjKlRNVmcd8H6TmyFjZ6WotlLsST0PA5
ZUvyDdvJwakytUXV1qEQtJbX3CUTAIDGL7MSxFzm3Ez4UWb002nz4jrdu5FBaW4GWmHjnOkXSzb5
0Qryu379r0QOI82O9Y8FN9TFFF22U1WpbwJVZzX3i7PQEWTar0/Yi2FHicn/+smvn4EMRMcIrtW/
/6HuaI4vh3k+BJKuBPKz9MZa44R7vGybhSyGNR2+Z6pjm8fIdifCRZqGkA9kblNLy0e9kLQ43hQM
oiPlWF4ZOgua2eyxnMv6UrpS9/U00Xkq6aUuVFKoQFJ4alQzj+14QjuU3+m5g0edzHFG8vPZdUeC
AiTisaiTR2nUcKC15metRYKdvW3BRdHFwLMPO6tsrAfqTVTVwTWrufV77PZeHglrF5YBdig+2Gu3
IindMVUXYk0IDO8sB/PiuDygPy8hHLrJMbBaBt4Brr2hEJ5RJdU1tX/V4TA+K5Q0Np7rbZvSpUOZ
aZ/iRN9lAcaXVHUG2yEKX0cm9AJn51MBsTgoMVjnANZlq4XVZRokc0xj2sWVOe66qsG22AOkWMom
8/nMml1gLYxyaeRoaCqwEq0p1JKcLOpi8q5vE6mPN2ZJVEla9qfEbL56TECKh7zdhOVKKCXs5+QQ
2+IznG52CEbjvSOXT1q8jYfYD0LpDDQ7U7GPldr6B7r+FyT2v28Uji0B3SqWeoKI/gwhShtDBLKF
zIGigCBw/IQWodw3usiTsz0K4iaT9GfDfYxjJkMyoGClMvoH2Wfr8VkM2tWoOSgVBSYSZi2/6Cb+
w0v8Cg35y0t0pYWLF+au+HMvU1BGQE7wEicjMbdtiFFjVAzw0HqJk5613PF5nvwMWMrBRNSw0wXV
KdbwuyEZfUO/z2Cek/Qyld6wqG4/NJNzkYjV4lKRFT6aBo1u5lX0DHGYU9DT6izFP+yCxp9pLK6u
dFO5rlSW7pqu/UcOVaUhpdfnqUQ2VtQXK7TvMOBtJIcPgh/t4tLmN1U5nEPWQHpY9T6eCouJJoI8
Vp8RfXv1bDXAa93pg3ESqrmyhr8w5njC/r52sP4MPlhfqSV05UIwNt2/fN7YELWgDBqU8Alx8QJu
it9WOok2agS4XuOQacfvU9jc151q3jr5fZoZxTuybfYd5Dalgvwkoez5UzBo+zJ3X4vaOeXQg84K
Efe2Sdnq7aZ2KbCF2EwBie9wse0bovUQNjIA3YCQM/fD2AjfzfO94EzxGsjp57BctVlN91UVooEG
kR/GrsQti9Rf72jvpA7CCDr7Md2kQwMs9t9l1f835f8/mfJ1QeH2f8dqv/xsckJsfk+zNu2vn/k/
nnzjX5ZDU16auoFC0DZJdPnfnnzH/JdFVhHmesv4QmNzT/4XUVtfi1hFeJJuGr/HWYt/OUTc0cHB
OkN4l+X8Tyz56/P32yojXNtG/uvwAilTQXj/6cc3EMKsCwKpXO53RbfHRIhojBOWCdJSf/tg/kN5
vlLAf/9lhHMbJu8UT55JqDeGYr7/G7o76IdamGUYHObGSDl6reqGYTI9ozbjbb3Q4PnRtvqRuC4Y
3Re3UG+1Nh2zHDxOPOTvuZNzpC1tnPbtiPgF6d9Eg8tKQ/b2In4mKfmpyizbk9LEW2K7fiWYQvYN
ejqL6fw0ORhM7Phchuowtuj5tWEmSVdr7v7+jTp/SUHgjdqSBWUNI3S4vP/9jUYyQyKWKvdAm+cw
dWhwzYSRbx+jCqXXnBpZ5rEKfGf09CuLzUM1NXd6XOReh5MQKQaxNEFOcyn/lVv5OWPG6Cs6l4xx
7C0D/NybZQw4CC0EGahrzInxik6pvBH7tAfPiMX1yOGw9XAqCY7h5sUJU8xrFdZ9UMB9aXK21cud
67B7SYjB2cIAgskqndkqwplGq9XPGoPt3XF5pRYvuxvoDI8OAlN3jSJ1wu5trmW7icL6ECnjuYhn
nVjLiLG/mxwShQphjUrkR8jLTuZDUY13g+QCRK1JPtrGmJefVH93qR7+kqnAUp/Gj2hufDFOxOHh
BfJnK/1W1iUMBHf4GHBve7S1R/8frtV60/32BHzdlI7FdVozK3hC/7gp9caqzLxbQBxHGqrVOnhK
zPTd7TCqF5xYi5T0h6boCZSxEtsfah1CeTOiObIPreZg4+85AYBKDhnOeU4aoTxx5DYYhfBFPEKo
KZjz1OptamVGzJ8ggwVVRRIlyJVkuG+qZmL42jHGnu+N10HPgLmEhFElbou2i4YEbjjEUSX3fT1o
22Yc3e1iuZ9ZZE03ZlO/IW49W2WpNlpsJ76KcVbY6Smn6O/H4i4vufEckgRThLmxkWL9LO5wXJNq
flMO43HGJyaM7DYJNGb03Zkst2wic09vB49iDGM5vf9Nz1WEE8RcX7n3uoFiJJjRq0UJgb/u7DtW
9gR6/5eiGOdCPeQud8w/XKf/cJmUA6eCmg0shvgjl6i1SOmYnZEuBUEbeCtgm6nQnncGU69OPHZW
+vb3v/AvNeK6WimqF1AqKzDlz8BCOuZtXhn8RnMyT5WUdwv7uGetD4MsemzTxa2JLBzgTv+WztzB
cckVdkqxIlvVsYnDXy0RzzXCk/7b37+2/3TPwjBR3C0WS4zJDvX7QoohvChoBrsHR5zdtuRohE+M
cABeRG4DhepLCSMKGeH/+NdaukE0lKPIFjWtP64BxkChslFTBzyJvyZbPekV6wENxl9t3Qfo/9I9
Gq+nv/+lYGj+eultwV87tMnNv+5RSWgId+TBPeidgYEuxIIG7Ckas3NQ6YOHfggpHSobz3oOWucp
Tf4Xe2eyHDmTZtdX0Qt4mWMGtog5ggzOTCY3MCaTiXlwzMDT93HWX/pbJcnUvdeGxhxJRgBw9/vd
e66OA85ksNlq/jGMAEg36YGAZYnbjt6krL6ojIdMJPPlkPLfIAAe8AcjqWQLyDzpMacrXCw6bnlP
nR8K+ZKSBxQPFaVbFZFguiHjYpu7OJH4urtiTqiAt9191tAS1cp7l0nClq3hsMkLtDaXBSC2LpWs
3bB+B4SBCljFpB4TjoLogaGqEdVdv/3s5UveMNGPhukuiOjwdRioo0F47z3ghtzhO5uYyW5zxeg0
ovNmY/v2nxmzmBGZ+ZZq6HHTMEfz8wIMYDi42jKqHzzFvBLPZDGQNmGHhbetYc6AyzpMZwZ5VrE8
W2P9Mhj677K0Mg9YHrEFFBsl6KYa0uDZjrnxooAX11HWm7ustDzo1WHxkGGVqrYmNnA/wcPJrKge
BhnOTH3DAhPY/+OKYOjx75eEL2kA4UI0Pd8lTPxvJSCRGRUcOtv5GEPvD7FzZWR6B4apB0F+ZjMG
D76cF6iPDdysCL9wjy4+YcAoVHxaZvT1cVcAxQgTWbXoEPJo+NMQMpQnPJixELFX2TgTegZ+M1g2
A2AR03jBqmLQyJSrTbEfeKBD3Moq5l5jEBKfEKFwPjErMNYrVwhyJWM5f4LhUvQyrD1wnLg4O+Qn
VpA42Sfl8qevXFo2U7mlc+VXLU9tMtGfM6l9OhoAxLr+QNCzva1X+3cuOmcTRcvz3KAT8MxCGAdl
kNO2tT5ZMrkpnOrRV34VunMLuLzOHWyX5htFQEwQiZeBM/DCApMZwHixdQD5btaBLVZslKd+NaLN
YCx70EHDPhnFD9d1CLAky8EvrReoDT+jGltc2zk/Wsjy6BTpU5bh8yRzpNxIbLPIu/ELHAVuJ65q
HU7AU9LtiKeVr9ttIi84xkN76ksM5yqZnqysOZpjSnClTLduPt22S0byn1fIK3ip7Nd+gpkwq/Gx
Us6fRdGFUbYNhSUcVI0myNCw+L6jLHlIDMelh7zH4kALQR5kDPZWptczhWJzZLI6MTXltcJxhwdB
aiOlna7DLrKCk4jZfDX5aZ5LrmT+LUBdphepSWIcUxQ4BeYgyjL2thFt6Q4bsRck/taHt0oTyXjX
dRRIjGvKpDNrtyqzwOd4IKaALwYhRE1gU62d7icYE6FllQ2Z/6wJ45zoUuXgU9aLs5Vi9y6SHuB8
gz/TKN8WR4aYe5PXNS6eMkeh3zTIn8hJCqmVAnjiooM6FsraUja/nzznwJSG2SuWdOnVA5tcpIqy
OJITZPfk12TJFmbWsdvQQz4+xR1tYI3RvpTcruFoWA/J5InT2OUXozPXj2o4uwg3IUuJe2gi+9VR
jPSlykmpJHBwNGBIsrpgVOYpaMZogsm08XFiO3VKHn2+ZMYIxaaWVlgXzctsKtoeAjx5AQ6AsByM
g1diWrIh5mDlhxISCDiDCdHsmEIEv1p4ohAsRrjw7uq0uayJdcdMctcI8UEt8gOb1pDVBv+EhTEc
xwMGrmgkO1o9xpL3v8RUd3HaGXOtPJkjO1SH3UrtNCUzKPFkRTyZV6zCgR1jJUiTTZGlD2TNuJ/g
2BC3JlY7EEu0hXmztprIDxlk0xvZcckBCKpw/mlx24QzZrYmWkwaaCjWBeMQIqUrVf9sLWZTHVT/
0C0XgVWxoUKssNBjz1Ey/FY8bU7txH2MGebQOdG1wJVR+c7pYT8FyW2zEBD2RXUrcaS7Gb0eXvKa
l+OXYnwVjjI68mS7dvNlcNXPXg3PQWe+58x/QF+qxYQ/HtSwrRaPVLBWEFdv+lE44LX6iE13f3By
dSWpjEOh8lqGImTOFohUTYJ9pBh1E1DwkRMjgOQ9PxXBikfEszYu8UNcSLj/Cx71laBmuW+LdUt8
Gb9LHsUhI52DMO18L1FDAaLfjFX0PAkS0nO9Ul2H5t6Yxc+s4tVJ7NdGot+XLfQ14dKBxtb2R2Cy
mohM5g+NCKqjV2OXgBL3YMeu2NecDvIsOYqZ1iCA/KQnUtydixuCIiX+Zvf8/xIFdOqY8Vnjo0rM
MENh42kIXlXZ/YsXVA+iRyy1GC9X/gjdZwjCHr+p6vD2dqv34nG+Oa2k0sNmTnlGrgQ6SkqaiZUM
8PMT4qwE4cMgyT6ilCJbTAfTwkMzsR6qmFbMFWOhax3wXCUHjGIERHiSZq1Lv0Xv8lCI+mNDe92u
z+WuH1W9dbDJE0ixoJr42DCm6aUJFgcEKzj4YCVzhJFwYuyQL0LrYykB+uWXSN+5y7tdlE3ZFn7j
KwmXh9lgrWaE8NI1zGMRDsMe91L4QHA6Prm4fnNdEWUlS71NGkUuehz2spQ3km6oDftILed2IcGi
tyawf/qk7TDXs8Fj3SR2c4HidG6s+NMytwz1PskrEm1QjIrZTb30DTbLvmg0NANMUtT9kCL4jMr0
6DZAa5ZIvOYuCDfPqLec9Ue1q+f8OEj7jRTKM5wJMgN0CWTeXIW9VxyDMdjmE8dICiqHwPuTZaYM
Hb/lG6W9dwqYOOK6gJyTXGsreYviN3TRgobXUOaMrDMrOBjNPOOgNY/f/5awT7xNWd66NSBCRd7e
wsUTToYDJNohOZvPGy8mI0SEggG4n9Hzy1CEUl3/2A7rixiKfQrw5FgFRbGd+fNK8szt8z/OSArT
w4l5NBbjR70yc1LS2ZnKNnbS1liZHGc5BAXeYP8yt8GfWX+x1a+51eLilYSX7jBltKvil8TkuGZl
GyObfvaiJmfgvYHtdN5E+5Cl8hF6cbsTXg89T5ClmWwe8VVblj/zWhwM1txpgVLjwirbOU2B0Tgw
vpIMRDbx1Kp376HFZAxfKxPbzfzWY5vumXWPOuJfiWRTO+JlWQwbSxB2hakZqTLEtWPYAO9YBort
4Nn3eXMx++pka9614OQK2T5i1nmQAkoIB8D2nx8crJjUkJbjtgf0wXZ13dcW5SN+vgC4WUl2kW0l
5oc99sSPq5uLAOx9f/b3h1gLFCUoBvx/4wQ8iH6lUVPxqsI/0GPXgJvDUeMq9t/9Wl+XOV/PierX
c4bXAIcbHKbv/83vTQ/qLJk8Jz7afnDBWYw9rOivJORbnp3Va+uX6b5qe1pNIpOVA3cBmIIEx1Zm
4EY0bxtH3tIluq0mk/Rbb95m9Pnw0H/hEmfZtXNwRzH1lUPMbsQB66pEid/M7IE7YSbsjJwKkPxr
aNP7aS0tQB/Vl2MUt15CnzBnj3WJ76NovmWbNDM7Su6nunupuvxJ0RBWDvVXO9HbZtpbgxC1P7jv
9pnuu7ccbz7jgPrLLOJ7s5cbAwcBxx+PngzMIOwybsfBZV0fXuah+GIPdRmV3qYQZsrkytKHGObL
JmwXP9mIBUhYwSyYCTIFuoTb3jn3LcSA8JRM1lDtRo/xQ+0aZRk62AR6E9F+FBg3muaALE6H1Xev
A1VTO2eoX7/bFnptmsp5o/POucQlt6hIQfV1ix+dvz9gZxdnmeZX9t1Q+wSXLHyog11MzgGRhh4c
iHMrtk/KSlRbP2d5/9n17FW+393vz76vlXR1cNAtEftswMXJITJKXQyD4ez7MzJMAOqUW+4Sovpd
G5CpbplGlOsvkxDeJneTU9rKn3GG+kMD82vkR4dKCxoyy/9gIHjmwESnUM2ovHJwuMYvVGXCxnAD
vl/pHNOZ1Y1sER11A9XlC/pOTJUzzB+MTtwEpwz3F2JBglmNrdvGtiAJycrZOeb6217AA2sNs8+w
Z+Fiw6oiNn6NpbhJnf3aDm+c2tgeSSF37nrrRjX7QWdv8dzcTS7HE+y2Ydtnfxgr8Lx0xBe4A8L2
LT9Ab4rQaWYjjFeynzZbzLPH8bL1GDfO5CJwPf7J9bKupb/vQ2LUgHp2yXNCYjz6NZP/7yP3OvJ/
G6lLwG7sT43JKGPWXy6NrBfDWHYERLk+kPC+ZS4B6kzJ4l2tK/tasBqhLLLPLsr/2CSrvL44uQDx
4DteEynAZccFoW+pkzm9fMxMsv7RxF/yljuiWbUuIbNg8ZGjGXge7iiTxnZgENWjtGyogFX1xro1
XGpaXfM+6kfSVAtbuCxtPvw+enJaXbtne5vWyo9eMXyU7gITcTShUVnejZne0NjiQyXE6OQzW02I
3B+x3rr9RweINdRXzAwobKu0jumuIEGS/WigHrR92ewceA3QFQjISsZs328l/fOUT5FFPc0O9/ig
ZcWpTgJ+rPmh99rfkYsiUE3LpQEmFUYjQoWb6RRMc/Cw22+oEHg1yPZsbBWhYeTTpbXNaFtoJ+0E
+rO22DShuVeYHjycA4JvyhX9/Txi3obqwc39/fYkPGlILFCvEWXvPW8E6OrqlZkYXEyUwcmp78hU
VmEOoH4roulxtelopdGE2yO3rsLyH6SDcJIqdtMUAT+KlOZbUK3FpudV8TJUDIgZP9MhfRARWu/3
VZfPuEoNiel8ZncyzTqdLqHpsn+gcPFbCMlbLp7ViisuLywXWl9MIv+5yKCQZvrPOLUpLqgTdpvv
NwC0NUdqrcR4pfPQtvZnQYpsE8BOQkj6glhxrewncjPa9xOQtuQlTYkk4enTHaF/lph71KlSmrH5
xuv8g71tzcZnTG68Uuu4ul6ZATFhZ0wQU58/gea6ZjXq/FhzlitT2w8HSTqahmVMnKVxWwBVqhAb
mNRb5m7lgg/nnvf1W9yuEONQtqdTD4yJCR0vr1viVcsH81iuJfuFifjTjDAMPyw9Gj0WdPqpkI2A
Vww0atKAlb3HNiqMIW5GA1FC8+GK0n7ERJHvke9ZjhPvQtQu2VUCv0Y2+vugTDuQqVV/DKKnpOvS
QxJhki5TxJr2CHOw3DpZnYPF4KSwBvPJSJeT7suOGT1wKmh2qorOfZz/muJ8PNHzmYWFv/4p5Uuv
L2AnQVgTQf6eTvir24jjccUXydHNjFY+TI13KC3UOZkhK0GwJFI1IFlw4aFfOJsqv3zPZAqR/UFe
4W2e/Oe0MK/F6jzQ9QBMHTACBiYNP2S7M2DO1NfYauOsmTNrT3564dYlMyAH9dDpsFdS53/kypN2
aG/hB/qhTEvQaYuDGmaYFwyUYotgL0t1MMmbYfTHKiQ7dDXRnJac1mmZ8NYFdfcZRdGtVnHxyvRq
eQQz/EOW3NTQNcS2ILAXjJ3W0dgFx6N/ciMICwv3Mz9h96WavN0saXJxDEhuDTO+Y2YjkAYZMTSe
KZskgUhMAJAtdEzdJJBNTFzpI56Nj5bqBpZYGmiXEwf+m2CqieahGJLZYZeIM5aB/RIdzF7cQeoq
oX/VismvqXDY73Nyc3EDfoxJwY/U7h9kNwFEW9kU4B5ExCYTzrHjYFQJ78er25dsxmK6OCf3Z2sU
DDqK5cVdvaNReh+jLz4J92K+NoQNHmTdKwuLC9vCNEuRohxr03K+aczsR1Pg9kuX+d1zJhF2BERG
q7jJS4NzTQUTAWNnEo5ud40CXNe9+azaCsx/epWquFpL+jBgTd4R1rpZA/y1UdEeg1bGFyLtv4yh
eOtjDoupX+yCURLRKbgePQmAR67Qc1LnjUYWDFOduorAhqiypNmlXLNgKwA+2/1At2uQ15d5YZvi
9g+pjZ4ZpsNxWctlZzrWV7SaCgRypFbMuXyrkVWD8tUfYgkH4j/9ug2QNRVmcaFZPa3SvQEiftSd
MGejpAHcs3mGjLNYLh1ZSJ4lamvxXCJ5j5+yTigBCBe3lZgQ+XWQRHcAwXSNrl+iLlrVTcRAFqRQ
xawOjxliQZgQid9Vkzy4U0GQSVjGuc9zenRYMY1z4xA+//7s+0OeCyamrN1ggxfz/P0hGujXUh1O
pj7JrX/+3vcfrGBU0fznXZyhE7Y1sYfYeooHK71pADZPquTOywGB0N8zHCvqllMkU47G3WlgOXIu
oOayXc2qTYgy+8sQ/P2ZE2DLsuxh3iW1qnDotudvIfj/GxP+K8YERmCMhf7vxoQfX13/P17/T5UB
//yX/7IneNgJMCX4+F+YrtkSh8Bf9gTf/IfrMLBnMmK7Jn/hPxV+y39oPwMjKA9jA/BIJlD/qgzw
/oE5AWMwwzoMNYEb/Hf8Cabzv8/hqIP79kGQ0sDsafybhShe7Kmosjg5TcLJ9r5Zf5Wj6jbmlN51
Xt9eJsui+ln7CdUwfIC3LE+LuMknY7iO+yWx3dNEe3RYxaSJ12xTgWLeOnbJIwoefeN6Hymhx0Gn
H2t3joADx4HGj0WHIkt0SDO6BUPfLNSWLfJsWkuwIU8lNsC8csa864/pw7Vx0a4DIuewHv2BMYkX
N8dJjgRXalh20g12Y29tV6VOrc5z2jrZOeqMp0nY09OpT8z5+0znQA0CoaNOhk6s1KvOisaJumOE
BS6EGGlBnDTRNA+dLw100rQicipqsqe2TqEa5hPRinRLn8i4Z9hzW0hrvZ/dWlDASkZfoZ6QUckw
Gy+Mj5q+CXazReLLMZLyYAOWDeuYs0WR5kyQzPkpH0jMOum2JRmDwkxxsjlABS5oFaS1ng2jJFWr
k7e0YS8DSVyXSC7HVAKLqSe2rkKmBahEVXZBeC1WiszagCSeDhmaGXKRic81WZeZAZT/WBLf6jB5
sFVG4zOdDuAm9thj2ZjPjU4RS+LEBrHipe9eXWLG2Ko3I7Fj2ltCFwpA1ZIFwT78LYIuGEnEZWqC
O7deOQIHLyygHzYT/RErc5gT/erzpd2K3j/pP7UKtqA9keiYaPSkM9KOTkv3OjctCVD3OkmNo77b
N4SrLZ2yTnXeWiTGMe/d86ST2MBZz3HtFBdfjrfmKN/SuqPaZTF9GFFGvU/wM1eK/XAKOWdb1CDW
aFgyDtm4NlvLdwY6KdwezDJZnRF9nooAMuNc4GHvkKeVynMuQ1qot5W1t68uPWQ8LrgYWc2H8NUY
67RReESAV8WAxUir+/NnT3gdd2PDvLwFl4EdxGxZ/iNpPTIkusmJviP63tU5HCA1vdtx4e1aI3tT
TdLetQVLVwrVRFicP3JcQk46U/FYtt1OANZJW8Ol6DVPbjpn1KOhZD9RK5NLc+WVhKmvc/s2AX5S
2AsIbG0It8R0GOJoR7XDDxhcMEciJGuS4YzCAHxrNoAkbxM2bUQdAEFCzQ/wAAkkuBrJqB+MDlcM
nRgOgVaMppo+YKTwWzsbYu1KqWdPxhOK4LW3IfV7ZDnxak8vybNtNo9p++iXJjY9u4J10Ky/sx6q
R1Wbvx1fXZmyIYbBRwBpVyIZwUygfg+DpOYo1JqoMDn3kSYsBDOshVFTF3rwC8m44bZ5y7JHhDL8
mTQYjUz3dpbhXL02Y6oXQ41efoAJ+1rECL1jpALAnU+D0Zp7D4gDKaZlv+ZIpMk83i9Lgt5WO9Vm
9AFhtANjtoli9yIgjxzFD22f7ANwE914F33TJwKt3xVXr6JKw8rxJ5sNOhXyMiCwlYNpXFvlJnBQ
vJNUHmX3ESyrszG6j3keSGRIj8Cg/JCrfoPiNWHHaO+9aDh4KPybllITcuYV59G4/RyAQG7L0rYP
RbueFCVmN8XE+UVaEQbnIHpJyuKsiqcyIdTcp9UHAXzS1VYSn+Gm8sPUyVfTSLT0ybpLtc5bWB6p
zAgWSDK9eoFVnhkRkItRDDRJlk2+jtP74Fwocdd4kXkEy+EHLeyVuIYBlSSQm5v+hi36l5v9SQGU
FJpUUmpmiQO8hGxZSEvCxN4Lvrxw5DN8yG43dZ9xak1Xy2E8WBds08ay3uPINbYB9mjCIyB9/GQb
WDyweqgfmQ+BtOHJpOr1MFNBE2K6ih/cg+Fx6OgF4maTcvRJ2rSkW2nZun0L20kEDB6VvMm9CVeR
dZk14yUB9tIm9kup6S8Wovy2y07LWqTkLJiE0cm0s5hXUPOHN5zM2j4xY15jb7hVZfyi4Cn46m4a
p8PcNP5GZLBXRlbJqI3MhzKAMW5z+lBNOZ07R4xbA5WJOVAH6DscQdzEE6wbhjwc9PISXy4YFH+p
ntqiBVUbxNlhzYN3l3jasfwTFP1b5ts5A1rOWpquYxxnzdpBzr0r5NUuXKxEM4+XvqHDG4UCRcQC
WqGzpTJmj+w2eJ40zycF7KM04Ydx9C5zYP4UKSp4pjaRpgFB/jauI4Cg8ZsUVKp7S7ODaiBCJd4z
KmWqt1nzhVxNGlpBDg2aPQRwsr5JwRF1HMRhE9lAiiBPj1cPbBGNsPKCR/kp1USjWrONxCD5QPHZ
SQBJTwAgOYCQDIBIq6deHA7bZLhIL+c/kroCmuoznjK4LA24SxNWNQK7amb6bZGiAx04MU8m6bEe
x46IikWKUnTndFV3Pqr2A9z/ZvI3lvJamnAZGdarr5u5+HvtGhDEgLJiieUhGsgtw0v4PRCMwZyh
/D232nvTTo9Dv4hTF3P9BwrmcsOFyZ5jOqJV95t1sSjGxA849IR1IK1OoGnqvNkOlPpu6wmTt918
1Q4sKwXUClilu3HV4hOTB/5BVG6fOhMxlsk/d/miK5iTn+VsPbeDn+9H236M2YCkBRPwIQiGXcJ5
PxhqzkvgtqKlvyFCjaGF5ShtBS3OIJdYFMZbb3xLzfQYrSCbSg7rLjAvZ4bqJcF76UMNjE5N/NLs
L6kpYExPXkbNBVsAhCWAwiaGHCPgsEATxNwWlpipymcDuJgzUFS5zhv3XE+MRK0G6UORyT+6QT/s
15g3tDaMcT+nH45YpzcOk59kCatD6+cHy7Qurpo6biBeMX1sCi0zeBkr8gyp797gvDL31DAaGA2o
n48d87XUFDUXnFrWyx6BvAw9TVoDkOwCQx8fy6V/LYZx3daKCVDdg3BZFcyjoL+JZ2pfV298oXCD
M3jGk6ubRH5bZxzhPG9taLpA62LWBgyOI6h1tcDDOZ7bb+d0zs7r0p/KNHkAkeRc8sb5aMa03Rnt
+pAKTrEaOwd+Dq4lT0T17oKlo5YGIH8CcwrbDwrqLOC1ecltB4YrTIr1oUhpClVWxmDGN/6UJXMM
2x2xjKx419g+MY71slPTJbvCzzBQRD8wsAf71tTtJAx/2K0UN74xs0XiWYcA1O5LjeHrNZAPa15N
kxWQPrXMXF/tbRzhUl+9X7S+M8SZigZAbFjk5i8hUBRHjf7Dk/qri81326yBAor0rmAVvRhlQFR6
bVQo7nBQ5ZtqgnIiluoxUuoOlCG63ZA9ZutV1ckDWeBy17spW0oNKKw0qtBYgRY20As9TTGEZrhU
WOzlgD6jJL04nXysNfqQzOSGYc+p1VBEOaFEOqZ+uGfICas+NQyPjqSXb6ZZxbOcGx/GYqRhi/UI
dpHoOsuLRjHaGsoYMEXdzjOgRp5Iw27V8MYSiiNbXvZ2GuyI3wocVdPdDxr6OGn8I8HIU6OBkLlG
Q1YaEglgiDIyDY5MTF5vjZJs+DeEn+eDDWVy1rhJfqCK2aJGUGoY5aixlDbz5FyDKnuNrIw0vLIQ
f3jGYJ1Bznh3NN7SQOAYXlvZ7QWRwZsVDuYYA8S0+Zlp6AaSaUDLXEawmci8cwggJwp9nquehms2
GrPJ7Iahl0ZvZhrCyT5JvZNHdcLKAtG5algn4kiyczXAc4TkaUP0XL3qFncC+hMa9htKxeeICB1l
+XzXJePXYHXWJrNddNHSuZccNm4c6KEtFNGZxHJoRa5xQhq9l1x/NVmokwt7tLPGC82jwZ7KEAFs
1/yVFDeiJGWyiDrFXqJ+LM7yZar8scsYdrFjJYo8mzcdzEXnUKnqtjJsvieERHRRXcaEI9iTya84
JyTLTuS97NqT7y6se/dtlp41KptT1AN5tNdJtHspKkCw5gUg+nsviFfHlQHzZQ0eyzE+OBFuXubT
iSSCh7Vn3KyPbhM8OnP84fsxrzDtTU4bFnizt238EYnhRDIV/7WxjzneePZ0a+YF7QwGRXZjjRne
P9OdfUopvAjN0T04zPPczgU+l/wKjJd5XXcrp7cR+nxDip+hyIvtzWmojTjBc7QEn+w+f3ojzxCb
al3RUMd6G9j5tgUqkrG0+BIFL6ru157HnxfdrzF1tglxQjHuGjGhJnb3DKDhVBXeo0PhWkFPDEcl
QM5JRmfXnAFM4LwZk8Xnv8qK8qGhH2N0LYQyIqpMWbS8NN85bnLTTC2lNuZbRQgnw3vH/PRcRTyh
RbQrnPqCAnqtHUY5BoaikOcCmHrARb4LLT42H2ppvFqqPRa2hiPnzq+cMGFd39JBxmRK5c+Bbd1m
TXu3UBaCgXDXuT9BrmieN90y0cbrBFFRe0ceKr15a1P4U4Yln5MKxE7GU9k4RZRq8PC27+bWfld1
8yw78zZW0ZXEgikEm0LN5801XZD9nnJ+AdyCSYN2licz3nJ7+JwVBHy2OHmU4MDCPaVmlgI2Apis
QeRzkVVXzxx2ZZd8gv5+KCLYvBGELGl6947vbq1mfE5TnGC67EC/NRXmMyco9yVyKZNqIJ3ktNVT
VlNLYkwaPe4FRJ5x9gsI2TX1RYF1TKwGv5b5w18HUKk825lGb/RrDmXsua3tA431z1FzO07NhycP
aWUuzKVc7KsOTq4luB/M6TWmyKTpxh3oZljGYO1s54VtxSvqBR6ZntOzSKL73B33cUafA0A35+mx
gXd5qQSR8bnP0eTL/D6fRXqyJvZTKC63xKPlTep0B1mv8FJHHhoNTrCJXmGQYdiieJsK6cKoBMvv
dg0HZaEoEBkPrP3kPq3+lirfu3lAAWDhQipv8PxO4imlP0EkKaysyL6vejBnnAAxWRb9jFWKnpF4
vllzplZVQLthrb5gpbKTA+xA6Hy/zl5x1ynvR1COgKo4ReATYUo6dD2XBGyBVazXIotCAD9Hc2g4
vsrko2Vbl+JaiIq61ELujRU3B5QrtnGxdXUS7KbeFfZOq9gWZInJYT65Ze/4yxutX4Jm+JZtXDax
Wrg95kSuHsCA1oCQjMkA3OJxbepfTcr0obSbEXKPMW2MctonQXffxLQq4yDBypldZq/xw6iTv1ox
Lc8yvVM+fq2AEsVN1Dt4e308COp+tDLaCyTkwUU8u8QcB2t6NTskmBpyPyflYC9S885zgFoO9fpu
5AoAi5XY+x7OFhbRI9clKrIk4lpiTJmq/DaVvn9NY+OSR2ZC8DfZtWuanEVOai3CMFqrSTfX+c94
9KhtbMx3kqNsoptPe+yjzdy626wunJMldQM06ZQ6rz9w1OGU6hm/0c8RmPVVxmn/XKX5KQoyJvtt
fylQPLeOTM4xLEzi8QyKAFF5nbZaA9QurOZSGVFwmGMs0QSYf5cZ9YmFJ7ALr1S2NDw2cI/7u5Je
DWsajd3sMUByOHLU81OWjFu2WxEdm+SffZx+PRsboPfbyRaAV42GAk+nv0D4CXb9EL3FDKdUK5hG
55Awgo6eg5ahkNFO1zrFpCEcxMl0rRtOFH/KkRt08BQnSQcYdk/bSD09FQVWurjFAZvWGU9xElJ8
Rc+6BO3q7s1GPAyFWW352/kuMTn4EQY4zLT2HE0z4nS34ltwoU4VPmzncew4JbA5CzIW20mP4XMH
qNLsntsEZLki3m7bEZCxDnmjNJbxcR5+19ZEWVoH/78mf2X51q0abP9kxHKiHqbb1SYGMhzoN32D
UFk03XXK2ntvZtyEFBuS7Zl3SuxzQ306EVJg5ma/15lyopwDHaw649OLnK/SM6r9VOCPHHwvu4yN
fGqD7ijJZG+B2Nz3Mn6wUnGN/JGrOvCIZYBbazjlsBcEumv4OLPyOLtn/v6ZdriFKam7SesYOEq0
zyE9c4taVHTAKYLjX4tNnItTZT5HK6UUo8d/rM3HS3EtJPJlRUdCUVvPA3asENn2vRKmBb5HngEp
weVRBEZjCcTDYmciGt3VozZuyr5NWvnBKUe58agE6F8pakOPjV08NVm5s+kdsE2r29C5p8iYmueh
o/uuDX4LaTKBQ5FysziH0jmuBwTVI/HpY+Rx7hApqB+vnYEX9+mh0Sgr3NBqV3lsfufB3yQA/Vfz
pECHMarvW/XZCqJgEZeyPjLRDMNcyNMf4q4xcccUzh6E0b0198YxzWi3zDP2FhTPnaek++uzNm7X
3TRRShtEQpy5UTgRctbZOj7a5/cHyvOAKRNbOZsLxfX49fiTPkiXjWlxq3c8MzFO6x5sBKtTZpnq
HA/GFUEGuqAqu3NTyQS+kTSBNdJnCuWhPltxnMAc0v6hpZr51AKRi3Wq5bCRGUd7SZcDcrKiGGc8
TmW5HIjhYgsbbT7oz6aeTY2/nIqGBazA3zPUD6UBk56IfHuJpoCjyPdX/zaCNWBD3KqmlBNN3icE
xdf928GEJF7ztv8vv8culHF0Yx47PYcbS6BxU+BF26ld/Y2ZoPsgQ9M35Jp/fUgqjq1MVn5Y2ps0
OwD4khJPKCA9PvX81MtD1aXV2U+xLaU96w8MpxuVwo5k9OvQY5NmB+685tyneNGTZoyYgQ72xqh4
Eb8/DNw1u8mUH3//lun4lB5VYJTNAUnt7z/Ab/zXv/r+vWwpDSbZPNr//oOJGCGYUjZzdcPjLW7x
Lds5jbP/80PQWswAv3+dpv1OtSYuzIC7wMciG5YmQFm6wc6Ub/VbqtNpZSzVE2jH8payge06ClbT
CQFb0QxWepU8+TaNE/CzmYLCKpZjaW1b0u7FgN0ogUuIvXUoh25TVxxWskBQ8Vfm4sBK8FBWLPy4
cuUjtW3XlKwWiFG0+9lcTdbTKb3xsniFRYzI69I2sktG92s1BdbcajxxJnBuhiU9tL1f7hpUKTE/
mbGC7c3uFhXSDWPbx9icghgWqIpLWr4sWTcdsG+FHhflJbOtT3x6ZG0cFIh8yZ6NqGhuRJMj0HsJ
5l/zvABMZxEg1E0bI9GcaLi36SC6yDXZGTV82Kaq9qtPCqjGEHrskYY2jQdJibDxhsdcvVlHIrTB
IOdNCZKxkuBZanzwmA5f5NyZuww9yK3hoZRUIwEsTpzGOxXRwHGpBShORpd5ECVUAx9qNnFm/Iuz
b3H/H+ydyXLjWLZlf6Ws5ghD35RZDYoASbCRqF5yTWCSS46+7/H1tS4UmfKMjFev3vwNHAaCpJwE
0dx7zt5rVxJYazPIHJo2bl8Q7tsU1UcNeLyVr/GU+rXGVEUjGtKi7pkbT6kCijBttE9iCO4bJtVZ
XZ3Aw2UHDbTUAJwJT2mCF0d9xDREuCdJ0imSCb1vaJ7EBgKK6aGdrWOSPqDip96ijZeg12FVgbp3
kms5nj3wN08U45nvY6pnKlk8zjpX3KVETdwPr1Hu3Ij/trIJGe4ATRAgJpMADeCyRDRPBZ9G3PwS
1PIWLDxaZzm/N3TrWZfo4AwUZbNIfil6rqzl0nyMjfbS8Q2NhMJI13PRgWf5I5qpYZfqfdOdyz6G
SxMq1kaf22fx7VydcsNVapoLUIXuzRrCG0dicF4afMqIyxDjiW64TkKbmRtoWtl4qALGP0TDcKfM
ij3aOuITp/2goimK4v6jHTuGV8xzqYBzr1QPlaxLp7Z7UBMhrRQaQ+aAB5VorliFXBnRqDHrvIGq
mX8SY5DRMYH+V+A3jZEERSFeJ2YViLFhEWjK/FCpzk8zNJZTW1GDUjCMunBNO3gDJhYw0fsvO4PZ
fdRQcdgbPWV6W0KziLl58OsoNgFMM4SGe4Or1bjOSmijwOB7zId8BbI1d2LX0SjS3rCuwN+RXq/z
klmqGtCEsIBvSubohZ15r/TJni6lfqXSgkuGDnCtSs07UCj4BvUV5GtALPweZOUWu4bAzw0BjVeE
LDwPjfzGtRJRbqn9GEoYQzr5RUXdDBsorD/RllUbiQxolXRhTEXQkYPmwdRTCgizycBGu4RFhYtm
hNtCvSZF2WKcFYp1vgn0G6VE8j4XNr2QFt9J+8tKKYQuyMPAZQAmNiSCVJ0lc1MaETK/oqdNCLIj
7RXZHD+PY7u17iBpqe+CXvsY8wF9UEDNtWyRBXUF1kVWxFNxTLhkmrYfKqqi0taRzXKSBvHA6Vg+
NZZyIapsJMJygLWjS/usfmKS5bgavXsRx2G6+tgkBycIIRczpcxz44GOus5BSvHXAWnkLRqieasG
DAzdOm4Hhs6wNeofcr/UKGAD7qoIaSS7ORlW+Yzo7poo0syjjJBEyzNkwIOqj5dOCXdxZ/I/q7YI
cu8PksCbwVt+SCKj3tngfximCk2ipO/DEHllJ9VcOBMxdme25ah7TIkURlTEm7ZPNftFiggEIp5M
n0+ppZybxnytGYJhVta4l6bgRu272jHfbYvODYdNofWfarncVvWNpZbbWacMOCGYpOrUfyYG0NGi
Dl7EAQ84c9vHzlbSw4OmS8epRRQY9fptCjFZmpM3aI6+Y5Y7Ptri9Sa1OGeUwaNSiWGwoHpAeh+j
EixNQrhQThxhNbxLYUCoEtrXBRfXXCc61vxQ2+gKzUMDRrPwFxmA4UhIwotqOV6gSX5qztfUqW5N
y7zRsu4WK9KmKEyifbTL+v/OHXp91IERs71s11jlXQSjZoOMeqPA3tnoqKNJ77bQGMooC2ldA8jL
Hq1ocui6hiJpff6UnG5f2vBxJ2oqm8mgyGaoUPn6u9biXBowiLl2U4BXCO5MBfvZPDb7XH9zqOOi
WTd+Qpu7GWe6tk39mNTJvm0QsRXStUb4QRxxVZycG5tqktZRKAo7CKZ0Yd9aBOLSjE/Vtn/Z2btc
rnle5kOB9qFNEhKULNJFSrrujexzcYVa0FBhnWSETs3rmkgD3oZpJGE3XGilon5LQniT1XhpHAOY
or743RCAV86tZcsY5BzJ4VF29AdD1p9x2rkIKrHWcTTGs5V5AOFfUXkKU0m2qZBSVLRh4BlEdM/S
Ld3XY2KYW9qBb3JPybjPqsdkmI5DfCcb3U+ZBDtDTUl5aqGCD2dutPusGy6E/m2UiJYNyjzMezO/
C3VJ4ldzt1botjcS03g4ZJsqUfeY1Ckxl+oVaujtLOsv9SKL7lVwKuHtFViAegt/YWjQS5EN16qr
H0k/PLcpAn41ji9a1FSbDmfa2BUftk0FKdX7FzsjVqZr3+tZf83xLBQZw4I+fqzN4Ydupfj5iumW
sUaxY/5ocQMAfpYRnBCBNnPoToDLpNFQNO8Gv2dgTyong7WZSmULgzollfQ+TKTuNinlczV5qlxj
Z60mDTq+Ar+gRjrKvG1xgZMfS82LiXTbVP00IU6LORIA3NCnrF4o6OO1iWUaXoQsS0r61tUoAgJu
FLTFtJ3Z1VfQh4DysmOQEyRIA0f6t2r4o4UBK8/1qegY+eg2d0okJCcqrzeGkPJZ0QE6+BtBVeD8
5gd7Vt4ommHTHIe9hCmL+2XxU5zfQRli6OpMlxIblkAVu9ukmw/woA5DNHD1MenCjdoM8oBOG7yl
nPA5a+ZS2vuh1RmXFtjppleln2XNXzGkp4KrpozVfWPmjFuMRn9GGkD0itlsZVOZDxEl43W4b3Uf
qkl9qgulZuNIirg1X4ohELYnLpkYJBTMC5LOp2gl5b1tCO6TYEo4EJZBWILmAubbADCxQuUA5Hbx
pWOtxI+pin0JkrbBxOoGSlmMAfDQaoj5y2WhI4MnIS+DByc2X+SIvkCIlWROg6dOHk5ma2PjqdsT
wReoqovqk/geLhnqclskyx7GIOzaPD2VTIeoKtAK6ewaGGqCqgkAahtjQLMMz5oSTABtsjXTyS9y
ZavT4XeVMjTdiDIIfDVtJDPIeK6XeDzUbU6VDsSra8XPtbpcegaR+8BWwYio6S1DIDQKs/WC8MZv
lsZxGW41GPNnvpFGj7uft4pMaGvWX88UV4e+nrhkmK8T5QpwZFxX+HF1vIjRXV2H9RYmaABicGeW
4aWM2hd1Ibp1nLTFkxAmtY5GJdQK94pWYHUb+qNDeOGR7o1r0XGlGXSqWmYVZWtc4ye19po9PXIo
NNxMblRsKVgzShJhk8eRYCnq1txq44IbWU0+fDKR5YE8rPYYrJG3VfDNuUQdCrRDAXncJFUJTz7n
CjavlEGeJSGYMh2iJ5Oi9quQeGEyr0hIPso19s9hpF2qdDoA8dS8cWaEIVDprzLqVnt6zvJ+UNI7
o9LeKxLJz7JxcNJrLA3Vba8spykKtQMts05e+Em6nJENN6w8Qd5shPZy0CuceJVsbJYqQStFNa/q
c8aRkYwQeXrsKAuNmGm7cjzXg2q69PCfuha5uGa8ONVPs0OdLLUxMVhqfJfH5GpqlOkaepZzG453
QXprl+FpoSZiSZTFSqr3pvChZ4v0qyGR8DDHIwjdZXLcUh0OhtH/Up0ci3Yww5GVH3XpNUvNTxlY
zlioxUkrUM5oA9JgsKhbYqBR1YKyiUeiYZfsCSbHKShQZEsU25Kl9XL08OANCO/uqxDWT3c9KBMu
+1mlONh1uyBS4i31aKIZ8MxiPZC5Js5Y+TXuIfxqjG2SQ9uj5I0oos7kDyylszcnrIB4QPb29ER5
hhohSOCd3Q3vhUpbJq+C+3GyXhR1eqIc8UgyLze42mn2Um5eT0VPLXr+UBoqslnPkKahaxPil3Dz
Hoy1Ix2WSiZA1u5J6xhDw+MeymGatTeJqeNDIwcX396w6wrjUDvU6kM7eVsyZm19/kKCMQd//9qK
TO4O3p5cBTUDqpF4V/VqnugcyGStIcnfWlrxaRaD7YIaxvTfT4k3Mv3EE0Tms3WxY4ip+TIo7swt
GyK6ejFCnYEWpU5D20Xo+4eRnEF8RO/jXHQgLhQvDxOfe1+4L5XH3tGJyVQZ7AG/KHYaPmo7y28S
oJSMzoZbp1DvB+ujTXLPcbCbMVp/r7r+xUwAjDb5VWaA/+74tyBZ2mAuySBrL2dN7pnmqjh7C1U/
0u72U0IPOsIP2pAUBGZ9EnW/7chErJm2JmEJcQwKJ9fgdeqN5jkyGIAucoO++FUXhAg5fQjXkPAF
XaQwpCKPYYiVu0iXu8Mkshra2Xzp3+2SBIe0pptEibG3cClg4qHc0zHlIvUhCpjSpuOjbdRXuJDj
vW2bm04kRRj1YyySIwgzuscxkB5jkSpRFFmy7VSQhr3InGhE+gQqGbT8HZ21wlc08inob90vIQ4k
I7wYIsECX+ebaavxYVCHSyug3Y1gZULqSdxIZGAsurF3RCqGZMzwr+RzIvIyIpGcgWsJIAxZGjGh
GrGS+TRzgm0p8jYMyVfxAN+mIolDTcjk0EQ6R1htNcI6VvXxf4u1/7/E2vjW1931c/pf4WfpvXVv
/+OzEO+8fss///f/fJ5LTDfhv1DkzPU9f8q0FVn/g5uh0EEDFYPXBlLsT5m2oig8ZQFV04DCaRYc
4t8hcppuosE2ZR1S0LdKW5f/cOC+YTqwNaTatqL9V1Taf+ERybZsIH8F74ggkP9HEyjk38BuCriN
tHFqNHQ1wdDAOFCWSLti2hj6DR6q3/bM32Hk/sKs+7f/7S+C8DrU5Goa+d+Cq/nXBMX0qUSfgv3g
Fi8qQgjjuUxP4ZW2Lx/AROovOBY+EX8f9B1m9obZjxudxyflPHnWAWEreHM8Z9K2K7fl6f/9UaH4
/QWAKdsAq/jdVMhFDqC0FW70266BkqUgY9GVK6vFiV8JknshFsgeKcHqEkj5IYR9W3VgCrTigQTz
6SDl80DZRBipO2XEui3WEoREUC8a4jNR0Xu1TplM7eP0tC4GhYidQJfRXhQTpuwROJhQAucJjah1
WxFwy1VQZ8MpcfDWx20MQaEeKDHmzDOEY3dd2G3E3K1YoPgD2Q43WmYXx1guKbyvhPD18dCS7LI+
BMFEEagedyt83DTgY5RKReKSMId/L3ows0ckH+YuxKQNpo4UL7HIm0DZ41/xvzc1Cqxh1FKYpdlJ
jqdMTYXOAZN3D5iY/dJXMGwmHJcx0qajYY2qL+IcVrI6LpWUBt+6XDesOPRFxwYaZQoRJXYTcJUb
dqWwFNOTro5SQgl9XXPE2vqwbc5lp6gHo2UmnGtRS2U7spgUi0UtFspElu8ox9yihFU5kEUib6FT
7vp+TICYAx0qeIZ053e1rIpBW8d3ZtRJ5eBKjrsA7yibutUND3QLdJwd/7DluqW3A1FtSOotbIQW
/cQ/Ft8PlTp5MUZulZIozK9f11gCUn+6cFrc9ZuvvwqtkrPV5jGKIb7v+i3XtWDQRAFKbJTttNrh
l7r//oZqCoD262tb3ShEnFr/UQkgfVC3JCxMFQfp95dd1xQ9y3xOB2bYPeBjmb7Cuka0EUka+nKw
pzoEPGg8rc9lMRkZbaVtBrXFMS/hdZ5EJycin5q/jbma6Nby6esh3cbiOMNF5UgwhPF/XVuPDpWC
CJT71l23r5v4xWneOBzzADHYRbVo3EBcJpdFiaAn2O1guVMoWfSncLDpwKw9KaqpzGm4GI4j4EKS
GwoCDeKFltckUkBiBabMiHc4LYvFt8RnWA/bQXzmr7Wlv82NoNv9drxWCWMYRCscxS2cvl0bNFfr
pynXj/TPhSGaXU5FwX59NhCd6rikaTvMHCEB4N9jXor5ini4LqZ/rv3dSxDAYRNtZ8kj6Lo5yjNH
aJinWBSMorH2pkNT1uHQXZ9dxNpfHhYCbYPuEjFZMqAazpg24XDFfbG+xaRIuq2y/uX7z69rHdVY
v8+Gr1c1UctZN80kiOnsr7HlpJ/FYl1bt1Ff4PJdNDHVxCFCNixeuOCe3xgQxrZfT//2yk7+lAYp
PyTimpUK3sC6Numoe17W1RnhFUVL8fy6qG3jDf3XCEeZpLTN9xPru+vvjd9/bX2NZOfKJitsAqDF
nk//uftNfURlJKl3fVQzzeU+SxzHyC8cAt3gx85rxx+RBo7rV7NCjo/1+64LVRswgoYyzhTxxXUT
KeUmmsVV7+v5iICvuNGey1kEMCXaOZitrSH+yNdr11etj0uFFur3w3Vt3fb15357TyH1+X4mMhCv
ATNbWdpNiTjJ/u7PfG9TR81eqEV0HwgtsacAu4nEYWqPxrhVMuttfYS3ntwJcbyi/zLpufBwVDjf
1rXvxV+35aKbiwct3kvsjVySaCCurymW6Ncsvvzfvnd92/cz5fq+78fr2l//q3/9SGGvR7LDbpjB
BGKc/VVyNduu5BItUrbWVGW+VMgvehAbCNTpc64LJpKcnAJik0nqVNGoYTYAKXqTLiWJj0tMz0Hu
5hYNSNNzoWBhG/KdljAB/+pJr41psZDpR311p7+fKOL6s42raksLhv1ZlbjV2mRyE3GbK8YuBxg0
qr3AWjTeithYF6q4QX8//G2buOs1SMy4XmXisLcCmZg4djJhIkRAz4QItsaC2E4koTj6wc56/MNN
98ruGA6SwjTCjLI9JecJc8yRhtPANX241y96mqZf/+cg+tTWegbVeknGF5GCoPadchsb7J4Gl9xs
1JZPElS3VTugUivaY8hbuu7r6tp1XxcYWkCMmiEpI3O5m8Y58Kvh57qDDE0qSibfFfM9DOJij6x7
6Suxy2oxoi3JPmxbY5uPhsilrYVLivQq+61uI5zBIPudtJ19MAk99aqjDmsHJMChFSOsSQxPHKvP
ZeRmwV1ckoK0bhOHg6bqmd9MCR+4hblzGNXzqHALQQ7WEuGR3pK19NQx1p3nkGneeCrhG6Ogz1Fk
4luEN6MeFRTmX4uFRBzHMFN/6Gaf7rl9XQHti9Tlgc73sKP5fhxGLEoCKVEqeLtoMeGtL6xbco0q
8n4mmuFCJ7AuxMX26OQgW7+30SwljSgrUnfFnqyLryNgXY2Bu8HgEUgS1KjMNqRrK4IbIQLmPcwo
5xFJhGupKbJOFHADDMNLNxnKxkC6RAudcavZWxdzgaVDDYlisJIrv4h3yUEYcAlcF8p6lxbxU+tD
Jv7KfjHtfVHqH5QObooMm1xKmMxxXauTfKKyjv0rooZ8zPkGxNrRGjj+9tiRudjBWBObU7yPX8/Z
XDoGg9i8703rK77+Rt4PDMla5HOoUEuCfcW9pRaLLLM1WG5itdeTfkOnrYNk2zMikkcHhuX60opE
qa/Xr2uTuHOta99PrK/7essyxR9ZorbbdZtV187ebvSdWaFMtMVCxMaz+8QqB7tC/6CAwbAE3XHd
Zkk0bfG8nYdZMQ7rpvXJKISOtK6VUhpSRebjZX2DDtuWt4Dk7EPRGzdTYOo7jhRu6Wp0yJpgJPsw
TCGrrdu65jO0w4amFCPzdZORk6Mqaw4NOvGK7ye+H46XihGuvlGIhZsoSm5tyeMAUNAf7RV7uM72
IV0b7aQ4Wxpf43PxiWHzCsE5UDd133rmQ3bNtONOIgKechjtmzs6bNG075ItK2pwqs0jbKm5uWvH
cwMNgFlS4iXhcR6eevVNEF+idE95K1VB3T/pyUVJ9vggc+lUJhcr2Xcq58zeUk42GAXEl05xLpLr
ejr36DkFJRWV8amTDjYxqMZtCIIES218SHPYCiV1lF3A99oBdj2TUrFwx3a7nwvK823+i9pf0+0J
irakV6E74Pvfd9aBnporz5eZimr6rBJfmWxCL3o0YTW/07PWE/wMD2TpRTkdQRe1Jk0JFSnmzkw3
ura35J2ZH3qiWuNdCiJKv9igJh+b5AZ9ZnYl76rN2ThCq9kk1+Tqcoq6pJoetaPhJq/zmdSfX/OO
jhvCim3pSbRFNrSQp1ekjC5igA/lttiOh/RF9qqn2gPN42NgiS6aP/j05DfxjbU1UXneMOlsNshs
vPxK8av3mIlld62IjEciXCG+wWA6QBc3z6j/K2ItGWF3Hiy4wHuHZnkpDvCIHszFJSb0VroOP+eP
6Kn6VZ7rM9g1WKHb/AV3pck0+7ErPONafWhfdO+z85fToX8NDnyqeL/sMWjccs6Bo745apNv7Suy
vPWtLJK/uGV5EBS0fZFvzfqlS/w4uhvpq9ZeAxmx9oMdxOhNlu9zkMCO5Zr3C7qtzpU/9PIWguT8
IyQ7GVQS7usZ88AGp/PY+7ToQaxN1iahODBBONkgsSbhpFIQuTavzels3Tp8reJgusW9OR1tZM7b
+KAILs6ztvhluF/mLVdIXJLWI26j4Bz5zq3qFVfhbnolcpc+/hneYd56KejT2KOZNt8TPmk65A/7
nbMdg0MClNK8g2BdvKFGlZfdD0zPiXpbpCACr8ed/LOSttWyRc0JEYd/yKjnd+vDoo9Lii1WIAt/
wilgKDy62oWMm/Spnt2T8TAAoz0pu8orn42PiPsgDVuUys45gJDpWT+Gwp0JfoNz7kmaeFI/6bo/
vM4PTnVWdV8+M/a6zV6VT7lzqUzI707hZsfhTeaorM9K6TL6IbfTg4ISHjLGKPR/yJ9DZQtTJ9qo
zwVx3R6IDevJfB9u8xtIs4fpCpMh/YCqOHP6S8PBRiR3P5ibPNj0H6HbfAqPpLItTBcJx6TssnKH
w5RPyJ/PCM1DDH+lHQEtIpVDR5CTULiJP+Wr8U36md1AQnKZpD2oL+FH+gApEyFej3R607nBdfpc
P+MhuKU6gDloC82Qdvd16WPUXV6yg379NN8Z95Kv3SSfFH+tkNblhiL8Lzqe5nHawXruaDjum0ey
VG5Vn1jaA7DS5kmNvIGA7E16aL1po2+lF7l0rV3ggWTz+ocY9Xe5UVxmBQn5pJlXK6IMjfqJgx5f
82t+aBoSovmKOOo3BBx7XFOfdWKgNuF9SYSZ6ZbbfIMNCMnYftxg8tvZfnHr/CCO5olSt7f46Wu+
N7ZS5cb2BTyRjMHD5aLphcjt3NEjKA4R2ZnTLdlRpINVT5GM4/CMPVbZUPo64hrgzFcxfF4nEYbx
nbGfbn8GPnTAY+AX/sKJmtHpvul8+TBy5Wl2uohb2uSaK+Mv8Op79umhO2HOBYtVukQ/zqGPXiGk
TC17Caf1jfNS482eAAy4tQYxcKNx5Kub+tryMfxhIyJDk/LOPtymbr1PfoxXZfPI3CtBn8tfJDnl
GchTybGH1fBse+GhPge7/Gg+6XzmPYAEf0rdC3Jg61RXu8rXuKe4+E0sN6QcSbMj2X7Ol/TsvMEw
fAyvwn30XmCwuZ4yUFrftz+7qCn4rLdIjctGPmSdT/HoKOtWs4+04FqxGdh0YoYTCIEd6hOMluMI
6aY1+y34YLoZBIgLvfWoklCKIVajAnakC4WeVayFYkKyro0Gdjr/axWYgizQNqdUbxPSrXlNts5u
/uN3azSw3LpVhfAQ/n/Zm27agf2yrV/YVi0mVJEDQ/Sfi6SRie3UoOCsa+sTbVu9om1Gz1bT83Vg
iiGaX3YkzamHlsqVPUoKIFQCB75WgWUseMFwK5N90erbNmLAOdYBkncbEUVUWRnkLPhCXHepQSTr
48DiKUvLvDlNZ99shOpWFnJVx6ZUtK51kZgUfD/GJM7sI5JP5oCWrcKVvFGFYlYWC0toY9e1720k
OY5wovubQB480Ayta878wExPmOnWhULsbqJI+wCGvCnLRxsJNF3/QjnQdm73vRhLr4suxZg/S8pu
FNWF70UopoLfD9UxYi8N8mWtsk1i1rauNWvS4/dG3YSXaMVNtFXF3M9Ue5fWpu6v5eBO1P/WNbqJ
7TFOVdnPQRMqpnIPvCPY2Q6lqWoaUoQY3CbIia5PjawApda4HvdPUw00cIzHnWRMzv67gCTbRe/O
UOo5GWMARrGAYuYLlRita7iqO+RSRyojz34gKNfota+H8hgPrs1QyYF1uGZ8Rvk0ClOE8lA1dg1M
nAOBPsB0dJRJ22ux7YeL+MUb3XjOZwJYhwzer5uIeh1ITCBvKLM8uxyYqYhf7nvxvW0Y5JnE9nMx
Kjishwahs94D/J31GptVe20x69GswPTXON61RCe6IJjEcCHFopKsE1fKSbsWj7+Lyao6vBqGxYVV
KpHCoaQ9FjPJ7zO69cSs3+G3OpwjPSiFstWeh9ZWmLmxkCGTFvLYb9sGzOxaVl1/4HXx/RB7W8yX
ZGIoMyZff15FTO3RQilMjGq0S9U82kSH2pR3alF0/lqIGrJRNWwM6UPmDsoitDKBKy3Q35A8UrFL
1KQ5fj0GZ59v/7sh18x/ttUe5oq22tuHQNnFbdfEP7vfm2vU48ha+o/hSf8ne3t/y9/+/S1/tuNs
/Q/4hsCSiHLXVcUWTbd/UJNs8p7o91ioXUyFJc2yP/txmvEHvTbRqpPpyuEbpyf4D2qS/AfoOY0o
A9OElEuG6X+lH6f8NR+BP2OTLKWosqqpMjEm/9qQS5RK1VvUjn6Xd85OtfFhaotzkuBIozTZKXkF
95xcWuKnYbhOmcUEAzOW99s++5tO3d9+DEgdOBnoMtqq+pePsShtM5O9Ifl1VWIRzFT7hIr9nVbY
h1N0wIASlTsmY9w+tS23k/EmR+qk+f/JxxDtx98jftgbjqLQgVM1hxuSwU//e3vS1pWkdQYt8OVG
r7wg06kpKxIA5ABNiQUnr3xJzeDGjJ2XbG4kpBYd5sxchWZYSPuWbtH1GKNC+k8+FoG0//bBLLT6
imie0oG1ZPEz/tYcnEDh1lR4At8aZtxacl+ifsHUXkb2ObcMZzNNOq1NkomOzcLw35q5Ck6JirO9
Rp3GmJAIEoIOzX0AanYAK35Wpqw5W9Y+RQ17bpHS+5hDwQir+hkp4p+LrKKsFFHO8Sp0RUj3KIz0
TjRdljqej7E0Pwd1Xp3QDE0EgknlVTijizZL6u61bR71WyMEcRP2rjONgG87ZCrLKB1CpfjlICkE
advKbh3gr+la36qzK7SDLW0sDSNnk3Yo/9qPAdGqsTDb5msDuk+We7tsgp00/wzCztXahAIg4Mfw
GAwYqblTlx4RRqcwPaDyKOMBwI+Za7taYviYfDhzeqMnY3TKUrJZHe50XE2z+VSo40MQDnDD+t7c
ts5JxkKXqGpxzmSA0YpD4cewfNu0x3MZpwkJHAz3B0Z/6WzrO9UCfJAdbPhO5HqjdcmJopABhlSo
vrTI+RTFuKmISGSNn3PDnPdTB0lnEURHvFteutSQJVudMY7WeXFn7/EREsM8x58E+NBVIioqd+pf
VrHclE54U2vC947wYxrq2+SeLtj7aOWN2w4F+uPS8Rr4HheqmAi3mFhMMNJbUpBcQ6touzcEKeb6
vpUIaTB7NK9Uk3Zao94sQeNbBSGximPcK5pp7lUlgXgVUTEdsMVUEXKVHBGLKjK/5rrfSlOYHaup
fjdhzgTWDa2eV4JSpV1loE3D1/sM+oghGeNZV9Lk227qrq00+1T0Wcd8QUWkyReRdgJAVh6HyCus
H0p1HyuU+Zxiji+J/I5/WHNTJIX2AnQTpGkuT/JeS8fPCcyDUXEbbFtHYe7PYCChrbKz7N7Ng2K6
Ikq+3dlACm/0HMt91kQcFXO0J+q12iS5+XMOFRAiidKBwRp/IeOmtaTMAUUzEfJlmoHX9nVOcFfY
7bQ4tEhSroyrImjOhLMHXlwTtgIYq/GdDFpMrxlehFnlKMFPOdK0N5i6iVUZHtNvi5z6Nd11VAfr
E5LB+CLOlm2uTgzx0ICaYWvsmrBiwiU2DWGDjnt9vC66vnhUHBXt9z9fsq6l4sXrO76fWLd9P1zX
GmNa9olk+OsgtiBfBf3cpD+HQWRuv0a3K51bjHN1le6dPmfPaiR6ZWvrf4xp4J2+X6iI3nJJnpn3
LQ8oHSWi1yVaaxwyTip2aePi6EZlJP7u18av5fqq2ElJUxk1Ql/Fm5AF/Ck0WB8uZo9idLO+9bdP
QkJR5JMxBk6EgqBeK4imxBu/P5u9thy+/p9167x++PXPW+sHW1fr9eNyCcEBhr9BN7HIkK0GYoJC
aytxeOLheR/TGWmozsmDZ3cG8FefoIFATkiCG0C0+xHAzHYOKY9PzXiMJjz4evuR95chmJMn01TP
RU4FcSyGW6tennSt/0XC7RG5qOBtQeMMKgJesrnPfQ0UyIbzQj5IXNiZdYf2ddY0fiCHd7pkqlsj
RsQ8WCBNgAknpnaBiUSSYN3dqqHt7CHUvGbICkjd1UAUCzmIgxiVlFwAVLZ+HRUzo+jiVZHtq6ki
X6ZLsGBx/aYO4VSfOFZp/5jQf7V4xGPTTG6M4M6NZOUe5lm8L4fqWpqCiNQCqiLDvDyoGpJdqf3Z
WvN2ibGRNsWIFA9cFpfn+rZYYJVMQTt5VaRjTdYq3AgOWXkyJvJNPFehB9DKs+AVBh0IYHmkPNFG
jgzUDkFOOpGxEM/2ln67yuWXsFND+SSVyPhR9xcz6ksvlrRl132kVmieTXAq4CkKuIHR1G/7Tty0
QA30pr5sGxu9QNuDOMIyJ3e7HBcAmfN4x9JyepxNhdtZoTa7QbLxX1WndoqMGwsp4YgkzlNJ3Nzh
umrG/FNflvdBbh4NqSnuQLXVvio59I+41YUI3S9Fhq5JC1tCq3vyxPRfjPcAeneYx7qa6lyEsL9O
h7d2MhOcur3ialZcbk2T+6jcqKcIuiLddtwonGGNkbpDR1bWsFCNWWg55wJ7hvIW6XBP3/3Glkv0
xgpxg1UV/aI7dcxrhYSb+kOxq3E3h/a2qi/1FL3EDtZk1Uoi6C7kJlj91hpj7dns34ohVk+KbTAR
zOrJl0oJ05XWoMrI9xow902hmO9qXn+a06RCMKvr7Qxp2ZUAf3lldVLM6SqzUeTqZLksEg66xQCi
rWIqGWn7uDLwA0fmCFAp7rSWRqQDdnIDuGA27xli+PIi6x4H9sVUo3knh4w3saMTA1VSW1ZPdY83
PJwjy2u7VLrBlu0chulzQYe+IVxm2SXBsoOk/xqX8uLRxZw3ISXKOP/JKX4YDPM2TvE/W5VBZk/u
pVbxGHQCRFI2D6ZxXQ53iOu29tTd5QFSXKlRwTNQIyL2ksqZLYL8ohcNE4OJFgbxzEKBsbokdLn4
JaA9onnNp8BNHSjBgwSMB/bqjRxRizWWO4gm9DWGlzHQoIfb03SKgmQnDaFFotQNIz/M9SElZpKQ
pVg0vcMJXrCeU8MGLSMt2i/HhkYDXoWEpIG7ZQ4ylDQFO5dfJ1T0mwjZtV7QLhgt6pB5b9NsiLmL
kZo5OoBDnGHQvH5fWFeUXC5TgpyG2w9JFJOzVUKcRtMBu+BRze0b26pvWhPkwCTp5LylP6ZgvKK0
9dSkXJocQOgDdgN7qLhqzzdTHLKjZ/s2gPaImfWhtIeQw4MQ7wZSv2tLzh3ze64uJOBgMQTsYVFa
BdveEgel+pU1PCfyQH2PaniiUescoizagEXtCirfNZxh08T0HHqhOcR+NM1ns6M+j9njTGvQm/De
nJrlTl1IGbJVEE5hUL1WlL02va48IXVCq65rD9ZysmNw9HEAQUPOHubE/Py/7J3XctvIFq6fCLsQ
GulWzJmSLFvyDcppkHPG058PTc/Q1p7Zc879qXJ1dQJImSS6e60/OIP6BaookhwvaG7vY1GdcYVC
miZ/9l1okl40HrEF/J716ae8AL6ghlv3gBVSt7RSO1hCNEdNMUkEPqDoWJ0TgPfIH88RlHlE9t2G
tcRiL2WREkAWpmSR2Sad/ipneUVarYp2aHBt9euzwiZmo6t8bUD8AeiD4bjGFCE7TzCCjvogSCmk
41kvTGDCSroCowEt0AJFjOcogKCq4Neok6Cy0RJ7UEsPS1mkxvGw+8Pednk5ojFS2gAnsqdKeLu0
qO2T0ej2qUdqAp4Itu427BXAJvosGlYhoF0MJ035ENo2f+H8TkBAT7AlPHTByfyDyVHjlWuAxqum
ORMEeVcN//ABOV8GI6cYKkSvuu5LH1RYtxJP4YMHZhgjSHWC4mScUNOOEag75bnNX92kJ7fQf+hu
j9eIMnxWCgMFWZiAmuEdo2ZAzETNr/guWpssE6fMjJdQR9qzk8bhSjWKPxTFusS2Meynxr/0umGw
6DUGqas50pQkp68q6hhcku9QMNjpOUSP3qxOQHbqsz+oj2aiqzs7rdNjMabLwFFqroWuiHhBtClw
VV/7CTAkVSfUPNb4WThl581KHLuxQuEnnQ2rBuvQitLdNWXRnuMaIgLyuH3mxecaECFGQOVX9Cb2
hvCagxv18d4dJhig/XgWgyP2GtEfsFh/BBbv0UWOru54mZRvVjyZpH7M+KR147wFh0mT8dw3wbiD
9UFWzn5zTD6VpAKxwomjOyO3suvgf7MujfvAyS5JrHm7jL3wQpiZB30TfJvnKqtSGwlm13l5cMdg
lxHLPSdz4er9j97BxCdV+aJb08fEJSxqggvxOQw17Fwglo1Io3vN2THCr64/zKqDTny0qxyfObXY
eXiXOPlwNd2vFsFE/C/3sujmmpLbo7aQ1Rp2Cgpqcy8oFodFihMdoMtiDozJGoqNhPHubdkpboGy
eWYgxznI/5wvx9931jg8xjDDH/A46BfNHGuzZiSnrIVzWO0fm3JKNV8ha/dr5WX3pqzdb+WIkWcV
qvDsyXgheQOe3+YsLSxRLsoMEJW1e/GPfY4Ekv7ddSUP/tACZ+OJqbjhZ+Q0W49Irtxvnc5qGrJ5
u9f9pUICvz9nIqEJ5ETsShTcVDu6zf9l3Betq63kXWLHApFxv7+8X9u2n6En6Cu2SpAWpYZGXJo8
qGU1QQkTpM5LMqnsCrzoEigZ9APDSD5ZZrppcl+79AgIz0xWBL054u0iv27whSDZldkkB8s2aVax
n16DyH8MZ8hvBacSkC3MDitFJU3k6Wls8VwQMP7XiBolJweqIEJPEEVks/Nn1xOFXLwSmMO6L3px
1GrjY4S1+mYyOEonpofTBDZDxdKy2i3y9toOF2LjaCODM6nVM5zjPhDRtu0qNMzIph5RRQ4Ws8Zn
owXWYuprUpmVinmZ2yAHZY7VceTtPfgqikeju7UxpjqO3f6Fg/iEKZ4yHWXNgSazVnKXlXYe0OYi
MxxQxh70ozL8Oc2fNPgvFooQsUaWLjM2ZcE7mcy3MLWyE9z+GOcozgR1rKLZYXhLB0PPldqQUYUd
vu8SjzzeXGjELurIN3dRWWoPQS+gXJ2Fopx0Tip7tJqNg+5fExY2/o+4Icf52bE8H448TYej6acf
Sh1RoWyeUflKf4yVHkFdUh0YdSCAqNh4LNpOQoRhCD/aelWcJsdJ2LuBKcc271vgmvqaFAbqRWSW
nEBg0qCaB6VrtoDRs/2E8S6s+SiFbRV+8UoMLaDAvlYu1BrfyfGqSxxypHNNFuiGqUfXBH6pJ+h6
Y++OC9iDYvARdFOs50s5qxjdDCkCIvQI4ZuHMs2sA6j9bVY5aB5r9jeX4/zRNqtqn/nNSplbUI8p
CGwskW7C5uSvvsAmtDLg79j1T0XGrhc5T0BT83RZczqE5SMT1c1W00c2js2x7Vtri8WUgZdHY2yw
ivw0uQKOrL8YYlPDdIYhOW71BanNZosGE5s+BLSJ2fYrHzG0nVlwohzz5qBgC/lgm4rNVsvxjrqa
KkdZS3xMo0IjzEiNF6cwPdpNWG/D1lQwoDCVbJUk5aep1fcV2mWAKHqUOLA8OeI/FB8Nu3mrjI0r
yLvLXl9BGn02xlkouRMd4Z79nCmny8J2DpHVfoD6EK/bGYxsdKkLzY6VOJw/oiAFi+HM/4fN/KWX
hdaGKJdoWsHaWnAQNCP8PfufhRL6AH5k+1ZVFLLmnNpRalSmj3KgnS/JoxbHyl8myqq8mxyXTVsN
gwcjNnCRma+5D9xfVfbdm26DqSoSUyMght/emJxXGHW6H9tPSECDt4e/F//y1gvf4ggg3LWcent/
91e8v71SvvOkI3LmkQtYyJGeL5wL83Fznydr797eu6ac8u5t3P/Srgm/QQ4/VXifbXyRqKy7PqeC
IkbUH7deLOswjGqapSCLcs0JOG+NwnhFm0Q5R5WezRoOMOwyEYJWCMyTG8SgKOvp7OXuAYLYN7UC
cYBCNL+GymyXmZloKJvo+pHg4xVVEWvLrj4Ym+niR59qdAQxbTZW+CZ809nnrhycnXlIcdIVuePB
2wYK7ROPLVQDNyizDj472SbME+CkUw22rB8mBKF0dZM2Bd9gXduI1nnzslE9QS59DTjXwKrlm9Ib
A2wPx9Z3vAncbmq2g6YbOWtFu/pY7J1Qrf6cqrN2SPClIPNXVIN2IUeYVh3ygFX3mHUzDqoJyZ9y
eMKpsatWcRa/BZhAciqa+qMoCST1rfGtFfU30o0C2YHCX3URkIpmiFCd795qz7mmpmqtsc7xg7g+
RNonzmnmAWEc/CLQK+d57q08ANsPitNjS45Mo0JG/tmDz7DIo5EnEWJHeTCUWBj5B/b93oNvFcCN
QH+VrvhqFiCyS7WHZmzGTzrUcCLoQbpo/AqIuYoOfNHX6FXSlaHYRjQYCI2Awzm1VrxAaeRrX9af
G9UkmzxysJiEsYa+P0Wm/5zW8cZxdQtpyebU9yz/uYiuXamHa7THMGPzzh0uO4jkFWKfbKdBxBzB
oMw3VvWous2qinGQajsl23qJ1x/MCXRdeFEaq95EqrfPsR05Ds6IYDIcSwLQbXFuPkee5Rz7biw+
oBu2bwhf7vIuEkgWePWC4Je5DhQNLdMity6i5biUp7ixinpakwk2n7TInx0cLbzzrFOv9NrJU71N
VKR43mTZAMM4cA5l2P/QMx8uSeYbK/bZKLo2pHqJnSGY6WIj7qU6qDqvRcfT9BU4+F2+8gJlBbJ0
XKkpoKjIBh4QzBR+YmTKYzEG5xYP8Z2Fc+wSt0WEf9pC3+Lb9YcInPiiitx9cPhGEWkzCPL1WBT5
7dpV0HQJEsVcwY/+yqkP52drWsWOiXxb6uxiDQ1omXj6/0zM/wsmJjxK9Zc03X8RMUn81vG7vO98
xZ80TN39j2vrPJkc2yBBNCdWb3lfzdb/I4Sqwc40MTuYbW/+TPva2n8MQQJU2LiaGaZmkgb8mfY1
GYLQyahh2IJkrfh/SfuSMfwtoTi/H7xP0AO2UDgUUDvfUSMd8ohp2qrix1Q3f1QD3mEBtmtnINAo
olTahNcNwohaE30vM6TDrEAzHvF1iHaabXebHHIk5gvDox+guta2KREw08yfq6qrH9sQ4WEnKZ5l
4bcNKcMkxXncH4tnvyzEqUWUwrY1/LebDqoim9FZYIQriNSPYKzZMk3IHiOXkhQkXTqew5xg6iTH
z+PPwi66/OQETYBKQogidt2X6fI+LGtyjqx1iCgcCYDcuzPd+1jZabsWbE6XdVBqr4mtnc2yan9o
GJOPWtu+jSgnLjv0ceAR4C4cqwbro9mEzwK1OeR68FuxJ8zAkRuvTqnulSeBz/oWbYmXe5fsl8W9
r8SdrC5Nl1wNFynIRR379lExcgusZVkMB2iKw6GO/eEgm3zTMDqu0v/qd3TCW31eEPqRs2Vxa+Oa
zJi8UTi7iCfAWW0537xdxVNul5mIxNpV3cF3retHv8fFRozY+6aJSNlst+aMqu7SA/Zy1n9X0adK
D6JQkh1CCHZMwB8hAR5sw0nWpj5HYMmp6+gwj8qBpgQSm5mNs1YjGP9VXJVv4eRhvdd1cC1c33kt
4oWfusUbLo0+vhnAstx2OAdDyvFqtIs3TQvdRVYJsGtRKz5qoAjtvijfBt3CCdyo4HDM0/pQfcyR
HHqCTNr/cnnpoxWsGH6wKRAWs5ekpMK945TXW9MLY3G2PNRbU8/qNlamKvqDcC4kb1jH2qLjG1Eq
0Gpd54JHtXsx54Ls/SFoNXG497cBnoi27j/KLlm00+ReRILgdJj2P+8RuAgM5v6Qruss6o/tXHSw
JY4TcELyq3y/3g3IKfe+OkxJYgd1virsyD4A5wgwvSk/yVY7CWRJZPV9O1AShjg42yjwwcXJWmEs
7zPxip4X2063D/dOiOqQOoGFsmdsnmSh4hNf2Yp9TrO2QYdJaw5VFj6WpHa+dwTSRlK2oJaB+yaF
67+MNfKMYW7rF70IJg5vWnrAm7w42KE/bMzcbQ++imT4S4AYbrVC91s5o27FibEcgW2ykbjeCmgr
xH21/S9d86DilObCjH3cqv6aG4IFu37XhyH4ee08goqvt0IQSJDmz9OHsimdVaS5Hzr+oCdZCJ3P
ubUCQdjiz74QhQkXzYRTSqCWwGnSYoqu3C7ywsjfkZ0C0TojKNx2yo4xXLq5EUYTCpe/VIOxBmTh
AoLzK5BvckSiLyJdCboHEXjDajQ0+6Gq1eDsjD6I6FKcEH7KT6DYgjMJz+Bs+hr9ngP9mi2J2Nzm
tZP3czwFQWOkGhyJoNkojVCf6ioZnxA0m+u3Aotq+FCjvSjLGP7FPDDZPB1jD27z3DWgNXNs7Pj1
flETVKTNf7+pd7tB7ncXsnIGH2OQXR3iMpOqtydvonXritt6HfV2hxYufQjPZsjW6CC//5x77zfH
rF7D90Nbm980oETMbuBoe6c+0l2A5Gb6zYHaoCTTV7WxyiXcxfiEMiUTzJ+rwr9PmNGwMMv/RX4A
qNi7RdZVXUPXkNvQLFMYULJ/R+3k5E7yBmPHHxjjtNuG/9jjYFTaUUdRy1rbiWltyrR5UXA0bR/Q
5Yasjq7zppj/z1voMyPyohcYiOqT1pnEqMdMPFTzoOwLfDgINpiSPXJA5klLI7S9qxkuHkVfMUYl
Zq5Wm2Lyv8Q639CkKwc2nxmqxrRk0Xe7xGrTnw3E7NVgCq9N0CsfzAbkgoqBy1HOLFK/BxxaVTvZ
VMlc1hbbVBtf8kuSmMoe+DMMhEQlXpGUVz9Io++aGr7Gcau95FZorJHcttcjyuZpgGhV0UfqNYwE
cseJgYdR3WkngXnHyvJUoA1ZgbpOjQvqmITtMmr1eK/3GVqXXSeelJYCpQpkG7Ea2I1DNDe75JxO
/lG25DQHBtYyKXjpsbbF020aDlpAzQPdSK85gWyUJCNl4zah/WLa6sWq/O6r58caEprudJ3Kajq0
rk+YLB3yr965t5Gj19IarklSsP1pYuv8yybyb5Bwuv67DgQaHJita6aNpJBpGY6rvfvS2JE+pLCw
/e89ycBlAgzqicjk9GgAdo90sL1lh5/B1JRXyxnT9ejVzcqIhvSDWqTN0c4gQ/d+NBxANfENmBCR
43miHNiLknZOFfQg8s473AdkTfbJebL5ru9+7buBv5t872OHiTrVgJAsAjirIhTmqRDIZ2smRulx
J7prCkpsEQhFvI52++wavfijIm9X1Ib/rQ1SDY0OH/+UPsCI1ESQfd9XKhQo2Q7YIsyWOPTeqrLX
asx6o+NUeps+Xyj7yVxAOAD+e+xREt+WulrvCi8tLm4E0DyNDffVyZvLqOUeptDZRuvKYpe6VrrA
d0w9J3qLonXUITTZpTSbFLksWSWSf4kKK4YSzzzZNXoz2C6NWObIM7M0mF+HMnaPjcFvbcrTYFXn
nbHyIjV+hHQXP6pFo9LHroAwdfxooC366AhcFuMQQzbZJ+cJpVS2KWqSuFb8eW3vlMq+jcbXe5cY
uvRkT8bO4L98qVe9vmV6BHorNl5iEvDpYFkHWWAh06+8REO4bN463AdkTfbVYUsq9u+G2wq1+UEP
lOW76xrdryvSGwaqU311tFz/h0gG7Tw4rfnRTtyFb/jhB23y++dghLISmcpTAez6WGB6tNCgO361
bLH1fEf/ZE8pB3mcIna9H6jPLC7f5AT8TX4Uplk/u2ZY7gCTwYZTDOVT1TobUfTaV+RNyb6SO7xY
sVMcWX3AAswDkGayeONPOB9mwoAzgx3wCSer4DRaek4uOtB3fa37Z7bGwTOKbdcwD9RTKazgWcsB
d0R2FwCkY1AWnVJdx0pTT7J1n0HCmsvnq/66h5wB9Nu73aOJfIj/eqqvSsyEZ380z0F5Yq5GueZA
vnB+rw5XogqzOrYRrEqzVT56XYAUqSoIyJGd/KgaCC8Ih9VAjlrVsCSLrDwHcaY89Wm7MedZXTaV
m397bP2+1NkqC50pkOEiAORanGt/X+q8IMbgECbxj1h3u2uugwnoI6/+WsTBoUNZl7zuGQOxCvVG
vyN3a+sv6HWIfRMpxwCn8HQRgnRCvRUil1zdnBg8XY2v4T7s0FhfR02P4SHIQTwZsv5fELYS5nwH
/grevmGYQriWqTk8dJ15Jf8FXzsmyDBMmLp+V/roVLpZ/nHAp6SF+PtaG0W7y3rfIcJtiNeIeBVw
WkSF5gPzhzJPd5NXiFc0R8JtmBvOSja9Nv+eGHV1NRxFebQJkt2uLjJ7LZogwCySe4NHeqzVkwhb
IGGfwwG5H588/AHgz4hE6Vy9tZHRu9VisyRvYhZjfWjyVlnlY9YRFcuj7gJxByIRkuNRa/ImRLsj
NoSIMHwQ5xAmtn0roqHuyerP7T5yyuVU6NpDl6JKIFc/4fmrsGmcV6GhOjbo+bBz0bR95jf0XU6o
+HXDJVScp2nCUsjLq3hdD279lpjQYsHwfalr4r/xwCOOoKr+gmAIPhZot6zUzvq1KYA5APRQnlNb
+KcIU86TrMkiQN7kgeRau343EE5+erOHvklo/c2ia6GJ9QvuW378nHnxKTYdw0YDax7/5ePXDH9U
3SGyvkPoqKyziR6c31nVaUjVC/CC8Qk5CwobgzGs6IK1OTflQKIg6Khb422aX8PVDNAFfcB9+8HV
1B3wT9Abj5ESe49xFQArbtOPHVHsRzH13uOoFfg++C5J7yS3IQtnPUhXK4J/N18hJ06+/4kHtnmQ
V8h+68Gd7yo7Ml848q6yJa+Qd001rDjvdwnGCsSwiQC4nBdCTyr9em0YpTlrjMZicavObVmTRU84
fw81nCONrLY4N6mVAW40jrP1/36GaPp/fwwEvoTmQkjQHRD47x4iepglcYEYxHfsQKpF6JXxJa2S
J6zZkj1+9vFFFjDe40sUQsvNC6dYyz45V9aqxjZWPfSuxbuBoewb9FzH13f941DF56J/ftcdz6+u
+9GxycfgcL+/nFYrESjQxFBury77bgWCLau6RZT8l775ndcYfm0BtPDT+esPkTVcDuKTz/nm3n9/
MUUD2JVpykEOyv6Q/DXYDVQM0qzs2PoHFJKadGu/r8oJuKDBXXpf/eWywMhLiHvvbza3G6XAnLlQ
3GVbDYDGSKueZA32pE5c/WRG7XM4+M+GXznHMq/LB6Lb+doMmhEm6sxQkCMWYcijbI7Ep9ZNH4JW
ihAbcZWgf6l1jURn7T8RgRrOdm7DYVAm9S1J3XqhdbF2nHwn+wAW6SD7OUzDUG2cAgZcqL3pZNT0
rnq1iFLtCg1XNznrb+6qIap2C5P/4+NDt2Z6yu/LB36eOr7ops4awvPs9+dHlOcaKhl6+p2gB5+w
5Q0TfGIdjf8e42ivig+ylUd6gNGAniYrIq7NQnb+MtJH28FLypPsakYonkuB3TpbUIwV7pOHyXdv
c+oiTo8jieUmwHwXPh7oibjdhBogezTdnEf4Nux/bHvh2pn7KLuyJqv3wkShWGSO86jPRTFZmDJG
eI3LPjkvbsDQq+AcNrIPoV+klUEDIQlu4ofUmwdZuxeyzwqCbM0jGvn/eZ6tl0Aj3s25N38ZBk0/
bpFl3k+hJ97f/x9f7n6rsmZJHK3l300Fa2HvE/6PEJodlGNuZ8pR1sKw/tjFprJ51z/M0+59YBHR
DMjFvDUhjny//t28XvjFouotc/luIM9LDwWA+a61j3Gow7uFnvxXp7yjRYhs6xJHC1pTHLy4B/FA
xP0AHctHNRHnxYZ+OegMcTgzqkPzNu9+BdG3Rw9Z5M29636ZvGcgNqH3THRXPTq8FxxNm/5jo5tv
WOK1P+IBCD9xhi9WF2E7aAblxiNyeYXlsaosLEOd0YFGMSK/auMpewxqpJ5x7bDeXAI18thvJQE+
CoGaPA96H29xTmq2WRQs+6T0LjoS1YVjFx+xvvQvRdK8pV5efsS9qDi2JTLfstmGgb1L4wp0sZyb
tvqmaqdoFc+T+2qn2EfAdeUiyNoeL6IInWAVN43CVEC5IgjNeSWxv6vuW+SAGk9K8qaegvqwU2Ja
2kUO8o6xMa/o7fRUCNuGg1MpW9lnRvV0HUPsouYLZBfB/nadBWW79P0IcN484PnGo4ua/EnOIEfP
H0iIa+V7ZY+9WkSUeMQHCYY7D8BxMJGftD2iQKNWcpTnSSkLOXp/Mt4HYtYWUycufe/q5U3uD9T7
K9375Gztr9t7W20n121I2qzjjQtyWK7rt/a8uCMfQ05D8073rvvyr/3NbkDOu28O3t3ufi3/BWTY
ZVtoffAvmwXjd+IiWzbTsBxTM6FPqniozqm3X7dsioYgHxl/45tvKAerQrbqoQjjbhuneDvc2m4Y
BNe6RMUeEd4cIvk8ySmd4jRM1cpuRugmQJGD66SiRTbC4l7KSxpQkYuKDDdyZn10KUUKzpod+dJQ
rOgi+2RhJa61qUO1eJAD5jxqV7q/6ZzJG/t/CSca8+7nt0XG5HBlzf90croQzX7/i40qqSs3iutv
ovJ3CAgXx6Tw9HVbRj+Gyp3UtVnWxfFW9d1PTaHYe9YG9ZuveB9y1q2PWmCoK28w3UPt2vWJLT2G
uVWuL6u4DA52q1kPeo0X8zQY7gcr1dcw6p3XTMuybWcLCxBR4L42ov1SeLV1TXI/efRd/42w/uP/
3grOOdD3f6tmusJ22A6qmvU+cqrBBNIHXc2+WRFaxBWZbqTCvYcJR6WrbCFXq28yIheLBBpatkit
/NGH4gCGhblpb1X7RJ+B264t1nGJVAWWAt5hGEsPe0FqBb5BSBgTiJpbZDytCvIAVVmYYNKtaVT3
PaYLJCUsb18qXXVosFzYdIj7XRBTZpNBFOKDE5T4a7sFyIMqCxa4oCm8rhn6Rx974SORVOUga7Jv
Enq0a20PDDiD76bJuW3c4dAhh5VqvlcYdmd/DMsXtp0mmDl8baaoVD42IyJkifDqvWwKQ/ukKK55
kS0VpY1haj66g2pc23J6ZAca/Rtf9n0amV+hyxeSDZHKbl7X3gcrPZTfhqIyla8haKFNmymf0YvI
HmXhmUNCgia68jZdwjphqmLxiODjaGWPUImyx6r100tswnxSShTyG8+3rmhxdmEXYnnRfjF7xbvI
e2FunBESwx5ZBZp/fw0z5DN1eMLK+8l+Jaxe4JfO5obTI6LuLR+/5x5az9TAgjXTOvEs/SmJ0mAR
9l3/pcfILk1ygRlJv8kSy/mi9zB0fNP1n8doapBdzbwD7n7YpVeVAxMlP9/TQWIqeauGFv+aIqqs
J/jbxlGmiAAUtqdEK//2orBt1GQRcoE9XyDvqzhDe5pfpUGHNkEUAD+k+yuA0LtiwN4vMLmCoJKW
7akKcS6L1eZJdvGjGFdlgHeJbGqdm68Jo/hDvixH2zpiavQji4v82huh+zgYznPPr+q1sgDGoDRe
8qtqrdcyaE9d50bPA059l6pHeK6Y+7t0CCEDOskOzU/couIkXBK5g9g0Jnh19MrpXgSq9bNZNcOL
F3fE2J8DvTMOxLF/FronjEPSmkhMeH4tdkggY/lEn5wyQhA9BHWgbWKVWEEV5e0n/Vtld8YntSnH
U1qqJK7npqIUwxqjMWttVbCY0ODD26rDB/jnNVh8iCfND6xN0Acl4HQ8phP+jG+1dZrUQv0cgsLt
LaU7dlWbP1sj4Q01yj6XGEEvzVARe7tvxhfAD9uUnMtng+zLSjHQBsPeK3yNgCHI+Wmg2fw6CxDD
8+UuBhxc/JYhTbglkNsu/veDUoOo/34l5Fdnm3INRGPAuWWhfglemH6PGH5b5V+dmjOcUTjWRZuL
ckJnqUnVaC37+raoSCaq+rZyWCfu8wKIYQdwV8eyNxpwWQCTW0Q0Nv7Yup86v19F2Ix9iVwEqnrV
8Y8i98a9MWY7X9Gra2ZaLEiZtbODELfxuasREexDs9awYPmzTw4A9OMHnHQnDzrhtawwZ6zSHBAp
5hBk2w1gF6QL+oMWOPhqw0Kbswf9wfcLoH9WNf5Zlb2WVeve4pcJslogNZNE0QAhjCububjNnq92
K9zMIi+2Dh1ebmhqe8WzGIJwW88uZYSA1Se/spA+g0qGwYg9rqM6D46y8Jh4HIsMZ71QZMt7n6w5
8+g/9sFUjg+e9eE+S04lRzbirQc1OyhqlRRkawPjK1U0thIcvlrL03fmfDzz5sObVTQIAmtAVOYu
nIvyiwLVx5hbsgvqd7InMQH1Bwj9Vbd7ln0OokZej29lhXGK8AGit4U1vgVhAH7bKz94SSxI+xkY
I8/T+GDwY3fi8AxDxXjqKvEk+0HD4CU22jhjzdN0znQgmN/MyHkAwIQzLELqkQmSvhuD4EMzF7MN
Luie51tPkBpYWAzFPrAq8xJncCoDsznoQ1vxEVAogs8mAd6Lnq9VIS7tq/sqwpNUjgYTsLpCHYud
4mjmcoz88AxMpdrXQ5JvmixuoX0hL8UR3QOo2CzCRng/LKv8RE67+tTXPSzT+aISVeqF5VvROsEB
CqpkFXM0lFU745R4KxQy9gtZNeCybIoILhgxbBC/uikcslAItYkmVjeFjzOOo6RbmdvJOjKOJjin
jUz8qGnW7wDA7B1QOZ/YRCSLYXLROAic6ZkQ7jmbQxe+lwHvbJRhKSYn2kPMtq+BaBBoMJWdbKGJ
YV9lDXbnAqymdXaSkKwE6luxOno4zs8PXgcpzG2jh2/yuQufB9k8OSDbKaYW01joh3fP59A0nvp2
wGYRNjprVIrFpZv3j3YeAYmv9PAlcUn0NnEavInc+m4jc/ltyMd956SzMXT/qMRTt2ghXvJqID1l
4ZRWegSguVLtzoR9PA+Ai/fOeaa9hpNBMlsOKK2rn4uy27iZqyJePFGgpHyUTadJJtQ253ZVW/W2
tFEGk/PmrtuobPPzANo/F3IeX7GrvNVQJ5ewQg9CCzBemyAXPssCk1AX2NcT5j/9sxeVybK34moj
x/w8yE+F1r3IVutl3XNZRV9NPB8XmkHQs3BM7yILt4zqJf4xrLR/9bVWrFx6z137aW0d7/12bM+n
1u4Hr6RcdLXkzMmzPEXlDESt7JST1axDWgJv99jOmx1AkOR1NNxtY6bkvggqX9s2+iq7o1DgDp82
LRQWZnV80UGEBuHFyjzng9soiJTT3zg2ArhJiNaa5iSv8RDg1xKjAeVoPgddK9c+55jhEEvlQZAN
OLYXWQqkTHOrL5huI8aCldkj2CdgC0bv8X6BoYpxFoLyFFTc5iLWoZLC7P6zPSgTmPC+9Jfd3JfK
YT8q2kNs6c1BQ+VrhwE1PLNIya62i9JGjeH1d4y37KEBLk66HbeXsL3kUW2RWW1Zw+LE/jikw6Oc
Cbj7Y9S7zosJU22tJF6ydwP13b18R8QE04ur3U/aoU+g0q1lVQwxkn2yOghskYvW36kIr6Ae9q21
+WRq1+p2kMjLlzLVmqWV9OG249D4onpoE/esIGu2rdVLPjr8Rwa1tpKjbtqz7gPJXspR26mQ+rMy
FCXmyXXKI03gBvAgm6iBZce2Y58imxkfmI0345M/QcYVWRf8cF3QWV6PlabqEaxxHBvMc4aTlOZk
z1NdKyvT0zy+812+V5wAcrq2QDBMS2IbTTLs03s31z+IrNEeGrsYv9SNemgrnDVjXexIifkfrDpw
rpMxQttT0bVEMvbNs+r0pGNt8CFXw25ltsKffXOzHSnY8ZCbrDBjepSFRr7vVpPNVrNT5I4p7lMU
zxpWmpkR/Gr8ca1l0UoF3nmQBZHv5iCCiFRX41gktFJH2SiVaPEF6JEhnYvcTfGyyZov9y5Zm5QK
IHqYa1slTRFMEcb4OdXdC0Cc+ENjh+VB9vtzf6QqFyUen4euMg49kJ1l5cfeIhiD/ExAOT/LmgpF
8YwP6M/RcW7KPjnqJkBhemhXr6LGyFAfVfNsWEN9qkh54SZVl1+7SllMhZW+gdau1rWeYldVlPpz
Yfhf9IkdMHDRbeA21Rmod3WWNZ1435JDtrUgVsbnpDgMyxHHikjn+WbF45i++4C8eEQP6MGwx2wj
B2Tf7Q6mHj7bbNE2Qq+PLssYCF1EVPqCnHXpwLuem7P31q3pEarHTqE49tUA0H6qxkNT9CURITu+
TkXXE4FWeescl1GKGdpr3djRMtZw4i3CyHjJsDMiJpmaD9XvTQXm0NobCeulXzwHP/OHMjU+wJQN
3zpDoAqRgSgWTWKth7IR/4evM+tSHAey8C/yOba8vwJJspOQe7341NLlfd/96+ezqC66a3rmRcch
hQRJgi1F3Lh3nydqvXdnKWWqtooLcA19OZUWAfAwQH0AaqBz5xpvWYjcsz5bsgulnOSc2G20tNqo
WmcmqXA+FobTIC4fkFzhg63Ko1NYwRXdv+mxsSDVBdLcfgZpApyMmiQt7OxDoSb5Ek6D7rOBsn0x
tOFwDIU1PTfCOLqp036KLE/XA3WcGzkd/M5C6bLoUirRo0zcE6BwdjJvLxs7yNybKQdymda/+xjU
F1AIgxKd0hrPwojWXdI17wm/z30K3GrpGUHzHuk9grOBAsHIPMr/DtLUsrcPclSFtjDTU+fFQAHx
KSvB9UXUuOQqhEok0r0n0rLRMbfIX8+W7JJNln2OA4QhBkDBp0lxiy1kSOgEZmi8ijTfQipXv4nU
nBl6KnsvzUQMX5uxN0/SyjyxUdUyukrLUR58e2if1RSRMioGV3phWYd67K3DnKPrFhAP/rJlZ9ij
VFpWdfJwd5QDf5itnetgw5AT+L2edPsv3/9asynJgULNF7APScxzK/xwo1dhQ3G8o8QPCfvmZWhE
6YMav49Wa/1oqNLQDXh+FgTTzmWYKJ+1a1bLSdf9az9/W7teHfdjUhB5z3ttrY1qvPEG4twDiuhQ
xZKOr7iLfPHN6EzdY/Ei+8Mg/NWfacnZZDt0Fd3XJg2Dp3Ig7FYUQ/WtMWeGqsF/M72azXrGGayG
deutIv4gHRQLtcVQM4ZzCGPRwZragt+HX3/LUOUawKZ9QVXbeKgiJ99pQdJfrQFRVznViaIfvkiL
58Gv9a3R2sm65jv+OeXdUjroFSRnQzMVJCMN+1ToMzXr/K76xNgEORxSpDYhw4jAgktAuGwk/ltC
xeXVfeAPvz9M6VyGATyx1kDl1wwwvy/wx3r31xBs6EHmTSiGWmq8NlG92NTl2Hw61Zra/fhLbelA
YBP+TZHmxF8I8qD+bY/EQvUJDAdEJdINiY6DSxDlxbOScJfpCnzJzVjth96u9qFK/dXd7OY+6Ocp
RJXD0r45/p5y7ytyeILyuPJW/+UcQD+4qcwQUBmM1WGs8y0QrvbS1tH3oDCzozFb1eiYy7hHbqFR
PH0u63ShUMmb1Eb/D8wxH4+5Mq3Q+0fIyRlCapWs4BZkclwib1Edvt8iSPcJNztS/H09O6voCK74
SQc7pVOXZPhaWDEETFDyau5TYJn7aegQZ4ajS2WxzbFkbqR5b6jPNvaN9te95w8vGGGpX2xgZp6P
i0WV11dUldOXESwRcL6m3UkTrQSDzWXsrtw+y16sysnAXSmfCCo4EIBM8JvniXZUtFhdUQ2dfSYl
vP+xZ/0YB/tNt/z+LfMt88GoarGPUls9tmGpwoszAoosUmUn7BSEtgelSaZbytkyul/NYBjOoufU
8mhB9fUkBxqlb85qu5bGCNuaDa9e1cP80+xqF8kNaueg9lHjvzRIuwI3+dmFwV+h6pDdUmJOBcE0
HQOScXDy9enj5CDWADQxWE48oL8lQ4IHk9gjPTWFixJrbUQrNzPHcwsl3Fan8lELK4QDXcQjlKn5
hgSXRDyHJSSIQ1qGJ2tG9WmU5Yz5lF8MBdFyYWTiGypR56CJvVetCY1HUzXYv8Za9Wo43rXOrOIL
1Cuvk5rmV4p1s6tqIzbL8TZ5lKYcUKp6Q81/B1sbHoqdkr0nEdjo75yWwT1oxQ8trt+r1KPYxa5h
R4PtAdmCeDpzNITnOxyy70a+d6a4/JF2SPQ2rhZfEk8pt7z1+tElYf4SULNN1SYu9Wg96o3Wf1LK
YcH4aHtooQsq/HjcrZAjbj7NLt3I1yUgzheVPeq1MCvI+hAsO1EL96tBSR2JGL+jnOLvfhdeS4JJ
EQj/kmPT8u589xl70gX5qEEwHpuX0FOjx2gogze2evDjD0G6uZlO7SyTgD9CmpMWzXxhybSTphlT
kdrVqrsnmBa8mQ34hlKLq6McRcTrg4C0feJWGr5xDD4Vg90+3RYi0e6nfnyVE6HeW3jouFxaWGlu
z+2UFFYfK9pCPrRlX9tHZE0r63jvkv2A5PqSaHJj+VsOfFFzNao2eASu+VVrOuCj5ZiU2zyZvgMc
njatWqfnvOSHUuZ6+QZlHtIZce3+GEkyCwQJ2bvp9aklkvwlzMxsqU5le/WgW1wbClBby+uzvUvw
4rHQsuZCVF1dqgBOV8kEM4PljWB5SrDWhWtGV9m4bbJVQUKdblZYE6e1lC1CIfHNwVHM6VGPOvR2
qZ/2KURXzHg4ysYTDYxO8nJ0PzrU7Kba995yzw72fU1RmRFP7lsoRvhMMztYi9l0e8+GzVhzt3K0
0pMfRWY4JznVTLpFqxIuI/BRXPXEvDlZTiEO8AdN8OawBMrFcFKkmT/zJTx4BluTCeWeQ5+PrrZG
dbh8gFdYQy8AVmBOhWF9UKOcqjQ5lLu5tpD+uvwXQH+srfwkRViHjdBZax14tvX0Iq3c9Jvzv/tV
0Y8mez98RZL00lcPRH1zA7P6jzVkv+wawrE/EKp6zdFckYchsliwcLTk0G2Rhu/DlNz6oVQUD1ae
V1t37v+3v+zvqjx/qXyOHJbu7duuBUU+X4kUeLlIqNVRYoLlw6igejBrH92+t/POE71D/TD15V52
ObbjPsmvbOXtGjJ827IolYr0Sv/+f27v5IBozL8QXg7YF/1rP3nfHrZxrxF7lkouHwRNeoQS1A7W
+AgivNkMwv5MfJSNEPIrR78m1SP79RjdArWaeLapVvbSsc+vOG/4QocRKg0pcjOoLklV5TMWaHx4
nXnRoTo6hW7FQWDutxw2chzNCwJabvcAm5C161XX2/HVI9D9u26j1uxkmcRjs5FAV/YbypMnSr7l
FHrI2o8iUqv11IthJfuotxcPU9TWD1rZPQBGEU+wC5rPUWIXK9Otykc+XvOZoLmKRgr0S36hGM/S
5feEATgnR2W45g1XTV8GlGcmYYcXMVtxxT0xT6OXSOmhHKztXWdNhO2yZvBOqZ16lBmlT4OJlBI4
B3R4kmbf+daC/UNzHGc4nmzEfPCKTfvD6+FzkV3RfEAL5sYiqLUE8RmToCGFp0yegpamP7qrLG+1
nY4A+c2UsUIjhpWigJFEWtUkuKE6MM6TJ3xkE+Q9ywZI57s+WCVlBa73PMWwU7J5tx+q2Ww9dixG
oXwx4sauln5RoFyljU/SNw9ddxlNrXJbDYZD4s52ZFJLWirPuujE8/R96FWrWipjri4sI+x2VH6b
axeCka0RIfFOsYLqzTScZvPhB5AX2pn1wwprYyWilON1GDckMQzrpGpRfakyo7poECnIrizrOI/P
HlBe2Cc5KN3mLsfTdtR2FBtOgEDoKAd2DraVI3kUauGzWqloUYz+BLhuBnrI4ZtnqU0TlEp6vfzH
TOlk+ghd9C2iiYTVrlWtX1LDGD8mlaM+4aNuLU3qBb4k3Lyg1JpuXlpDTM1pgJ2HHBTnhj0NX8ap
Azj8uy/zs2BLhrSkjLExlIWaTIsONs5oQHi+7Otw7w1WsJembKbcz0grJVATwN6HeMvsqCVKEKzl
ZQwGx1rKSzmzWZPfLDZNjZBLEnT11S8D6m8Nu/sBNIoL0X1DRxEwQKXXZ5ij+52v8XhCyBRoYad8
ITXR/RCR2HmxdoGHSt2lftr6j21nkkIPyfY7WRUcidWxoeogpdB7tYeAItNfOyoY0sRUn8xM1V8H
rHi25FhPxY0cU2fPeayoYu029r/nyTFtxkD/nmdAmQjNXRws67iol/qQkVEbvXYLyrx/5DFQPOe6
i/jLDGey4AE2iAlGVvPQpqHxrQcXtRjbVDwpU5Xv+7jMofAjwFeyNysm/VsLn99yQHqUXG4Yn4CZ
CvgQGNAgWLY0TkxVz4+mqgN9F5oNX9DS5lE4r51E/RnRy/At0AibiF7LNxpsiwdATDGbXsPcRWVq
7uqk+3U1WPnGU/pgo+fpDPyZXe6j8uo+LTAKlXoyLzqxXUf6XLc+fFuMj0WM4P3gJt7HALllkBnp
Vx5TyMFpabyzuD2/8DE9Wdz4oHREAqSMpu4FfXTAaXGrrt1R6V6UKEYYN6izpRzt1Jp6RMIRemZ7
UGA46Jy0enw1Ka99oU6eQDASC/v7SvCPqOt8Xhj/BeVp1b7y4vaQuq6+hCFaWRbSrG3++XPTOZYO
0+J8eXOcr2IletP4Jj3K/ntTTv4FtB2l9kX1xm2//lnNMQcqG36w5e0WXegmL4Vl+wBo2+JQD6G6
N0J0pAplOMWVPVw6Ox0vkHezJQIoILtkYw7lUgR1e5YWEezhchuVE4KKHUIHHcV9jcrl9g3D5+6+
Rmg4494NqjfZlXIrOWlFD0hoLgUGoG7vUTix983c3E0Iqt9DtYF3SVYUywFw/fCqGnP1sLRlU8ce
YoBRuZQL/LnqP+wo9K+lMBwK0s10M9OcrzRbUd8MAQzDarQOZY5Ge+u0sgR6M5hoLWrJdpyD674A
qRRkYb5OsiB9DWDpgE7G0uBlzpLXKCvF1kLDYzn2avLamXFwsDK9WtzMgCol4eav0ioV0LtuiXbE
5MYoaUQoBcqre6OEDikSaUfkspybZ40A5z5qGiSHilZDQ6t98VzoVFNISV/DOqp31QBzqDQjy0wg
H0f/qlTT4TUPoGLwDMhR5ag9KM6hG5AESiyzf+1DxzxCKfE9m62McMcpisY3OdaUiX52w+JJTox9
T38afWjOZ8/ECM1LaStrOZYXhQ1+EaaBeczNeOI12V9yaDCC+FXjbuRH4biM4g38osaL9MvGdhFV
RETla9u9sSLN7qyCtoajARaTV68f4S4lVUm1QP46Bc07hIX1SY45ETBgEQ0xvOMM8jNPl6lbRQjb
MFOB8XZlsKNG3AYz74gTZMOgro1II+9fOPvMK8Jj8e8GisJO7bWD7J7aCrkoqH1/uUUa9VNQOKxa
PxT1SvrAN4DP1EzTJhEQz9xMOVGOy9lRG8FjHhhwahXwMxRWr+7YDhBz4pENpMdM9IPeQl2vkExf
NZ7u8q+aO/uy8sCdSicnBEmtTgQXezEd7800+OpRREaC2qfYarMlB2V/PBL/pg7crR4RhIU0dx7O
NKrYF3cn4ufhQ12184ZG+dkVoNtI+YLU7bV4lQ9WcpBN4AMM727YR9k6bZPehtIyu4ajPfNx/PaR
lxBowQPGh52jHgBtJko9IvRnTcOofgtLnu6Da/rEYzArUV6nWI2epAXN3mrSu/GZ3QtHjfwQ+yVU
DVWZrzxBgjycFH2+YxmXoIzH9Rim/ipCXDpastXJVnqXIyZq8J1bpvAFQYZH3uxma5V7DlJnOqSG
MC5yHafgAZ7pT9O8Xh6FzckcPSDnvITsouBq2o1x81N23fqnBM6SANVn+SZkX+egmAVBLVw+nQav
sNsb7Jq4R8aTX5/9iWpRw9OPzXzgquZG9qO3vgg0VT9KV6Pse3PBJ3Xru7vJWb99ZX/qjKihCb73
LTTTXzwPQgMtVz+G0G42Q+s264jaPtnve9b04VRTszHVEuIfA4EyNioBVFKotzVlaTy2adddR9jL
rwgOBE5jXGQPOxQUzvtSQeLb9ZJllMHTqThmvVV8u7sagPieNM7/t1EAQRQfhSgIyclBGv/VASVe
WRC0vbUDKmxZKi56m8QUFloUrnCj0NLQeQ2+ys46dNrnCnFsOSEbCFfkVrOXYxb7/bOLPoQc8wnX
HoVAfLBtQnF1OvPNn6ofwsu7l6j0refCWtdKA0MVy70qrqccjXnMSuDNdhBT3kjXztGnR8hKam4W
jKaT5x5+ryPGWq4TxexX+5DS4VoTZ30+GZXzaanI9Gct6vWjtHy1IRYE9foD9NbGsxt61Wn2l4P5
7K/WKCD825/4bf8gBz19qk72aCAhFgBaSrxoMTmDgzanGS+KvjCuPKSMK3QF0DSNbr5tqsC8Zprw
z2MRbuSgdAu0wUCZgXD8fZbZP+cUq13kHFHo7eMUj+byPmnQqqvjiego53iQ7qEZygsb82v+8cLS
9KPoEFfhq2V12rkyq3qlxoH3Bl3KT7fSp78C/SVX9ITKayqPkauZPpsQNrNh0gEf8ZhZl5U57ePc
m7WXOQTlICQvoT02y952zDevSDd+1kH/MKTP9dxUfk/NiQJCJoO7/RlRi/okQvMgLelhlzWM667R
bOUst0ujQzW632zDNnOWzTkyx2ULUsvut1QDFwsRB/GpcwaxTe3uDCJiQDRYtqHn+kdN/ZQety5K
L+OTtBFoewAZp+61uUv2WxOHkywqh5Wat9051+FIi5K4/JxqvVqVKgJuda1773314qSi+Jwg9d/0
XdPCxhWXxCATimLiqeYWqiBf4hbFFWrO4gqFL+qLU1BsZZ8O39mVYskIDu4r5Xz51SMIC7oj7xZy
THoVED1QmFEezb7Tz/rcmJmJSprZRGvZV2uxfoZMQj+jvnvh4CJ2965Sb41TqF1Ezb5gIacXQMX5
wadLftGU1PyYrBim87lRHJdQl7xEt5jL3PAh+uV0tLw71UP7y518r8kO9G8Tyu7tQGZ2a3jRd+4b
fw2Q9RD3nGZC0iDkF5x3zxT8Qt3sqN7XzEL4VejKT7Nz18h2I3FhWfoibVLzeQxi92FSbOsQ6bW2
C+FTmmHV/gXKBRS0fXBa5kofavsTdktnDUH88KjNpkLyDpYk893RPXsbwb73kMck2fMASopk8vSN
mSj6u+tnr5QYmk9iyKKXieyq7K7jINorQTYspenrs+Zrlxr/7yS9iKFomyrQWwSnCy34ZgWmWBVN
o/NrGFGIy2YKQL344Fz5aSCO/NQhEHAtS+8gu9F47jZjBSs6OtPlRxZbiLUOvUWCGepTMjG32YMQ
hBHttH1KnHQ3kIz5JBQDgwc4oXVSjP6nPgZPXg8mT+E2eiaMjy7b3A/bjbbihzEHN/3gs5zWfWQW
HwE8/Ww0JrSScvjoYT3SHsBbHlSPAErHifHYaSJcQhzYflY9IaCx06MjyNn4hcfLXqa5qzDo1pPT
mI8yOU5927Iny/PWgHrfj0WF/O2cTNep/qHurcrOBkwel3E0P+SyZR5DtC98oEzzq7QPTuuVn3UC
H5VtoewpM+vd5H2S2e6JfdY1d9QJRYN50alQwpUJOmBbj9/MToXfU9PH5ygO9E1BbjJ/DIQTbDJq
nqC4JY8Qt437qDaBQVlD0zWnpqOEATXuPcFVDa2EW18eHhsfisLZMo2uW7MfjreKNSr7qsjh0epT
9yVE1O9suslBWrFuTC8z58k85HR9u8/zFJHPIaKaiBK9Q16Rpw9b6hc9zVD5duXBR+q434vOVH54
8BGSrIBhtGGj4/TV+B2eEYSDwt58gzsmnAFGJdDcoXvow6F6npRhhEqrhHJiNjsqk59cNYB/VmsI
b+ugNVFi4ZSje96pEE737AOt4kZ+DYceo09LSK0hOZBjSgBte2CUFGkyGNQxHrH2AzbO+BBTUrDm
dUlqxTpaVh3ni6lMjXPRqtoNBCaG8memjin8ASTVbDa4KwkO07phnXHof9equtjohgnmbdCtzyon
5FrXX/kVDw+wo/vIVMY/hReM1MUgrgiXQ6Wvan3kDowsqqIN9k42lG8AyJSXOHKZj5a9K+fmz/F/
uN7n603b/ZovO+X023DVEC8oM3FxWuJGQ4Hehq0CC7HVfCYmcEq4JQBqB+fQVYKvwp+1RjvDfalg
zuTgGatnwuPao0vFLAxsVb1XIqRrddVKdlVqehcop7rHwA3YMQ+Nd5F9fZspS77L+rrLEMykgoHv
YQL/Dsr05WML5PljrKyvDgxLTxUlDM9Zqj9CGV1yWm0n2N0tkMjc99DjGQgSgWJoD56oe+cIfSjq
A0G/MhGaIUhbetcGkMRGDQSiESRSrkHPb6hg3/Sqx6gea7DRklvzqvepQHFZWJDGm7OpoKJbOnn4
CuUPENPOvsruJhvcbVykwcpjr/DOMx7NE0/vNnIUXuSflOW6Jzkou6TZ5P3eoOL/dRj6aeP2sfNg
9K32SUTs2Hae+SwyzT/aQf0SD469yNUumkEOvDgaU+s2R39CzCYYu2qDpCqiH7NJYYKyUzwy4RBc
ha/obvgnLSCur5ifWR68q+ZovtR1JtZgxfKHmg/gRfdmJK0N9XZXK+aLQ3LiZBTRa9LDIS6gCl0r
lX5oTbt97maEZwZBDQDfKN6PM0gUNil/OyUqYivzqPSDrnVZsQG8SKsfBXwQKZBLp3QvgISLHTg7
6ykACsD3th6+ay2K2l2WfvGMKHhgb8/2RjjqqS1MCFtnjwJWOSWPvjdErZa1Qz7em0B12JUtVpML
bVPd2otemU5WGR7Q1Mg+7EgLQIvFKLzrXvrRG86y5zH02toWwnNFQA6BD+Kjg6f8gZ2oeNSrsVoE
PvERSL/8xaQBccm7AKkIvuahoMzNNnQ4fEF27oaCxwy/f/NF+HDa6mVRXIwkiDapDu2322u/GjUp
ryacHNt7fwPyMjGGZjtmvaACYRg+lSk/t2Ccf3ppjAqPmnzPQiJ6VgXYiarLeN21nBPVQe331sQL
qyK1rk2BuIOAuOWbXaDVLszxp+57u5FozJda5NVSHX33YJoR5MRx1S5UyqvfQj2LdlDzIDswm1WA
aBmYFbJ0syliGDmC1ENMK4yqNxK3+crWbGczzqOWIGBkGSXBnXmUzRB1yw3/CYXgxNsE5jUvi/gi
VypaahDyun8BpjO+jCgSyznIKsJaO3PMtsPwFUBX+9Nztoba1H+RDEYyMdaKV4tymod6NLJjqhHc
N4M0exyJ815U4JLLMTDzr7FTbajRa36mpbntCbR8iQIfuaywmi6xCCnqVlBlyRBgOxpqnEPw0YpX
fU7VOhSr/mW1S/Z/zU9uAT9SK1bfmiSxARO4Od84auLh8/YQPWNHZLoggEVkr0343WcYf7dTshdA
o1q4Le2m2sNWUxPTGu2IFAmKIXvZyKG7aYkQUJUDb9k/5mQJVRVa6SobHh/5qZqbGszJCkGRbgVT
ZX4ivgSETQ5rNZpT95GQMx07dnzkKFUtry4niWbY5g7P4ltj5pDOO32zLvsEvOo8gJowwIysFp8Q
ZnnbVppVFDmwEAJYnV1UczKgx/Q6ki9auCcjXqGTMV+OvjZfTln9mHsdyhzzCBoe4b7rvDJYy8t/
+AfOeSTAcnGNeh0SHXmfVD07klMEUjabYePXG13n5qB5nf+utmgsETSZNnKUJ3W5mPK2P8pRkuow
dynqszmW5fO85NBoyptcMmzho5amXLIn+7WSps/25rakNGGHeDSN0t7wG1R3dUO0yqccC5IyFXrp
333yqre9aWf2FeL20r43ct7dlFf3PjYsm9ptjmR4DMgEXpsipSBc75yn1rdRCaKWK7FySNt/9xvD
IBZpAmZCenC+dZ6SGZXYEIklQ/X3VFHx0QirQ9ZtdkEsWCcpy/05foRz3DlW85XmRL+uZB9HpV+j
f/j91yigBOe2Xp74Rw821zgW9q4ZqCeEiYgKWcdFoHgpLw1jYtchL28O0pdknlgETlffpsq+Ss6X
l/+YRLrE3hWa2azGwE4pFFCqTdgB1E0TBKCm1Pep2dDYVlbAdMrMJfn4e2BEs+xE+fxSut373RiO
We4Xs+5yHDgLOdwY4giquN/f/ZRIhLs6HD8G07S3jeeqa7tWhx0iO8OuM40MqrTZnpwE3U4194yH
+7hRZIxLV9l587/ZwvAFuEBAoLA+LSL1nDnZ9NXPrepBTbJmF4Rh/yy05kP2e6gqmuM41ILSfLZ5
ifD9S1prylPmwKDGl71ZVbWlsO0I9HpD6hFudH+AdHYqG2sPyvLmLaewuXTPcfEiDXJ/zOpNZe2S
4jrKPtnoCdhiILzcVVS0eDqnnoOnc5Xsoq8zgyBP7PLLypRd18eUpvrjq6enzaVQRXlJivjNKIrx
A84E2AnXZVCor81rhQT5a+11OtcCSu9XiXX+dW3pEE+m/nSmTNtZRlYu1r1eCM5XEEUBWfqr0iHN
F2EyvIQVCM1A5fQURt7wwlbX37TswFdyVKnz5FhP7jc5mJS6xhZpDy4haZfhVK013T/rYwei0Sjd
o2zSliT3wvTG5rFT3Ah5r9m+j8sru2w3qpGIXdvGavvYKMh/FRnRVTcqur3ZEatYeJ7SIjeEbc+N
vPqjz0kEpfREJtmI6VCICAO8j4MKF8qA/hkK81+NaUMXPEQTGif/HqBgAJ6r0lEX9wHie/4ZHvbo
yPdl+Ue/XNML8ucRro6ttAZL9GTVCCTPtUGyxmfS+nxrGjm1Wn+X/ch+k0MapWiyQEgWEuGz1fG7
d92uHKqH7svJPrnmb1/Z9cfqIvARtivrjTFMsUI1M2Qdptei9JdGBZUI7Uiars/zbefE8yW2vMpg
Sl3oSXgQQcHdx/b0ExRexglVTR8OoXGldUpxskYPImItzLRVpEQZoPt51GD/0Hfuop74ooBV5q+r
xvB9FHyNMqNLH6SZeSbaShGINHDD0buuRVDWA22Sg7F55Vdiv+LjPZFgfCo1JXwHy+jurA46Q+nk
D2XF7aoUoBtYn591sgQPWe+l8xB4x4p09MVBfu2ValEQbaxRp2YFLa0V3t6UMDjLKV9u0Ici+yxj
K36SkAb2KPWFHip4kqc70gEM+h89ufYZIR3yBFi4vuEl/u91bq9Tmx/3NfqBYjHKlXdtNoIpINAc
7CvVG60lAHqgYXNDZWOzyqaE+0RWtJQrKm10SClYPcirRnZOE/JpsUDu4eYkx8NaNL/8b15yQpyS
UYfqDGjuH4vI4dukyA7iQ7vLORHtY7etH7vWRStTVfaBMSA3Ji/DPvOpsKJz5AfJTYOiBtB+dgfG
jkJHvgehRzQk8pR9SHRkkaMj5v5oHC9azWFEZHLmpKPMRP53UlIOAQgo99ITWcZ101fIu7pIhJUU
qJZiRpNWnM9vNGw3+/dwrSKScPptDiE81QvJzabBf1SvknhY9qUZ7wctavzHO5Nbo4+3F4hMsiyn
3+ZtBRiMBuhy0p6izqm/aJ+WaeoX2aDc0R4jpKfGJODu1QW1sg3tKuV/1+qXrE6MS1z6VIwonjoL
Pvzqc7kHI3dok3idl5IDOdrZi1GQYbz3qar14cZTs5cryX7uq6sa/DhlRMzUtTx6Umx0COe1ZVfl
GBnp2fYq50Q2BbddI7YhZyyK94vhoDfcrzrP7dihltEig7Cj5YX7iFatTJJds8Po+SuliIadP08s
pJO89HwSj1rk1A/33Vg17+Lu5h+bs/vAfcP2/7vUcd2gAgv1/dBx8JnAN/itX5094MywDc+N1T/5
oznsWh7zJsA0+srcfiMCa2ylZcdVdc50rTzbbvljMEtQ1b+7pMcoUElsYfRF2RMq4rgrlCMsqyHq
j934nkyUUw6t11yHPrUekkLxjm7TaRsDNamdgMD5UDuT/6jnTfWkGGa/itIwfUWgjkNzZzpvSTt0
e6VVwUeRIHGAadL46YBSX7nXstA9CM9nsO2MX4PSQ4gxOhgiWKgcjNXEjJ7yObEYhZF9QrfsQVqy
UbgL7BK9+dGNfhwt0UfqHwu3rKlY8KxVbSXGrvYpNvfDQHk0xsl56RAKXUeZ2DcmmEJS2k9ueLJN
M4b+kSbmaXxpoO5NHRtl7tm69fvujrOgciABMc21dvUXzwrNnfRQkyS5OJAvL0hdmxvD9lV/SYEG
kIS6Ch7vq6spRKB9RuL83pfXifIw6Um6ksvIBduyHZGORxdF+pnzOxtQC90WQZAvbm/BVXX2Bpb2
glbK6C8tmCmOQdM93t9za+noABE+/fdf1w8jBDIpoPn5bUt3eNhvf9296/dfeH8HkeGQEol8a3N7
yYzjBkAVtg/314xsGwaejAzc/VW7UPEeKIX79RfKBasw+/UX3j6tMHCg+p3/utvawvTZ7/DXSW+5
vvwLa4jT7m+yn//CtLn9/24fS19QBB4Pv/46OVu1zZ3iO6Ci5g9Czs7T7EskKnN3X94mjYjwkRKt
gOGVz+CO5npXtTgWSFpfSZU918J2Pym+gWMvQ1A507zyPUcnu7CU9JQL13hwJ6QEGjs/c2MynzNB
RC6YPO4yYUzWMzHEQdH0r3JQNiVgDN10x5t/1VE03xAAXct8aB8F7cEp4h93f1cjfsgznw2no65a
XWGvV8407ekwrOrI0a6Bn4srzFcHZ2iUYzRbY2mjcR3x0cpB6WZ5UNaz2w7gwcTFawLoKBwoj+c1
ZCOaYnhIOxtJr999XlyvXcuuz7dXGaOamL8nFvJlpFtjhKiCWEW6k+agjfUJcPPNkrOGBjqj0iqh
I/39fgPRgz7QnCfZFUH4sIFMIkd9lvcm++AM/5mrSb2XVtJEwdEW9W1MdsHtThx0iAOyfX9P0j9j
v2tvHwlg/+JRjVJg/PqXwT3qXpadakWjgHX0w7O8MpOU0qm+KjbStM0EJvdSgEAIjSZa/eHtxuqw
rah2vC8gPWTDKyBk9esV7t1WXEQU4//9CveBpGx/vUpOEQr88eyH1A6OZDVIH4AyE9pm07EWpjKr
yfnxlu08ZNaTO+z/h7XzWo4b2db0EyEC3tyW94ZW1A2Ckih47/H050OWWqXD6d5mZm4QSFtgsQBk
rvUbss426fayODkOVgm97NdXDXTBgnyO+ST5tjdvtbT/YlQd9uS9NnwLs/pY2q3708H4Tkn9njVh
S1aZpZk3i22V9Ynsf7d05aO2POmLnzg2CmF42avwehYJ+qpXqEtsTTVNPnG5ytr0W2tvSa29dVK7
3PYSv1wts4QNCysvxf3OzTUcgGrlDS7t01FhyV9rbbIVLb3mTIyjlFzyTG2T4XCrtTRn1vMiWIKo
SPkX1PyX03lQ1cT7JSVeNQrLk3mRTuls5ZpGlf5QoD+0Dqp8G5RKQMzU8c6yAx4EfLGEAGUbzyM1
qY9jZcoPoVw9i3rbi7RFOJb1jqe7AqdSW6S5Jb2BZ1VWjuqaJJIZ3nfHTG0Q3e10f8utoSxFNTvE
fVf08lN4NUbfhgZmxjhWOQ48yxXLRIKQZHzjPd5X8b6q8hqO8nQ6qqhW2Iay6xQPZ1rfXwR2my/H
IU2eHZP0WdNjjmBbZvycS9gqmBn4DlFsGyhXYSb/FKURU1IU0p2jGInmi/GASvocbWTexdPBTjcg
S+onUeiifI1ye30VY5NwfNa9QD6JEn8JSsSuHx5E17gDBNgQqt8SPpCeEvafW26FXJ7peRUQq+eg
9Uowx/5Yw0s++FU3JvC5ULiuAAobhP1Ex7BX/2qeOuIpl+/cIQNv/Ls+N6ZAQzvZE4/jS4TbCrDq
In5tpUFF/p83vyhqOTFPLdS9nQdI65U1wItsFOEFuvr40hgL0UlJnfis5S2/Y2awsVPdJqbCSmAa
EtsG6XzJBSUwtQ4KD8fOGu2jaB3Jf4ND8p4H0FVXQ6tPZR0nr7piB/uxDkrC8QzK2jFbmWAsVmKQ
kcsSKN+AzQMOK3vU+92VNzEmxSEUvjxOgA8P9tO/KjWwhERHkYLBt7l8DAlrDVGjXptIK1FbDqJl
xje8Eo3dYLtn8oy3kqgqm86bp/HALTQNd0hp75XaIOPV5yQgEUJ9lhovZJvATASCnW0IuQAE80/F
qL6h7ADsJ5ho4rqVXyK9MNamO06cuR7ZQ4lXttOY1WOt6s4Mae/8vbKgTylTGl1pMIsCuvTddIt8
FiWZ/Jz7JqkWXVUJZOvOpkMhautI44QnyYMlWrLZcxWzNeNH2X0nvra4zVSk0TbvWv090mEqmBDD
H5uaqFeND/xRkzMyd1HvbQLZcs++pWULW4mS18CUfiSWZXzE/fU2D6ZXVwmrlbfG6GrAV610dVB9
WLjjiEtTHz+P2Fo9BfhBPLUVTlCRlT6IqrDSxxmsDZDVU2PRJMUqI5y+FK08G6NDq3dARKfWHD3l
p3p/n4t83BTViuqDaLecJFk2Fj8y6S11mvZpaJNFgYDzK15aCvCLQJuJopYb1sr0mwLp7rp6ZSeG
lVPUQ5+YOmuJuyLx0T4qblI+QK26Vfdm4u/TbEJHT73ijHsO+ki/HuTG2HdSjd+iIXXHSZ9iIVd+
N9fNsT+KOnEAitAf4+kwhrW5wNKJLtOIDulefHOnFlFWZSRa782iTrQiBwd6CrNVuYrDedON7qky
PetYZzhYD9povxOC23m9O77kIwYOmVsVaziZwRdPH/GWiO13CULzIlVHvHZaJbykpG+g9arWexoO
rwrmEx6ZjZnvph24xi643A9W7R4rFjp7yIyFPYtsJ9qOkunPRJc4sH519gJUl3U5PUYmrKaZSahu
Vhh1xf0vyuwuVkXC1xMY6XCpEDTbjR1QHsEOwDzwezmirCSYAzUlID0+ak6wCgYn+C6bTXAS7ICp
rZ56/l+ME7PoRr+1lTI4yyNUAakiEe8akfPgG53zYFfAR2zzKmoGmaAPMjn1QrSJOtOuV72DF6co
xUYUbaoO5TIfE7h0brrVBZne/hhOk2Wuaq9GXKQC1TAffDxWkNBM2JhotYnJ5GhfYwuYC22ipjIN
aenCZ1/EWYVqYxiFSw0CyFEBlW2XZTgPw6h8UbL015mog2bVPA59PgdDEXx1up+amZVfrNxMtxYE
t6Wodr1g71iNTrKXpxXWMUgZJF3wNRzl71D226sfNdlp0AZrJvpXqYZURGZ1J0eTk6ur6h+i3nBy
l3VAYSJbw33m2MVk5Bx85dlao52ZNNvQSLwvoU5yfqqXOilex0iwrUWRqzN+X13X2f0ym64ChZl9
0Vi/rq5lKTXvVHdVIaUSFl32UVjKmYhshp8mTpxm1MtHt3aKfZEh9th1QfQ8tkAUiNNkH7DB51Hd
6+dGU5NFo2suUpceJiDT2f2QNNKwNnHidczmz3rRV5f1F0+3/ee21SHemOoXty/QIUsj/1goDfR4
2c2WauJar70an93AVn6EWvYAKi551Tz+rK7MpH2ojd0RdQqYo7pfvYGV33qsvX8obv4Vay79GePX
dGXnBN+1oJZPnTcGk2im+zWSvKXoihwSjk5OXj1lsL9XLZa6Oxkq+xn1qH6uKgM38aC3iI8PLqi2
Ube2Wuhs2GBEQizodcTEc9aNQ/zVyINveVK534gknDIEOj4KdVzKPPb9mdMeET3JwlljIn8DY2QG
9WOlZ0n54fjyBTO15pvWBh9j6xsbyXS6lYzzyCOWzU2WPyIXkT22ZcEGdHCVlahrR708QxzbpFmX
3XogV+jNnVgnjIHD3JAFD34aOuc8MEAxT2cw8atFE2fBsraRE1n6KI7xH3D2pUpSmtcr+0ajiB5u
rbULLym062AZWYgXke5umOevIbc6vtXbEDG/r2TKMuyDehXbrTQLpVg6u3an4iMLUC7ysvK9DV/A
H1vf4rJx54iNK0f+YeZRR2h5Xk4NzfA9gYf8HppduPRK9gHmAEQllzvk1aLQ+jbqOYyMxv+Sd1G7
CuxQ3kq5IT/YoY9l1NSjb80nDQ7mc5Dq3gZ9UBvwnlk+N4nyKDogSZTMEPUDclZV5VqVApWvgHwR
UEzgddUXC0z2RoqTfFViBGM1kf+C4r+6jXWnW9q9bHw1h2YRWOnw6pa9vrGxJV+J+lL+VvdB/NZg
57ZugB+tFScwv8ZJYnzVbCIKfSxb66Lp4rch/ibaIjjOK7bV2gbLlvF10KqFqFcMNqphleAOjDDm
CwHljfgI4jvWIpCCtWbG0rw0fKzO2EvsxVk+Fe91okH3y/+jS6c7OnyKRl98GtuDtN+hY4+jJRJ/
4lCG4JSLINf+qEuTLjtzEeGaTAFeRL87x1MD/gQ2OtvGj0/1ag3l1vfq46d618vSYwPiv43MYV7B
Wp53XfeaGlV5LSbmoo2Gz/53Faz36oo5za2KLFtJEAlWrMS21tcHZZHjqHf1MkNb1nqP4EnrOKtc
0/Ojw05vAyu238s1/0/S4u7WM518n2R+u6lQ+TwaLoo6dZSTwZBw8YvQQr74YYUmgFt6j4nSohAb
shgNVfkEDCA7l6Ymr0yldWdparhsrG/fhTxs0EhgZ2qa6VnUiTM3dowdzKCTKGkOJvczoE7FsSIh
FcRder7VhWWChWAixxhTD/IjZHBvV48lAFZXHwr2ev4cAHR3Fa1GXBcLK8AeVBS1yO4OOLB/y8pE
fqz0sjkhtniIPVd6qdUwIKNrRBtR1HWlm6V56N5ag25c607kPpA99Z5qtVmIXvbI+qXUWcfLsBUB
fqE1MxgjecLODQ9+qdcvgV7Oo0FDjtkiUjjqbbMUxaaOfsCNHy520kbXlL2nUceARB1dW+ZmUaN7
yaAEt6qMjMlGzvB3tUyjeihtosB6HBwbGfPDqDaCY8vLX7SJg9fV5bJR/XJpmsoYA4RuLrphymsP
BMk2DdzkLA6KXkQLuTAxtNOy9FYX1GMCW8nzcQE1gTNOnUWdOIPBWW7khgTnvc6VfHeB2osyA3mY
j8s27smNTBo8idMkuxBS0zqmfGEccnZt0/CAcp4dVXN/BvGOF4b9ERbuT7Xp5ZeklEZgSZV/rrPK
3qAIH6C1aOqnToG/m2t58aKEeUB+o2g/wPIamub81MrwKXxKS1nnDTWYt0OdWCjUtcm1iDIsTf93
fTs1fqojtoHjSjOLDf9nYXiVenLAM0PJkMelDrDgmI2aAjYy/EDgfEDVZRj24ux+sAwlWStRA4sa
ezdnOvisQ2A9TqehVj61Khniu9GbqFclePqi7tb5dz/Reu/cl0qxjGXd3Uiw0daYrQ6gjczgVVUk
Ce1A2diGlRe8+lHyHphOdebFHbzqUxY8rl481+oJDSePYshYVOqOlGE3F51idrAgv2B7EIXlnTLw
2hg7mEVGb2nPZqgriyQaqnOsqPFGkYsE/IJmHoowjlc+1usPFiSxeQed5K0brQeC7BOQn+UXSauZ
C5M9cFmG+LpWzqE71g96xRskKRT5oCBMu0ttyduMhTyecwy8FwNGpi9dxy45/8IzJznoRk4KIKy6
GQEuOVoAb40P3kSTchqokDNRFgcgeSEIh2bEozH6q0XMIbqLPrcxoqxKKLZ27dtQ6cnVn6Svlb7L
Dn1aIMVGVThVgUAwjmFXr0WVOHS62pyJFczEmHu9OFMnTexbHT1uXX/PjzTY+jahnBCnS6LqbPtp
dhD95TGQVq4xVgCxNGdtENjaj0VY7OqscwjBN/7RrjT83YGCX9DFtxdsXIbHbDBqEsZaMb1zc8yZ
NG9hN/DO9EhX9ii2IGKQTGohSllHK1EZKqld3E5tD4Vml2jasJcHFQiawn4685rqse1ikOC6S7A6
kZO13HQII/a5vh2SstimU2QyRJFxNTplfMklEcpWvSddzpK5KVfFF3yEfXRCCS22CJPC5kxZKg9r
d9pEzQAWLtuuQGrMzay1ZQ8zYwJ8tIUU7NiA4/c2FS2/cWfwJaRDGCfty+9ujQW60O5hzGS+9qub
W5kupmV0c5hN1IvZzKkbuJY/u7EKMcEJjPEhqutyLcU2yf1oUB8D0yyvPk9ws/aNYu6qkAJaFAl2
pROrj5aZ4gjvGTD5p8425jaPKdSeqaueJ9lcAeu2EV0VuY53jQRcWxR1q8bw0inUTWeREkI2SH5M
fJQ1DceIXnKPXU8zquaXOmQxzL9feY9GpCT8WvkhpS1rrhihbWIVM5swVzjzyjXbDExXwdMsqygp
rpJU6fOqgWpehi0aTU1C6JAkwDsk8mPmN8QtQnvjlZn9k/zcs9uHxVueGPnckgr9QQMlt6rRUT2a
YaRtmyHRNlgwtCcxI1I/KaJcLqrZbe+/lxmrU95dU+z4NmORgN6ZZtRbJ58Pk0ihDixqK/Y4f7cL
+lRHRqzY+Qmh7dHY+JAUw0zvUxx2hmSZoD+ESrek5ck1qPPsuWiK56zT1NPgtukzV5kBbjSIyEyN
o5QhdWdr5U60Wk0Vot9ptBvRStajQN3JNfHnZCxhWGNVEevuq+YEhqYA/67Fb3YgH4zJdcW02J54
rvMl1c1JbjRoTk5YAcxsFZfteQ0hLCraWaVZ9ce4cj0p/yjjuAcggiSWnHdvUDucgyuVvw51Uw3L
OIu12aeGT0WzrNhtQY4U9WOQoR3iYCGYjLpz8GvC0Iivs2kNDXb4RdD/YEWGIHPf/UT58AVDcf+L
k6ATDK+oO4dxb2wqeDlwXez8nJAQXiCzba5NfXDmvN742qdDA8Fgbyo2OnK9hr24qMxwRcVYeojI
TBsu768xmAW6px+6qnKfXK+bbhS1xpiRYtI65bJsDCwvps64BJjrUdOR25iKfuOg44wZ8m0qK3ea
ky81z2LoyK74AcGjuTV1Neumm7P0CVYx+wl4kd4YLfKYjWemSb322iQ8fqoF+4benwFJ7nF+CBAd
MBZ5NHQfcq48pmQZ393WrGaqZTovOJgNczx3k0e5kYMlwtN7J7HQCfQHNFvDMdv2IHFQPlGkbF6X
7Y6lhg2enVbF0uO1ZNjxIovc9DGZDgOZBTINV1Eju97BscatTNPR903nqCqZMeLbDX1aNt1kAUSo
kxeivRyICGctesVV4x5D4vLzQu/tWerLT5EF+8pEkmE9kH5amW5azoWykBAOCicCbJ3lk3U8sFZ5
rPBXidUXS+fPsyP1LEoyIXSQ1094qlYXBc3hXZml5cJLLeNtaLMfVmIk19yppBPy0CS9jY77CJ+H
KRp5JZtcfUv85ofBd/bGy6XB+xJYQKg1wRzF5gtu890pg8S0DGwbJLFjYZmpdNW29KBbu+hNDrgF
YTAkjwfulq/KyAMSHxAc7+rWW5kOCEv03oIfDv8YrZSUTaSE0oYA4LehRNg80REgL9BD/8VlQSEy
VXPrFR9Rd43VSbo2i7y5+mZ+jN1BxYZMY+tfJt/lGmUXgs7+xQqLayf54bbvA3OPiDeKkNPBiM9e
/p4Vfu3NvA6+aBa0Pzt1JWvyug8K54ufud2y1uRyb7OBOHtc4jxsWGRpKDiscN3Wz+XYePOOWCRs
oSJEKdrxo1ndRBa0T/msKc34rkwWq4inpDPXynN+UcMqk+1XH63db7YdgGLuIJzxQgnXZokyiisb
3atjAtcqdb/97hnDuvQKEneN9tSmugNLT7p6ZrqpdcQWBgvRkSFS53WNyXSX+PY6QpN8n/VVvzFt
aeeOWbpUBmc/xlU7kwl6EIhp+lUbaOYqc5svvpXWOLzbwaxKh+AbukwX2yisj5ybBylnPGCRQV85
Ul3vkH7dOfCbT3SYzMxhKJzSAVx6BAyk9/zwKg4IlCl7KUKVfqqKJAlZscQ2luR2lGNnDcpR7vIv
vZ1fCjMlGp+VT9DH4zPCzvJzJikIeCnWSQ3z6jgY5aULgfLkSRjuA+cjlJv0ICM64YT9sPUsFFCA
92f6QTq5DUxF30zeOlAZa7DpSDNNRWkwz1Nk68FU2+7UmDXEdQlQmy6FwaKUG3+vOs1RqRsbzfoJ
cTgBE32HM5YIP6LcByM1IF8g6sUBMhZ4etFFlB2/+sqiP0VFe3jucVM6F3H4XCtZdSLQyp00dmT4
uqp9ke00nEGySNZl0P6wyYRcsQnWjn1vQW3U/WDOaiM7cHYVjYjGd1d8EYArj9E3wvr06BRj2DpB
lM9u5UC1+tlQqTGgurRd5r1dvBRa2CyxwczXomhqJq8fR0Ff1hvhvzn5MO9qaKBE2bR0fzu12LXu
XR2m33wCVewjT38gFSzN/Q7bRd/ZpdVwKYbQONsJqNauXuqO9oN9XTGTw/pbpxvtZawT0k4ZMp9l
8DaW3IehpM6HJqx+dvpjZ1uo/ES+cyhIM81QoWoXfQR5pgmxIg+kxt1gjUfAidv5kqDkeUmnM9LQ
l0SNC0icVInGNoMo1XU8K0VRVvXkJCnltwhUT4bT2VMZyS3vIGShRNEKvPE42ATLeM89gfnsHpIm
m0ODMJ/yTE5mATABEuf9n25y41SMI423rm++/52ZnOghGhxeD1tt4NN/e9ZZKGUPQfyzcHN71xdo
P9oN/jawbpJNoMOwgp8JM7lEm4wt97DScq04j3ZpQbaUG2I43sWpi2yTsVTfpzZ5OZ/bf8M7hORc
hpQCgofjGVHmbOkGgfzQjJGFy1AnP+XxtSxZgE52vde2DcNNq+MIH3pOfR6CKfnixOWb6qZHueBO
j+Iet3XgTES5tLlpYbmuNYa+adxR3oCVxsk8U+OlYljFVjGZDXD39MroCjLTrEshLC9VuTQ/7Dx5
VAZsgqpMlrGtkZadEeY/2eWdfJ6Fb17LFXZ+lCHRFDSbcqhPNrfSOlLtbt0b9nCRLdtboAGtvsok
KFUzCX+m5pFMFtBxbuaL2dfWm+Wjc1q0SvVAgqlZFXGdgXUpwUYTxmLNVV2ySm/maWVF34qsn/tZ
GX/IfokJQhrEzybQwFWLusl+HDVUWgywvL7TKeT0h6Na6/aT7TgKj+wVUa7iPfAN6J22XOxcvbPA
E3YfihfxoLQtoPhGZQKEb8I9UsThksjNcEocM5+1hvEtVHLvCSrisFEQTl0jeuo8s0dHKjL1viNj
AYAwTYaHIdE7aD+lvCrTtnlFF3UnegRmDWK8ID6ndlW2bvpqI1tevEUTwtwq5B8O/C8jUn+1eUZ6
wlkECPkvm56g+6AGwyEl7DvrA8d9MnSdcFDZ7ybsSaehEFz0oAX7Oj4GAPVg1JT1sjSwqfb4Lhcm
jp9bXi7SSxOO/sxubdLfU2vV2DjOGPqTLKM0SuKBRVHNi7QEUqHpbbdtGqLXo62kb05sfXQgTS+F
E+qXTPN/YNaeQoB2Zjk46jk8PhQWHNncYiI1rPs2Sh88dYpcZ0313UQ8Kwka5YNdzkchB9ZzgfTT
UlGiN3so8wV5T+eSTAcwyyipkjvauKakSuh7VMpiLMEs+W7pXERHxzGB5ockse91udSbRH95sEyz
iG4xcaWLfZv7NllsYq7TnPu2I9gsef7SzvL0KHkVBgRjjPBTq8UHUBdfLQCTx0AzlplfPSJBHczV
UT2MlbPXE+K4lmMrxxxT9/k4+MrCqOt+48SVusWHZDjn0yHYpAMhF1AGwSb3nGChm436ag7o6Zd9
/xMy3Oh37NiRtXouibfPqtrJlh0CSTwuY2/ckUGY+7pkYBSVaxt5AMQWF6ZCrMazNm4kpXN+8tyv
SvzFd1RkYGxMYDQ5Hw4jZNV5opGODk2tX3RGRIReHiwodU3TzqK6eUQsKNmIuvsBVthfXSpb7Zad
1WkzViNHnVTBq111hGEsPXiZ1CgXbWJol8jxnZUPOdtNjDUZqfEAwSjdeAaON51aoPgT1Meu1JJH
FBVYV+OyB/ZK77eiTkmAvqAuCxxUsi9sBawPRSUMNU52ZPaDp7FKxm3iXZakYefr2bgDj82345LB
CCD1HxqwRywEoy9SRdqhg4S7bBFg3iRFb19lDE1lS23Z9OA0D++VWGnAHscPmnnsJcEBzHC6DUYC
FjYwj0VhjepC8x0XcZfuwSMa7hgmKfwxlMxjDULRha92lTIvu7KWntjO2EaMJqsmD/Tus4kRAOaG
Pou8uC6fcfkiiB7pT/x+TDA6cxTe04vdTE7KzbMFGflC5DO5HQry0osChbDlMPUSDWFRuac6/y4K
WLvKSxKm0cKyyvGCwpQz05S6J8uijZdbnWyYazW2dfCvdBEN7Bb0swFEcqrJuzCaywYG7rXUlIfe
sYpD08S/zmKkFpYZwf1J9BqQsuhzO+VJxO8qlttVzJvwWBr4GUuyka8TxXFhVXLgZ+Bsm9oifp+O
R6M0eQEk4bUupIjbn8ciK1gLD1wUujE2gUJSGtZV1NV2RqCxQrY0tFW2SZVLko6oLqi/9Sin6SIr
hlODHNBFRtlgrrm+d/W56jWhuZhsYYdqvjdebMBEB266qlMW6ArqvKZdfe/karKuQ/2t9dvo6Lc/
CIKXp7gZ8pVju6jFBDgQVS6im+IMTWVkcsTp/VBbp77oB0Kn2I/0pmxiNGGhVy3Fby6qKF8N7C1m
hi7VLzzvlXkdut5jYZc4tYWlezZlfhRBhGhPEO3NBjditTF4tUxFcegQ9YAF6WR9NhNNak/cOu0W
UherF616CIQ4k2zG2PPwBd+0m2TCcVtYYaQvRggh7HrVKdSHgZsQWBKHwldYFvhms1I8WbsJOJV1
g/1qr6IvNEk4iX4dvlboRZuHKENHIA+9eNFYir6rA/j6DmCuJ8U3qwe20zO5T7InlB+XwCSl67RQ
d5tKedVipziUSeDeikaeJPNw6MIVAi54rKRtLy2xa5XWMTDdh0rPvkOdACOWdt2Oey2YdWSqrkYW
gZdz4nFtOC6Aq1J68fG2euiGZK43ZfXkDUP5lCX2JUdM+JR7UvnkaJ0xb4eh4QlL0bYVd02KIly4
tXsysrw7tvngnlLs5dHnDF+9JCy3geznEDe86NWMiE0Shww2ojWCRw1GnlSZaHUljKvSSHqUbV1+
4P2xEdW91aaH2M9ANrHRBCA5+og3kME0tCpewIcwn404QsBbRTscRpX5nFTEvgGayQt7KhqDrKzz
jNe7FFnGcwJLCUioEi/FWNVpvTUK383yNrYBOczbXkPhl86s8KpVNroeOmlMFbV9gGg7/C9RVDGp
XKLML69E57QDk64jO3prlb0oJXTj5+vb2L53Fwj+yGvRWYNMsSh92721xmbVLCxo9hvRWQ46QE/t
lIYVnzv60lyv62gNbnRjWE57br3BWiXBmB/saJ8RoXvC7atV5O5pYtI8JWX/Qn7OOWYoC2xQeEBd
X+u7c1PHWyjtzt7SJNRYRF2tvBcjzKxbVat10UkHqeDKuRogXZrqe7IjO7uzu7Pon5ZBvGD/HGDY
jruJlXYs8QLyxHIY42BH7iJR+u9pbrTvee6rGKNrxhleergJ0I2qSYddGiN6bmSswkwnVXfE1Nt5
6PTea0noeKWhc7ASrUqF7UddxLiLTK2ZDqSvytqLF9jaS/NeFYm3Uf0M0fKOsF2YmOWikopyDZqZ
95btjcPOwabCWIaG9ddpPJ3qSlKo8z86/HGqJ0q+iia2l2c8YG7rvZj8eZCWh4WEDNCLxq/t6sYY
EU0lyej0c+gND6IUjml2KkDniRIYK+Og4dAzCyZ59bFE5Mnue/TOp1kx6NRWk7rWIjQl7Ty48q+D
Lm0tCcrhvZoFf76LXcCUU6d7fayjuegPgTn/1JB5oTwr3GRY3zuLLsQj2OuYaM3//ji3ZcNolIry
jDHBCn738GaPprsYa6c7DEoqH2WVcFejAhwM2SP7A2ITweQoJA7FZCskzmLNmHQwMIYdLRyFRJ3y
+yzOpiRziz3tpwbRWbSi2ovpxzSzGIbnr4eOAkIWyxEQ9W3WitgysCeSUs0MJPMiGsZ0l1XBrwPc
wHRH5DvdibN7w73fveFTv/+gy3164GYI3ov57+NE8d7n/kn/QZdPU93H/uNV/uOn3a/g3uXT9JUn
/XX5//hJ92nuXT5Nc+/y330f/zjNv/4kMUx8H0o74O/oBw+i6n4Z9+I/fsQ/drk3fPrK//up7n/G
p6n+7ko/dfm7T/tU9//xSv9xqn99pbbnl6wOtQzT3oGlXTDdhuLwL8p/NEWVz6iUHOFt1K3c6FH2
Z/k24I9hf/sJolJMdZvl3/W/f+r9quUOF5rlveXPmf7dfP/u89nMsPXu9JDV+f0Tb7N+/h7+rP1/
/dzbJ/75l4hPr4fxYhRdu7r/tfer+lR3L36+0H8cIhr+uPT7FKIlnv7ln+pEw39Q9x90+e+nsp0S
6dxSex8kI9g3UjspJAI228e/D6IlGoZip2oXUS1qxFklBtz7mm4Z7kVzSQJp68TYsmmd95BpjT73
KgNuVW1I1yyIEVCr+yd2wQjZTqU4h0nYgm+Z2sWYMdDNHdn3n6Jd1LvoRK3GEkUsUScOVY9ahqkD
AqsR2z8gF31G1CM+F7YUbzvbwfC5g+drm9HtgEJlfMxTFEinXloU4SQnWgNLAs7myYdbnWhWI/0D
OzoCIlaDtIyYKvd7eM65Ki9vHV1UJReVEdjoJBvwS7IRix129uAwMVNd+RFerjZ6Nwb8+a446wQN
yNuHsHum4hBYxblQ4uKsKI229vQC6LoY3WrVsHELkA1/jLZ6B2By2rwhLsiMYmBl5tgSGfX1PpeY
2u+0iqCmt7/NFyRFcwjTGFnevz5SdEv7rj+qLCxu3fSRLZqlbhy57CEx4xfkTQb2N7N65JGhqP9h
XN/I8K/GoVsb/N/2gHK9g19NXvbC8F5UiuH35gKciCM5+i7pGlAVdl5AOk1R+sisbV5Y/q3gKIED
Gmaqz4HjInBF8Oo2QlTeh0nWGM1JetTLP8bcelZDueziJN1/Hjgqg79tQun6aS5RNDLzSKTb2CqV
gVd9jNHaKHfeKWgS7yTOAHt5+LaW3toFMktem9Z7g+jXOWN0HGGWTl3vI28Tae2DbUcxcdNA34nD
SOhshzOyvhNnGKYN20RKZqIx+d1NFF1d91IIJ4zIIEdjNivNWkcGXobbmI/wWFOop1aSlJOobTGT
W4Kp1eai4dY6dRdn3SgT8la9g+h770HGyVxJOZIe4DV+9b23Ror/iMmQSsD2fzVqY6ZvdNV+v9eb
4AlV9LTSjCyPK69Fy/3DHDwMQdV1SJhMV/37um7FFKoeVEN7KS7CsDyVb6RMUNiy3Z04GFmGY/3t
eK/tIpPaDE4I0cKpbwKyBePrAee7Me6kPybQi5yAQdzF0m3C26A/Jix7tF4lFBoWKsroe306hGHe
7EVRnN0Pn+rg6SEby0Zsfm/4rya4D7t9hto7qwxpu5SNT9kfEraIOCCrycWX/fQSGim7qxBDCdFA
vC3CgxqT2gyNdHRp7R1UgDGdiTLY01+VluE/YbQgr0Q96DFndx9x71sKY0sxjRh77/OpmHs9bAyn
3o5y9CY1KZmM3Pgf0t5ryW2eida+IlYxh1PlPHnG9gnL9msz58yr3w+gsTX29vfvg98HKKC7Acka
iQTRq9eCyc2Mk6cIgNredTg0UPmGvVW9sZMRFHB5PHN74b0jYOx5QXVdaac1kCoHCn8BJ+kFnKSb
APWUc2mTehRdaWyFR/ZuMXJKM26cEfmmW6g0/2sYSYjKbaVUnS9+304Ps2fdm202PFc8cB9KU6/X
U53mXwPTIqUEwIqjswmSN5GCUhP/U2UBXE0q6NfitvUXSjvtJdhYopBl0zauv7QsL1vfbBK2nFNV
t87Aby2l4wpP9j0/3houX/0PoOeg7ZM9zIvfroEdVdxNBGMuAlf+was878CTq5kvZFc2cLFbQAga
NO2v1poy7bHSrY1xi4Ts1EeGU8SQN0ImVjRyulu1EQBLjgVKuxlhDM0hVFfnoEU2J2oudQnvs+zJ
ppwyqm1zE1SH37w7kt+9NADkAJOzuZXBqmEgB52EcKK2TnM35ulr7HsO5MMpkFMlndAN+WWLSWXd
SUcoev/Lno35a/p7jaR/5tiyPLVemZzh/k/OXe2sGo+jT0i93k3SOVfDDJ6k0co9JLQndXanYSFj
mgEENXlPlOFzL6E+UKyV9W0TbWU37awfbqQX2w82+VLxzxJe8JPsKxyZjqORQXRneodMNKOtwUh5
G8seOsHoktjN7m+70nuHf9lGK/QPCqJPaLqLmOuq0irHco5s+onSk6X0VNWk7sgq95at3ZtmWL62
nDeHKkB2Ow3NF049WrsrX4MgV1FQH8D1q8WrhoT8nTXYT3JGXLrpuS7ZNJYmp7V2x4XGpOT6GOah
f5S9bCi/TIFrb+RomCr/GDRAkrm5/wqJf/dutgGYKWo4PuoTwntzXCfLdeSKf71cS7XOKm8zwYn/
x7xb8PvcSEWFwok2ahgV22o2gwdFrWGhr7z0E6d3n63R1H4iru1ZJqlfN4ifUidpP3t9Qkon7sPH
MHa5ZlqxcrRbOz3+tU4H6dcxHGr4bvgSnzS1cfaDUnL+BO3AokU85xQhLzGdO1gBN30M9BIsgl2/
xYnirVPYuhYOB+UkTLNkDe9Yd+pEQ7LuY3OzyRBN1dZJ7Sr7m11OuA1lmLTlpWHv5sRDq+2PJa1y
/vgKt/lGTDqizbJ737IohEoRd3BgJd/KYaqW2cXL0gsA26RcdjlqFkGI2lZotPB8jShwaUY0LiDV
Gkic/9EU6PWi92rB7b2QrnjQ4LGW3TLIUIGtOFb7YPSrwl4bQwzKzWu6TaQlmig5CJ9k05kQSKB1
/yBHQQUBzi1iEGEDEZEz/4pg1wT+UUPeW6vyZkXaMTjXkiSpalO27X4xrqUR6szwPElCpFQESeP/
jrnNucU0gnZJOuLYCHYqWD0YhErjBa6QxNfKl75Bie7X4JenUiplk1MdRTGMuO4ZQbGOoXJYysvg
7apYTDDjhsJxs12vo8JhTj4H6eKyKpvbUjfHbdptqVtwgWAT57VZznW9nZ+o9R8XLhn3w5ygF6Nn
TkCulZKi1PG7atnAVRJ2+uMonBBjuMtOA5ktY0fFto5RI/RuC6OvSKtER7fWozvpjUr+InkGjbkc
OmTmL2YwHhEOUp/qad1TH9OApAOyIOTO3cJY+Z0d7nOELk6ZAwsXz0RlspJdiMWnZuEWIDspQ603
7ZSPzaIy1PfQq/82VfaGSHAwTDyryCGn7FQzjYDwEqV4dKk2vvitoT1PJD2XRuKYe1BT2nNYOy5s
94GP4nQJVZhqDktbZF8tJF/3llF9r2bV5XFV2MA0BoDAuno/izysbMxAM/dR236Xo07kbGVsROnO
P2PFmrfpsifX1Qql3sPSlR7HZKioX2c/pfE53Jk1gBlp6zWqNVvP97ZzVSiXkjrd9dT2qM2NQbkc
m0w7zLJJGwBOhZATXEjDB5fwF3B9HIKsf+/JkA/RRhJ9ygu13oHeqQ+6CrHkb7VBKTkoh0VUHEmL
hEdpaqUqYZOROrPVXFDw/9InlMG1TeWcMupAj5Es/DBj1MqjZTvB8bqA9NxWmXPorle/38bUNyTK
5yBdWlH5g1Rq+UQGqnpSlPQLuf7+ZIqRplrjDsgkUlYioqz06qmIuhXU5/O9jNeqGSHikRIp6VQs
u3nQW47uxXQ5yfdTDcARWt/XF3DT7JzlFrX9RlkuB45KFnbiFUcZDIpg3usTlULy9VGIUPeTS1oS
4mqnN966pjbOjgI8Vg6dAFLluaUqRw4rz2kWqpk45zxQ1Lf3OX2vGWclg2fcrzzj7TaHTWx8r+uo
/YVwWkZO+i0Dg3NXiIYUpnYX6pm1HoV66c0mHZlZoJOQoPIjh7KRIaEZPY2gEw83k+xRMzraHM7c
1iF36B78HMrf3y93jdSpNfdHD6yreAuyGR0TBvU83A6+0h4tnj1L2Ab09qiP9c4egmnnam0LPS2m
VLcNqlbkWHal9TpHTrcbkohAcatmHc7gn7u2+MeEQqXmM4mUndbxCCGbtA98UFdi3KiKfjVS7vLu
vgX+ZZvFjM7uvPfJ0m0aqb7VwOX/vbSVem6Gtucfy5aUvuyMCf5GeEHSVYLizCet8wbutCYinXZQ
fNLcF0iRnVeIzupzEyMZ6Ixp/in3p3LtBpSX84gN0XOtLpxC1VaeQOYjBZ0fLYHclD1pmwGiAysW
HtkUv3tyCE0abs9KoeUZxI23GPYqe+YTvNTdvRZm/b2uWf5qGFC8udlstQrOTelvpWmg6BKWWUHp
akzuuJdG2cQQQ2xtAB2C57q7vzX2U9z6xT3oTIdHRYsizqKpPQD3vGAV2+o5s0CzUWK6iqHX3JVk
q1+7hk+oiS0kh4USM/W/VFf7XXs0xXBoQbBSIeyfpNd2w6/D5E0XORUE7F1W69W99Llmue1MO32U
vkhpFyBw0mfN07yXAflhGF48W3mOYMq7B7DZHAsfRKoYZVAbXHudlyJCoPXNXjpGK6jvvdrtdjBp
sR8RwTdHFyp7VTM7BC8Ik7Hg2IJNFwBMucXK1RGRq5IwvM6++sIaOIZiaGslCPyNN4TwEKRBcScb
1UIaam4R0JVDBI3fHU3ZQE2jqsHmFpwLL5ITwypMSqjnfq+SjFpxF4S6tx66EoGg3w45wxo4tYsV
BzImU9nYMG3veR17n2uoxghySlVI7SHLhVawpLW8jW9uhAshvJTjqW2rXWNSvBwm87Yg/w/LU9Df
+4bO9030jOQcowF4R0753RL7xSBOffgDyQDh6Mu2poIBMCmnxWtfSanTjz14AiGg3Q9e69xPoqEq
FxXgmtOxVIuc+zCznHtL851tOybO4mYzNUU7UeF0lCY5VcZCY7Nocz0Eo8hq0qkFQXR9mZvt9jJe
T8VxDzfN0Qudfk9hNsXpaTm/2Wy5V5nZcR4phi5sVJTtmw9jrzRPielsA1WfwZr0wTEFYbqM5NB0
knXaBc1OeqNq/Br7IlUPOuel4tsro+BWgfieB0JEK1i6arR8Ay1HtJXDOa5AUWqhd5ZDrQbxqeRv
uRF2F+5U6XUS+iwwD8PUsJZRpWEpi7oGzy+HuQNhp47gtlnxtbXLAqUF6ID2TenkWy66xhPJBq7k
EAn8F9nQb0OI/w2OwHHpIPV991esCU8AWizE5ikq72wfVxTveqtWnY1jLxrZk02EFNXRqUK/ggMd
jwLcatEbSQvhJsOkbh4Nr43fhqT14ucy79q3Uu1+aF20cZ2qeigHVX+mLB14ZN2wU4xC43kE7bEK
rMHfSm9k8ryPaokBAIPgCeXvY+IDk0pEcM0Z4j0l4AfplPPj6nvq8jQkLWEZfw5qBYZrEa2UEPvP
EMurlqWuUn5qj7Kh+Eq1wsfB6stHijlnzpJUyC5nP0mXbsrjam6aEKP+jm/7YmuElnXRHf2HnyFI
Ng5aejcUXCnZTsKODxrxrhONdIx5bu+DMXtp7eqXSUzIc7c813a8vMZ3dnCIw/ncSYpSQT4ve7em
/Ydtyqz/V9xtWhzz/S+UdlyZaZCAlfZh3JlMKoZFzanehDqMQTSy15fkSRZy/JcbLGi0CyP/JO3X
FeSUv+Jutg8xJVwdG34PPzS10tlk8MIfXuk2Rfb+fje5ydnQyLZu8T8D5Yq3tWWcESrWuuKqAlM3
GgHLwYVVmm9tUm4swS0tx1CbRICHATTebMNooGH0YSwmdtIo59ya2nXiQ1kOygPAQeupb/LvSmEN
JzniyFXf8GxmrXq+N08Ih+yipBhPeedqqORQqTHZsY6+aa7fSZts+tyC5NLVi7UclsoMdrfq5z1n
tnz/uzp8BQ0dUaGmdWgFFvnG9KbunCSNR51KFBwUwfzKohxcAxAK5zoAgx6Ed7Jn6dxtCq2DHflP
BypjnB771pu023MWQ0MhQrT0ZzOQSJJrZIUbQg4x6lzmFBsFWWpDrwvL2HoiYeB/TxEmOWZtWhyd
MX6ITCvbxr9N0l7ZdVgu/u6OVLRj5YO+zpb+D0G/V5O2/71k6Xu/Vm/LYAvIyV1rg5efmzTqIVqg
0qCkxmQR2X34IwfmSRHRT/4ynwy4sd5mrWhXvuamd0UBkyDkfvpusivtzmaPtrL7rlxSuu+RfGjn
U2gCz97UIaVETuOMqw9G2ZWNEQBQ71vDB64FZhtstz6fbu4Jivtu0fl8TOgmf705IuhhUWJD81LN
ikfutlyOoSOVIyolzGNTzJ/lSDZDaYovzVCv9WYqHqVNjSCCqWeXHzcmH9FsUrXRWvpMYYL+RN/O
itEtb7Ysa93F1ANWvy00Jt98De3y66qUgx0ok4sXcg1pyz24Zf10jDfSxuYoWlZ61O7gGbkrygmJ
D2SWHnvPHs/wZp5jMaJMvnqcYOHfQJo2r+RQNpzh/wAoH3M6SVjaWN6dT8ZbTpKmlmrrLcwG/bKG
GJo64XECSeYjzTiW+l0KOt4s5+jSipG066FtHtk7HOTIVWcTlKI+VVsHya2FNF6bRtXvfB2pMKOD
aU7awkE1LuYUL5qsjte2p1SXqLTIzkLNu0sdzbjw/3YBPDvaS2+TQFF7M/xvKrVlBhkKxdy9ecjN
qPgaVhSuurBSQXakKOtkrpyTCUPJwWtUc+twKHLfUw+5goJFfbOK6BsZrvqnE29R1Ag2XGfqrUP1
3H3n6fayqAJsdtd5i4K9+alrvYP02koC43068RVHa9TeqWAh9ykSNytDr+0TZfM/oFQIKaDQkPQW
pltzs9lwtO8KtaPenAhpV8ap7OGy/jWN2s3/P8v961WlTbxDnrv0dQBSvhbpy1Y0nci8yoZio1UM
4Pd0M8mIQJ+0Taer/EFFrLTJ+XJIIegjeHdrL0e3damSyeEC2RaUSx06YOVCZjl7rvqUYlHnC1T2
3l1Dhm1q8mpX6Gp0yYeW6l/LsB84DUJ5yvMhV0KHdIEshvVltLqnIeEbrIzN0hrIcfKUf7zyq36g
WpXdycv0dV2ZlMoIZlXdsGhkTzQyZBbsrJ04tY7m7Oesl9MdVzRorsew/0axyqGirPItgNxoS315
v6siP0bGRv1m8R3b5a4D/U7hFK8jBUhbz52ntRw2Y9uvEWrKt3Loz0O8Ui0j3suhpwvyK4QujhOX
ytcAJivKjaDeqlRVOaP/DK45h36tUl39ZdTy92Etzlvl0Es8Hyqy/t0rh9l9aa6nQP3Rz7MH86ut
ojqUmmB92zwBHT3wBGNrKJbwn1llSq+e5Ug2WZgJIgv9RzwYebYenb1uc9DPsYFBOYxqXHtis05h
TDWQBKLQTDpMpByuXn5qJiVKIjqtLX1d6gPcs7/dXmUZ5UqueF2WytrFlPvKukUqZtmnfXGwkgyd
QORiVzP482+qBQmD7n1R5sFaz1oYHbrazZ+MxPiGiGe2LYMAnE4XFGfZuP7Yngb3Tg6mpqq61c1p
KIG2tGoklsauGnYQGr76eUUxoVfrC093lEsrBEPIBgR3eQrbkqUZH+xllQfmYnAhn4zajnMDwuQs
GGj7/dyjdEn6Iv7c6XBU2pb7tR0CbnRJCU98T11GN7Q9nBGF9xWaoK9a2ddPpjElB7ZK2hqK5+Fr
wvY4NbyvJid1ZGpLFSysrj2as/tDzuM5gNs3ZScPIxWP5CM6k/tuZF0pydTxydRs7QsVpWh3AhHZ
y0dH2WQ8CoVOyW1KPE3KJqoo+1TbCoHw3HFhGi5n51x69ko+hLqxkGvLg6Xmt+pdk8TqXdH4n+so
0PZyJBvpjBN/MVAbd77ZDV03T11pzBVSlWrjvdqzMZ9tP5oWvYqo4AzJ3NrTR3crh5livaDqvESN
FU0MQVtjanHIp6aHJ9lL5jBrFrIbBG7SLG4u1W15aKk1kOFM+RD43kX2b2G2tgeb4zyeYtEEnMLk
q9oYPjmF3W2lA/UtH+mTqHizzZyKw7IOG/7WA+gh2Q0F7U4sRC3EDed0bQSTz3V8DepIuWlofUGI
JTDTEhXdwOem8fgZOmiMwkutcFSMnuus71qh3dMAl+euHhu7NtP1F7X3371Q38WHaUAZjn2Cu6CW
Lvg2O8m2jk3zJwz7+ybuOOSDpIHHR39vN05xLw/yU72aF2qQh0c5DLQwXFcq1GRu4rw044w+UjJ/
sX233KTtyOGj59SfhL2o9OkLJbPQsvIVJr2zrEBIHQp1jD6ZbgKZsdc8dxMskFnU/5BmNxvCbWmM
Cyvb2TyjHWDuhqlZ9Mw/h5MyDkK+EPe1ew0PgVuZFTfO25y/1rlGa8gL5IvbmoHnPDjUQWzr3BlO
SlAMCN4jZWUN2l2HlrmJmC826U3UcTjJpqjzZ2UMnG3SxLZ/ljaoQcDQ6GW9kDMAmUQcT4tVq3xO
dhr5nxLxV7S+qUkq02GT/C7m4g/ozAvptaL4c9Go3W5uNZ2qBjEjClsyQaUdUaX3O1BWgUHpY5+s
9iuPsUkCtWXPhqZkE1K3JDG2Sp3YmxI+M9iudU1dBUH7syw5ylfSCp1A6l6orPgl9s7/Fdn3bnh3
SAH4q00wZPzlcHOH4tfbMjJaqsRfheP/XP9fy9xsV/n43zNyC2YVfru8m0i8m0jIQ8vo23u1Qv0x
MHNjoSlNteKMobhHYSy/d0QPfAEFTPadtMhmDlGRqwfb+RDqpe3E89DuOuX3CmM1ZVzG/G4tZ8ql
TVftLxNnWdJkZn2I4oVlcowchfFmjq3AW2jcV8+lO6w1OZTzsjItSGeq5kYNKBunzK/vThGI0Ns7
k69Ova/DBX/utzeH13b9seHQ8fo2TFWIgCkrhJydh4xjp87joFS3KvchbTzzDO7lIH2qMBWDA1GH
MbE7EkPpaMtuWNea5630mH34kic4f9HgF2rQzjWGP+qdDXnPSa7CVaF7QM3m5gf71+5hdTk7brJz
o866tFaRcn/NSIFqjQpEB2aDSzyb1kX23KA29kHbPl3j5JRgSP/L/XzeZfwzOPhmhsNPYtc2RrSw
xaoy7raUwIVOTlkcri+pwZURUZW1GkS2cei7gBK8stzJIVrnCAFblCLJoZtB9VF3TwgGuEf0JZxr
89dQOqSt9+JoU05hDPMg2D8jHtIF+jb1Axpz9UMUk/MyS52Kr2Gq+ZhpqDP5aJPB3AXbVTrA1iGH
Mk7ObWP2HiYHzNe5f63XNGG7LRtqsTVUz49m0b83XuccBzYNlMDDtEQx1S+HkCyvEEKAjtOKm6Le
wF0O5wQ0g5VWBSu5woeuXFZGS48Pgwg/NKSRZhXxKMQ3kcQsMzTh29g7UTLNIdtgoZZeDpm6uo6p
QnVP16jJC2CwsMNvHzyWnFSI+bCe8/hNnSDb8JT9iln7ynGmqpD9FY2VlAoyzGT9IPTRtUMyltEp
os4V9nnjEGfpJuCMcxc7lFXNZWUdyNnau8AcHhVjoMoaVuSFMffthgeo6UvCKQL1p9MnPYATgW9I
u6nT/mrP7Xq+2odM/2CX8TNwkmu8mXbKGVVFKFlG6JOGqrrUQl03TXg8bsspOsxCe3dwkBbQENDb
NEJs1+DBZccvKlxJbwA168m3E25QYm6VT/a9qkS7TsQifeAe3MB/hcJ0fmjs3lg0Naw9cMEh42AZ
Xw2tQx4j6CPozE1KXPVGX6Sxl1z6qEyfUFy6q2AT/wzMKt/YQaNAsOaVnz0qmTk/Kin2Q6OdhD+q
idmZEs36DHU1AkIVIkCDW19NgR1CUEQmvz5rtcJZWgY8WwbLGOmQQ9mUDnXsfoAiTxAKzpdboOwp
gtK5GL7flpdmucjNNoTRl875nI7FvKmNJtA21WxTtKjwuLZCiLRach1t2EYJlxUn1WnsDK7imRen
Gw6QssX/NQssVXwwPGN1XUSudw0yk/5NU4x6FxtxdLk1dgGKepiWNwv0SNEFHku0EubIeuZIMthL
2y1E9prSnZe+pimrm0ObXKZxahpsrT6j7lC82NUou0UNsgP2ppWRmh/fheFwFNeV3Ve3ToZD4E/9
wVOd90ba5FA6bsMPIXGlpIsP49/LKLNvLn1ktZbSe5v8P9dyxAsrbRnu0GzeQ+0xb6PRCRe1oNBq
YfaHCsAtV6XiGcc89KDeklRbCaRR54T8znKyIg57/XpSUblkjlrwR5lm/ShDoB+IYFZCgCkISms3
po7D7rFWPg+DtqdyDjZuNRxJfgnucmGv5uqHkcDUEcWhfilb89CE3WZQ+kPcWMW3MHMb7pKG8hLF
ZrUaG2W4t1Ur2jpwaxxdpCeWXTqVSNvpkN+37desceIXo1Sc+4JC4hy6txeffMxzERykSzZQPwBp
Vht0A4lmX/HQNOYCzd3vFVrBz4mhc/80lKUcWYgZPTsjPzI36VYTe+2VYyxsJUqegrDrn5Ixi1du
5rfbNLP7J7Uo4jNXwFfplM0Y+F9cdosnOYKOw9k2JrWbscqx0JLFXLGY54Tvi81N2m05CD5PXUvC
by7YwwgSnx6GbDAnYgjzydpp9W2VwgYURcrATfiXEo8UxtHSBmJnC3zpzVE15VdkXhwoljkFULKQ
LNOY3EukFSjDu6rNknsJwhK+RoykL4jju0ZN1cXUsutwrLYkXZioC7D65aNTmMUje2mKJfI538qh
dBgFdcJx7FykqbH6+qS3zvM1XkwKFCGXGvDQk059nC4Hs/0We0F3lCFkMty7draXtwma2i5VLpKn
RjMXicMmOCmj3oIqOPX3XqbcxXWg8LAE8POCZFl/yYaG/L+aUrTiQ+W5NRxqFtAoqre+rxl8iH6z
rKyQFJm4maZ6ArdxjOyPGMlGOgsRcQv7/7ZNPSp8Y0Nxb6KsC9uFnZBnahe6kfUUZ+5xHMPqDo2S
aolKa/b9/x2Rscb45xqdVqFJYhTBrkrS9qmZlE8+7/FUiFGdd+FuHkZtqShm82QUY/uUpJ90M00e
pcVCYwQlQ2vYSF80ec7FHOFJCpr2IY11YM2VeeHZFGXurO+/DdyyQ0uJP7WOZ2waz4j2RaLal46L
gT24/rHmNldTrkt3nD1l7ZYAIFF9d6HDnBFbmlv9ZYJ66TrUe1t/6Xrf+TC8eWXwv+bmnP3t4LzN
Zr09ycZTYT7gpltA5fjLJntqB+MFR8E+WZBcADynDFldFWbJ1dXYCTRp3Dm7zDbmw1zCji1J2TsU
kLgnOc+9Niu7qe+A6ud69FmtjCWkn+E3gJPAwSL3RXdiJBJLMDhJD7GrEV2sQdEvCQwyFDfxMzll
Qbm+Ou24dfZ2oL6FlDSQ6vFfi4ZLhGfP3bZHwGZVeLPxXIVmcyT90S/kUIcc/D5qEkR6aqVbGsab
ppfdk/TVECwkShVe5Egrp3LpXuaIS/k9HDjucUqUZAkAAHmRyZ7OfTUbS+SWwm+O4WzYKVlvfVvC
KqLDkGVPSvhaCkEwESBnJkKYpB5hdJIz2VpH3+bK2uSTY70Nw1Bu+2QdBlB/zyCG6/+iCp3DqdWU
V7sfvtVWndzJkaq/Nl2rvgCp6x5Irp3TtED5u/PJZOppsJRDPR+yLVBgew1O71NGffy+qu18BmWv
zLsS1LWecjSkisYKRzinfvfGDKYMHgaGjXTIRitT+xrnQPhxhDRseZufNiRRkD/qGhgg/HDj5Kho
jW7Hk3E9JRevU3WumKn2CFPzsEzKxuVDn4NF49QmdFzGuCzdoDjaXVW5127ml8VRcy2OoJ0SRkbl
e2fAzs2BW4HU0AgMfOIuVRgDsjhdOzzpvtAMz8z4e+r7S44eu59Z3N+bkFF9nid+MKZRlfetl5S7
frA5I9Qy/WLElboKNRL2cHZ/lZMmd1/CQvTDsYZsEap5/ZL3CK3Xjt8v6gAFcPKDPYyi/Oaayax3
bWJ3z5xJCK0xsO3SWxdhQJLH/C6dThF4T3ww0iUb5M5f0e/2znJk2I27NNwBxJlYGurif64lnZUy
u3+uFSF4YhqadzbFZLlWrD8HaWau5LFbb3Up6kZR+35e92Hcj4q7zDoYhxqxt251uD9m+GB2cEVY
z6kWO5uqz5N1K/bafVxDfatwBe7FUB2N+cKpNXlfRopW6k9j8iAnysUcq9yj4DFwz8OPQFBFtVbm
HeVaqjH++5WClzKIuPUYgX9tAr21gI6GSbTp+qZbSI/XV+9uObzGqFmj7cF57G+T45IniwD+oIU2
GVxGazBuR91G2wwYK7nAlOurMPmC9lwNtSlClonuNTqLANcqWnyYochTXe2zpYbAjNvO3wxBMX0x
Zrinfpm7CqZdaVadf5r/iJaL5OJM749oaQ7j+D+vgNt4VN1+x5OTtU1go382p+B7b9fTd0hCHhUI
iF5NPbYorrJUKjdrHn+6eV7ICGgWN0PvUc3phyWA9u7NiLVxaZCBP7ObhHlVVdriLMcduPFB8EJ5
w3e21sh2FebPPCgv6Mq4nwe9Ru2o4lTb4Tx1W8Ozc3CaTjn1vaev52JoniE2H+CVa8bvRW2IC4/5
k4OhLazDiy735uceYAv8JCoYL/GpWTVwj3/Y0VA7t2apPgcuXLCDZb3HRwhF3eJvdhHfi3jfIV6u
Lz/QP+Nvrxuwzl/x8v38Gf+P9eX7r8X7d6ZiPZJAeTY860dodMP3DhboOUnRh3EXVNJFEP5b+Y4j
A/07+un/jbHpHCC57dlwWtYO9qB447v+9AW+NqjYauXN0eE8roQd8eLpC4w8S/O3PafQ7moX8bNr
9jtOT9pFhuDKsTGTul6kmWIfq8FwEPDo9ZX0yEY6bkPZqxuDKX+5i7g7dOE47m72SRssTspC9QlZ
Z3iZskT/XPbNi0tW9Sd8u5niwDfWzcNuRKNmOULDsklLr4bajwY9rfokh7InG2UgXR6YbQMTCrck
hRKtcm7PsklKrz1HopFD3xqtJRQv7epmq82Oc2w5DpQ53hhmMC/kPDlFOqYSVllqOmvo/R31cz8b
SL3VwUvhWtGpHxztap9iKE7G1EZOU0WRhGcD89IP0L8kaXaonA4V9RQ019bLUfeGu105cdBL3ZxD
KfJsCP67fH4aIx5vvILHLWd6Qh1kfnLRLqCktEd8Udgou5kQdmXDEdmU+dn6PcVt01M7elDgAsuA
+dirq2UwulQUpPpFeu1I1FmBEltrRjg/dRBxiadhNpPt0lAN71McTm8avIQ/0+TegckwWNg2+IhZ
1AlCq7/uUvYtegHsoFe7LzoVbsMW5bnwAgWUeMQ0BqR8YeIad6oTggzQIHZTq/IgRyNHI3eyV901
fTVe+wr32JWlp3xmI0AgavipGsoCSs8rKhPPdV6OxbbuJ7bMEOotSU6OZ4uyrRwuKJh+jP6b3xTL
sZxM+G5LZR2oWXRItGF+bKwYylmI5Xajanlrtw2bjTuiGKspwfjaJoLwsc3DvR534+vkxtqCB8Ac
HQa8c5VwR0EAz8yiEZWSijvG7wYRyPchz0fxQfEq+OjhArpQBtW/NE63ZC9C1iTWuGwkAZo4Ykid
PaR3fb6KR4P/kuEIds0CLDFH8Gu7bPRPpSI0xJvEuyPhVh9N0CVoQyk99ZJhuGHxdlG1VEfkrqs/
yIbN/Z2halAZBnCXXe3QDphKed+A3H4oUgpTIn2GdvvXFDOqBs4Nw0830wxJ5041ONC+LUOeFGEb
7ozXqQ3ElMt07vKV5iOEXAPGOSezbrxBxV8FavtWWHpwcSHzXEizmugoaJj2Jw1WS/L97gYJdnBT
CQeKK0UXcGU139dJ7SmrLq55RipyczP3WnbnJkF+bTKkThCGhgLbBopyKUBWblUDHTar6aa7LOht
qm805wsUzZvSDIofxdB+KmptfDUddVgretycUHgbTkVbVKtB79rnvsr8FSnyaNdo0fzK+QIwmqCm
+GLQptfQ7b4oYE0oE2SkBhb7m2x4MvPWfFbBTvHnnV9zlHnuw9l7lEGV+MpQ86AtnAimZT3vtoo6
JpvKhL+P2pfxxei9k8J996vtwoNpjIBzogjVSUoy4aUbh/ZrNVFCVzip+zDCLHYcNHAAE0jtrxWH
b4bnlG8w76e7wAmibdNa7WeRMpIBqPTCgTvl/aHudf1Jj6rXjnPXbcBZwK4WxK+tp2nPAnG0SWon
OiD6SxEkZFZLxL70b6Pys9KV6T8ApVz9qBd/DD0n2hllZOzcxlcf2gBub4jH5v/AD0GgpXyvAzcF
d9Po94GDbHXTO0jOAnXIiyY+eoJBWjb+NKsnsD/ZZhLQipvt2nMhmXZbvlBXjyUCQ42P2DFMjM7v
dfhsbIRQkVerynw8BLPD0eLfXTmWjW6a40GljOT/DlJbRSXtHAzjwYorVgHAGIIRgipBBWRmRFp/
Cf4PYefVHDeStem/8sVcL2KBhN/Y2YvyjlVFK5I3CKnFhvcev34fZPWIkmaipy/QyJOZKLEMkHnO
a6rQvC+qobtG7tfI0LFVT9IgO/mj9yD7bLcx74OiU3dVBia1h1IQLWMzMNZdbmnUsOa2j8rskltz
juwbw10DjcfC2aYlKn9jIbTdVFGShsxusw7WqPjUE/hvDCy79lrXIbB/tT/LFoK37bWwHDLMWSzW
MiYPs54CXgXaGSMTLiVjjSdeU01pDrcR5qtI/QMZigkt0Q7uVg7WAu+YGf9YCvue6n10SVQXk5nA
uU/10r7PUrM54KkdLmTTtwdxwU2RFF7nTF9rrT8MAqSL4sbTrlEMY8OiQ30DgIj8qbKvB+WezFN3
P9hlfHBM4S58z//TKOJ5yTd7WJuPVsnapKFuthhQUH4WcZSsaq+sef0EIwBQgnd2zYLFtqGsq2nl
HNtAranY5t3Fm+0KkIgdH9sWlOBoKOmr72PbbNsI1VkW6gLwvO8Lr46/4eLnL7rUwNijR1ItdmqB
GUQENMPu0ifkYvHCaiP7viXxtx4H4IfQxrVNU9awMQAe7KxM6MeORe/e73gbHXW+R6hWszOmPr6D
/s2tyBriC1aLPBbZBdyPs5lJ6RfTI/ZmKukRDNkG2zHRXhm0V/wTYhiH/KhthGybwC6/G+q4L7JZ
hN8zYQy3ExYHaTAurE6znycLe9ywrdhU+xUMaRGv3NqvXkEg4Qyh54gP63b1WiQL9kL+66ha+Qkp
kWQpRyU2nG89cbAdmSch+bJykgxZVFF3Z7P2Kn7TVoUVaqm8OIELKdIlO5GL7tH0laU6ngLz3CVF
iGfNkB0EFkp/6EX23VTN6E3VgC+GkYOvrGZRd02SCaCshdRF6ldnadcjEO23Lacs9IXa193FmWlk
kkkrGbdgMTvk8LsHZ6bjylAf+6izJJ04uE5SPE5wFw+YTHeLsoq73QAmboM9knqJmzBEv0I7yxZI
WYAp8wHlwmYbo0/ME9I3onWp92KhFKn1gByLWIyD5b13bXnBBcLxFzxqrVnQlle9C7MY5kiZhZtM
z3lS9nqsAI5K8HQVkQ0xo7HvSFPp08qHcMU6sT3dmmXniU1jIsjkUJbmY4iijRNrqnpQ4xqfLWRG
F4nwyjt5SOfiTcU7P9yCcbZDvcY4yU41NVAfIUe2Lk3MPBIHVEhj+NE50dONpSB9P4ID42ecG9eo
c/VrkHflGYIhqq7/CtXzWYPCpDeM9vEzPsSKsbTqrthoYeyjE41h5+52Oe6IYHdG83YpeWEsR9tT
XfV/avWEtv4Q5B/pue6d5kOJzXZhOOX46FSTy19q9Ad2tu6qb/JvrAAsXDQoIXdqFlAJg2Inm58d
tybFq9its7vf4oPRqqsIXe2VHPZ5yHNSGEZ2lRHDSQtnNYxauxSGm60H76AKv3uQh8DhrfVEp+5l
E6VyDcVflHiGuntQ+BY+IHOZbX3HwV1+niVjqGnCXtci9yDH9Q3El3jyNrcJ87BcBNmmnrxxJWf1
ldE9VJX6giVpfpKhwcFrtqujs5wEdi/HbSTYFVQozlpPIm7UcK7Uq55kLLL83D3Fm+Kn/sawdP9A
Wll70CbkXeWIwa6/kd1SH2vVqfaVWfcbr8ErWM2jfZ0Xpo7Ji/DOZQPfv3XNE6okSLjiJbAyjVmk
CmvCFTKw1Z68pfNq8XAJC9t4CUItOvVg0JaFZzmvelBzK1SriF12br6YHvYnqRMsmxzEvKY58b5O
de0EPi3cRlHUX/KmKdaojaoPZOutpVHX0UtZhhr6Mim69Nb4rmAI8UfdRfsi1nWebc64Db3Jg1fC
oQ24ObvZKNjdkI23PIT1k/HNMxNn2UzudCzjzn4OE2sdFBNx9Fe22oRuqpnpw1smyEp3yLp6ZCJw
IdcpgczTxxxYWFAMxaUtpureC/qvcnrhCGuVmsiyC6rXcZjekWzW964L1Lwthu6s23a2DnDbfTJL
zYTCmoVfawv3aLnlqfp92PXWn4gcPJtWnL+FeV4u1VoTD9kw+ht5xZ6tx+2KNrqtZyXtMZ8arPyp
HAYTaL8WfjWD7k7Egk0UV8xAVXzXqHiNf8zeM7oInDcr1Pk8eks/6WlgPAY9MIw+sd96HSiLgvrA
3kBF+lH1E3aRCBRMhZph6JXdUHR+ZrRH7hztUqLoQLW2yzH75jlliAGV5ywrrRI736XZdwliSX2P
azL5GjDUjbENFSzCZe8Qs0MLgGQvZa9eQmq3oRbi7WceFVc4KzSL/W9JsObhr30rW63BtCtVT2ZY
J5dRMbKZqjY8zQizIhf7qrbGZ/b6xcEXUbCWwLJf4+Ecl0C0X+MF64X/FJfjlaGoqEim5k5NIn+T
ulqABb0ePQedrmzbGP0D24vi514oxcESmF/K3lxLFPYdI0+kudd1BW7qQ3I3aXMRp6m/SbiHoXTJ
oe+RKfhEf8gY9U7K8T/QH8pgJAcZkwAR2VGb1AVqwKG2jtCxi0PbnTPplJGVSLyVDnf2WlhYnhRv
DY7XL9UsoE8SEIWzeWjyYcabNgfVKDMFxtgaZ3km5jME/S+DMiUHGfqM55nVbPsfs2QHBfG/pnqN
+dMsEUzfq6k2dkLTokubxvYqh+6zMgtU1mVMHnyoDTtRuLhaQeK51FXXssCF+wfPy1h2U9zxF/6Y
gjvY1i1b53gbJ6/leZAmm5m48lNQUT1rZU/gHVqzDpVVZ+TVrkLodpG4dYDh5vwKMa8gry2vc5s9
v4JRdPYq9TTyTnrr3luTBtNOG6rvrv5R5NHwzSwyfcnbkF4oLZuHAIOwjcBu9xJosYlHWm2vldRl
Z6l12YuldrBzStHuhrmZmRXSy7FTHWQvYg4dUKagP41qmL2YbfruRr11htOdvRgRW3l+VYcm4Guj
JrxqPanFGxg+5I0CIzpHips+why6yLjp5DkIDUjDE45Kb3ZfrEbXyl6wfTeORR/+Nd1LkRgLUVE/
61byH6f7gFrerCm/TUeE3Tj6tiuWdqqDxtBDbxm7ZHtifWQv4LTRl7p9dRE1em6qWrn6CYX01Im+
tHrgHEjxNHjaFPGXgV3rRrVr0FJ8JgtXseqtGD0c5vQqOA8N7uwD+tC7esQiSfHHbtUEhfkyhdaf
RYI7RZncQ01miT2TMOBrLCIrPzu6MZyk0670451DfN+x4zD/ZdH7I1SVeBb2aeQBYa3afZWUDxHq
1OoWTkDzUxPvmHaPVdRD2ar5OYgrGIaem650w0ABcT6kafueIJeyH7sS48CxidKLhuL4MrLtdiOb
cpw6d6SjoIhY6dntAtVQrVw9AYXX6ePT4JFFiPT6FQfCkgr5aK5AI80JBQS30eRO7gYeai9mkyxi
M25eDd1SD97gKEs5y/dFu0xNbKJlr/o6Iu/3SqIlPKUJTmpwvBtW71G6GmuvONShaq1IawabLuEJ
jsZAZ8FjZAdmG7fTHKHuGkDuCfwQWZKO6n8c1Olen2VyVqy9nUXTVzzf0Shbkn2Mnp0mBpmFV+pH
WoPU86zvETAE0sb29Khn2NAOg+EfDRM+G1IR4Vqx4dybVY5f0US6mWo6+ojmt567MKVBH2lLbBO2
g1fYe7jb1rkO3XLljol4rYR5kS9khMEuhguJNRwP0kKdgBrkXnSRZ1ZdfleUwKYQ+Eu8rBoXA3vc
xVNSn7tBYcPZqWZ36qy6P8mzNov+OrN7UzmqIVBxBnyGfxuKO3p/6227WVfFKkhMxpTN4jZIdy5W
VreyWc8HdFeK6FV2FjNcJA8XY+IkT7L4ZSvGV5ZK2Z3swj8gWwn8LbaykyVIcrtWGbrKIR0oJwex
8K+Y2JkrjJqANoWw2WXMm8/Iu68VVVAuxqXwFi89Ue86qrcLOeJzQhIiLeXaQwlK818XCVP+KU6I
yM/8MjIuZ8WdY6zcGDty2fHT1XlB4xJGanHPVqJ9rjPnLhw7kCBzy9HSZ0UN3bNs2XX+3UtnTY4x
7Z5tHN3xmiymkzk3C/DMi9JweqATzFQRrVkK3+0ObT11z3EXjMsUn7y9nEvGG2vJyJh2cu6gcsMe
+8DY3v4NGgojXodrgpzrUOTatLqabGRvH3sm0MfZX6/EgrNKLSwUu7548axoN6nCfrcMxVolgB8g
DwXFE/zB6y2OKscqZj9/UoeseXAM8VXG5XXCsUad022mq5XBve6ayXkfWkPjbttUlyCM3bMlTIs0
hIaGYJMOq3rAVrJ0gv4KC7O/KjM9v+IxOakukLMfcVOYwYrCpckKjRGywzc1zCoyFFjmkF+oiouw
63jJMCs5ylhqxNGCO6a5KvdNBPhbYxW/Ll0x7mMKm099Pt03VY9PUEMucLTr7smyISPiEHDq59Yt
FKBmUqE5K1sRfDW8zJP+KJujF2VrPwnGjReDQXTa1tpkkrmjBl67KOZTzOM3RtUF8xKGWDuzezRw
vcWqiQJAODMOV5vibepOh6ywlbeGW6qZsiJna71DZJRvF4jItyZ1d5io5c88JOojCrGzwy5xNIL+
GHG9UbVHs8/yYDVeg7LUjiHL7KMOT8ZpyZALbtoLsx+qh0zJ3F0wRsN2iJLxKRXDH6T+rT8ii/sI
eglf8sJINg7IiwPJ9PCKBC5yMlZs/eFkD5Y6tN8agcWv7VnJ2dUABdQ1qFfFTo0j2gj1wmPdw22O
pjx4cW8c58QMcP85+NOpK6N6W6Yb6sNoPs79janFS3fearK8X2JI4J3IXxvOqrfVcBUqir1q08Y+
4+DdsueJ+LUERbnrdN0GX0OHb9YARjtzgKTIzXong1S0nFu3GQSQTVyrWwwoda1aDb0TVbemB7xz
ze1sLIWF19ik3I2HD8xdKmwaounBd9lwIrJyli05geqhuhrmraqqFG3KwrZdlkldXeUQj2fYfso1
a6GjBvxgzgdfIL7hZ7G7l02985NzoO5gPF+h3JPWr15M1Bf8BcT5B5V/8lvgxzF2SWH+qMJdWasp
FgMFqix725uCPbsl/5y4IX5I5F4eA79UFvzwm/euTP66oqAG8q8r1uhmbd0pU9dYhYqdocVoWlSV
94oQ80dl6dU1gEmA3aP7IsOjrpJeSSd368yjClvfmiLUnthtT5i+C5PPmniHPu5qAMt9wJmqfs3S
lfx/mJz6wdLZ8kKns/MCLnYy/NzE3VJZUISyluk4YbTUG9UpUiCcbsb5tJutgOSh1kob7xDGFAig
NAsZ/Byjo9y7NYtUXYYZaUfpDKyJcZc1FKoifpMLE4zm82gngjrQBA/Yz/11XzXOS2PN36D8C8Zi
7tnvwz9vLUCbu5rV3iow2vzLWKYNt1Yv2/ueEq4cz+s2SgnuWrg4daUdTyqv77Z8ZfPXDNGTdk7c
GlBgVnERY/+JEO296dvxAmuz6WsLkpQnWJrcizhOKJ/6sBV/SDXKMym4eFNlvPWw0WaV620+x3VR
ny5DK9WXGd58fZv113E+JKVDHt0vPtoUDRDZknHdD2GRliNrUfSXb8PcpCovhfkqR32Gm5EFjiny
dPfZURYksCIbAKO8mny9Wu008K56Fn8ten9tcGs4J/WAz1U7hg8ZWJ6lsEChjhUAhj7Iy3dNa14w
vQw/Mp1qqGi567raNmu1gi2g4R+EU2MqpZgf+hjor245BmRw0uFJ9PGwyorSuHZIwGxEHdV3rYBR
InpjJnT23eoTL98FQ7t0CheKHgUzKix9UN/J7ho+KM4w/UfNBnFbkg5GiiePsYnL76fWwkdHA8aV
KQW591hg/obRJJ922Bxa8HivMPPk8Ig8yz7u6mBZ1X2+4y6F7GIdGatgvuHKQ9NERXBrx2aVVQu9
hkn+j//53//v//4x/B//I7+SSvHz7H+yNr3mYdbU//yH5fzjf4pbeP/9n/8wbI3VJvVhV1ddYZua
odL/x9eHENDhP/+h/S+HlXHv4Wj7LdFY3QwZ9yd5MB2kFYVS7/28Gu4UUzf6lZZrw52WR+fazZr9
51gZVwvxzBeV3L3j8bmYpQrxbLCf8ERJdhSQk5VstpopjhXmO7zl9IJM8C66F51kq689+wnaO3ij
W6/OyhLJy4vsyMUAtarM0TVzEOoyumTdNnrx6juhs3empFnJJlqD2bJy0ug0GEXx2q5AVKevsU4x
KJm0ZCkHqXHXrVxSoXsjC58zJztPzVBdNcMrdq6fdwtNz6GPy2BWOtDVAu8kW6RUq2ulKeM6q914
5ZRpdc3t7uvffy7yff/9c3GQ+XQcQxOObYtfP5exQA2F1GzzrUE5B0xdfl+MVXffK/mzNIXXMzBF
2WRaG2kxH3XqixzFbiJhM82OwNeyj2LmzMiD2Wktnj7xB9C86p6PnHgUt4cfo8w5U/IjpPqWgSqv
2i4LPxpeEnQrJo9ygWyBDYaMEr4ETdI+ZJMDmZcxvuLV58g0yIpc//7NsOx/+5LamiOEqzua0Bxd
nb/EP31JBaDHqWOr+G2q6majGW26MVgb7kljJs9Rn18cI1K/Zk5KgaU1Q/LZQXQJ3ERZyI7CMZ7R
1vUeoRtHhy51x3U8lNjsVc0j5qNYVk5J8NA1UbK/NYO5dCDrByoJ2W2rRBjPBEkLB/NHj6wxjOi5
xz1WZZ8VB3kmFN2++5wrZ31e9KfBzJevK0d8xr0BOCvSgXzfgXIci2z0jzZM8/zWDnRsLHm3trLX
mod8jkMgL7jNcOWMz+4kSjNriem8/1/uIkLMt4lfv66ubmu6Kex58+zo1q+fUK1qNXrmkLs7JSw3
faq6uAeh/+O4ECpJM7AvxRrtHHlVdyoaF5J+lzevdi3Co5502X1oRtm9luD+mfSusZex26GD+eEH
BYak8zgZQ9w2JXfRtVvZbEcru+8L4ZBETZrNKF/c8wqKunnZraGEeMhgQFOODT1rFkOloMusx5yW
IOpJkTr1Mra14uQmBTyYn04bBId30eRdPbUG7R5lvON9Yu74bVqnaSjj7dDr4SWPErEGNtrfR/wi
Vhgxxk9+R4qKXbr3ohQ9FLNhUt6SIPimqIDPFeGc0JuenuBiPVSG1uwmgFGkOdv4Ksh1XuUZXJnv
XABlxh+hvEHkMGrSF8OdBuc2oSh9mJkpuNDP+U0HrdAjDRcq/BrzWfBtsvIy/kpaBWKyjciSr5b2
0jB7fH6FCe13PovtCal2eVpPoXsLyiZAc+PQ/GnG1H79JVjteE4HJmu3CYAwy4Mf7wxnVPYUN2MU
rJVaX2pOgAUAJPoTEvjeKVGa7ki+GQI8LRm3/Io19E+ngJrXqLFPh88xucuibSXblrC+RYZfb728
2YdqETwHalusTHLvp3wynLNLfXipz8nuNp0NJRPzlUdMvqF6aOwx5KY+6rXUKytrvMH0JTJ/8Hws
+hyonDOQf+xc8qw1cCPZCfg2uvQVfH/Tm4qlUaXjYlQj7K/mwXrjUmbNwncw3s1pcnv1DFryr0OW
YUDDXtfesk+dxKLuUvUcacDykG3fyHGW9qGOTXCxm9i5GzOs2QfPCt7dHtZHPJpsN7ravNoDOm5u
rofvVZdDPPKcBHyMoTxSZjobnec9k5PpFm50oEY0nhWvUv11h3ckZU1gZG5ZXHQF3gCStFhnp1N5
lLEMLCdal1pxIVPx3BdoR1TsQP01WzwSO2A7dyMixf66MFm0KRm4CDlPTpFnbhBBpEn4az6vNTkI
wif8WNZJkPDGRmDL1sbkBSub5fJaawRPblTjz7Ac8qPpVdaltoV1GSPQdH//5DD03+9Lui5UzXA1
VTc0GNzGr/elofLSxu9t8+vgeWt99lHQ5gOZt5ZtP2cm4nYe2LR/BUtnCFYV5fGfYnJ0CzrsGOeK
gdrIPFu25VkwICuvTinFp0lHWrBpN2S/E7aQVnyuAm578tANWYRfhjxHVkFVEeJhlGz7lQuryO+O
co6M34YAIXpGz8pHUafW1EVuZvDZdIyu//59ksuJX+7fumXrrmNajqsJw5HLxJ+esGYZ4W6sWMVX
xYiypU1WaJuXBd6iAJneOhMFO3TtXnLHaY/kk9EvmONOhFKiWpjTJZkU7+qbxve+sEZ8atm/sJyo
D6YY1C9RWSxkPPD0cEc2tNjIppZhEQqC44msnX4ygqG6XbbUChbkjZqeJzNIN4nQeowXknAjHN/h
3hvbX3rkjeIZFPtbPPWXRtHm7/4YO+seY6B9gu7il1DNbwDjCK3SWxw38/ZLQj5ZAn1/G58Rl4Bh
N1QidByOYeXkj3NdclVkobGRTWVs8gus1F1MvqtAeFnA8A66fB+1efGIQTYVlqb+GEdFW//9p+X8
23qIZ61NIczk8zIFZYxfv9VVWesOVczgaxe0OEFr+ZfJqr37KC3tc59X/aIx2/5taAPwA75rwVZ2
tGc0cjZYYvdvZjckW6cV4dY00mZdByBddPAlR20+OFTWjrIpz2QsMAW1Gts+RCLOrqx3kHRR+dmU
eCFfEQvELnbg5tKXanHytLE/FZhlPDejeQmqaLogSpQ/u8L8oN7R3MlWMCcpmyKoj7KZtmG/rFy7
31fzzNJnq+ZPur2VvSG48bWeVvXGd0V6CGbIGRjI9tTNfCJr1o5vl03d1ydQe0AtZUT2fY4qe4GM
uMNuIatRmmqj/js3fWuu76XCoj5GbvOB51ixi6OaZEqiksKIVYbqcTcPrRt/Z3uQM2t3tO9spNym
hWnk9l1eGecqN8d9OXfIXhnXGsv+Lx+8/GB//pkKcpSmptq6arBZ035fCPdIUXe96+vvo/CrVW4V
IGpNpb8dYr7wqJG4L3kVWRu2FNGdVTrWfTohvGsjsChb1MGTi9kZwEHZAs+mUt0694xwkdXgasYe
KTN5QCsqOzs2936/MRQWo3iOO6hOkWoZzh1L4v3ff6n/7VYtTF3l66yrMGF1Xdd+W0LGhlk6uhZp
77bmfakhNd813GV+Ogw96nzwHTUWcpO9SBGXvgM10q+MzHOvZSryTcz2HiMlNEjNLPcOpRNaBxUI
za5LpunO64ZqU2DNfIV+1i96fWyORaiRizeKegfoGpRQMq0dL/X2Bvi9gzwr1Ki7nWU/zv5T72fs
cxyFtfi/PNL+7ccvTNcSjmY4uunOm/ffHmks4Cb27GP1HqXpR5ZdSM97d0MUWedwxvJIfI4p0niF
4pG5+ozJs7h1xEnDYOs2oUSjZiFPo2kGEevluJEXkINlB0o2c/bDO44Urce/oN4dCgNlMAZorTj9
3Q3+LU/VoZ6lmsZk3ZMDBXcAYVQA6IEbJuqLLXVM5pgdttrdbQior1tTn4f4aK4s0JodkYGts2tV
p0/CMY2DNBvCiTi7+qrZ7ExEdCFg0ZQHOTZP49vYFLy/szDLoN35yrDpI1FD93VabdEO5R1Ieec9
UBPs6R3AeGRIbDax5qvR+O671dvNEuYC6iJa71yrBDFWMXcgNkQ6OA+yC8ga/1JMHqKbc0c2ssZr
vBEzcDPI79pBndNDdERT8cUAEPn3PxNb/g5+uQdYrGlcgK227QBC1H/PDCBZmWho2b5bA8jxsg5J
fuEusI6U3n4pDa9fmXVt7YK5qfRguFW9ye5kL49u3HvJCo+FaT5lLDFleLTATvFw+4YaqP3SauA/
nNxQl7LTFdiwePxUOMy9Tn4f9P0T7kTl2SxN+870Q7FsUVb+BswdRpU+vk51AeoP15R9FvrFU6VU
X+SATsnqhdWOzT1yj/Ex8KdknXiD8rUJF3JALjJ3VbjBePSKzMUn3uPRP18aP70n9gHWE6sYfTfo
Cm5kknjppBZpP7/n80XmaKtqUX0/zgfoP3/Fqsyo7uUBqZSfY3Lw51wl6urbuM+YiFBKYk3xy7V+
v35pgwpiOymonj/atnoO4IS8JTr2QnE5ZPu8VuzXPkI3vrbfugYOXdKpFWpNnvVml9iBQ1lkAd+B
K8FgBJEz4tAroSbUmXXtsgHN6wRqqOuW+66g8IdQSMLPRPexi4buH0Gfq8b+yMKjD17cvHl0BNgX
kdcvLgSBu8lonEfgbPq6dxF3C3Ejfhz9qsPmDt+jCOmKJQsXEOZDe5FjhwkHr6RSPFirjPU1imFV
PiUL2Xs75M3ScKPpPmHjeDIHTd+KH0IpUu/kN/mTT5EVjLSnLVbM18+QnPDb/N+av12uhdG3Kk1h
LeRcKbPyeb0Uy7GDWmBplNvNuutz/WoWWkOBg5fV57NhjsletXDF7ezvx+Vohm9clRqbN2PcLQl3
l6d+7j3rrWXcOshNaydXIuRlrzOPlmfF4ANOYVxMjWjSIUFMrMVAUavRvTzkXoOYgRemyxlNc4s1
pjHt7WyGC8/j2vmgNi38llhcPqdGdqucxdQu+2gUa9SNng3HHe9tdaqXWt/VW9mUhyHT2kXfOem+
a4rpXsa0FHiwAulJtmS8GN197hTj3WeoNSP089vomulmczWzD0+jVFwnOBqRah1fsfX6oN7oX11F
Mx4GLTg3oz28mqWlg6ZBvQmHlJ9H9TF3GqiV5zEtwOXDGFxGo56Wy8Q/e0ibPbiqMjzWfkS2gZLh
1u+m4VGUo36a+YeO22Ul+Uk8oMC5gBRkbJcrDmQUHk5a/Ch4RqDLP96zXS4e1SFt15bWi7Vsjm4c
3mdjuZSt24ix1JaGL5QtjGVSjD65BIS97Gqje4Z+DEXH6q/PdthE2jvTsPp6LzvkIemBfW5cU5+1
rPpqIUfLnsZW74KkKB80F/HssjH7u9h2tLPXAkgCRFp+SxAgS5F1/JKnabbN0FPcmWpePGP9dS8H
vIfCtw+BXSshanTwOtzGuBscZyD3NA4XKLDpGTLA4jZCYyVzVGLj9DlCDvOLDBc1qwGZbKgOi+XK
IYsQYE0+mMP8niXVUfMRkQ9SmonVePss6/U1ag0lypokdOzBS7/pCOiUsTV8x6gIYDGWmg/d5COP
kzbWzovUkXuvY9+GJPzmXMv+w6KoLNkV1yxLxz3P4xTFii8tTC9M+gYEAOv8r4M7Nz9jRWrwMc5E
yw0IN3cRUMt9xapvKZUD0spGd08FiBmVuX0JVB7LUjFgGpMHOy3Fqeh5l6eiR/EZ1cb3yZkpS5oy
nFOVlJ6BmYgw2KSC/F4WjVa+wxsCfRS4OVyatn2DmmslWfk+AfLfevVUbGUzEYdi8ICHDWO5m0aj
3sjJSEIuc3huX3pFQd7Ji8e1jAd1uGsizXwuJrU7JL1hruRltMo+qwnpQi/rkQ5o0Z1MTMuALegN
bwY2xovSlgZF03iPkfu7jGs+2G3w3dLYYHiNh2MwDxeNou5cDPvWclShmhejtij5goC+061CQbGz
H95Gs0ECoFzE+K0t+9gxny21tRdDU0+vjV/HuD2F41cz8uGtV+K7HmU7yiQ+IEzlzxxuZERC51Ky
Yw8WlLk3fZ5WH7Gf3itDp99PfpjBmDaHawZsfglhwtvEsZi1fZXW242iyVnrDUG99qJkUaGfeHFN
JfMWugZDsOIt3cSZj0p+9CYC1WWHVVbKnddryt1gowMWi/IoQ59xeab2Xs8fxYLztw4j0JX1xItt
q8HCoWuKL04SIttjKN7zmOkJiGZXubp54d+zw3EWOhQOKrHELL/PzqYI7ilRniJV74/6oBkXtfHN
C34h8SzLtpYheUgB2mDTMrQHSpFksFuWDK6qBc99DOAW6EsMiqQNn1HqsC9xV3K/otPy4uHR1z/y
MgyfC1VUK2dM8Txyh+ZumA+FiJB3yKqd6mXNnerYHOYz2SmHlYZeLE1IfGsZ+21cmQzYXlpPkHa0
UyXU6di7aYmBTh09TQNlcB/wxUeIb0ZjeB+dGYQLD+kp6q3+tPZBjN0mQeArN1GiLUyg0kdbIByr
wUjrEKzUu51iNNdbE1V54zTWqMMs7LUB3+65yTAwqAp+JpGZVs8lRME1xmDB1vGt8jnTkbPkrm7j
FkNTlAZGok6O6OXcDG3b3gVoSS9l02m78sACM7o1UVR0j/ASwR/Ng9PJUu9E4X9PxJMXT+pXoOB/
REA034a69BZ+ZdpPSSXqVe5YwT3sv3wT9YN6NyjlQJJ/VA/JyIeUWAUSK/j5LC1VtFcYtvFO5b+9
pY3NGVKeufKrUWOT3X3XtKD/k5+GUiXJnxEru0WMNcJLGY7BuiqACP/pZCJdxVbCL0CNLPfUl2KH
zSI/gMKwXrIy0w+FN47XuVU2Be+UH2TPoICThaLpEyKmavps+waQaF+pDrLX1TI0F9G1BxJPr+iG
HpU7d9rIJlXjaNuT0FtPY/b/OTuv3bi5tEvfSqPP2cO0GYDpHxiyclSyJfmEsGyJOWde/Tyk3O22
3PA3mJNCMZVKVSxy7/dd61npJ3hUupO2Unyy8zq4qqryxsWwewyDNN8V+GzWBmDKRz+3Fcp+hQyV
ha12F5zUoMnvmowriPAB28yrzVKvjriZlwtq99jAu10XQy1vl62cLFDukypBn8VL9v2qQqb0WQej
dzV7/T/+LqbAdL0co7XDRiWe0ZC7+o7EsRxpcklkV2yEFx/U4sqq0voRXPojziTOz6h36XjbL9bk
IdSaDxJ4T7ZDIIgKnw8KLJRaGrHGj1OQvB9kWL1rVYX14vcpgAozqu/8+S+lavCffwkRXP2YVf6j
IfnSa1p2//GXcPXuJslwuJYKVKJzM35p0S8PVdps/mKSN9c68qVZ/96Vp42m6rJB4QwB0u91njbz
ikCS8VOYUaAB/mzjo1pl6udUjZ4nP6qvgP/Uz4EWo2Ctq4ehZOjTj95q2QkvNrHGSK3fDwma8RDp
qIqWxVkwuYVCp/HF8RLWIPUr2CTabnlFEJGoLIqYJt28dQyja0wEzY3CrPxA9Se85LmX7YKEnAVG
a4A/xBSefDvJnSBiSpmHA+7SdCAZKzEelj384RHmW3e/bA+IHeFvN5dlKVS4FaWjnBxGO/hs1bYB
MEVjNi4bW6/SpFlIaJ3wlmIPmhdrKYt2cRxF6I1YtJNyAK9pm7tlUW8MnKFFox4Da7znQvxZtYzs
zoy77C5myoESk05GV/BbcP2IH2+YpcdlK4qR9vznb1DRPnYe5k6obcuCWo2BS0h8KGdFJleTsrZ6
ZnjDuKVAOGl0bycujF4KHKshTDs6t0LWj0aVcVLxv2K082g0G6O48bIXVbaiu6LK47uSEOu9FYuG
NmKEsdyGJSoDJt7Wciitx7zonuSOG3Obas3Vry1oK8W0TyS1e5q6ftpNAhlnABzuqdQgb0yUwC6G
TkIO+vD3w7GHNHur5qfTz69WtDhkbcsozz3xJJ9H5NnL4XUx5YeCLjoBXOxWznKKTE+rU4r69NH6
8Tdtu46Plp3p7rKXLwD6KVwdj8trwESiqTmuJCsa3IFK4I0KYe6mIHzB5/J2+bnKFmhitAFo27Ju
efCI4tno0HXfDwXnrJz00niUCdE9+eQr7nIthfc2P/u57r89+/N+ZmT/eD37388+vEoc2mKLdJpe
q3xbd5K3jYIwdJmgTfMsbbpV0iDZiLbLVz/X+Uo7rbpW0dbLYcuGTldLV0/NbvtznSksgGmjWm5E
P31HBw4es1YEvzxf3guNMtYkekjVdWjdwX/PXSML2me1Ew/oxwJEONKaFRiYZKu8aGVXf/nz+f1b
w1/TmCPQVjNwoVO2Xbb/R8MoM5jkhGoTPAOqCeODYe5qLXvA4NW8Gla7FWOtfJF9S7iBamrXEqb+
vgomY4vZPz/l0O+dHOGgg8KKk3x+kMD6r4wYJeiyqNbN5c9vWfvYNdFMW5gaxU1Ds3RLFx8KZ4Yi
+2FAV+rLNA6ryJ5qJCI86ElB5rNpNjumybHTy96PdfJgEvFNnp2jpnr3bGb1EWsfcnMFixVtBMxT
ado/++j1nVSk8rmHGXYvjenVSOX+uaj4glQiZXZpsMI2XfiZeh6bitLmoJOvnSfc5A3bUohNZMvy
bHlYdkSp0JNbFeZ/IdXQrA8XJv5xyzSAKBumTleUPuOvzSNc9Cgxsjl+wOCCKZIyP9Gf8ecgb56a
80Oq+vnJK/CcU8Def1i/LC57/Nx3WZeIHFZropP1N7/Ih/1+Lv48Nrcx7uBqimDC6v2dBtz8GAj7
GeMANZBaHwloMH2xsfSarfMuOEHdAef8zbIKtdaw50o6waZl4/IivUyMU22F+g4c3XAnF2UPTONG
RDkvKXWcm37VQm2ZD1heRPLKwEE+4R+XF8FhNl5iouOWjaJu47VX9PrSKDkm1AgZciJjiOeH5VlT
67kDZrldf9iQpbDanWVHg5+KqyqAZKu2MMHpxZMbaGH3YCbGeOEDuWvTDrrX/FAOzzim4vv37Qal
UQbJ9WnZhohFzbLmlCdk3hhlA8vVDxQyGzT5lCjlj2fLuuUhnrd+2HlZt2ytG93cCx86TT/5xVG2
W4oPY3IrlKKgLv6vh2XjZAG83+T6WByX5Z+b5QikMU2DgSatTd6uNEkbbb7zKvODjH4lUtr0Ys33
YWQ08Xlqsmv/fhtGJL8hrLVFpzBvndN8QHBmdBJRVSwv0pWpfCvazbJt2StMp2oPdXVkoDLfy//b
X1W6cR96+o+/GqWD7FqDQLKRThMEXQIaE5B7zzWKH1xphX3FuGldl8VeHaVntaeKrwFgOHWDml3T
rPlKvrB2gSqvX5ZnhqczAyQlwygLnWnihAhn2RAxzydGoi7Xy+LPh+WICq7rz1UyzQenVWIwKU0v
nRECAWNTM2sTyIZ0Xtb9fAgMP3D9IkwOVI/jIwwvEgDnZ8tDLXlj7ixP6VolG9io16gNklPkZxCw
rCJbW3wNqyoqqnUKZgOqBDxoilwDxrf2zS9z+Bl9l93XDXXrflTl9fti3ba3NrFBqqZ7uSuyitJL
WXTk0bFzYPftJYumE8Wf5OzTwwN7KizHa3TtcRhUY92KetouiznhgI4+jfG1DGr/c8WIRbET/TGZ
xg7D8i9HGd1NikmG4WYTURdQ6xd+zYcRcd+jZ+TVNu+Z/uR5UEC0DO+WHSC9jY4ZeMbNENrdURQ5
COHBLl5Qg84vYBWStcoQTh0BC6k37ahPzrIBqdgtlZLmU+f5BXQZgLJxhno9tNTDsoMoYVJLFF06
izzVwo1TT+8eeptJqwejjZlztZlNOF+HFeBERFYxBjaGzNrOC1X9s14jzZo3R1aMmttgvpL2lbG2
AjEcZnExvi/Qc1IgHcuFODfIq8wEnrUYM/wi3gd1keLLtZvjkPs/DBvq0H2nn1DckoE2XqqypD2F
BPO51qe1EjbSFd7CeDfa1JUKNKS7OFOHOxXK4m2rn5Zty5pKMQvUSYHhLovULm51XTcOZCoG+zrU
tE0sK/nTmNWb5bMwhrZzg2aqL2lS0sIbhXj/eAExr7Isz54VjR81qTzyfgiG8l4Q+LQcmSkxCLRC
4EmoESpJum+v7WEMvuDVeP8iVA/IXm/B6NTI6rjKSZm5RgUYQepAXmY6bNO6xCeHubW035+MyxOS
hN6f/HvTKP//7PP7n+B1srqt5mHBzz8h+ar4i9uy+vtdmWQqTUbkqpuaYX+8KwvhN3ZqtMMnXZ+s
a5y0V+I7ymelJR+zg9GyXRYzsB1GpVIwq+gMun1LCXLsV17uS13Mx2MWbgYQD5OgFCGJ/9czSTdt
RhljtF2evW8tjb9oTYIp+XXaOo+saEsaJgG5SIi0j3Me5g51WaChftCrHvAm1F250pSdqQPjXJ79
XGf/l3XLfnZ+JTXUGaWUrhTMmGQfUpw+dFNJ5TGxvUOnFvsxmyJtqwyeuRlb7jzvy6TTbOAZw0QZ
kueubZKVVlfmobQBior6PjKlhFGZke3DIEy5PLMYjd130heVG6xMGqa/8PuyFxWAdK1ZJJkti5X3
YCJpeSyQVW662qqMSzJkJay5sHhUW8YfddCQ/zgvhkW+8jWvevDTSb/l98eYbxbojCbJS7lN4mbA
TM+KvWQbQHK69nR5T6Y3bJalMW7t6/Ksai0Zyhh5erEJftpZVkpG+gxBy9v/3Hk5nirVRp4Pfd93
OTZpuRsvK7uB1PHQ13DJaoq39UO5ZKzSF4+UgE2UAEVyWP6TyLbv6FzqFG/D7lPXZFR4+Y8M8gpc
POUDxK3MFM9FGn4Noin9Fk7Rs17lOsP+weMEtVCAEg75MO8Qcp/4FIqSS11vI5mbh0vvT5cxlDrG
fLPK2NaurvEmfg6sKqUtPPfnUApCKZkLuOO2U6unGyucyj3jceuBNvGtpoXa10J4McREX7toWlBc
/LLmJjRvaIPpUvDD+mTLmb83w6rblD0XnDr6tmyn9Rysp4RIer2R52wGr19rDP8vScK4olfs4qtq
R4+4vDqwfqo40MiVVst6PnU3Ih74aWapbvvWrLdmYUtPAfCaZYeE/Ki12mvVAb569JCFFGjmF5R9
vXKtcbLOuIe1a110tGTmDa1HwxeSlXSrerV3nNK0XBmpsG+iHocLXNLPdZXX4MsK/5NgblD4yvjY
mWZxGisdftKYjY/YPMJNE2oZiny2hgVgVYnop8uytcLzZOrZI5Sl4VIRm8CUhL3icJq2oy8BQ2rD
6bGJ2tiVib85LgeZtr9uQbc9SHUv3ZgZSbLLH8b3sjftoFstBxG6mKwazzL2IM3qcxXBZpnGCWFH
Pc+awkj79HORnKgfi2XhVUdKS/+5uGwNK0oOy7HNnK4Ulj4l3ZTeo63T+BeBdwj9Tvx4yq2vm/Op
S++gYOOW1r9tW46QPLHWYkNGE7KPM88TT+VQVyA7AM4hVKVkH9Og6VRjn+Qzms4rZHKlzOhYjJ64
jyfr7n19YhtU3VASW83g3TKafl3W1wxJ3LQGCIBpKblJm6JxgllqIo3EtaSBpV+Nqewv6GTJg4jA
6nYtwhrgvGsza8zD+1PyaszDsuzRjNkSuwkjh5ssMBz9nI1gLOuSqJ73dWVpnEN5kg7/Ia6Z1/nK
7Yik3eNiwfAVlVsXhS9V79+ZkRe+dn25Jak4D5wifUkJCI+cor0yMxaBk8cRRAt/eq1H72pUVv9C
+s73qcqVZ3XSB6hgAO4Gyt4OlHgwu55pghRMmEFgYLO5D8kePM3Oosg1P112Wp7VWkNWlGWl7rJO
qrDMOFLAa6TLa9BBCLfwO9+WzT+Ps3qix4Jgytedlw6ODeYcr2nsryWj1C/McWXcrIqyz+yoPaPb
AhMngvpeChgrW1PVfYEUd/V81IqOtPKzrnt3N4WzqWlxNi0uJt9PlWMwofyZ/U/NSDSFoaW501WD
iQCNB4p92EQKMutsP2IggplV5eVvIKh1Bz+on5Q5n215sGcnceunZwLipeOyatnVCIBCenBOVz/3
NQOSBxUR7JKoEitVHf2rmjYT6VXGSDJdop+bSO7Wqp1nD+RiqXhvNf9FG5DA1IyhnS4uVjFYn2/5
EM8EPkX/ZIfAD5dXqnzlxyvlc0CrZkjq1pAqcaa0lYswOFvzQsIw9Jz2UwLYrS/DTW1Kcy4CW8xE
j/Ahks/pooSkahI1O56kp2F+FillevKLqtnlJBC+Pwv+ve7D1tyv+7WMlR91gHywqY3ivpmfBoYs
HyTBw7K4PAjNyoz1+06QDYVK0Aa7WrGhuLlShDcd6M3E0pJHJD/qwdLbeqUaWJ3hZUAGC6gOYFdL
b6xEI4d13gAPrVj1dmsdSj+wP1dJ6yaGPpCRgkUi67txsyyi+9qTJCceyPaJaBdjAEugb7fkufJR
M/rOw9r7Qmh76Kb5DCiTtGqTJWF2AsuLlhns7rac/O5WsafRDQLc63JC80GbK0z+XGtq+lDfW1n1
+HPV8swqe30VzmmGMoE/SpxaJxLJLSb9+OYgzQlXnReXdcvDVDBycfAcEhFpAeeDGHRbUQBzFfph
gHQLUArL8jQvD7WPimlZ5i7+r2U/rR51OYP5lclPMvrhtJKzNyaIQDszwXwJoUEQ68YdWmFjE1hF
eDTM1D+31txwkprqU5tn0C8g+762L0kS52+Zioa0qlTrk8RlD+FA0pz9vlIPuZnG26RsyztmnSA+
0jJ56QjcXI5SuuLqj1ytEO55LpfW7Z8rf6r41Z5El1C3TVWmLGwLocmcTr/WvKhRBp0lF943kc/4
g0nzjym1Pjwwb2rt1y9pPK2fRAvmOiJg3Y3D86gSjafU2IoloYTXVh32JCER+Vd6GiOy/BJGVb1v
7ZVmFuE2LfLgLsjukri55pqvH2RJaAeqBQS65EXihl2LAkbHlMGsSV/l8gj1a0hkLh28HA5aGJ+b
9lHRJX3VjPDbqNs1W+wnlJO1CktNExBroRyMWXxjyrinAEo/qQpwrUx7il5Rzmo3U/6JMDobpQ8E
Y5X+JslRVnaSFU/ZplX7SbIngop8Gph47cWObmrqYqyUjmZ0T9EDqrfa11cxksTlddiRQijSR0k2
ablDSHUyclo3KcrUVe+RT2UFiesJJd9gdZM3vZdom0l8a3U123eUWtYm9XFXADLdUAEfXLMqGHuL
du9NYbLDi4tWZkI3FIvcAdGLoZMMNSnkLdc5PZ5YwHBOS2eQw+m+BxodSaQ3jgH3fOy9MEXU2Fyj
Y5LWCO+KzahZqhMHPa37uClXMkA2kh9gyUi9+jXOQfZ1RlauM9/LHEkq01Xqq8VdhBoQSYF6BmKt
nhu8YLEStiQyBC6Em+GA4Ng+kmAI+LzGSEbPMLiPMU26yaBSciTXDRFiWe3h8K3gYdLMj5r9BMce
WEPhGAMVg2hqv6VyqZ2Qz7z4gbY1A8ZMRplHmeN1Y3mgGu43fnpKNf3zEBnawW9kcxUL8L2MWnw3
UuyG7EijpsfywKwuPWHmT08lF+kxAPra4sioIq+4D/TiQYgmPYiQVrWnHylfX8FiGU9ce/eBRbg7
ueNWkJ1zzYgeKynZKmbfE2oV1m5OO/JWR0zXVbqTBCbqhyIgAI4EPZyykdN1XXNujcOEDGI90zw3
hPqe28SazkGOQEUy6YpjYTsVHimzMs61jTno4lCU0ec89fqzN1KUjWFmWErl7dpRvbWYjzpckq09
2FKg0Opwr0RVe1keVBNy4lBmRPAFFaKrUtaO2lgjldPMU0E39tqjRFmNRgC+3ySGFrGt23uT08hn
v7TEZ2yajhUEx5Iq9kFKpWE/2t1zin/8rKsD2miNr1FD4OqqGsHCzOgRN6KfXHUVgARvstTtwEh2
laqmG0raN7kv12qocnsZh+EsZ+lNg3eRdHr0tZjkwWOMWrOKs5Yg9DRYU7Cwt4lv5isgyitj8L8a
qtb9xWVN+bVmwFUNK4AmFIEYHIvCb6ZLKmt2HuNH+56C1zpAADSO6EdWpJpHRAQl0JmIDvGcDJeq
Q/HQI4c7IWBbtfALCsv980XWVn6Z/C/vhpRwgK22rdD6/OgkH5Ccqx2n93ebMTEUjrYiTjp/7axg
ttCMzWrS7dgxIrgh1mC9aVL8rW2a4dT29rTPdWtbyiYjaIpYO0Yqw8GTAuRPTWhulKCEcj7BNmy7
4AlFknypp+AS16aC1KALz2mrJtuWXAixXibjBCc+SnnoOWoRPYRtec811V77RZ+Sr5WIbSVrj2FC
7GCkwxDTjRiG2Vzujlq75eMCidOWhrxW/G6fprXqBkLu3NFXKpKjTEwt82JlGMm67s2jjxGJFILU
SQeyCcFGvtlNGGxF2Dyr2QTor8jvcku3D6qvHPpQuodUFX2OOYccxbJf0hx0nTa28hGViL7LfC5n
uZREW+Gp1THy19Wssm3bNzHqV85OPFlVsh57aKaVF7cnVW4aFJ42EQJycWzKtjknKeHAhp+3LvTc
2IllK6RqodyA8pfoJoTkZtbj9Pbn71/57R7LmTifj6jTddU0rQ/32Bxup1kKP/uemfJw01V2QdiT
p/cuXYb7OlAZpBfUeNX57CzKPLgVVvQX/hjl1wLUcg4KU2AUp45GKNJHbTxsvsy0Kzv7jhBPfcxH
FIakKZmdhEWtMSXKENj4oaqtC49PVu9E8UaSjLkNGOORHBSfFDmODzG6kzbsRnz03O3+/DGpv/1M
5mYpog5+Kxo9yI+NU0Uy6wGf7PRdyZNvxKA1J+QOCTi21EfWCVpl6eaqcXVGGbFlyuLvg1EZ1tSA
0Qv3ubUJhfoCyb89D6TLwlIZpWOCCT8aM3nV9516mnpyNP/8tpUPtT0+WlDdMk5KS1XsuXn4Qc+g
xMy/EAKZ38OK34cci69226srkvqganh+uc9MA03J1HwWwZpq9x7auPYlt4Y99zpcsAT3cdcu+ovU
FQ7lSvtQm2PiRBYwf+j/rsJpxdjRUh7CUpHXY5DvACrJq6b2j4oFrMEj88+o0xWBI8Z+8Kd6RanR
2vYWxbG+SQCTpARskmY0c7GTR08aso3Zgy8OaO4eS/SW69LzQJf4YXcyjZEGCH1XPL5keLZ5VDtl
NL5kOs3AAAuhG0tjux79wdzkwgqYuOXdqo66EvvgaG/8VtsEuahutb5JMeUn5nog6Grj6XrELdxm
eCf8nnLY1GAQ08pVpfuN6xWM9OzoK066oC5fJF0X5zJhQCZJ5N0qFkmbJf53x4zCkeKR94C3zN73
evjWMlDC5rMMNodxD7O22BV1g/yWMsWWW6xyADobQtn9Jmvk4ELU0KqOIKq8CfbG3JzSmZ8SFxkS
yRjo+7r3h3UP88u1DZHd22DMd3bXvgrYgymjAFXZKTjIboqaod0VxQ4TIhmh6cEbT7ZaxLug7BVn
7PRworyQuaJM3JGs8BvNlMhhLYE/9rIdZA6lfuk2zJ4ynY4/0Q1KeiSgksFUpqz8/g06d3pf57qx
07t6chtqtrJQbiDCz7lA2O/yqan/4k71wUHzfirr8CRM6tU2nLoPDqpW9mx+l6b33ajCgOFHlzmx
KdmbGMnORpHDli5t110MQ3QX3VcIxIz8Y57gmefashn07r6bE/qw+j2kfCl//qWpv2q/lndHAR2H
j6LSvDf1D+ZORVaTKi2L6HUgTJEUDGJ6ezm/5TzJiXkf+51qEjxW0DpxC8qtm0SpHa1HnLyQ94sJ
kFU0ksOhJRtNMeoNGgUqfWGT3uZyZq/lKVA30zw9yeI+5OtPtLWeCmLz8uCx4ZLzF//Ob9c7k+aC
sBEcKIZq/gaY0dR+muKhj1/7sL0iG1buFRu5e4XC2PW4U67GtkpuGmho6CQ6V1FHHGmKpbiN4IIt
aaR617WSfxmsFgVtbGqIIKPu3uwf7Nx6Gf2xePDp+f+VWMT+OJrhg9dUOjGaZtk6F5JfZ4yGEtZp
TWTBq+QDvplAKva5+alJIoYK4Es3xqAOTiB5+R7PDu0hZLH30IZvzMQ+ZIoh9stkqpO1s1QP6PWy
vdqTlpW3zHcU8ikcH3Wl2fT1WVOKfUThcKtY/gwswVgDMc0+VP0kO5pXb4kG+jaiFHvWYgvhSlOd
o9SrttSG44e0qyibcTFt2uHxz9/cBwXbciJaOpM3SxYqWlf7g15mSlvICUMcvVqpWq/t2PC5g3vY
vmvrVguL+GgMirHGK/U6SgRFtcNBGmtxTIdqjXsJAHEfnLVBrk4iDQr41sqTSXD9jWZJexILO6nR
P2P2JQ0Ss8YK9WLolHXSuRRVYJ9EfnmZMu9LK7dcoz0mVfhcP3n4eo5VC4v8z/8r589v3zf6HwYt
qsVJaijGh2tC1aeitvwse02EkFcoafsLbmCboO3ON/chw8xrGsYrdDLZ2Z78e70J3rxyUt1YVsUm
0W3/vDzkNqVdyD3AHgTKSuxWUdvGt1x5vX1h1c9EMA8niXKv1aTrUKouBCoPgCooj+JuvOi8txsd
4FDIubWzdZ9M+0TSbwbafZc4ew7NPffphDRLchygGmS25ojCwu4qa59Ko1179Oi1WFeOhJKj5W86
GdIuKWEtupkMe3xhcmuk7rXz/ChwW0JDnNrP5uYHU6zpTqSZM+qGRKhJCioFg84V7EN2ambqkZ/a
JRH2AMHR0vDGRCt9lsakXNGiuKJfzC/q8NA0U7hjyulTpzcwdadZQcpwl7gIwVV30j4xJETiWfev
rdEe7bIiy4ebDzBwh6ZifE0YRjsTgtZ1ROKJk84cfkNURBWX2YUxu320jDw80sTKnSbWxU4JvOEw
WuPbELYqXYdMOXhzoqunZq9BW4K6oI7pEBownApSOrySXMoGtt/AlX0jGHVhkaPgIQP3mUuhupgr
cF1nOkTPHIeuAioWJZ8NvSLTck7gVS1qbmiG8MYoxzoY67PevdGgb64JgyEHjMge1lu/1b0q/ozQ
/+BV1Ijz8cVKJP/EFbzcDD5U7wppnRONsCOojctHMT/gkHZIaC1Ovle8wCh6rfCB75RcXAA763d6
2w47E5pqD5f2qoZIKgeRfsva6qwbUOkby7/pydm6AZbq1kp6R3JE/mb63NqNC7V98zFTJsMZaT0c
M1m9DEJR70cl2I5WEd/0zDFhno3NjssS9e0+6IkQCnDSotfbGSGlf/CkjC2K1F5HjEyOKN7Hs99S
qposu77xyT/7ixG9+duswjQUoQluhqatoDf8cB3uSKbkrNPbV4P4GDcORkZxKb4sy265hjICulpW
yQlZb1Sy3Asn8gGeGIq/Cghm3Brh9C0dQrFNYoDzkQA8/oWqh+mAybL3cTRXqJg5cTs/kRCJGQQU
Hpc4/4w3w4mNrCf9xTMcVcMm7fejtVL8EXx/2o8nuf4SJ9lOQ/R5ByIgJ0Awa88wSMQmypW3hZqD
a2RLdom2FwM9IPBl8XNad8kK6xh3kTZgGsLf6tNQbPDEqFvMA3hD/TA/9kC14jnvM6ur9r6NVMWd
uoeUzhfctSFayxkIpWDKXgcLpZExdM3W92goxfMp7FXhpYu68Rwa4qaZiup9DvO/fqHG1QtF7lsO
VgwxWPNh8X8uX7vmtfzf8zH/3ufXI/5n+5pfvqav9R93Wt3/n4e/veXV3873m4ePe/7y6ryDH+9w
9bX5+svCOmvCZrxtX6vx7rVuk+ZfBLx5z//XjX97XV7lYSxe//n3r9/TMFuFdVOF35q//9g0a/NN
0+YU/Ddib/4DP7bO/+s//469K3v91oTULn4/7PVr3fzz75Kp/ANhP+MhkwEGkdZzYQde4LJJ+4ep
ClOWNRPwm2kbjEuyvGoCWH3qP2TgD5ppaPP8Gvb13/9Wk146b5L/YVsM1JFcCBNcHLWZf30CPxiA
71/ff2cCIk7/5WYodAvZtc0sVWfuRLH84xyVKaVhc5HtdlUi71A2+G7rlyc9NMP5nONH0zRPjfSG
QOvOQnnuFIzS11k7oFWgUulkFqmaoUTrpLOyxyKfTVPWAw0MUnUZQRy78m1okxMkZGL0JLgFedI7
crhPZGzdJmkmLgB9mn2+zWJHwgWFEYSJFvIDGKNONn0K7TZyRmW6KIF0S9+dIELN/FoP8SfTVm8T
RZMxJvVnXaoIOLqR18Lrm5UKbR0GKF1MhsVOlaanfna2K18jJSOUKI9X8jCPMCJXDfVbe7zrEvuh
6pmdTdlDNQVvAboPQ0QvVKyutRGc+wqwVZMdYpnbuDJ1CK3SyWmBQLpFVz1NII8DL7/rEOnUSbUd
5WFdY91d0fL8rGvBTWvGb13FmzdE8ZTk4RujC+5LOR8z9JdboyDUXignzFa1E/u8Z9+snvR8TbrP
RktVyiu4/jGpNXa1Zuq+tQR5hXb0lHSIPDC6gsipZbqe3zXcQFVlQcziYyN0L3I0Dok8AV7Z9tZ+
k2podnGzGSO5FxJ3YlrGjh7vLJ28b/TlrlzyHpKZFoECdyfr2cpXe2cICA8qZGuvD8YXz2y+eRXH
kTlWOEmETLBPj5gs0ICDGpndOpwpUo1ZffpCa2QFgLbYxMEMuhpouJZGCNNfv2XQPfF1qrv5hSPd
Az8xf9teLX3Xi0f6RLVTJFqzLgfrMWpV8nuiwSLiJ7nFo3YQ5dC5aQTVtJ9jIDOxF3256rvBqfU6
dcK6vyCLKhEMZ+uWVvpKKwy++Mn/FNeM9jyztVZ0W99qjYohEKtdjnyC0Deyqgp/21i1cBB7MDvJ
zUfYr93RTvxvXkL6eVPZD5EJdjz0zz5ej5ogIjNoe6eWo8gN0giAM4MD6tXjjdQp39TqG4o46U6t
vZWS2IHjM+pcacGqtElZEd5BJ0tlU5mkutnDgfGX5mg177UX5p4U733AtHv5sXi2Pbgyos2pVHR3
kt8Ks5NXyqjdph2/mUq20RT7j+GUXGhsqbHCBySL2y6sVDTJ/m1JnWUTUzNZ6fNNssz4N4sNbe7A
HWeBtZp8GzrPLYqMzkWm3tlNUzn+ndy3pMLbJqmSKQarMiEFyn4llAtx1V2hamtIW1vU4G+GZwzO
pM4/vDLeJ+CykMuLyzDGb4Mdaw58I8up1PxR9PgbcgdlLb8E+VEx8gPn6OB0ipStYPnqPaeI2eXA
llK+Kz+rcmfqfZIKa2vV5EbHaVpD2KoraAsGCTf7lMBYp0v4iUn86FxL3gK1AozH6RBqD5QKaW1Q
zKBRfpjil7j0NzESBbXks255F7JCCFqlrNp+o0/hA3GwG4VwIhoLYCQg+5KuxrA1SIlOzNN9qQ+E
NKXesdHMGEkJ28l/e9EUkx7BgLe0L72nrArGXctXyLT5QcXG5NK/XrMlwwuBvRnMcrxKDK6nWubR
eA8wLoO3ox1eP5kxf9cwUXpyrd0GNRIUrp6xYUZuX9wADeaLrS1lw+gTyHGcvkhcyJAplfu04MKS
mant5oGbqLWA6lPKjioTSiQHxqYifLulo+4y7fq/7J3XcuNYlq5fZV4AFfDmFo5OpERR/gYhpSR4
7/H084GZ1Z1VM+fM9Fx3VASLYkokSAJ7r/Wv36BXoJBygOog3DXz4Fjyes32VW3PsXGaEhbLsmne
5dL6lqcsdQRm1G2EFiuoZxgkJGeUqnAwW2HadKFyl0bLvokU2YOgA94QPbUtyxEjVNmZR+UmHhmF
FX3ZujW+4TbCdh/6UMFmkB4VPghby81jSARzDBPeipULVBFv6hiNmvCLcJ/GszxJvxUwMCcSCrI7
SEDDXx06rKq1ThHqPSPqglH2bD6KPTC5KUUOup36KOZYZZU9rppizpjGMkqWt3zUbCPsvZB4780I
cdmZMLgeJMBVEkdKZ1StO7BKX1VuhZyvgvSkG5nJMsQdLFel1AV++eyL7KKMfFup9jJ2ZIUvRrr4
ZdVYm3quPirQf3ilyOfYfB1dibj0MnO2BTl0YMO117UkbOXz3KSJG1rdvZFFF7HpPycYog2psLbZ
dSwWenhnpJ/Xs3yyEM/h+pHgDtLpm1Fl4p+3MxlZRnkbwwujamW5xQtlVyvmZF83LOrJ2FkEDrQU
2sAZ2pqxpIW5WqLFHwpj+Wkm9q4vviM13zDLfIX5XduSlH2KAtciejPLCeV8k6uy5sWDugsQS1Ob
C5qdiUzfEosWqg022qRtalb7Oeh3QgilJ5D10zIax3EUwSoJTcOYXHbqKPD6GJqWwYyAKKkvYvue
TETldpTN50XBeXEp6te4x/6pCtmMBCllKZ8kJCc61/IyNAil1ewktBbvqzCpL5L8XRzT56YS9xLm
lvHEPplysYniF9RkmJjB9Eb+IkEsahY6evgO/XlwhupGG19RwGZu02jY0Us1bHFiNp2RQHYCHPSd
1fPXRtcVPkZF2zAHq24wsBCo3x0jxGKkr1h8RkN4aAe8gxoTEDbo5fPQN07dTxPJNiyQ+rT617Ts
xCLBCk42HOopsGvM4pkP8ybGHngvicZwM6uGnUkkYPG9ZmLn50ZGU7Juh1w8il1ScWRr9YXk2Z4E
aTPELIgQWR8WolCmdEn3U9kzysb/oNHUsyikbiwR6ACMv9iRctS6cq3fKBsErboII+8lso4KfHhW
t0zEiFosblrJC0shOq2lS1zJRwMDPNuQpROhoS/XM8dSypIzAJKjwAAFT0HPmITS7tniMO0lKI9A
ONLWhfYW6+fnOMEgHNWAHZ4sQyG+QCWTCmPoDoOD4E5exoh8A4PvHyg4weHbKyH5N3HxZY5SjSOn
Xvm1GLx3vQbqPERe1AeJTSRjbTzlNNJeKlBm6akPeG6jcSRVuBoSv8OdhI+82Mq63h06GrOfN/Vc
dgfS3lpbm5uCksmjs7L2itRuzK6StlTgr1FNp51i1LAGFqzF8bhvGkuCqps9Z+LkRkK7Ptu9Fhnv
oaFhfV9V8uo1zIg2bLn5+TM54JlbDAnNJV5S+6jMbpNEJUlAES9Y27X7albavVTkLdwZn8Y+8bDM
wvhHbfq9Biq2r+Kk319/vN706z8E/hy2/V5XP0Yp7fYGw6Y9MiHkgfO4OLjNRge4RbcqElM/RfJA
ZmNjAW9L0FwU7IfkxvSJ5EUxLW9hZ3hTq56QMUobkVYSMhAenqpaI3CBBWEhoC42rdopGTNFjoUR
fref8uxRaywiQq7/QDqI6nRxQ6JAHXb7pZPIzUMpRQQj32cYciUhEIqBlExY9oeoOM1pJ3qFjA2J
TsAUg5oO2CbqnSYLaor2NrwJuuxGKGVxo0SKvjex/t9bquJFMLq2Om7ZTVEQTfmlk4l2aReFAswa
fpTo9W8iAysHLIsi/VTVSmqTs6nteZVHHFcrTAT2CvYhsEfxgcYM2qsbThizFad9NwSC5FzvpoZM
iaNn39ef4ipLqfiNxZaW5JLk+kjcRTPtr/cyjFoKvJlhzDNbZmIH1cp4JX2nd+s16wa7+BcDezq/
lCVlP0apstdFBcexf/4sTyER00X0mXezvBdjJIn2z7sqQ+vZSKkdA15HaCp5LwlQPqFvWDCt29il
zElZ78yF+ZB8g7REgCmiku2mFYT48ZOM2R/BNaFeOJM5VO4AQnW43mBG9evemudCVlVAYFtneDQq
5B3n3XjorE5iRIUtkWjoULvFgd4QqTMciHi80YPIsBVZg8ffwD5eRI0ZnqUdagyof94L1MZw1Q4a
y/Wx66/0MHiLdoE3laje9RGwee2gF+gd4A9NWAmLR0yoMQRJhq+Kg0Wl3rySTF24pibqpzEIGF4h
VjqM9agfZ0G4SRaqcLR+FxLFhFOXa4diBLknZTQ71EYvwWvGckwu9XBz/VEDhCXTr/KMkdqsGkX5
IYsT6YZQTcgfA6O1Ga9lP8PC2oVpPb5VS7gxJiM9p5qcOk06vea9kT9VvaV5GMcQLlJolOc6KQQ9
n3Zk6A+/4Qu/2vffLfz/NnjX1m59lbQqus7JYjL7/uuoIrMEeVHLpsf7sS02hNOsvSq5eaarFOZD
31DVKASOMtAubTVm9/q/vL4qgZ3rJtaN4t8G/9asyrPVVf2WpIRHbUGpbFBM0uwpcfpJsS8TOWn3
OrNDafkfpksr+vdPn4Rfbx2EUJdVpkbMpf/61in+BSaQRb/NZvrEtWFse+sBBScB8+rswLjbivBk
fw4Qf6FLf0FM/oFt/Rv/6uYV/7LATn47P/4L/vUnZvYf5fd/OCj68o/4/Xcg7Off/wmE6X/wrSFq
hpK44mAyQNSfQJjxB8aLpmUgUQYIxwzjH0CYYv5hEd0D4oWY21QNnX/6BYTxT6bIFcA/Yp4hs33/
K0DY+vJ/Ob2QYWHAoBBJoWogdes7/z13YMahWIrmSdySpWnjdZyH39py6MPQF8ESpBzUSk1wlTWh
QXxpbWS3w6UXI2xCPmWgrFYMvJgLIMyT7TiCzG/F+BbNiKTWdhff/fYx/zfLAK6X/83RsghgRcHH
I1vS36DyUtN1fC9Djnai1o0oftu8uhMNuIqB+jJb1U0LoBwSfaYZWyEX7zEwsqvlNJvDtha6D5nu
f1DZ+HFOD8fUU7PgGMM3GRV9NwMEjfQxMbKBHo6vdWsoX201A92QpBbgh3mq8XZMg8AB4rtbnw5C
rxOsj/EbKXowtS5/rL9DF4Xzb+KuL1dq1na0AgcRA09t+h3zrkq5MYf++tD6K+tTIiqj/FVtsxoh
yo7+qBHDZ/aeWP1QefY/D6oGllqPaT3A6wHXqNBEzYO17Ky/E/N0IT1qMOou/pJuWwp0O40NsY9Y
WsGuud+OgUPTh+Q/9dsw9WJTvF1/J8p1r6GJifhT/pn4CTvEUqtefzXksYRutmYb6m5VstVkgpxq
6LV1w0SOv1ZjayvmwRuyYMoKniMuSYCOKkhuIbwTOh+VacYMOoEhdW4d16eTk0M/tFtVQbXEj2k8
nmt+mwI4xUSOr6MTv2UTJGZlMqq3WntQS7/lL1JkfwGvcT0uXryWDP/Pt7q+Ho25zbBl0xETVwzb
9Z9AI6//n7aa+EFyIxAINnbrG+B5cNS2iSzarB/P+t7XF78+jjd2XaT+en/9CIP1Pv+GFT1e9W6S
PqA+c2aleFJFph9N1JLTRBMjh+ImV3C3VLk02IvJUsZZ9S7Btgl5o0gwptjtYwp2Hd/x9cf1l1tp
Yshjkn9NxpOQ2TXTIDUZ/D7Jnb4vDuvjAaTlYcDmeXmLeY31edt08OOUwRFPtz6FzH0LbmhBKN56
VDqDlT//1ESjXyPuSEdq7Vi1A+6v/1avT+tVKu+MZ0vVuEOn1V3EbIAOLTnrEax/Nma+bq3qVw+J
73bASXfAA8VOhvI9TyTbIsRK1Q0nZ1rVVTdySCIGYN/7MOVO06f3kxA8WCHla6ZUb2mLPpHQL2tW
7lBzP42VnrixBoZjapuwNQ4tVtN1w1AoxPk6SQEaZQbwCOkLs4eXU29GqDQ2wNpDWrwQvoPLHtmw
tHegDLM4/ijU0M0REcIL5YIRpOgO0Nxrh5DzrPcgNZ0z/MsqvfX6cuETVG5ZxP69j64TqP/dHMnE
y/q3Bf6/7qNf2fv43nz9vnf+/Js/907tD1GFnYIUSKMpwOLwn3unxnzJoBn9uXGu29qvGZJi/UGd
yIDJgnvI1rpOnv65daqqJFEmQ0qA+iIq/8rWqRp/pWJqqiVquoTZikhhz7BL/9vemSYEN0mLRaZe
utq5DdWerN7aRze8H68CPggXHkUa6em2asXVXhh0b4zrYisN4+TmtYE3HUihrcHAx4q4teeERRI/
FfiCME0xte8z2xeNqPNgwoWHoYg80SS6CfsqGR8juTu0aIizNCJqpBTwI34jXLR1O63TnVaHfBCb
XISKAJAm1dE7hYq5aQ26CGhxO8ANZggqxky6W0SiamuLGXrxXH4B9S4bFeNK3+QtOvA3vKFoX7B6
PpXVPs4lsJ4+e2P2RFmg9ptpqgl+m3UT7NPASwkRCCzUk6k0gkf8aOo1cNFwtAKEWwIRebu2IVxY
u5AqcxBDEEqh1zpnCKLloM/hpljUTWXE9bGRtMCbTTrnfCKdUVy2htjVvtqmdywub3qQSRcz7ktm
wjdBkjf7fJklR5wfetwi4WdnEUafDfCZuWA/lBgogesVQwtFwiBbG+Mny1lkDeNgufImNU0vQWi8
xhVg8RGKTrUbuxabO1X6WgpjJLW3OklkNTjWbOGgvWqyILDaTRu/9SWSTAEmTIqQvsylyZnjrvP0
0cvpGyCo5aKtdz7n0Hc6gh4pFaB/k3RITcH4dInv3hfl7gmflMxdJjoYHJMPka4zXww/NQECdRHk
kS1F8rkZiMlLkRVbVhq5Yx8NzKNK278lbvVEMM3oimH6PVO2ZcZ+gZ/FTLDMj32c2LmqPwQBtYPR
6rXTNjMeEqRuWkkNV1fTbK2eUWZQZDlakt9FvJAOvcmOsWSEKsLEQJbPBfvrjEaBWfwREleBbrO4
DEDXThyIptPA1Z7GigTttBhIEGx3qRmeZTO/Kef8hr23qfK7qgaqE0BiwyBIvSThS0nn8I2p0G6u
QC4EZymZoyjKOZ3Tt1qj0zLK8tKnuYfeJ4NzEjgMXPJuYowWRW7AfNLNDWHbi6D5cVxAcbgN+/p2
UgIvMICgkIo+cMSg/FpHKdRThOWS5OeDXNpCzTSvF9ln5myrhELl5ZPMjsUUZujC0ibYsbarYdqW
46j6em3gSthYxDON0w53EjfE69GRSGjdKEVGVkzdrOAr9iw4jGKcNtkFMmrwvfw7MRktRYd2NGsP
O8LbQBX2HWGJpPUYNPPmpW/aEVUqYhkM4oyluuhkcNwLQeZbQ20XUhM9KVWGtXP8TYxtgJfuLhu1
LSNd0za1rmZoa22T+TIDrXnZBESLDcpDT4BRpjdelgYOVgDxpssqCnurKp2WEDkcOg0vVMi/SXKR
iVtdW67errUAS03aDPGu+iAQI7jTTkoWgagpwolZKjZW69omxFS2JVwrOoTneZxKnHKG+zw2BFc2
0c4BT2ObI1MR71uSySWjaVwMTipXFcbWG/X6XM/ZdKOQRW7LYC4UX3PoEZfYeEVcqZscDrMtkbSI
WPQeIoy6BYdG9T+3ZMkCfRl9x9gxEm+tYbF8PBPHGm4zScSXMqoXhlTF6vdCCniXf2cJQrFuCQvs
b6UfRoxuBrhyvARtsh1gZYpUM5Jgh5Z0Z9RSRp70eBrms6wkh66QMAtQcBGp8oC0QxHjzSFGPUPy
uFxc4rBf44TQ+Wt4mx90WPoHjNxQBOizhxF16IfV1NsZAPWhkskpGTkApe6aA5SuBpwqSb1OWD4H
YkGiYPZJjXnCTddkbYDkNmjmRgm7bjv38dmY2mljSZC1ywCKDANZ/SDLWriretJm86dmXfhlnM4P
ojRVXpnRkeSiSAIXpDI1hi6eBistqKtTHKwyB8JPtMvMYVOmo7bpzXFi0WEdna14WQfFjVMEMiZW
SvstGzSFMHoEqrNaOMRZS602yHdCoYE6DTHTIKEQnCir8wPqHJFqjJcTGN9ti3E54RtUbBFGw5mc
xQOBz8h4l5x8GoCnqLbSG6NQnq1+SYiXNazDPNTVVrH0Y5mImp0g8vGiRqWz6FT951E066Fcj6dG
V20kBlajPAJ6N0Hubn4eZRHhH5z2qK9bxrILKCKqNA2Q8Xq3jvWdCaPfKpd9qCsPpajIrtBHW0SC
st+o8nlS8gJDY3u4opdGq+yv94oV0VThg9pkJotuuQzfOTY6fjnXtS0nL0PGo2T/rprQxWlkUpXE
Wb0LCzX1Zms5ZivcGSpFsZOYygCwTptRWI41kQc/qZ//BnNWStT/QGaSVDL7/n9V6O7zPSp/L0F/
/cWvGlSSJIpQhf8kFWqirlLS/sJvAG/+kKlONZAI/cow+pPGZP0hiqIF1xaFjmqhJvlHCapKADuk
myCP0TS8+v61EhTi04p8/gYPEjzE0Izjsii2VUn5OzyYSpA9NSKmT9KcDPTFTG+jONz18oLcDyct
JhdZJHf76w0U+cFHJnevr1OTDAI4yPt1gLLeJK1iwDRZ5eC11uyvNwxOW3Zqbq4/llOC7qbIIj8b
5RiTN6HeX28wzMQGRJF//fjzMaHIoew1hyKFumLDz2Wctd5c78ntxINqY1arWWbN/tlU+wpP0cy+
3g1qGe0u7h+OirVMrYNPQHXy6rDJDlhHkgUd3QUqxGKrq0+TNRLYHOVUiqBpDp5RPM215NatcGS2
lB+jNZx7mlJbsvLEV7oeCnShi1ASjF07px9WobcuaPaAYF/t9yTEExcxUCLUcnsnaDzUdEXPBW/g
aRjW1f0cAlsIBscUJuYjFm07Q9YhN4jlTpEXyU5bLUYiY1bk/Fl5Zl/vtqS90LTSeTJyY5IAPXr7
szWAJ76/3ovj0tgFHTKZcNlfb6SljjbiGN9OA8rhuJm3YRLk+5S+HVoRgv8g3k5kHGWVPvjSupy9
JzGTJswnxa41dvAcqIfGaheGI+x7Y9qpoXrJ87h2U9S0HYXYvm/jYi+NiuoI04hHeGbiTvePmxAZ
/m8/zjPZE24xJmcS6tHthHK5v96IRVH9vGcswa/HoKPrDEAD25JYR69Hfr0x1h+vjwkQduWJ2hQk
Ievt6/Fg8Tz4JL7Lwja7wFuWANWYOWNDmDj1WbmR8Jgwbey0tQuSyumzEV34dNTlZecXok94zyD4
kjsANvjBBpW0k0Nomd/ZQ2vhUmPj3Pf33LP6jaU4+RMCmUV2W92fxdtuIDmJ6kI/AEOkEvolu3hJ
vyWX+fhzeYxiL2GArzhtuhsit6RWbJdbZbqo1WeJk2O6bVaZV9rTEtnEG0vdnhJ9dOAJjE4rIqa1
MWfczsNu+RAfI0rPBR80O76nM8IyBP9/0rlz46CLWDUwVvEtNqTGXdgeVUw53YGzsPD0r+QOkwgm
hnJt1yqNjj11dnEpLgohFE9674I78bEx1NdSxgROP7mxyj62ISLVhnwTWdsa3mHqdNB2GBcZDnOs
yvqoPnPmzPZwOzzEZ/1JsBifed1NdxkGh0/CcMPWXvqNWjuy5aX4fZpOABfyQHxv6rT3PF69gr55
7+kOMtxBOOWTA7BUvdIjwRnLmM8PNioPaG0oTUSG5U7IxbpvdXsaNnOMIMtZ0U3I85BzfgA9GRZt
sq2nuxJX7h/0GGl3j4swn+6qQdBtOD/iOwjeWjsiWD1N0aaB0yIDve3X2J17ZToUd/Kj8kyzLGms
IVg5Q6N22zMsShrk6hLsl90AxbDAEgsiItoXN71HdFCVNq1MzAiQMkX0sot+UxR291x8GI/FE/S5
22S06fIMeP7NqxXbxnYu8eBE9k2ruynhShquyYo0/EAaYKWPyB6O2eyId3PtkpbOYM58UG6EF4Zn
vBlOW/Vd/ZoeYrDSg76vdh2xz84Qe4Ls0vJnn7DAQy4HnHh/4B1AqRAnbn6UFVaKrfqEZyJ2SOCO
57S8DDf103Qnv5n5tnlpkFhZDifbcGNWJ77U/lvP4N9B0ratFh974ip9mQE6uKNx6Crb1J3wrTl4
8U7UPfJHYrBlhwbaRDfKXMCTvO6sRu7ybe0zWDW27JutZzj45H5bP6IHFO1f6qey197jT+vMujO3
nn4JPUYMmkzp9RgQmY3jIs1qeajuWmUzofF9Dlyc1629NnvEtuuWrd4W22A33MKJr9gOIPZjRPYu
v+clde3W5HzI/Sr2os8aFR+MMPdzOPaKS+7P5OnPKvY8Tp37w5GGxsOmvsUeyTUyO3hBOZ142ZFQ
JZ0cj0PnNg/1sVsOMRaInQNmb34Xiz8/iQvka0/pXlrllbWDXBB6mkn/VHO6axgQHneaGzHZye/z
4pT7mEuKLZenm0oO1mteYe4o2+SzCze6I8U29s33UuTymbfvy0PiSx/lF7o8zHtAfnUfXGhgiUKG
/TI/ajchdpJcBhuUvLvRJ9+B9lZ7jF/BMwD+N6yW4xtsj2VX3WFYA3miCTZ8l1HrBsEJR//qAceo
YFN02+xO+FHX6/c7Ch5fPdde8UAQKC+I2Quvg0z9CaLC1LgiAOroWoJv8j5gjjEywKt/OmiA5um2
YKNj3ZH22UPCSdm4oeCF78xZIsuWMOEubaXbiLiYB55+5vI+58fkAxTJ+hHed8FeuzXg2S7Klymn
vgzjAvn+9FIOj0l9TKWNdRFqdxJQntpBRVyIMws3hvDWzvSAk1+2N1BKL90LicuSDcs0nbGEdMOn
Eby9fCKN1K6abQlZUfVLZOTSEzpCUTy3060hfkOxwLwgjBwWD9zxMJBA355nX8yuxMFVJJta/4Xp
v4mRDCEel+USDG9y+4WgBgKQU8+ubPgKlxDcX+gcsARtPb/jOfB5RDrqYTvDYmHgOpWgfbPRByUW
zAy+GTcL3qLhWR3cnPxaYP5v+Be7bLAnP5g83hjrv7ihNttHP8LZkewHwVPPYfaSqkf5hLY47pzl
OO6c4AWQizEPW99BrH3iv8tiO4U/Bv0G2+A03xWdCwmDMYWcbxfRl0sP4LvE5CQmlfY4jLhzwB5x
2tmN8x1yy5RIvFsOVup3nVvb2Jc+1sWOJj5hGXPV9mykCMSqQ/oKSWif3OuHeauelNvlNng095zR
DAkPwgsRVDVLDIw7G2b4C4dAo4iLlxC7keQXyqmCQZklnsTYID4V8kW2XMwzpMIJ7gnSeyh9Ig18
i+1hhxtkXNH6P8XdCSHZqB5nbOMPhZf6T2Sr8A1qn1L0Q438QN5CR1UghpVwZx08C3EbIwZDxLPk
oN9bI1zoQyA69UcXMh0oHAErXGE7aU5abomQqDGXYXbPJIGgEAw9taM0bImNNLMj9GR+H1QwzM7g
l8zsUhJhObvuWYge16ca7ZzoT9ukurWtXUW8ids8CndqvYFplLH16g7fEmSN5CtOz3LicDcCCpo3
XepV8kFuHQw3tB64DctKN629uvYS5WClTwYCWBkVBix+O/6hPldH6zU37eLMozMq2EN0mISTSaXh
mM915XJI9/JhWOz5ZtqYH+ozfNGb7B4zkXldTrtvwXCbU2jtYMFuIOcPG9m1NopXvHVnYTOcSUG5
w3mn30FYOyiv9fash3bx1bxNp46syNuK5yBb4IB1w0Yv3ahHDXck8+NF3MbBA6k2IsShA58RgB54
qMGgk5QqB9K3TLlq0SvsSEoe0ifsJ+Eu0ezKXgHLu7CbjfhhvYrPffs8jF7zOJCCdSYPN3Xby4wV
+XoUG2p2bd70+oaxM87ARwLek7N6yM7z8/jcPPL582IxsMqZ+IrmxMYxTJ5T7tqH8UEvbM7Yyl0q
H6wQenixN56kx+UrmjySevPiuDw2UJLssXJJRhFlL/zR31XvMHRbtlaGZ5xDrojzDvwcJOH3/S68
CA/GJydOs5Eexe4ZBqP2RDYcozexc2gidJGcgAu0UZEjeZfoZ56Id4KyWHfbZrgfMc4oN5pDjrKh
kJDtpCnaPPumIbLBFoFMcZYr3pIzY8Y68Nvey0A1sRr1xPQ+xmx42OgDY29/zP1O95V38qdL3E7e
PRKsyk/2aQurhdxXnpj6Rpvyc/GETXfqux2iEzl4pKuqb7tH8SN3F+sFqwURxiycb9uYnLY9ogII
Fj8fqW7vhvvmvpGPEqKF+zW2JN2lrzFphRFnfX03r5GIfn1Jf/Dma8Ubb1dVi84V41jxvr6TB6dD
DaJ7UNMHKPQiwab73rTb24UJOYU6XgrStrhXu11mOEWGpNTlhE/eMPYLTult8MwR9fPIxQzF+ZZg
7qFAGuzTNlnfGuW5sOe9VOo5HTdNfDGqjynf9p914ZfjS9Y4WE73uxlwe69Jt+OOzxyzMvVmXJTW
LTqFmjPCpsxusER3actMKIeJuVdGHIuqfofAzdxfb4yosPbYEtFaNm+Bkg3AP1a/X/r+173rY9eb
UOVfLYJtM9tsQjvryvZQ4a+ldEHiNu0qJ1HSmmqfdnkfYaO6v94bpenXvVwQOC7oreU+U9tkk0KW
nSwxFr3rL04aOZfb/+dfE1CHKYOOh16nbY3EdOpUeKmbEHc9tLO21gK6CiV9Zr++oGwykYoVPmor
bje5NO9JZeu2uFfjQVQ0e6tAq0wiH3eVij5/ztBAyHc6y22HFOEZJdZXLJMX7ohHWrSW5REHVqdr
NhrK7dABn4wN8h3tiVflSi7WLmX8MnfIm7d47g8GPFG7+EDFYGIQAj5rCyemUIylxVeNncKRjZtS
9tvENeGw79PjQDr45AiJb+kbnlQlxOhICJMjX/SLcpwlv0wOZONpRH1B/Dc8smOfEaJ4TMm+oBzy
GtSfzxjoYdvooOZ+lV9pkJYD7/6UIIGyBafbMpE+z5FLwPlrf6zf6DrD0TNVN1rcOLVz06Meq1Bc
PNeJq7+Ge/FOetMv3Ycwu+FX160lufpabozRl1OX736ubbKk5dSWv4bP5I4mtcrusZ5ztfNEo7Vs
0+heQ/VrTx+FX+woPEgcqW66G0IUCBJpvwXZ6V7S7fwV+dJbQt33apxVV+ejM+35lHxSFNPpjbqD
MfZX+VaHqBVQREBV3CDeTdya7DIbu6/XEOxjWJsp+am5wCGAVhJVbsnqeqPgtuL3ZzjAyKSph485
9uhUsZHP143L53w3J3ax1c7dHjHnaCsn6Gdt4qE5UBDDzbb4iZQCCRP2R+ptl2wnPIMwQmLJA0HG
CcPnj3iq5b522xdi7gLURW6H+14HLx9NBk73fnjDWVklTvGRRGtPNTxHfJzgrs+C94MgFdax+Aab
Yid20p2+WxBVHQO/mb3Wj/ek+/S2Qle/geXDV/DJs9aKg0lhse0OFsOyD5IBhUsXeTl/v+WBe+Ee
h+30qFY2wFcq3NM/KwdwFAlHNHrC5DZUEeY42uKWo5eYfK+Q0A1UQQ7nCixV9bPaZs8N/NSVkYu2
2k5lP2MjfywZI7jqPjyoHqFrgVvW1PD1PdqFKoZqAAgDf5v36CgbpbFZbK2juJMTe9r2j8mtVrrG
c72XDua0yW7LNyzZmGEyE/40HOUcDB5qmPCxg4c0Eq5oM5z9mFqHMV/E/IXWUo89+RNBeEVHJTAd
dngfqARx+wwu8q7Zkt032vXG8it8qG3zVYYQ8lhJXn6ke2FE1ofb+E1dk0BX8pPTrwZ4O+me4vxM
mFYbunztWEBnrVNrTrDF85zRYYEzsgTeZXetP5EZoN5jqL9unCR9rklf+Ds5ASMZD2+YI+1Abn5P
KqPpo9bsBHr3HxR/tKf6ptqtYBkxbMjvCbujQ6mviAEYQezQkH2buOwQv4780RnfFuaQ71FgRypj
P0zsOIgNo034OTRDjIj6d+0j38KOQhixgE4mvkE6Zngpsgft2Refpl11GwMzwV+VtusYAoOh0CnQ
KHKNg4M9F6/EAIbLpk9dtGtL7U0fUuVKBzLHVrylddq39Sx6M79AEVQAGE6MNEXe4AAA8YWTLMCM
7IXmW/vgJIleFkwHBKd+UxZX+2jnc54RFeVDX0le+i+WuOi1wtoKH4aMWu0w3LUnQaamcofnSt4m
DYskxwU4sdPPkLxAuZK78Y1oM6AMHddESjDtGSc8jFWwAxS/ssZr3+bK7/nQxiNCpIXtGxVI7Jjf
LfhX5qM9yN/MPQ7YKGAEYJ8w3o9Hi2bacNuPwPRFTvWj0tv5E16pm+QW2kLS28tz/mbdz9opT70R
VzDJybJzRs4jKxNha06UOqtzx3hspxVmYQnVk9MUsPcCDkFxF3z5Imrwiuz7kkWPxgHQAZygBkO9
WZ6Hu3I/bIPL7HZ8najgzsBazsRMvXaaz/TMRRIqF0NjCz0uylYx/Xze5NHeIqiVTCW3fcR/mHBY
O9/WECse8zN69/pYjU+gXuxEgXYXWZQKHltO82F4BmYYoFjKM9cutLH5WN3qd/NdSQYbXEBWpZuW
YqG0YdD7isvZtD7dOa7u+R7rcTc/risFIsgL3/yqGHvu8Z09xyRAsMKufmAf7BotIYQJyw3DtZ6V
91A+psfxznjDjMsiEdYVvyZ123PJpQfho9fcVPFFJlHRHj62CRIa+xPKD8oI6y6gijFs1i5wxFL4
un7efDGqJ54HFgHz1RVFUgw2UO21A312sKmw4vY1yYkn0i1sXDEMipBym5NKKXsSzSfuB/W8F+cN
EJb5xVaLsSuxiUL2oicHdqj/ZOs8lttWkyj8RKhCDltEJpGiKFJhg1KwkXPG088Hz2I2s7nlK8ky
Sfyh+/QJnKIsrGR6MhghFnb/Or3If3oe843tBlWhwFt89MHuUka/sh8y3Zs8/kFVdTGwIuqSGPFM
xhDCjs/VfqX31+0OfycM275i5opMAt47FuP78jk9sdM4sDfLCshaMBykpzy9Q7LPMRPd4xfq1guC
VZYThracWkiYlTvVwmR4645dK6C5ClThZdwOeoX+ltfO563eumnHvtCrU96DTiqf2ow5tZsXHnli
zWYnFzSzbxaXgdX4SxStvfpa5hOrBvdAl16Z5hrtDrdq5ustFM7J5QS5be+Zk6WBOOCwHG2WWMz/
7LTvnDpF3R54OD4RTR4Zz1lyWPCd7+gqubYhw+DXiRt85eAjlxNdzYCZ7xJHZvl9fsUaquu41qYn
ro0WU3v65JAoLN86c/zak6c/Rk4taij5iPyIfTf9kbqbZcKTpLs8i3cuRUBBnIWIAUA/vK+CFH+1
Zx6K8qbeo2t0V381yv/ziNkF0CYyYlQINo4aF2nDfl3pJ32Ojh1T4WqPxS17VOWCre0qABfBOkK8
V2zMFCiOvz39ofZiANozHIK2x4evRk57kb6X0QOYXL9nPgrKuWv/ik2Q+Vi8ZHJXXJOvxG0QTZk5
Gd1itU9r159eurt+KL6yF9HTPxtcVLYUHrv9B+gP015603ysCNtdRPqaj+Wur5R7Yf6pq10XRDvz
i+NXZVneuSRX1RdvfLDhsO3d7g+1+Jg6PV0cUtv6SfjiSs8OWPUfzKf6HZOT6C9MxqX1V/Pe95Od
Kpu0FsQGKa3hhIcMIIwvqRuwKgJZDmA6xZme/9NAwxZT7cmD29ZuM7jTffKiR8EOoMCbuPj8AgaY
5hTHEgXQXxLUqMlyfo1mg5FSqSFYKW35MJ/kv5y6Ym4nqyNcoiOrrL+Vv6qHWKRs3ZmVYOONf+3h
Vv0h1ZQTHOYOXrxZelgZfkx/cB46pM/NS7Rjtf7wIsPG7/oTYGldX3jIOLfsVUq3QMueZNr2T/PR
nFVvPiZB7pfYUuEBK7M8AXWGv1zLFvK9V/lO6QVrjKbkkJ+ki7Y+LzgOg5E7iktx/sIZ1So7WfKh
jwqVO2tbmRFKx8g8wQeO8e+HpFWdaO3Gb+ubzSkgacGV35F/5d7l87O7p+mBUObC7u3u89uSumwo
l4/v9zN/XU/trbtzKKbgJ+A3rwllgifv1Y/123pbu2C5Z4QufnIvaeolH87x8sNFQ/kfnpTPsHFj
/Wj+UJ0IsVOWQZvu45eC8uGVdCAAnVsm85IxZHD1k/xqsCbfxt3wJ6fvOeSX7Gm+iu9aa1d77MSL
U3lU8cULmZ3gGGRDSEU4zm6S97VnPUXPDUXNbvbUS1VSgZNb/JB9cint6pR4ys7yy2frOO/ml+ld
CswT8QU1zdIZJ1GWbn8BEmdQEfs8Dai/MoWUR3WBXY30jUvweOOM7LZzw86/Me5cxh3lOwZb4oY5
mw2uR7jNwf1yjdprm4AVjvIwOWmBhWuMPb2KiUszLaI1RkdjEuDmmyC8AxSh4+JD3cvQv5n7Kvfh
JWEaejRhqhFxLdgZMdmjmyMquqyOuRuMw6Lcaw7WDCwKtOEwUCLLu1zyKBBrb/qRDu2h/5xex87H
Mkp+nx3d5aFTMWN9pdEcXuj6KExfKghCn9DZ99Wdju/IQGBPY2HcYRRbT/m5hqgi4ktqw1em1eg+
RJBWDv1oV9Hk9q7wFe6m9/mvyNuD1/XUvCP1G376R4jv+LTLMQJwyN6CTac9zKP4DXCljZ76Jhxa
KYhf5sfUelrvA11UvykVEq8KNF+nIRN3PdK11Ue0KicMAAA3eeBerQOHYLtqd4zxYH3NjnxCQasO
wCmfWuyIJ3Af6FjrSfGMwLw176j+kP82FOMGFnaAMcAkL2r2OfKOkv30nkzkCfnWglsHeKErn0DS
f0gAAPPqX3hs5Pw6Yw7wZg9ETkt4yzkLx8huBeH87R3jr/Jg6BFG2OMFGiM2aZc8K+sTZKaOZeFA
cmvMezcE2B6urHzaYBhA6Q6VmwFLOnOFQN0R8yCWdl7CQnVAFH9qW3Kid2SAIuYLINN4UOGdvfnp
2fOLtEBYotKw2QX08OvLcsnPPSZPbJhn82dqd/wwfUFOdFXuZU+c2jndDv3e7+KrbGpmi8/NGQ1h
ZJMn4teHgs1DqcxFEj0h4/err+GhffenFBJS4UZfIlByux2/mCgsdvG3/zDn7aJi1qcH3aE7xk/M
WKO/ymsaWK/dgZRBGv7lU8U/i6fnrMk2G42xBttpBJEhTt5nL6HwvNL2N9uME7VqKz6vEJaQ5Q6H
+T0sj7OMwIvNhK6AkiQQwgNeL2Q2aepJBe5ZHUwMsXaTVp/BZrLdWXfpWyTTydxJVsDQUomCEMvI
gljQYIVMm+1hp2m5w5iotechKKNgs5bfZqKmMw+OxrN+waACRjD/qvWujAemphDJqtntBI9roZtd
84viODzrKIbxyt9PBwoC5oU0fi6UUOGn/CjA1gSX07K0rpoWJPlD27UYFPqLSQFjpz8xDjRcWW62
K776LUQaXbubMQ3OLww4CHhMN8uAHY1LQ6Q5dUJKTJaNCfWnzDlGde/JuDPueHpUwNkVB7lV2l7B
atrFVUZiY0sy2hKf68wbnuJLqj11497wWi5EwxlBYgKO7DNvl8o4fadaLupTOTMjqnbUaNaXccey
qnxkv5HusdSLU+ZYnvkBEmDYC4fRJzBTcSUR9cz4tH9NUecbrmUF4ys9PANF66OdWBn88rcmO7Ol
p4p34Al/ph/zg0tO1tztQhp3FsXG5xpu1zc3XKGjnqG2nc7qn+LaUOLsjZ9Ktxu4zf4i7wn26GkO
Au1dcVkTJTcsOynzmfXPi5+UXt+65eKzaLezmodP2fvqNq3PNJl5mYEfs93/cIEqTvq73CvTQ39L
mVbh1e6Kj8mbLwLHkcxkaqW2aSbbUrwUKboC18wd2Gmsa8GO7wRa3BAciZKXdUeT6OJPSKjNc32v
qh2U2M1vP/OkFMwOEuleSp+X6WERMFxRO3NQUGzwUvzhOwPnCXTgHYTpIFe0Et3T8lTuNVvYAR2x
FqjskNDewWVJMaspmG7GM5Eq2kU+cD2qD8Vv/e5Nqfxa2FWdM97hSrcpuO0pATTOgKVGfMzt9RY9
1hsk8kH5TFBE8QIZQzDK2iHoYjBnYA9J2g2SeiZVhr6PYn9tvQlCSvyJPZHXHbJNk+K07wlkg/Te
bK81+Zpx63eQUhFKt6jBuDwzMGdgNA2+brhAlpQbaFU89cTwdH2AXHiMsd4HxpR36RkjlUvzmr9w
qaMB0o8E6wXKLwOjlH60tZU9AweMZXfZTVQv6QGSbm/zb+V/wjfxDbIkqtlp33yUQXqQ3dUD1SGc
Cc7rJ/h/fagEZ5Ac+dh+ll7oCfv+ntx4OyqUWfyS+O0xxrYYROLf5sRP0WV+QuVabPOUdJvQJbHD
oqG2y1/bV7bm/Moi48DbsnNvyvtmq3GBXCrtrd5R5NNYfYhAGA/07H0fTLOHTXA+M5PFy8Fl3F3/
KZVjm3kmmBCzMq5oPnvKnWLXLbuY/qpn5oKRhadxvEyuQShmdkjNvVE/ba5zxn7A69LwBjVYZ2YZ
PiyyAvV0xuq3sbhk/jDLgUmGQIml5lteU8oYmGGeydJDPrwcGH3x6Rn/5nGpBlsdb1rm0bby0f5J
bsX3XDrlHwbCV349K2Z7CAeUhzDwKxqlt+7Y/mlFlghXum2c0nuNbA6Xru3dKeO/yRLQVmMzAoQ3
PoL6vfJ0eI/QP1fKsDf5OLjGk36BJuRAQ31hdoihp/GrpZ6Lwb6InTaDQvQQ6VE/jl/LTyaxB+30
L3OOfX9uZxs6N6k20/SIhjOiIkJYYnzsrtE7JO0KZNd4MgKR2YhIbasy6CTYy1UGl3KjYGa3iavs
5Tt5o6kIi6CNXZgQuPosHr4H7FMoPd/mscb97lrfc8R/PnainiD6SkrKNin3/jrtMHGWPLZB48LL
l18hlv6RyEK0ux8TI0oHWsQdZ1fQWwItUSK+8e+NPu8dzOqpexN3yp2RouBWN+FDf5k/IgJq97IW
kOH601Gi/A4uNwVA3F2I9r1jBcwW78YScGR0t/YQz7b6Ft04FHRxI6JpqlcPW5NyNp+mHXMGnLwt
IjrICfWTZymYfrLnnuGb8DyIiEbt+q58qAx5kluuuvUdl1vCeQF/jgN5sQB12+fZBmZiL6/8jv7a
XsVv9Zhd8AKVCc1jwPmPjzI/1s82UKJt1NoBNICL3hgyI2QIPdhv8rvsFrf4k2UX3UTAZse8MPKp
F7c4fX3RVmcgDLs5yKjB/hiT3d8bQCEHB4kLrzG5qRx4t/S+3uAGlFS1nODEOODvglU+u/Pb4u9Y
p785H6h1yoMILyN3gLvAbPQGSZyxMoNbeFNe/me5kS9z7Y5bhTxz8UIEsKGQ3AEsj/2ZPOWzgFqS
6VfNxjomfvtSX6299py5zfMcqN8KA8PJhhZylHfas2l5/XvyxtaND4lbXvPz5DJdXGY8hDx4L8Dy
lJ1XF/p5kIwO9rJQOowdPDxgFoD5F4XDA0M4mPlv/ed41nm3jG9/N8gWG5YTU8rVjY943EDwT2jX
Y7u8q7v8RY+8k/a3iY/sLwytK7C6Pc/5FywmJrGqCwbNht4B0Y3lC/EG1IEhIjKUqyLv9QslZta8
WgcRijbpSLbVnFiX9SG/V4lrfOnffG2QbOUPRwQLRfpIodNQ2b+1T7KLp9GQUBG5jfw89V7KpGbB
KQ8+ncORzTtUo0Chs20cYGdcVVgi4mt7hfcpMHKjoy5Ay7+o3mvldaRIIkRUDhR6d80Wf5oTvwmy
rKk4Ik4cj+mmw3xhI5BnjFLoqB4xBtG+htfiNT2yPhleV4MtgGxDxLz1T8Ihex32sKj0f1N+usYX
+RQv7kRIr41s6ImXyI1JgxjvzDdG2E3mlE/SB7jun5mq6hQ9ytNGEYtcc/4Ml711ab7iPVtrBU99
hxPC3AY9ChKCk8B1D33OI9Q3hBELH+7RvpN/WEx4LOEM783v5L+soFOH6AGjQzjpV1CBHgD+k5vu
Ff9/8wqx7ArN9dp/NG/Y+lBH5379xYktQF53RrJXrsqFG4SbRj/AGlIbaGgA4Q6FptQQQeLgVrlZ
D0qLM8dORXncXpfX7qY9T8cWN9I9xlwGle2jDThgLoPqC0frNY/2+lmEQMLNDPyx/qC6jVxIMagl
MN61BR/OIzALVe+Cn4QZLIHlchK846UxP5h1t4/0Yd1pSnsTxN+27hFtEOWXF7nD4R09dxm7BnUt
iDFftWzqE0aqy1+ieqz39JWGgaAhLQowmNK95rk9p9QctDWNg9VgJVMpe8Vv/0WnmoxBerY+w1tL
qS1zLez7wo3FXUNzmaCwPpbkCYk7/Uf/ybC256PiQzwZhqtlO8boyTs91fCuLoxDPJ3BlXjB1yhC
qPs8/aLGqG6IIs4KG3NwjC/hmZuuUC5F9NHAYVFYXCr91LQTF5yJd1b5kuTXCU/j2G8YtVKYkohk
L2/UEAn366dUAWO5hJv19+hnzjw5BOZw2D6c1LnpFdVuqr1GcuYsGNo33KHo1bmaGuA0CbbsjlXW
VqDLzF0Br5g1IRqDEPVUHfvAyT/5XQtlFV/naBk9XT8YH4Xk1cH0jZFZ14EC6EdNd+J5a6iVklHC
diCvwlbRRIVXcFnjHYAa+rbs+j9zIGObiKHTNlvQXru3DIpqtIurk4kvIOgHAVLKrsrJ/ttoVJx8
AmN9SHwGTZsj/WC7dKrBMtathKW7AbeMHFxiY+4qZFLXFNB8esz9xdibjE3HnaJAQz1xTzOWRolz
yKPdtLxEq6vMhwYShH6QB5+KhBdc5O9SCGW0JkaJQnTco8aUuFQYRlBby9vH38hedqmnfYGDzHzF
5TzJCLV7KlCrVBDZcad2V3yjp/00PpfLwWTaxQyyYjBxmEcs3zAOOKgmZLEHcYeIjnaUJdRl1EIU
CSqPFzCEkp2yG6PtxOes5HGsKVy9EzG5IaS6xZGXXYhZoe5Cu8vf1RfrGXoSdoVZ7/QMrKudINgU
RlhTS9VXRBzCfNKQDWUPDmYkL+Nd/x6f/w32h23E/785/7//lRROdb2QhP9yAf79XGxGGzrSwofj
L8w6QXlO0YYT+Rzx/t/XllBXiYk2nkkytPYm6a7FADCWduyEWgCU09cQ3Xs04d+0/cmoYdRPi6Tt
mxajP1y/saDkS/++Ka8lhM0eaPvf13A249vW9u1//2+1qm+iVAt6FYp9keLfTn7wLzExIJH/vtZu
32gyqPb//rN0SA/+/el/3/j3c//9K6aKox1itrF3R5Xx1r8fKsjg48TbftG/H0UNSGOSytlh1PL2
QnjOXNON48MyLEO4U3ixkp6YAS5plR9GPYaoeC2SoookUl+wlvSSezYsT220XOew693I/KcXVbSL
XiaXPI+/LKV4UVThSxbH3ldzVXUsxht43ewTzAha9usQXjBIVoK4klLQ3vdQsDYTuHwmJ6F0smic
AxIlIr9IK5o8EASrZNSYQ4tdlFR0DUGipTEN2uQBnmiupGchyd6LsZr2Y0J9iuKEq48cEkffNKN1
hyN3gRYqT6avSqzkoxpCi+qi3WKqHk9ln5Z8RgQG+Z1k4h3aA41OpIPK0tHSmD6gmPg1RWbxpuLX
BvPJrHPNdvlEFYLhKrmVwTBi6hRCSRMiCqM8YWSZwO/EFtHrxibylgFaYzdxEWYdYPMkzgSYxu9j
Suoe7NRNSBIyHiC4HP8RrQeYSwefDwSfNcSDUL4biJdWM9gkFmWMAlLIdOP4FOnyn06EzqzHMPw7
yV9X5uV1jGGfvBq/aaF9lRZ4Rp5o6Ca1zNUMmAmzCfelBb5JYVOom43fqEiSKwkeB54g1kj2hKmk
Y70UMWQ7CIFL+WvOZephN5fMyUtN/9DBFkNY+c8d3Z3VdXK1ZvvrsZUfk/hBjm/5EhLq5qYIfnH1
jx0cxJeTEVdlUBYrSFyXF4dO+54XjPGFw4pM1F6qNHH5yL1uhuIuJfnqYWL/Hopxva+Lv2IK8yFs
IawbM3K2NdMOFrOAEdFDIoE5tH2SnlFJeggqOWvy8otQ2tSRzmndQFIg4GmLKqEjz4zP2DB6fJj0
byteCRLMAaVMCeaxqPlLAr2WwCjS0sA25Vifz+jiYLVU4U6LTYpettreUAak4fO8I7cKNndsgQcz
U1T06tGwEj1pksAhmz2KKMiRGYdZauZ/W6Ivj7W5XNYVTMRMFg7okv0RTrEIT0NlyJNTuxqfHIH1
X7WIflO9BVrLudsyCYhKZsn2YGhyI2CTZi4HY1XYJSnVgJp2H4LJXVCDoDU9A6KWlABPxsMf69b8
S2sKoK42fTcS7Gb6EK6zUd/EjJZgFEpw5ZGpqghuGOHtybzIuuH+AexXZ5rbcpSldaFdJLp/eXpG
koxoeQSMkCPTbeoIdm4O+7v8OwkEXkkZJ7cqK641NFTkSZEEusWoe6CkScNoDkLk0Q72ARQsKjxD
bDznPheDlbhCLtQKDy9/0VCh8gGMDehhMSyRO66g4KRkqjsCIo792qanIaFQwVLLs8o6u07RV9LN
B0mF9yVCMuCIjcj3MZ0FF0mCpabfIse2JkuidyLxMCogtRsjtyxAbDw4SZutgTyopd+ZC9sEpmo0
loD/7aomNMAYVK7rQ82e55rRVM8Mcc4WyM8DKzhuTZtAavKKGHwmluAW2SJeDZXEgQoHviSbf0RD
/JhnnjWGOosnLJkHLfu7q+jtD2GMuSWpKhdTBXIU1EepIzSN/1GAFgYuqQjZtijh4Grty1wI6kcG
3CgrzCoNsOAoHom3EA4TRYQ861w4ndkfsjH5zAeCtBDRHZUuNmBFrkytN5/lOUKWEMISSZbmakk9
1n5YGVQKY+K0oXLoJQUv1aYiO1VYLnJP1JFuRG5mhrQ9rXLLh7yE/A5maOCFTcmACH9YW+Q3Rnwp
pUg+i/Lw3srDHdMzElUIB+5nkTbeAJ+Ioy4+FzUNqMbQftVEWxXxGEZeD0RS1/xezjdZCF+EMGJO
0Qh4ktt502vHWKO+SC2G5BZ+CYNfme9iBkwZFmi0dRQKUko0Qkf2qaDnd2ve5Ar68NmbePKLBuXw
pH/nevFn6XULw9NpdHQRDL7ALNCQXWwOKR3lIkbUK0mXoYJqjkw5c02VfmmYgLTw6wnwc7kmNb4K
Fjm1aoUjaJuDU7DNYMp1M0QRc3UjVjlMP4fkUn1jhUxlSmi16Y8RfMNS7EqH2+ghDi/L1D266mV7
iVsmBosq1oVAWUJbShWNdZI/EkuJiZ7XpIOcMKNpy2VijAPHQ7JARsyerZhXxCJZA8V0yeBj1IUB
CrRIvsSCE0Echf44apcspBo1NCw3rXbdDxIOenqXX/F2WHYo1e3J7AJDlVdXjFeIDeuUM65YQoj2
ORijgR9lkXUIRPglMx0OEWNS0V7KiCVvpN3oLhtM3VGIqwnP1BL7AlkC3BWhlmy9BVzG/dh0hAXs
Sw5FhhC9hh0noAFRuivacU9tYE9UU0cIurnuamxAD9WMAZMW5V5VUkJaBdK+NALlJ1Aez2Dk435I
F5YJScIEjRYG4skEZSFCBO4pWPP6RntVpFrwCARkSDjT2KcqqEen0/uN3LC2weApNqwFBWLODJNY
SOaHaCXG0W70ribeDQofTi7nZQYzrg7WQpJ5OTDfTwzVkTn6/bhFKJMJ+CNvbqI7/KggU+d+EkKQ
b2P5TSJmzRZY314PoFalC17eiXC3SC52Q8ysmc9rwB9qcZPL9CE00U6aOZCjoZvA4WlGxFJ2hwjR
S9ml6Ja4TIrWeOsyTX4U6nlRWo2LvN4JAwDmImYotvrql0+clt203nRTm96XwcQDvbjNcr+eScPs
jlO0V2bmAbKeTEdNxqRAt2jqxwIUqrXMk1UWX1oYxg4OHLAD0uc5No2Dsg53cuwnFitlDdVdPXUB
ylagVyaNaShin0TtBY9rRXvD/KnQ1feiYJAlQGJLDZwg+gQMCyddjEIa6VfJtEfVNpI71yK+EMsp
wczAHelfXG0ka6zGNb/MoC7E3ctqbDk/jSslkBpkqQlMHEudIkLzo0T6p9JNzRZ84OXJDIgllOfN
pURvVwRjDA/qQvYtQRIuA6/f7bWoPVdLeybE8mOZzXinT6Ax7pIW6lXtyaBfQJMK2VpxncRduoX/
I3ZMtlUxxzCmS/dhsh7UbnpuyAUISiUO4gT0Soph8VdpgwwpGRArbi2QQBxkTC3QjVzTiXWOJmnZ
GwPoS5tWpAaPli/WDOnJznFL9UkXcMfXI8armo6QUZT+alP/Q2IRPxY9Q4NejtR3fGD1PSxW0llP
1tyrt1XW0d1KGIMgSVspToL1EaeJ6qMAX3eWtNnRAkyErFpp1U5TrDFMaQTc7uEKGTLZdBoo/dzJ
DX3Ocx0VCG4XpKSd5hhmv8CtLTBEXQ14V9PTbHFLTMx+ukbfDGVgQ07DQ1GUdJ/nGKRQ1cotgksI
9Y3Eo076WfFEAU8M1L6YajTGfsEhSJ3V6KVO8SCRY/xcoCqaOGn6atN/GlY9nQoLGwWLdsXS6mCc
P0vtSa6TU4dU2BMMkxHQgllKYrzFknbrc4y6Bl4rH1MKm7DAm4WG4HWJzO9EG7WdsiiW35X9i9SP
0alQOcrKJfvQMuFP1vOBauCkljbuY63+aPG/pabr3gsZM2xCdc64c2mQgDH6Z+e6hd7aC4HE2ARq
Ak1JjqRJuYmF6NbJeIkIEbKloIlM0TcrDNp7KqemXE8YK/0aUxGicvwOM5CdMFs0j2LMJyR5wTpa
OhexQHx9D0vBV6UaynENqDbQ9XL4W81VtJio9EnVBfXG7E2bYW8ZjeBECvwvBJv4jABiRNSeHQqR
RlseKo6/u9lMcGtKcYe2tObYiIWHV9tHJXMPE1UUZBLYUUXeHN0u4NuyCM8t0oJXkaHZlHQfxZxi
Nq1M8CanzAg0iPmki40yLbQ8HnWF+6OPZUQmZcGfFrhzYqS0rpHAT9OUFrc2qBotedXO+COuBHgI
fck7vfYNGugJSVks4Zqia4hDpzGBprhEqR/i6Q2JHFujWE/cfGBWy9OonEHLvDEXO0/CnYhcgwY8
38Qrm7Zjrwj6s2Q04F2dn4nLQYA3MReMh0yGFApdKhTmYvW4tPAZmPbsZOulq09t7sfLsCFucAXZ
PHCc6sK14mmvVHIQhy1j5SXur2AKdwFPkFothJ0S8gAFqQUDmYfPbCgzh4Amj2pecLpePIUL01pR
K2BBAjcukKU1/arTDR0k7TqJDMTS5ZFGw87CZ8Q2Yin3i4hYLY3NLpsEh7xpEi76cShBq7U2vWz3
QNw9H+UavtVFLUvrqFXrrsnVAUasFgeKPl/HUaLzxmHWDhViLcbGPGM4VkN8iZ7WcCuWJRYndSmE
nO6JdV64ZmQx37W+zXZoQaPSoySMz2kkP/HGV/yVadgwu0HDPjZnQ0w/MyXLAuy5C3coOPyqEpag
kb2QNdB4o9JDLVn4fMXtuYfwSRUpPMqhlb+JOu7NsdAf037TKRbYIOVLXtpFIwR5rzHrE5m7zBbY
NI9S7RlsaBlmVvOG83W1cG7j72HWDu3SZ0eLXCV7NVXGOm2EygdKq0lbES0KQ+sVte2kEMGRvuCM
jkQ77n9iEU5FCzjQ9DQ9FnP1We1d0UDbX058ujXgDLGhEHb6hIG3UNFc6A2qrWWZ2x23AALoVoGn
Cx9Rb/SJYG3Dry1t2qAMNN4ypLhEDgdPnxUIq9jq7IcWft2griXdtupMCmxyMazNYIDj0kJ81Cpy
Ndux/btw9GpWvJyKgWyVdGl1SIywj0gNDl01DKdzl8W7cVyfVlHOjqUJ729e66M19KSstiHcwTDx
tDS8Zi3ka2GVj8o23tFILbAJDXno5J8Koujq0xtRieIBQ5DHqCqQucbOsHlRus3zjHeqsMKKIQfL
K7XiqJQDQqke7vSysK4LwVc0dA3Lg9wHpKgi1s1pDbOq4zqIWPXTWon+XBJkTRf8BjWjFlv5Z21u
sZxI3nbqGzxQBKZOl5zlJEEbrCRXrLuCWoZhWC/Nrstyt8EnmzAFFCIrc2HeWC5h3a4r/rjulQ5t
BaGTR8rCK4jJCtliCshK+8tB+RuvTeMYJd1dOUwSO6Bww04V7LbH2zGVc0crzcrTE4uG1rRey0Vj
E+osVINh4UQPf5E5bBBnGT9rksAJgfg+dCLdjj59oKDqeYhte1o03mwMo7qpy9kXmpQ5h9DH10X/
NqMXJA41mBQ+TIPlGZP8KfYMU6ZterS8GxOdS653n7JIW1f7Hc6vIdGlHhKsg9jD88iH+KsXAYVS
PAPSCltJeaKsShlSdk3zzpYDYAol9CKi+tEqw2RLCsRTkeQXaO7it6JPt7VlptETPdJWUAE6Ezqf
BIFsyn5jIymfV6j6csWorNr6WI0WTqKGq6foJCCcMCcgkDmXTuGamDetZSAyMbxaAL8iJZHORiW5
lYaMCrfa9JDVGKitivht1lL8TW/zqxGVUkj6a2lhICgq3S/320ehg71ofUSVdamaod0BZ2pzNPtR
k3yoogovaz9MXKiJipi3G4DVOBpOBQyXZXM/72U3UYom0CKKGAOvhlbBZjYXGE2o1YEYYdMppfE7
lFOSUWCKVyHVyRK2IarrcUd4qeQTULpxWqSvPLTu5ZqiX8n/HVYMn8L5nMz5hyl1U7DqRXdqZtVk
3iVIrk6QIYSc5muc1GBrMwhX0VZv0dX1aFkjVA7qlmptS3+UwicOuvRoypZqRzVBXKIpvdZWQ29Y
zAJUT0Rx2vDO5ZVcs7lfHM20bqYRWSTah7D+m+5ulqWrL43qzlWDLLVSbmrP+VdKauvmUR0YgigE
cFTlGvlTaOYF9xwYz8zZV2K2juvIqPtFqx6Iu9N3BswDJTeGIBQoQk2UnEpYcgoVInoEqiQxqdDJ
0+qNuBvyKat7QcV5VYjwwipTa6dQWxyiSv1JCsG6JGn9jPUgcTiyMvsWFlScwCheipJCXtU9PdX8
sBH9cemZWVplf1a+J4gnBQc/nrHEVGUUe4XRMXUI3zCP8sxVgaQ/Ms+I06+WpO9nEziarmGx9dF4
WJDvCqR+aF7UxdNq4W+JYeNEDiWdm3AxhvY3Anjzqi3WaqqVNbBgYqw1YH0TUnZvqH0lFpi6GaQJ
THFk7EiHPpvzTNSHwYxUCxcKOSKp0KjAKA4FOAiLzIkhgV9FaytDZZ0FxxiGjygSHmllaIT/0CXH
Nbaty1rsZC07kvMlkpWD/FAZNpJl37vFgo5fmDhIKwmwWemeW8HEiiEqwDmiWPO7z0EYjm23ME1a
J0QdeotfQYcxIidp544SWh6xJERbS0pm+ytwBKm7lZNKVr5LN0fKRuZTxUr6Rx+0F6UrtA9LgGNl
pvVnqs9fYi+c5VY/cdc+TzzZRx1qB+y5cicuOxgrHXuwyFU/Ld9nuuIdKZiPUYDNUJ6yCSF/CvW9
mDj8e2RZXCSzTT/C/aw3P3lUUpBKJvTianPe+f9/jJf2isstgipNKw6zpVXp5d+PR41hLgyq/8Pe
eWw7jm3Z9Vc0qi2U4E0NVTUIgKAnr2Fc08G4hgHvPb5eE4x8LzKzpFFSX41E0gUvCQIH5+y91lzL
IqIfJoeFf7779aLllb/vZpUOE+F+/9fN+z//3z7/+5+TMcPn+n3fMOkwDp4kDD/5kyEeCYVPvGzu
t+4bAc7nru7xtf6+e791f+z+7O8X/+2xv929v86HNlP2X1INABS6qmtlY7bzE5LM8DfxFX/dvD96
vz8rI08RV5StZat4Yn1SEGnBhqMLx+3v+8JMpu2v++ris8VHE70a2axtklmA6Sg2sq1SytylSTvz
LYV2q/pETpSTufFHBVrOkq2T9ZW2C8VQ282hbzqWyZTmfret5j+eSJaXGLpK50FQNr//wf1l97tw
8RDcDeH+/lCkqeqO6FWcbJ2YqPiX4fbcX3d/5r4pspo/zqLzMY4UjNt6jqErXj7G/elW1rRtIX8R
V6AhGLZ63K06WoEIitieiQOUrYVWZFQ08/2Ua3FV0v1VwZC2MQ2avp5qWy/0dnffyOOSexIW9Yy+
cUYhAnWGgJnvUUBrAaWZ6mcsRfuEC7ha0zELCcpBmSrYCbCxTbRQpeIFFJXfD/Dl7v0xwrqRbndG
XW9qMmYKqcfecH+mD8hudcGW39KBqvzvf5c2IRfUqdN3PnA0L7m/w/29y0BYyCNCv+frRN7vv/fr
r9zf9tdr7k+NLZ0Uachxhf7zQyX//GT3V9+f+NN7/x+f/v0OpRk3ntVBOv3nW/3pbxaRuYmSep9K
TIBhZjH8mRkgBc2KnTCwngYV4aIs4bMzpvaQUHoGJwU9g2BJmmFCROnyI1GlamNUPl2BItwayZRv
9TCuD0I30FVK6OO3waYnHy9uU9Kn0K1UBSgvECuObwkffU1EnRpmu76iEV+nTPVrZi6sODVW2ZAK
BJ085Iyepeyz8rRyZYQAA4OotxrPp/chgAh1G5JE14n1zASsOCUDQ5pViUhnRVj6LSktZdDDlG1o
1vd5jfDTZC2ijkANGhgeeXbrg0hw6xINFHMBp0umS0eJzsEuj7pIL55bnQZCFUIGIZFg1VMlc5h0
0+8mGgj9oxpsq1F6ko38zPS2scdURIgQxZuUS/Cm16V61eYweCTWZaIfIacy8XMVHdjvgotZ5Hen
UaKx1NHBlBTadMDEIbEF1q4vxgmELKatWEBLrM3lzKkFFMdAqwz3Y0IoaZZCfSnoLfrxOfTn1AYK
i4RGar+1IDHdOa4Mh8CCfREOHfJTHzF64+8CEwOIaFgvCbLKlj6IEwTk3wYdip68oXgvfHRdkq7r
vPkUjXWSpi2NRo2OfpJcSCpDE62VaKhD/Lo+alCZ5tpe1d4NTfmQkw7zbEMxTZ2kjUaCDucqwoDi
3CfIDY20esFlAKfehHNSt0GwqkzqpAQyalwCmxkgB+ODoBbjtjJYOwT0YBNyjPbGIJzoE9R9+1yJ
zIslVqZtDsNkaohc7sbTkEiHQTE19GNd7LZmcRRapSKywD8LsvqZV0vdlo8jcAhTHJHJuI87kIE5
xpjEz38aabRP/QHjeFAJxzCnhsblDKYQgaprkt9OAZQRRexru24oB1RIYKYykG2iKl7FVrnpibDJ
A8wV/NMj5QBOmHC+ZIL+1Ov1eKH2KAdM1hINBRgZGtbGgEdTUQzZCao44ZpKkq1ksgrKLWFv+E+J
2msPbSr/1GRc/FF6DZig4KjP0e2qb30jgktp55dwIwQSy4RZjjdqsuh69RaGLNA/rRwE16xY67UF
Jj6lS90yZlRTMmmmucKcVclpaSOBbXJDdGhjyW6RGF9BD8+3oLzl+1bphEO0rgbAbT513bWf+Tsx
ibYUM69ypfrbij0kWIpAqbPQrlLRHtLMQgNnMoiq2YCtjqTwXgnNTVv6xyaM6h1JY4wjRbajJHAU
MWGNTf9WpfW7WPIJshIRbOY/lIV0acKRpR/7uxfcfsEtK930LSW6cKwjfAJyQwlPCCXUNOiwkggZ
eKz5r2GEqHrORZg6YcakEw9wG/rHYibTUOT8gB4hfLFcQ1EhbnMLg2/Q7VUUdgPGnqYGqcRwvlYG
aHylkAVoarPqM9MpGzQQEh1FB76nom+TKO0hfkma9T3nKGtrVIYxQhn2LQLmNhROzOkB+EmIbqd8
3xpRcDE6rskBbSEip4P1qEjvZmyJqGFy9Jdycp3UqPOahGW4FBraqQ/9r5YSWgdz/JTIyLvGjs9V
dfElakvwgbOCe9bvOLvHvkcWM62snsqUFiCa6gd/rc2j7JZGO0AfH2hbDs9V04hoS8ObrHQK+ReK
sm41NL+jJEvM4XlTusRoXLrFiThYxHrimU6brIV3Esuu0J/5iLJDemqLYpTShzo2lZfDqKSNjxJ2
nIp9HgxwlXXUpAg5vFkQNJfkKJoOmNMSlMZ6o2Vb+MXKXhPCM2TRAY3WQkKge7f2Y7PdtoF4rmZ0
YTSrrt2cYmrqH4ammW3ZpPYxlRL2QjFQyWftvmJIqRTa8u8xBkk41CGk7V78IYhVw14H4y1okDIh
OO9FzcTY1hnrngRb9EgKBR7FWDCgOWaLanwaWxk9uBpRLRacmYi4fYu4JtWC7LiIzDhyjaKPDkk5
Z25NkjF10rNAXCkC9Eh1i1gnrLMyaq9r0f8PI+F/S8z32pqbkxqQ1dGVvU8ZYXwzEjQg6TieE+r2
u6GksZKZ2LjGWME0XFhbcUzeBgSvxji+pTrNdFGPj90soI+esFroMhYmsVbsQEMKP/XToavjdFet
pyF7SEuJMTW3Psq8oZjfYvHV6x+JKUZoZsB309TK5wiKqM6VOROMb305VXWZFk6SHeqBE4iaHbO9
efz0xeo0iFMJNIdvH+N4l0Qs2WaGBbkKnyWr0SSkula1RZeTVQgRoIDydtlu0IHb0WbGBrU8dn9i
NmHjVYb6XCzRAVaovUYpZMO4JlivWwg2w7KRhgQzRZBfQyEMd2FWW7tJHV9DAVBFkyvTTmK2h7yE
TS1ogatlyAlidFD7pMqlbWXNjrxUD/1G9sZlDSAarAsq1pFmUxCqt0A+7xv5n7fud399xOUfNFFE
Y869P9C3MtM58twyaijSs5CkQH6MQXRMvOXoIl8ycgzLfMo9po8zBaeJCEBTNrlJI71YFXquOJIl
ACCpLS+HiZjVb0qA9l+y0Hnep/T3DbHgMwQcNve7oWBSQWfBRl5b3e0S/z1Qu3H+9aGUphlmt52a
h3A5whOV6wGBJPNK52xhcckiopJBlxTL5n7rb4/1psV1U8dgVMsxxcll5SQIJVPaQOlQXybaKeg6
FnT58lv+3jTLHLWLNGJU6DjbakWzcyMtUNY7IjVIAtYsueiNTQsrYdnEhoaU6X4/WqCsc0U1xkqV
jS70Cbp6g4yKO5k1qx/71pS2ugGxyFw2c4qQV2ir1B7EYSFVAYvddSWus7rQjqFRMEDosky0YaHs
7rdqUZB35aAXFDMoxQYLI7ZSlGUuprHk4N79M9xv6Sx1HV1FwhVGh1KrpF1LjO8OHXsfAv3XKmgm
coLoNyhDTPCppE7bUHmkLVLscsmsvDA2gbI1b/PAPI+1XmbTNqj4CQsg24GAZccAzF3KMLkbJa6d
jmsoIbGoDwyZoXJBJ8O6tIwcWgDEm9SHplAiKC3p1k2NKttKz1qGPual9P3IkzLyBlAvCIPbRsLP
YVnH3DfdcksafMT0M6Fz/yTkGnlkOnVKQaSuzRwWuoR9SeCCBtWrtBDixhEKZzbUV7dFO0veSH90
Ny+b+/6/31UoKaYZxRx2dwBAb/kNmLn9sbFGGComWgF7tgQUuEsspBwSEEn9tuhQvFRMeK0FJPz7
ALzfnWI85cU0+07XmE+KMryVJZ66fl60kvEcN+tQHD8V7PGM+8Z2GMv9f8/UvglJLxxPMjDC2dpS
3AG+GXDlpWYNfDKBF+8mroE7THyfv0MWEDFlQhd5NTxHl0TuT+G52NOaEhGpotRe5oIwl2MmxDaO
JuMQXuc38GLf45mOhX8NnzO0Hp4xQTi1s59AFJeTkoRlGpSAdPEl0QqYVorq0gSBbh0DjqQb/pov
wDEQJGsG9fkJnnQ9AHpdd6IH1THsN+LjfG6/Cu5OyAZXKmIIEEf0AN9kTl/JQZjTvvKnyLTHmx8R
vvSIGY0mYYYbHOGNfog+JVYx2FPJNeIIpPy0KaDMi5DfXWbO9ejhCJHVdah9IYYBb1sCGn2W3h4A
WLnRhYASfYXNGKHFs0ClVFhjO48X0JR5mL6Ci3xAnQa4wMUfC5GAtHj9u+Ryltr6k/6tneQn4V3Z
+U/U45nrNdixFNi7Kz88MGdgWJHf4pfp7H+PeMNfBhjYrRccpGirYuDv7IFBW2chuVYrR6CLhZz8
AHx2Lll0r4pXjgMc8DPdCbpGh3Qff+K4LEH+u5K6DmocBThi0Vtg7AXw0JEHFtHCspHHAYoaLszE
GDeQxFsPB9QW3vgZkOb9eLPadTshlT9M+LzNiovhRq02lvEkpP9FQCLJPf/yVwa6KWoi0wmNRCAR
HLtGWN6fM+zKahziVJEwaoq7UkCy4iY/hX2xST67XfAI5ZT0DKbN/iUynCnzKCsaB/M4f3GEMK9F
o5cubJdJd6R17TNt2grpwkmNAy80t35+gdk5lDBUHUXwiMmjx868wZOR/L1CNEEZ+GP+Cd1vna2z
NygcRzygm/JH/xA/Zs/lj5aKgy079S3eQax9TT9UDC5ef0p3XPvRYYocsBjrN4o30ZHwjAcGM7QG
G2Qz2KmRT+PbVzA2TZ482KrD2WGDeUNZOqu4o9ofxhEM80g1+6D3rtWtb3X/rT9nB3C84U+MCRga
jJ84oLTZ1ves0hyAaW/xJ2JI8Zu6NfLX4YnGwnPFj47VBlYxz3BWw2sguX2DlGyLYdY/aA8csi3t
x0fEZtULEgvzVKxPGCXw6lIbTtl/OyRRb0bEJHuTfqLVXwsPyg8omGvLDW7zp46xW/Gi53ThNMqv
puJGh25LxLCnnvCFqu9NaWOfcrHetw9gABE8Zy8FZBFcLyibXOTOmCM5Tw3cAJ+xa0fbXAPXuuIM
m84LAuBZEe0bYLLIcJkdOK0dORtglsA+6WCHGAj33WK82ONTAKfuSo80K6WQmc6BEjl08YXewGGL
jO80OcwyHKHaQGTY8hWDtXKRvrNsW23GD5bgfFQu4J62q96mvfXGutJj5rZmbr4hzYeiG6CF05v2
jpIQhai7iz3T/VNQweUX5f+/5V12KaK8bf79X+QlYOrP8P/7ga/LoqTqhm5ZsvrXAx+QfYOiSx5O
stmf8CwRXcwYw+F1NaxXeVGYEvXr5O/YZlA2YTS64khqFuL3olX+Lz4MQQj/6cNIJIcbJqFdovH3
s1CL21GvrX44RTK1Qv5rxW2Yu+Q5QXNucNhw/XDw2RFnwroqOJftOaCBi83yin8kOt8/zv/PvPi/
yrwwRZIx/8d//M+v8d/AMP6n5DUkRFFeRM1fYy/u/+iP2AvT+FeVuD6FCAtRl0lX+yPzwpL+lfg0
jQxe0fxbZqkqL0/xuCrphspBQFzaP4LXCEHVDcPkn+jy8o7/T8Frmin9bcRndi4bisWob6mUupi2
/fXAj/RIJVimCYF/XZvCsraTv4DPGnQxr5NaI5/LVJm+IwtJlogqtgli/sxKNNdqEn3rY/lzrlph
0R1XCCrxGwRggofIukxNn5G33VgsK5FRCqyGUKocTLmB9xt10PSCfSnF2g+RXp/0FSiD8TRW2mEW
RqANmjE/Ds2MjDljkKcaQWRSNyHIAMSaVSmp4xU8sLqe6CTPRHEoDQLq9HUoyopJF3OcXj6MaUI4
eJ160hC/EDSGrtYM4PimJVNZTa3cQKQeiyCdcStCZFFq2qGJ0x/mFMx7UdkaeS6vR9qBrQyfERnQ
66DvhI4r9JTn9UXOcnvSFAuf2rzNfC5BdH7BCyiM4MEIPyLtFoJJo1za3PQBrgBt9NF0alOfewFW
0MSK6xdxxKJUjLT80e2RUl7Sbew0hbU8bJPZiF0Tcfbpvml1eYvCaHKJ6OIzsDdSeVhPHZeIhPoV
CINYcbOYSys0Viy8kfCooss9afy9pi5nT5OGfVnDA4km1oDS7LuWrhVo78kEoENaws7o0AtAgpny
Wdok6nSrh2krWsrgpg3TATMtPL0Yz+rSLk5h3CO1GS912hureBDssS9ohPQCq/cYR3uCFpnKgLWb
qfFEAaUiAD9l2TxnwwKJHAH+5DQbI0oA61DHYKgMBekB1pnljFznCnAk2rtZQR1F1fRNXGQIYdvZ
5BdkhqzF2UsUBmczDYlvCkpAzsarCBspGRr1QRhARTDpXop2vnLRZQbw3DDffS0cgGgLwHnSEkQ9
sfVVwfQzw+eyU6wBnI5eplhCheaYFMhv0Cs5OYafdoxgB3YtnKJRT39t+GraFKZPfZRSXGFR3NQF
tfvyHMj5G31YAi18mI0ywRGCSW938MtNVpnRxoxojioh859c7opL0TMZMBpkwRrknQan0JgkGENF
6dHQa4wfc3s2ISFKihwdE8R4TaCQp97RW2gFimPGRGx6lW2FJAEOoxTmZ8IUi47WISv1Bno1NT9E
WyQSGo5SyVuMDPFNN8Nj7kufalig+vOZlgs4ec7khF6ECg0Rxb3JmUVoEy01TrvTI98RRwSjurXL
s+iBTnLsjh21o76VvojlAsdC51lMNMqWY0oKsoXoTui4mlvkHczAIoL92NiFWkj24Kc9RhrI6FE/
J+7cUtVT43qdTLp2MKWkxTsYQt0FiTAFCV1iNFRWvxuIb5hn+Uurk+eiawW4miDF51qkgFWaL3HP
TK0q/MQOVXNrxiGYpmpm2kPemJozA5/K4iIOgLVyBTR+EYFOTihoFMtqeTIMD6EpfUO3QpQrRRlA
+QgVXcbvngjnUKf/XU7DtS9yCqQ1NmCh4SvqEbx0whd0WQHzKA2fslL8kClmISVrN6zPEVaqeFB1
YVxMnVVzYo1NavzDWKW7EKWxqsGSGhI0v3SaMjs0P+vwzVD1cX3TMzjlg/ydowZaYH/qpW3zczqW
g5001etkziQvmD023zkp1qhVypVfhOOqb3KWUHQUtJxyvpinP6tgeKK4V6GMcLKKBXnFEtb0R7DF
HZFeZDluOyX8TJGhsfMSQuqqLTFrGP/b4ScdiMgRk+KLsLvWRuKFBK4eKX0xJVIQEq76CjXlHOVe
ZxlIPzIod0tsZBxKSE/8pyxIf/a9wr9SJ+oZEhjIuagv+Tx7wlBdUus5NFmthdr8YqkCsuHUR8Iv
byqOt6npTnrZXKO0es/H6NKkPnp0XQgoxND8LGfiA3yze89QOO5KSBamJk+UIJDy9RQyXFMGdGHQ
9Rpz8o/CWXTyftcCs81YXXV1+Z3fwiG4pGE67uRJPOmtxok8Kvs4M48yAT9hhh5YRTEZh5oM0J6c
Y7nEaWeIFMx1U3mR/fQ9Tf2ITJ3pu4zEbTlMb1NJjbvqldcgKYFIV9HLKEqnMOw0T3otRQKzoUmT
kqNizSaEj7iVyAAFpzcvEehlv/MHVpv4ASoRdaLSzE9z3v9EdVshSbcV33/QJBFproz0S/5ZzGGx
lL0JWWnj4mw1gUEuxUxxJYRxab7KqR4fCoO+Fee6tR5DgFLoSc+idTJbzN+6jE5YIBikL+tvZIyj
nRMk6bb8rVXbuZGM+LGPzI8oio69RIFc8tG5M7Zchbp5kgeurH7c3lSt3pt1TMvLENajFZwDbedX
1P7KnJE7xvq3D4V5M+Q1yATZ9IHaiXu0ajzH+VEmGfCoiQ8Z/Ywa7UPtlppFpF4rmZjJpGjI/+zl
bZPRzLJeY1F9nIJKPXYhqM5+KnaTED0x9JgN704kJ1B8rhvosPe5NV8nowAIgHu8mfSzNZgfmtD/
0EX8aop6M7kCreUU9ir1Qfo/KCcnrOOK4JTJVDuCLG1TnbpoQ+ODaUSx7eIXI2JFSU5D4OaVkeDl
lt8yvy9PfDyITsrkWAYXDoQCB0PBY4koBX3JMoYP3XRVOTEcDAJtkH1zqs5bIRy4FqvgdfiJp0xm
KlMZnlUPJFJA6GC2tKfHzeq/z2+Dkm6tigVuF/VIO3XxtfE1Ao9QcQal+lWND36l6M6s48HtMhYF
EbOooNHCfWdQ8Jt141B2c7DSCPAJz9OssrwIRFBNCkNXLN26jEtpiXULjqoihW4Z0UJWO8MOq+xT
ttJzqylHBJGfcqu9B82PsUdRG0leDg0YdT/savPZTzY0xK89Rjy3W4ivusGiH6i52BLJDjg3yY5G
jahhqD/mCQdsNV6sVH2UquBIHfJbrvRtA0BVbilsklnRaeWLNLHI1TnExArRRCVsOBrXpTiHHq6Q
3qPbkmOENz/z7mcbQmUrGtZG2VCDL0uLr9HfTckXiigvTNDqS4Hx2uT09gLtG8MVmELfuEVQ8YZe
ILumB0EYUwNKNeuNGrNPC5U9RkuprEttM2hCQCc7v0xpa9iCb7xHebnPFfqNTBCOQanRpUks02Yv
FVRK5XOI9blh6scBa8v95wwqmMbeg1EHn0HfXvVY2JnLvFKslB1USgVrhcRhHZFNUIWsrqG38J3Q
02FcmWNZtaVG2BaM4IUAUkoI11H2KpQJnLUOlSLGSHNT9JMjAX71MTKNw7ynvf1EEx48cCBeW2np
b2QMLWMmPndTva1MfUuUOeCI8WXOoJkxOfU3Jg5dkGYyTUlqcrOugbxtLY8OAGw2a8hBb1j8qqwE
gOPozG9NEdEAZE4/lF7SWkDK3UMutFQ4Cr3XqvK7lbTHOBA+jdB81EhjQ0sIbn1YCrQzco4FZl9i
FmoKczMnT3JCOIiia89SnZf2QPqL3zdHuYmJHk35+WlSb3IV1HvCQKdGMMIiVIU6NivIZ/EAEIpi
R9wEHodMRBbEcpERYwL5BB2hfjWAo7jf1MyOEBW8CSiAeNoMhOqPZ+73o6oKHbPDOnV/9X1zf0Jm
38PzXN7t9+b+zO+7hky8ijRFm789/qc/f3/x/YP97TVJEu8Vucs9Wn2t5N5fxxUW58T9JuM+/tLf
f6rSpI2pDCGTddKBiu6pMKAM39/4vpEsEd7Q8g1/b2ir/fluh/FlV+EA9v2JEpj5kd3/xv1V6l9f
+usxdScyT2WZTC+lUelUdMtmzjqcdtECevFFijv3B++vuW+0mg4LNY7MbvTnIpzhPP/13/++2ycU
RbsWsVGVMo8AIvmPPyQVeuJV7KG7EO+usQsrOhLS0j+4P2b0Y2IPKXrrZIz8dUPf6VdqxD0wIsxG
Ojz3m50QXHKQJFnnVUN4EI6NeuJqNWtH1hNxfMUAoYODWPkuV+odEIrxbXhQnihGnQu7Ah63Z+ZC
q/2aeblvly/zCzNSIPTFF5oyfEY2M+ld9CxB6MZaZx7wVcZ0HVgF2UCBbvHZOsEDnAFdj6XxkD6b
F2WcV1/UKgkTqKcDttjMprsurnp4UMO6u3H+slaBcSdDK3lHf0ZqnA4fYBN9DAw8mStmnk4UxQ44
DDfbr5yoHqAqE6ZDp+jfIUxSDA25tDjKZ3P0YVHZjae8MJTgQFiThoUsaOX/KJ+TPf5DYrbALeKh
o85P5h+OSS5px9TD4CQ9I7YLacLgqlFdnfIZiRWX9GxegBdG1Srx2m4t4p4JWMyG52xXPAbtunhc
mHQAeJC9HnI8ELjQt7L8ClF4RGtiTpDdj2wlY2WCG7vhoZ51+hK8TT9uWffou8jLPAr8jbChdM+S
FT8lRK462TGOEsSHskWR8fIyrevIN+CqbqvkVrMZH2PxKnxcEGm1vjNvNIj/+/Qpe2eATi/RStoU
dkr6X/VA2OEKFTEebtOhk7SSmeSu6GZ8WOtXwzqD6wEB4kNOhGGJYaZz4B62ItkdIPpk1GZg8myW
mA7ulPgDgsimdqdX9Vy6XyxMg4N1bAdnes2xor7Tzj8ANNUeXgCfngEVHyigjlSBEf6oisPycJX6
9gV2Yb0xnQvmJR5eqVhc+Y5Ebtjqxf82t+QBOkh/QTqaW4i+nn6JjvpW/84/+T8pTrf6BffvZ3TF
suh/C926fSHdnEPVvwQuTZ8V0y92AEDdhuMqxB67I5dKd27iJX8BY3HhqlgQQLEVXPzjLEad6N1/
+7Ku5sW8oCJbhJbkv2/9YGfhJ5RBQl4oIpFMZqzRiKcrj1YKBfPALa7Eaby3gr0m91tx3ovTOXh8
1RAW0/yz9wb8jzOJeilpUNpGB7RO2dpfUZU14VfZo00P1pMeJ9z0Vyrqp5vy+Bj1W8G+tSBPP0uo
eIUTnyNIWjaQ9e76HDugzaX9TJDkapmLPIyhl2JacDLOpdymmtMM4DATaJ+VcCNs4jwR1ljiEFgR
LXIdEOPtyTeoPKLtRvZUcUydkTSwNYTdlmLSOwqlfzxKQWMd7IBu9LAk8kdyH0SEC0rsQEhaBbsZ
0P2V943PlVfd8PtwLBOYgpwsBxlplz+aAysUGVO3R52FWg9hjRxsX8f4MK5rp19jKomIbKnP6E0V
hpDpbB5HqOdEfW0Qodnh+qYSTwHPDrRwBAna/XWk3BLbs+yUNerKmJz65Svx6g29iWdqPly/CRQg
KiezM8h6zgQt4iic8PwIK1p6VO2W05kfk6Nsj6E8IFaDCMHbVuLp4UoHk75Xfi7zox9sDWocuyDb
izvti7bVSM7I/IDBz990IIf1zVhto1N4CWDAGnZxHFfBO0US+hMvNA9WdMneIzfZoSOMdqxzigcm
TOy5wkNs2GcPa/RIxidC2cQVj/M2DPfrgkQuEHWn96K8yA/dzxyMwnSuhTXpkdUGFriO9sVirxWW
XX00p+iRFixWRthy9bv8ndA9kn4w06WUVfVu5FGfnB2phMMKR5eQnPkAU9RSP/pvbQk9OlYY24hP
Wr1jUofc/DMSz7Gy+qSvqNO/hDytVevkSjTMC9xy6MeOsHis8i2mVSpR7So8A58maqB0slvh1YLN
3AqDwi3XtjN0V5rl5ipyAdceOVgKj73iBjtEk9M1fO0eBq83zuydeQ+01k6W3AXTMeYVayM5h/W1
Rv3I+3Ok4+NS+7fiKPETQQ19TXonB6KIYWeV7TgL8SSAtZoPnCORK+aPygby3FVy0Euo5qFFO/UY
U68BCo/mH8s4OnwPhsLITz/c8AOtQOAT1aF8crHkEljZ4x43FoMDpu7iHRgFzI7AZR9UXvBAqFG6
Hj8nZqpo90jM4fKHxX357SnVFB/Zbia4BVyN+K2AKuFAOYbrfqMux15JE6v7QWCJv/zsEVO8WH6k
cJk+vxOZCZjp4Z5ue37kI4o3uLyrYfnSR4ae0d9G4YbzbRvTQduSbxk4EIk3MG7v/wUD+bE0dvaB
u26uo7ikLWG/dpMT2k/bf8gvMLSvpJuG6gbpH3uCpIGhsCFnjLqXfokwvc3brJ41JrtkAvAJ0N8i
2mMCDvgW6yc+48SOBQ++73DNblwZGEZewDQslBy8QzQizxznXN78XbUSXXTAGw6r+Nv8qQP6RoRc
c41acwg1nCuVxwVqzZWULziuiOMg7wgXKZyrT/mGZonhPLW+jIzgVtunPkdrNH7Csj1r52i3VbkQ
rRHIkmK1Y7vTK4/81BVID3Q4MImJqBWJLnuYt9FN6yCfNSTfG6cSxRn6tPDZQkXAMXBKnll4f7Yv
4pUT9RY6ZBIEO2VfvROUZDN4Mmag5MfZ+WnsBwi3wWod7LuPJYqV0+A1+PDfhT1O4X2wBp7JHrT7
NZfYXdFcoOpTlU8v8kewp6k6UgEh2tq9D0wOg5MzGmtcZemPC7wQTDkrTLY0zE78OM0Veg67EATo
8iPC9ef7xg7xoJxLXk/ViKwKcxHcu4yOix9k1SJm+EAiPTPWkda3JrspxuxvI2DZo1a0WTQIC4Gf
6dBcvKO6YMKzaC+yzZRd1D7dk//gCMQtpI7uH+A1y4TRkZTTPRmmVw5PeE/gziKGELcBP60ebzV1
H9PafYQQZd88U7eFzd4RPTrCEAktC4w1mZsuTGRASvzkCuqBVfden8N1bF3KjeF6/ppqluOvkSXa
HOWPihOhS3GHh5GEgHNQfRIEl31VwnOdBvb4rbCalBXrKCD5EndIDQWy+IzgInUlyqbMxU00F2Qu
cCxnpD1gzkYQghZj0xofKdpH5nuk+kmYkuZntUxdcYsam8sVZarReKLEqfkH+scq7AlPyL/k53qy
AZcjt5ORWJqLBtg/+hurJ5+FSgISpx3DjrQhGuEc037fKJ+MbVxPmEhLgPkZ2jj9O3657AHrZW2t
ma5UV6y+1UhhbMtElRPvzMgT4qTadTdg41cM57ihSwYO2N6EltAEYvB4bFRHe6zw5jFua+D1mUG6
X/O+92nHLPFRTeJImtcvqSbuTLQxpzaXK3JNmHG3JEWCw7Prp7nclGv1pt6EcgN09zZ4isk04q08
c54bL4nbbkXC+LZUTGQwP3yeeUV1ZZU9SgBykIq2LkXiGmab5CU1FejVSAk6wF7HWGGTRRwxinHG
w+dDq4I6ifmODA2DXgSVIBr2+VbmbJXH3aieKanMKXritfDox6eAuMFj8m68+gRuqqexX7P7+m/s
gr/2B2MfQrAucVU+s8c1oSy27O30LLDwINeM1BWmLpQfxWFbqVgO2HE22qBEcDn9u+QHyOJ4zfk8
QYngu1SrZ3XYaMFBQ9Fg68dpJ7p9R+rLoUgu4x5bGMGoRK5UuyzFkHMT1EMcuVnuvEeiLUiuyLSI
5CggFSsyW7g+v6Lt6k71ZbqCqxrktVg89mR/wVdMHIoq4rWJNlAIOj6BziRtq+hHpXmahB/++GZG
dgH1mDkDFNj3VlwxI3xpqTAzBccK2dgymiXsCdbaID6zcplgTF7QnZmgznsULBzz2plCo0HSwhKE
RqaLQ45PdfSXvcehVFzTJyF5pqmzmyoAOluiprgSDJd0TbhPQXQCizB02aUjbfpyU2cPergb4Rf6
z2kMSoElnJ07I003OP6MZmSML5k1xeeiOxZTPALrVLl00pnpzBL6R5w9iKWbeSNOGIc8qcDxtLYM
r1LXCaSYtHgOAaSEwrok8cm3xdL9X+ydx3Lk2pJlf6Wt5ngGLQY9YUAEQjAY1OQERgmtNb6+1mG9
6npVg7b+gDa7ljeZyWREAAfnuG93X1vn0lwo0sZghSz2th2GDRoUhxyc8N4qj20MItddxl/yBKgJ
9gNaCIPmSI20FlCjA4g7G4jfbpW5cgNv1I8cD7NgmEoLc76WC0//IpYfPjbgXyonoByTl67x1ST3
WVhZe8U3aVjJTivwfIIwzhHDpdKzXmOMdZMTcjTu3DA0ckbLGU+EX3Bf5pAkSEgkEB/ytCNG5L+s
YBiTWJsbsH0SDWL3ZeIPw7nc5ncY5mD1BFF+Yrg7P2IBZOkftnXX0akuHziyFRUWwuf8rqNtfTZM
oJHL/HAqqcbuRwUpiHveuJfv8MSg+HUCyMXuFXOrDijfeKTDR2BUI/NnzeeYpnQMXUVP9yvxsvRk
+EPp4/NuQs576RSvTL4jGrh+OJLo4avDdHnkTbPn0OetNYcYLYSjiICJvW4rrgtw2keOB86nm+HC
c4M9JiVs/4L1FfFrix7uE3cMD4DD2dGxob+NP/KP4fTehPXNe/OtYTX3RdeYyVzlbvhudHZwjPGw
l/tI2ZjWMzfhxSKmYYk+Iwv0N90duew+PZfXDP4mGjvKLOndh/SAXfvyYHKRPjR3uiyml30RdmGI
xzFmnR4bmPMuwyrtkx12n9MLe2nl4s/F2lNYxEsX9LiIe1STqCITpfJrdSnP+YEPdDM8GHshHsBt
9MXBi+r+mUk+2w2ZXo4PTdXs5/vle+x2hDSpOuExvGf23kCMYFW3Xtm/L6zKBt6i76joHra3MPnB
yuzFBUWV4Cs65vQwtU859dw7KMbzWRwkywPPFq9E5h60T2xj9XUMeODgB1xAP9jsWafqgYeXJ7Lw
qZWjF7CnL+xBNyrh07zHrZoieKicgLSxytYfOvi/maag/wdbs8hlHhR7Jx8t6ld+Uq487rxKSdJw
NzCF9U13UvmTXsurdawDyyO8M89/7yeeLtmX7G0nbNJE2kyQ32B4eInGS5W9bdahx+NrJvdmBhFf
Dju7rZEQCItFwXR80gionJfslZzc8jHjM/bqDwKT9Jl7UfllNe54VT0iHTbICitjl/tQLXcsreFC
pqq8EF6au+ENkBpTb5p/kUPuuBV0F7SSP0e1LfWFwx0RLReHEel0p3whHKV9TyyKWE1Fv4hIXJjf
tn0x7UZb0rv51uOFR4GP/Y8mzzNBk+E8/lhQYT31aZl9kvZJA5flAncJFJd+1DokzZBzrOMvnXlJ
y18gNy+8+DD7Diua47gVbSHZ4Il+09iTHyW/pkeNo9rA2iTGBPV+xuHTxzOiS26IZnXtDhii/Gai
fZh34M36HxZQGAV8BhWyw44tCyeeLZzc/KM7depN8wicRPoSlujarqRxYfIYdbjDL3nVdxHKS+vG
J1zBXtovKCCn+TE5Ri/d08yBSdIJP42haPsmue7gPT101gtd0xCDP5YD4AXkxJvSd+vVBXwDnxz7
OpfDvmVC4SP6xdzNOTEjpjRQam/y9GFmnth0eRJr8zF1XAuS8XRqptf5g/OMl3kvA4NYaHh7aX5L
7PoM9CZyNl36bXqKqrv8vXh4rLFDOfVXopHxHee4sd6p6lGAmbFprfd0XCAzDsSxqAP9z9rfJPSs
3TC9toFD/NGOgXNPbH4sPTJM6qLuiIapCjtXnxsp57fx7TqHWAut6pHWyGw70Sqi+iQTHM/VA7FA
+a6uwaNFNYyVih2ESOgIwsQ+jVMzOogQO34yONY+xjnnNQ/4U1k9SqyhJZQoaPRneUNr9rJTn/cs
7tJ6aiJv1u9ACDUvaL4N8BQ2HuJQuz+Wz/ZwWbp77vpZpgA8HvOJj3pxOiKB4rPmIGjR4LK4oXf4
WFoneX1FoatM5ilOUcVw0Sf/ocg4tOCI/91q0bGEkjI3T451XfqjKeJQM70D0rPHAO2RYV87+S5K
d5KOvMaI4h9Ev9WFVf+FNuLowbLHh8XGiCVy2dBO5PhCH4EasI8AIrOxMtKJk9q9FR2Z9dPIrhj5
f0OnI4SHlPxCxEu2hGDZHDCwo6+ecs9N+xQNyOe74WV44X9CcdsbL859W93DrD4yb2++jdKexOuW
dY/vSh5MzJ94w8vE9rM1HmEYu8aFTMOuPuQZhBg+hBUfwF2KMzsqL4N8TdbGw5ywqxP+QsvfZ74g
yjG7iieDN3ySXNLmSAvPeMESTwi66hF3RizBSD5fpFuOodplUzXpOKHwQxCF9VC8L1FtAhWTGGio
k7/sxQV55x31MxsphTCmP0UWzYlIdxggJSY//3bA8sx2+0Cu3jxA7/0zuvzkak0vxFpsa3QMA8kT
q49Nj7g0ehufki9SF+JitFw2SIZtGt/aq9mRxOL4A4Ivekv1B0LMDNGPmlBP/fGT3W15LZVg4ntM
SFJH2vqx7GY27wFRg0dLuOgUYR+foc2M817hlH5RmKv7VChigyJFmokUPw9CUvubJaVXJJB1nEVl
OovJwo655dxkj8zzpTm23Zce14lbLnLa4j/jxToDEd54np90bz1A5CCu9nnItM/hgV6yE4JHi1pD
AGq/Ed2DVOW3qP+kQoQUCpoVMQJ2fPlzTK5IV4dHMKJoeyW7jMJSDmL4LxaGRFS5uUNyZ+Js9qD3
tAFhCZ0RwNcmVKWf2XhhMJZOq/iQha/SA5ooW0aQJwckJd4WNwj7l/knRs75FeTSltbp2seribAK
rzuuKI0pOSlSfiBJit7W+ay9VJfc42x747LJ2UtEnEX+baPQ5JAqMLD+XHDKTYEWh2wNArn0tHzy
k9hWoIihS3HCz+OloHvq0SSp3dlgQeqT9qmrR5UNDhNfOmMXsQLzZ6wpSWyic5ZfLCPghxU9INlb
lStDbvGg7aeH8plKMsRf/J6foca/8/1NfILaMnxC5HAeYFjxEFNl9+izO7PAUZpsDp+6QVH0uCDs
XZiGIvaQqIt0hN6N2XPsG/CfuJDK+bPRveCYSqmNYij5a/7I9yLstAQX4OMNqIwBd2MyKC55C5IQ
aTX2k9YdVA1+w7+bYYm6y54pEDKJmcvUBfwopwoxSKyNF6ozeH07b7X0O9AdA5EThSk9oLUv5nvl
+Ga8b/SQyLnXjqXxIrH1854lHD27YI33RRcs8ioWTyoyD7ZsUmvhY+nOrMqK2q/HfcAsa7hsE2mb
l0hQm1yO9uKBwAT0hvbXh867573yk/mNprCe0dO5uy0CaSuuDZ930J54QXYyrkfDlrI88rclNiOG
W6keaiK/J+Wqn+RlpyuPGaZdOkScHFvaXZ18N8s3F3Wc3/jnvI5IVwBC3IDjIs7SjlxWPhGfi0Fu
7FFX4FLanrekUK+nBMZfb7TXiHqONd1xFnLFuV46I86OnzH5Rts++RUUQdeCRDUi9pAXN9xFJMp3
Vic/E2gZ5x4jTbX8yqcuEBvb/BnZny94+yjrGMNF0K/9QkW3Zqfk5COlVmBEUs00MJFD1RSTx9Tl
mLour4z7EzlyUznnuapwBCQEDTrLeeKpeNPaAmeWKQQgHarH2mKW14mg0UM6FLeIXYGlFBnscFep
f2DsJ2jfHXw6fPzGfPoTpnovS786sv3ZBteJhjb56CRIlaPtiUVre6byylrhSyRXLLpElPD3yrwC
k/e8Baw90TT0Gz4Za5L0pNGEQyp7NW+Uz7rSEQQPP8crPuTy8/Ic/BVefAcuK/+eyri4odiT4gfL
Wk4FGpePw6LXPN4VDxF/w7dwO+ZgSSgNi4/Np8UtmrcGxJBLxyXgPcJK4PNvYNxi4bnNP+L9sgjE
TQKnNGJzl1BC4gaSg2I8Kco38tqfogPJBnhWNiM+JsvBHt31PL/zwtMDVQKJjMnndfk4/Lf1D/xA
E5nHuOX2oAvnZM26jg3yhafC0EMe+VI7DkY4UhUwIANTBJZd+t+4ifww8WCkOx7U1sDqjmLdo3XU
yX9snxvLA8Jr8I3cdj4hH1OAgNzJDNprrOIngDrkbVih0SYp6ge0gRL9usA38Z1WnH3Z7LbIX6jq
Oq7yaBZHxBMpR0x4YM3z4hFdzxKtnN5q3WXDDpc5YEV8npmlRDy4t7YTt4HvZaZUrEUaU5CfwZWQ
nNL6iuJOuMNapa3zaf4xOkBQwnWYd8H3cRsUGwoKQ+BQZG864THuO9oT/yCRT7Nzol7H+uBWLkxo
lEGrBLwSNfekIOA+4FjMzyk95ziLp88i7eNd8ba3E4UNHou82Q3jkUU23I33FEjjDpNHFzz68Mjw
JKpHM4AoJWyhSyegxAbPGjfeytWSDwaKeXc8x0biETkuo8+AiuzsmlJhkCW83xyX7cQZr9PwltEm
1jPHyqywfqalTVZ9SE29eobKmmw+g6+1HFIaxwqOjrFc8WLDl40X7jFvc4oeefas/oEv+biigwuP
n3RPXB4pe2u66SRXmVi3lLnEhWUqmBYd1SN5osNxw1FcXP4bLN4rD7Y1a9Jun/Ql/I8rTMO2NOzp
qeT6AKYnF8673QyA6nkJ6XXjk61YhqIGQ77WISMGPHCVqDrtujus4WxIwC7UiTrfK6rLKqSnAGi0
KnlcMHzbcQjk1nGhBGeYEaDNL2j45MKyA/F1Z3gikaq8hved0SYOXevANYUKyKP8Hw9kD4HwxkeT
++bzcV9ZlhF1O13ok3NxdD7ba8RnInFiMaYHLixpHm+Jzy8agiyai3aJ6UWI+TdxLXJT+iNTOGDl
07YdeXmxCCakzB1wIhs+NUNVUaCjcpKV3VC5UPF2chhNRlK7Gaf1ZnbaXcDuuYPiXEKQnO9T85WH
0TkmX3SplvdivUIeJUm1Q/DvWfUuAKQceTlpxo1O1lbPj7nD4P9JXgCgSi8yPZ5/j52t++YkrjSc
F3YyVD6G0buA0ELraYVzG9ZYBZI2ABmAU4u44CaciF2DEf1zQu7AXk57FxVGuqfclYdiPU7alZb+
9hGdjU4OxwZjiXtChUJ0tYoo4DEQz4+Ogyj9hW5D+90d09L1eOIPuNVte+zgD06uQ+GcHpbb6Jkr
KqtnOrsylHvV5Qmo2UMwY+33psH8w76zP8W61q7cS4RWmYIoZc+WATCEekBNEq5Egzf2Pg2XKLns
QBUyKe1cpSOu27raB/ZhVXXY/UnxwWvS3w+vw8EG0C2nvaEH5eDmscf2XOsHliGfAjglCbREoM4D
2nlY1GAvTUSahU5yO8Q0gPuxzMPjDVnAKAVPGh2ZdhbW84f0RccK25j+04JGhQp7X9ZezzUlvHFe
oWU3vUsPolhJQPhwRBYjTjv5DNO+5/JsRy2+pbIXt8cpOa4VjOZXOCui6oWUkHgJtsA8od2BvUpF
chrEQcOziNWK/oGM4FCmCZp2z8LkVrBk6fhHkqpSHDR5Ag20PoIsC1AtDIknDiN4Z6x2inizfeSv
2NpFzIFfy1X65Gs7AcMML+3R5CM0kIV2nOSVzGl/kPL7gprZKj4F31njPsiXpttgh0BjJNQqmq0t
rOihrezEcy/R+/mGIsLLW73Lk8dPpuLEuV1wnO5qldVI0X8VG4g4swuUtJCdhAblDRMzLM0Rg4wr
jyXN6VH/3LLRY+c1HVR+FAP4KQSiLxY8NZBIu/LoDniGMa6weUBKFz4QzQ48FaDfttY1YYgPB2ZL
braJG0YPzHjUjH0876XVl5HOY7dhOJFCDKyW6QjgGSGHyy1V14iIi43lbzPiYW3uijfWDI8U74yd
aIOpyjv4287ZjNg5uEUx08VFyE1j5ylpWjHBxFBeolHL7T9oCGGD4ryTjJBvB79H3ky8DESInrVy
VysXtrExPXc2fcbE5oBBd4QNvBivytmHWMaXXEOCM54WeSFHvaOCYzjI9qLIwG3lX5Uxgzn0jJ8d
hcOOkZxsARapP0PnoZ4p4j1+FCFIHrCFFBtkeQFOyHLU4YnVH88Q5UKeGfS0Qvu4pyeAkgyRGJ/e
+mKTv0MbJVknXxXHN50nyJ90FsEEFW0GQ0/XX0inBWIyh3OHwgQAesMFXlJs316AHe56iDSQ7dk8
DAfbt7hlVl1rh4WLKb6Wuopq0WSYGT+eDbZtt/4wdq1Kl3BGhGTOt5tdMEhZDdbBgP8SaxnOLjmd
nJjCpEFj6lgLLNoByJN2cITzhZzRRFXpZcjA2ns2MEZRDqt6yIGMg9vIQ3lOKHRLDLWkZod5dZeD
Zsfr4BCPUQzaWcUMrZo1eTeBOGGxI5x1pjLDGsEBKjUlX9m4IxCunmZzLnZx1FsMViwCMadrwA0e
W90mkRIwBnuL4GxuxndXxh9zxCHTaJzOyVYGo+VlxDVxbMMnoGn6Zh4cAEaW8rDY2Knih/TPfx6Z
5upHuX35+6Mu10qCHPnh70eXmGbsF5SbSowFVeoyHMoemNvcplyycTqlKk2U+f/5RY03GjH/vh4S
i2ZQtQG10/LgdnrTHuI8+c9ftD4wjJqjZF5bwg35/r++ITOzL3s1Rzy/KopA4pduWpkr/q+v/343
gdGEAFKGq+BUpH+cir/fFnJNQyOs4AyyzXaUWjo7pbxbccVZOqafLJ6RlH5/d4jwf/p7t7ZER2jX
5gN2feK3f3/4H/9Q/Gs6O/mb//rDJo/CqSMHGyDf7joceyA+8Cb+fgHSDLLw7+38/fbvD42mfXFk
KomLxrRSXMrgynROOgDw//xlFl/+jz/7+9u/P1NxltYyMw00CwQ7Lil+NcUtrS4tZugA4KwkltgB
2udOVntwfokFUITxgrifXXkyjJ1q0mXunMbMNrGItuqgByuJnaS80Sxm2ELezlAGquUXUFJH5hd9
gt8oiAjaQx05gze3BoWRjZ62DAktswAaNFMVXyph0ajpG6mfGKRLejRP8HWE5D2TTcKcCeQXlN1R
sG/mu2bgQJ5kA9P0oqGneSUlKjBAFdOEtp7Dr8Vowlnsz7J/6AwEQaNTqkeZUgjceNCoJS7fdpvh
ENZQCEEk0TvzuqrKHUyvOtB0Gl/bOboZFsKTlZ7DwOggaMC5MEkJ0Ofq1dcS0L6pzpFWT+N9T19l
g2pl5zj9NeUYQpuXU0WjCNe1brSMVA1tci0o9Pu+mNGhGt1zGO7zyoUrHa+MesMW7YAQuZ11ymPA
8Wvefi+jxAENrh8M+IyfO8X0TMqp1nMIMXto7agqJNjAkRXiL0EdG/t0wDxc1Ml25wl91JFxt5rp
CCkVMgyo3s+1PIT006cmCPg6I3+uLSsNlY0epBqV2UYgNGe4eTixvE81F61rZx3l9VlzyB2qhWhT
BvDFsKI7lUy0Le/MBwL4sCY6/rWbREte2xWYRDImMXzVWg+KGnoDCpCh5MZ+0bCvawqCx6SiADMi
VpkR9agNbUdOcZAdzSxmpGmszmWrPmDU4JqMQoQ2EiKtXkzQWnQeObA5QP11k2QFcjK/1SPvWJJy
mgIl+zQOi3Erc3ZZIwbjC356ekqzZ5Pkb9ZANCobn07mGKd45IArDQZNmzR+UUwyQ/qYMVJVcXxN
pgUfwqo6OtrEoASGXpNl1G6hiPBeqSMvnqvizDjYXM8TpIZJO1dqc93mkQ4pCr2MoGxHxTJeW1Wj
lWCSgmZMYeHMOCvZ+DzG8XWuLr1mOi+pkBANz4FedywXoOJpPeBmbICla+qjIXVnyzLmfY59ghkb
ij/PLb0qPLy7VrKuo5Jy7qV4XxexnYpFRJ6TWhNqjvVdNdsM25/ZtkzXv1uw81IMHmwwiUekqapw
q7JoZsBsCXqTfEwsXO+gP7nZhq9JbeG6rWTjG74mVIG2IfczhfN31b+t2Jr3c8dgH2Mft9qUqwcN
OmlcF0T/a/RhaJgiSvmMqXoMj/qxbC1/0hXn1DXtiXma4cjcCrg95VdbewZoGoQzjgBqDTQk4Qlk
GEoWSNkE8J/Jo1JpD/J2P5gMz/YQ2g4VzRGM+YX2ZNHFpq4kSU0mLHvM/sCEFB6jkfENH7gMytoM
IqXgJOj6p7mr3mezYKRtVIJNK27FSmdS15E9QypUjMzWTztvMF9KE89OGHmbGVFplT5YiL91Zy9p
yn5OgYLJJqM2lUOvR7fNMHQ4R5xhSt0tYtgbG1jYb0ZLG4jVMgHbGlYojcRbhgpHXY2tQ4kLDlM+
0ermY4JbeNyHiixt4axV61VPkn3WGEeWSPlZROrZxiNKHerlCWOEwBoZczNnKmtzj2yYdG96v+x1
e5COW0qbBuhEBsCWDTCE3T+tcrGEmqydWm4NkiPd33GCp/Oo/Rgz+Q0TV+A+HKIiRVlvF+q7M5A3
eF3GdjF07aVzlB7lY0vDDkw30iJCFJh+ckKGsMwGcpfUTUtYKzjO1AlVZCgyELrdWmNMR27Nh5X5
18Ma63OQRkB6V7WqDhuBjFnUwudLu45t9hgpTuuzGeehmj2ZcS3fDlFzcuJNO6rUs8w8VR+HdaKo
QytW3wEBwUxtWZ1v8EQQzeb0d01waVO15Kl2Y0ZOw9p+l9JtOjlNfY7atQjgQKRMD8gfoNTI5iPq
WXbTneQG35FcSfDmmsjzqGSshXJWpI1t055mX8qtxFPK5plVumtaqYFNOJCeT9C/JMcovLSXqALG
xoOOC0qxGabHSOlPtkSnrFc12mnLYrc1hJ31nMJGJNstcsourU4ZyM4V8zhG0+OAT2QYM6FD4UFI
JMwOx12WntO89XWr/O0thfkABasfADdxNM/CBCQHoKO+DGU8e4luLME8NQDCrSlsjZWjVldN35hJ
jywsKUu5eFYmjR6Nfr1KVkxRTMNpuMT3zqnrisFHPPfUBRxgy9Yy6pPqz7I6nvARuYNB97bUw6Ur
ezSCfNHAzk0nKMVxMKTJhAY9Y0m99pfM2nHx6kBSSwyChthyLdPA+jFfaXGRsL2K1ChUl6kgtZC6
w2AwkNSbiArtoBaPjP9c5nU5gQS7lTITwv5WMgVBQN82wKkMhiUxz0JByaTqu8JEssgMj/hd/4hk
Zp9Z7PeVriCVW3aYEqHv8dwQHorjCfb3vcIYclx1+PnJdkUDt4uvU7Zvpv7JEYjWCUIoHpkkW1ts
f6Ub0WZtj7TKmOhUnRqHpoykmVeWEeLhtzp+vpAcKhOtJkNCp2k9oM3ZLc+MrIyBbtV0mWfTmanH
Ja9+GdyHLGwaH8322naTvYtTUPrVxOc3mXjZNic9r8nFNkp6G8Y3SHc0s65kA+px3bLj0HbLqQMI
Tt/wd2yYBOZxNzwn0v2Mc6SbO30LM3H6TgG8PjhUluQ6HcEJ2PY5jqevuLeiQAo1o9ljawCba1iQ
AbY6bEtC+lwpj0mHOZKR91/KMAWdSrjR2ojgnb294poojDXI+9aVx/jd6ntPj7fBM5SJcrMScQRt
+a2ynFctTU5jQwnVzjR/VhwKhBZJDmk4BEUSXgGbhYYHdyix3rrUCWd1fOPAuTcBAmNcAlEC416e
Uw/WmXFq8JxclG1g2lxoTHL9sDhpHWb0wa3FwodUGfA1EOg1R6c82GvMP5sQXtuTgRPiBbhqewZM
gKwPktxBIbCTCWuZpbloCvCs3KH0ujCIkyegX+Zsi9ib8k+7jrJTF410B2V5YJoGkutiQHiYZbyK
LTdRXXIk46gsQGGtVXmBBnrZxtk8K0X3zNg656RN92bGQLqqsuUsK+LeWjl3ucmtBBRBV5OqgfNJ
qHPKc+OayhXFbChKaDMDHj2bXJ0rvc9QwAe0OrMxvCLuD9k0tc89bYt+Q30dusO9aXbIF3rDLSsI
6CaZKn2rYEa0dbgdpgW48WwkHQbSiAeSEQLtVEPdcSD4goEcgfSI4BvlzOqnR1LTJugZw6YdmC9L
u8BvKzfeV2g++B53x5khY0RL5b3T20spuJnjtg078fCY+QoKM+biGqYuenIJSaXSr8xl9QEXGsxj
E0ZI7EwFRg1zjQ4SZfp7TezraaX8U3ZwJRd5Bq0JuvOYwpR2eEgbNWYb01jgwiinmEcljKYS68oa
6LzJNlnNTFpoNrOyUf+I85h9xjUU62W13tepGEOg4bNSDOW4RNutLE/KXgUOsSef1uZNRAW0rucx
xib6RjsjDWEk1Acl7/LrmDpZkIwU1zFd6PZ1bQEaM1ftJEc5EL7JRDVLIyzal9CcGT+yrZGkDxrC
oSimhPMqR5MCpKgrm0Z4EthasTL6vcbPNhTb3ZaD+s5q5TV+LSxG8DOCete0tvzUw81lCK7izFPl
6Ha1cjEvQPkkMoonWUYXMXVFuWtshmF1QhvM5XE9WnqbSXkNFoRuxT5tgFnQRBtWk0N9ZI7xp12t
9OBsdYpygj2B2YSbBOe5HIrZ32rlEHV0bjtWDyofGa2K+bCyHV8GjZsrTIJaeSMxNEB/zbZMG9lK
b4aUYapaV/2rJIHB09TJIWbJurBbaUcni0BySun6H7bhsDH/0g+3kjrFZ1vOLqo+S4+kuxpn59fW
9e1O74+TmaLY2NQaR+m+riwIZyQK1khVU444vouBKnpl3ZIMuVWufc15YtLXjPdhppcVZQcQ7eXw
OkXLM7KDQfpks8sZ/b62upYBCqc5RaM2U5Aowpzk/mA1HXtLmxx6Kv1SJ0dB3uYTM5HcTkaaA2kr
qxss/EQWKk+k5RqNkzE1w5HQuSroDFU0pk+UuQytctDu9HkKJ+SRCSe0c7JKtLbjD3LL+mQ7zbQN
NDHWVsRphNum9K0yWXC0lfR1STlW5YSnkdXCA00IK+zIKr9Tar+n7bVX2EZXE9PMJtZtvqF7q7VZ
A/3ZvcuzARosTXlEm4ZKzvaqpPJTklEq3CbK8rYDAlgtKPVHK26GUtW+JyngbW2JKVLSa943tP8n
LdWPJJlIu8r8dkm1B8map0B2Vou6B05Rn3NM+/WaNLRqSAC5Bw0Pji65Ftv6vG0rI2QOAvBYl7dV
3z9tSbWXijh+KIyXfpq+lsyhiTYhlWyQOUCT4iqmot2qvXzol5LpEDpIsACgX8E+THZ+TrqTpsjv
3QaSodScowVtAAc306b3drrvnXK65vL8o82MkdgY5wFUcIyb3srzB7zuXs35ualr43vTH6o0v5ZL
B5q22igDZYsoOlMJ6h3k1lw/LxxIcG2H36l1pv3gUMuDWzNx0m9OAEEJPJlCRyP8lg9po7KggOee
8Kt2JXr4PCV/YcOa/DHDQBWZKDs2U/qV1sV3Y8Utqm571ynReKropZw4Va3N/nZ6WcFJSqceOWzP
H6OtLLfyKOEkwUWCW1EHrRbRB+DBw1fvlG7aW3lJTjMPfsUOvhuV5TRNuMKpsUbAn5y3EsKcM1mU
Lpptv0DX2C3rytjBCDgiNcNSFZqLGEycO0SMdWgQxMcW7NxGMKU2F2Z8KV3gdUTvrP5aOc6PVkq1
n439Z2Vyx9U0aoJ1My9aoaBIZ5bfS0RFFrldYzNKo0tMA45Vy4g+DeOLDgnEYW6Lu87joyduv1j0
euQGUsGUqGzYjApI+RrdTk7znVKmHIby14gAQo4mM6jYC0rsNJEjf0gl7URKDAVyLagjpxTjJB1A
Zd99VgpTUJgTrH1bh51es73qpHLRlLyMff+6TNt2KYw7p2TSGCJ9EcD8qOhdBKokSUTMPVq6w8+Q
iv465B1un3M/3vx/2Fu3/q+f6v8J9ubY4M/+L7A3qlL/HfT29w/+CXpz5H8ohmUpuq1r1r9w3sx/
mOQtiqlaimOppqD5VXU3JP/733RNcN7g9eqa7Zj8O6iD/+S86fI/UBscBEjTtnXibPPf/pNB90+c
Yf8/vv5XvKFiOQJg+K+AQwcQjw6sSoMoqFq4X/53zttaDsNUWakNVzh/WagbDV1iUJ6WdmPrMKMW
Zc82nggnW+pPfbr19NcbPP2r+kHlhylakY+i7JzjjAy1sd8TkbFq+Hnl6VNKHDI2xe8qMttVpLjW
+yAyXp3UdxQ5sCWyYSAaVGFs7djI3SmdgO2M81PUyXlYVnTJjnPxqMqydl2t5iT1C7y4GaOTOAXC
VElzYFaRc8hn+0FvkLO6wWJEkF7VuLNPcWdhBk1Ob4jsXhulhoqRPjA2pXlSTUmwUdALq5waV1GY
L4mTyWDlmRsrNOEvEG+3hqW4mUkHYtTo2rWtzB/LRPDrk+knNYYCxpRxSp1hCXUECpg2sW8VPHwa
2HwGFzXpqOvrfpyHtznV6IkkZpxmuEHGTK23UpannP7HRtPPqj6Wn5pjCmjBPq639bpElRwqIw4Y
WoFfXJnT316rGSaI9oHcRvbjCRUGSRj2G7pMIUFfUpoLHO0KdN+udZbUnWw6s1cjPXaNRYpOqeWm
btbtSFVjrxfhihC0/ClCxt4RChFpj+cIzchGPDKFioThpIw/HNsRx/itLrQmMGe7BfFJR4Ra8Xv2
xkgP+iIpAwWhqhWKVS+0q0ioWPOfniWUrVVoXAwCDULzGoX6pWz3o1DDeqaYhASlGHYWFKl1pCqn
qkgYzkLLjTXQxdXo+q+mVUctmodjJXWnbJEw2J5t33zOB+ZQNmc5F5De0I2TT31uJ7dT5YMutDwE
jVvdqAnijXTZp/WPxNvbjbGck/mWUiCTplZCHUyFTjghGCpVZAAdQJlBNA17i+6hTOtweEuKwd0M
5u5Seq6nCUmyJqaydJQMOY6+FZTtvZZD4syFepkLHXMQimaDtGkIjXMSaqchdE/bnN4rOVn2hT6c
83gD4wxzWavnAYY9c1j4rR031fQYnbFrjMjq9YKyFl/NbK9NdP8kHUUVFhhtNsyxNfarIWnbce1s
upGRJuiFuHZCx52Eopspv3pHc28ijZFgf8m7TopQ/ysKZBYJEeW26sgTt7jIlsdSbxjrczrKv0P6
QogN5yo3Mfm0SvMk11/S0tOHOJVv8ToAN7QZiFY78CDU6FUHnwdZjUjxm8yN0xaYGNQrzS6RiQdl
3kmGdJmF7l0igNsFh2wih6Utu+NEhFPoKOUKgxW2ac5055m+2ei0fq+0GhNtorHHZCp5Pu5gxRt7
Y2j9xSo42ieU+ZGJxnQuYuzV8teh0DFPm5iBQ89f39MipZ2vysFb2ffdzMalrCuNK618g3MbEBwx
tBOxaugPwXk43c8ZulJS0uCgqow11v0VrOGvHtEtiNYbpxP8okXYPsk/tomkAnAHJkJDqQF/yCUr
v3jfsCFyK2xqcoqKqhnEBnJlq8b5GFBwjT7EdGufIDy9LczY51EveX1JsWPa6MiTk6eSTRuX2YGm
g6JG2RSGpB3Mvt19V9NStkW0IhnmgsR0HzN2DpYyDdWmuOj9TBxnmF9Tkmy7gpKKF5ktHe5Chl/z
EVjWQKvuUFCSNTMwDIJqXOQMjM30CQ24V5eGvZtN0VOiX0yHdoYMWXE31RTNxygniwAt5ECK2w3l
a7MJD3PTaLF/xPVIJuIErnfqVZAFRf3v7J3ZctzKtl1/yDiBNoF8rb6KxV6kSL0gJIpEl+gT7dd7
ADo+2vc6HGG/+2EjqihqqxogsXKtOcecKdQnAnwYxo9ZiC8wig65OwW7STQ/xMj54468y1r7FcNu
/3v+yTCE/KmC/PcG8kpmLjz7crrKhA1PlxQf5YjSLPSzO0qhCbWZNugxhiTJgh6JV8DREG3chtCJ
IrfR/NsebhTjc5b0EJMxpr9FAuHOGT6p+mgej5KxWeJEr9xzD/RVH+ZGArXT1uKvm65pSrSMKvJf
7HNeDDO8sYYW/Rm2JBHZPYP3/ns9dnsDsVljpdA+Gmsxtdk3sWqjZ6r7p7ovvMM8IoJxXI9Q4K52
IK318EtwyE6MixAxU3X6rWnfo3jsXycnCC9dqukO2/64Gya8ZW1FN5CU0PzO9LFZOzadFLdFNhL5
uPFKd34Is0Zjlqiv5ERw+ngmXarUnx7oiZWc7LRXEkwaGjriJox8eQlcjFv0B/RmrCiqAXg1W79G
ZMBOjzRhGxMC1laab2djAuFoygC7RouIoYjRpck21Zeetq/ovZns3qpGxJgjWCq7G0LluScEI7Jn
Q70EUwAQsa/Z8U94faIWVnZPT5BMwX7XmbQqhU2rUs98bs0MQ9nrS3VHEcziG+rDIJrbpKuuuYjc
G2JNm21kt1fBVHTnjWT1QfE5isi5mys5XGx2s6TykD2bALW0k1MfYk4XBoikUYI9485eQ/Ivjm7F
4JuqxTgEFmCNdBDckZcOUBk/JqZPT9wtCD1HbeXr/CTp+SDlB5sYND6Uqw4KhDJQtJF3iaKp0mci
IXYqwehHC5cTIcAUFNvBbVe59ql5NpIKO4bjVJspib6FfozWhMbRUYRVvx3iRQTb9dxyAXx7wrp6
SwxVnKbeLf0w3ILVoa6M8cpsj85Rj+40A8wphoaEHMKH7tuEMkBCUzAgKUTKeA6gn54h3aBcMgRm
EyI0rh2C9KmOop2nJpPOSe2zAJGEEadkmZCtmXbPGh2JH1X2KZp9a972ijzpKEK1GFYCrVGs5z+i
ha4Jftt6wrhon1cBw1+lgttONZSBbuubYwFsqn8e/XAGYYZHuGYAx1mGb7OyBeZ/OpXbnNPsIirn
RwpPD49bjw4RgU/DInYytXnyzG66rIdZdRbiW/mTYLoWRWb/8Y+QQTNfvm0yykB9EWaRe3N3Cj0D
WSPqazeOFOYPCZ+mywqUfTRmdRuAEWBs4TCI97kPZB6sTCOjdxEZ097S+pemBsfBVrJpX17kWAyI
1W1BdliIXHHsvBiqbWYCIHhpcsJ4I/b/8DtfwmwZLHYExwZeUF0s2V7TEkD3+iyqgqs99wYeQ07E
ia7uZX1kLzkb66O/hxyFoFMl8tRZA2Cy5dD+59FkO8Z5Ief2YXITB0syinxymB3ckMGVnQH+wqYN
LJKEM7Q1qcC04Jm0OqhfD5ZbPawvd/CR6sUknKxCl1U/sx6cQadAFhbVxnoQUexDbxbfxyWYw104
W30VqeIULpf9mDSoXtnLcG8lEDtdVCDtEtLnrhGX68PW5ePNmN4x8OB8M63vVm/VRLuRXNMT4zFt
14fKwzJdzygdKfn+nXIZeB1Grz/HbEl1sdzyYRamohk/vq/qJs7P8o/OaX26HkDLopJZ0mJcMwfB
SmD0PA+gc5Z4Fqd3q4u3HNanzZR9mlVb7//+KKsaGp4S+BvUuurPx+CtH8v6WbW2d/VoJRzsb0VD
hGXsEWUbzmznAa+i203s+GY9tMujNviql0yOeMD/l5kAd7KIPUpJyNRlxA8I01ucVkHU34NcRFIm
shTSAOeX3KiMSxXHxoV0ZM65hOuzNtAZEAdLcBAHZscN3er2kyDxwdzOQw3QsPVPq2QnXBQ862HV
8vx5REYt+KrZdvejod9XddJ68K2FKBfgQaZwZO3r2ppVXc5MAXinIunuCJqPSMSbmSuQMPYk/WE6
rH/YLxe7U4/MEOsR88AqfuoUziQTRPNuXSfEskQ0ixZqfQS8sQIesDzvdfSaBEN0WL+U9btYv6h+
UWCJwn8mdAYQX5iimaoFtn14sX9UX//t/G2HgT1VC7Pw7x/4aMEpm892VxczPSVO5JFVQ23cqUYh
S0EQrB8I9/F/f1TrpyTHqid3OO3iM9uJPx/B+i7X9+sym7n8fecs27hsm/ic09at+oZZg+n8LuHw
ErFSuCdfW48WO2LfZVLp2c0iTpOYLWf3vV2af3Yv9loDVJjKF6Mg4DgNmGjY84wjO9CftNqCAOPt
qIbpraErD+E3krTq4EBlMAN2S+L87d/DKGF9+yTutB4NRxfVgJhltmmwhfhYMe3Ee+rjIEZKe1sb
9Z0dhQ+NYO9mxNzoXWI9SB4FJCvObus+lbp8BjTAHZN5vIu62M8o3q08O8yyuB3727QoPizfejUj
fMiKVKntMCTfc/M1jcHLqaB6i3rCiP0QbozDJQAt9o5oM3Uq3fHRbLZeWeOwH/NrQqdxk5voTETv
0P9i59lQvW+odg6dD2nOnL3sEKluCUmm9PH7b2llVzdMEW+1MwSnSMUvtTX5xE2izyZFcAsD1UeS
wP01Qi/UBX5xtBx7C+uSnlrwLWVug78huQl+GfQJ9lMOwKULhievQ3g0Bf0FTeWtaj5GGwn1UwX5
/xDGBqiePLvG3viLDQkILIOEvG7xPLuAcCOX3XoQ1HQioHiJkFFG1Bh8Yw0ue+++UA9TkP0GTYyT
daJZDY3lZ9tRrBgT+lKzy66Bt+DuUb54afUUNGdiCY+EKSMWDyCQkGz+kPk09ePRgZCUK0yS+W1H
aDlVX39rjq+hjwFJR1A4KDJ003BJAJvctM0upmbe+RUhygxyLKIaUXBSVwUkIc66zOGMaTf72Xr9
t1YEP3o+hDnG89cNaHql8J4blV2C3HyCtl/TXXD2VTN/ZDZ76j4FX5IO7aOLKTwVqMiZ5tlwVpPX
bnR2Y2+/TGFYEjqP1zL3PpvGIUbKoaNtxwjN2+4BLck+Lg+zO95oxlZc8F/tYk6TWsY7BG6ZPXrX
OlX71sMY1sUQTwEkIy+HcVWZ7VNeoTqdMHkyfaD192u2s6dULm3kTNyqCcYc0cJXPxxPiFMuOp9u
Mui6WY9/o3fHj6KDxZw3L3PjP2eWfJeiIzSL62guZ+9sOsyPEfc8qAqeo6lI6UQPTU16bET3Vpb5
E69yY/WSxBsrDRBws/FyFWQrp2AwAEuXTgnqtXKRQybzzuBriIaHUbkUjhDLMGlB9XHAUx8SbKeO
209bz/UAMOTyIRnbt3kKLz5p4Ei327eG4EVM5xnOEAGTLwgApjSoxfWY9Td2UidHxgTvyH3lLrRK
bgWAvIdPv2z9Qxjg+Ijr/ieyCBY/o9t7tkRGMbMciA6aj6/w4LRBQJDSLs6gocYRtbJBqKgorG9t
UGDOqImailMAhnbDHLOBMManVlMnAxzO++GG1vW0A999mhjablpXj6RGmfUxQN/cpcWXqr1k24vq
LXDxbVS9JITc+tSTbHdxif6OEovRXQjIS0nCgip4cFFf7+jCQ8aB0pbFCNvyHmxef3SykR5RDofD
JLAZMq2BNq02rqYdXWMTc3DEePWhIhB3Kxvn2Hr+k4yhCZa93e98By+gYnSUTuKLyiLaOx0xu1yj
vh1Z3CfQyySP7Ivnq+Um11ICBzBE9+V0eE8kqBX+lz9HrzGPAOffUQaXsOhdqMq2hacXRl4QY1hw
fruq8UmxnUek+gMwIrLskWonTnDrVcyMQ/Ao7iywj6X1BkkfSioToLwfFi9MHx/agm5snkE0NrUL
/dhWr9w1Wk4pGoFTcW2jga0aYlh86E9weH8J0yluSatG2eAb4k6DszHlYl42kJYmOSHFuj/1WR+d
85i2gMauEobBV5qqcc82xNsyGcGy5zPKzOGXxV711tKxvrKs7ZKRb9OLmi/aHtOhWST0bkaeUhg+
16xBl0LWX7EattqBkZnnzWdMFwUd6leQTuXOIArIZCYfueoR0Q0ohF5AispN3HIAa2pGTi4NBBay
Q04dKBL91vXBJ7d08EMjijHpudAnoVWkvzNPTPsB0cJVDNwbU2qyziW7qw1auleHtEXRrLilcSG1
Ym9gba983OZZOTcb2RvRJce0EsgHq++SnWewylDVQlY3B5tlEKFmPQMl7hoPxH9ArKoAGtEkT03m
5XeiQPgrchFuu24Au8UNUfkPio01KAVQB4Y7AFIhGqW7hXqPj8r90Yx+QZ3ZkSaXe5DcPtGlgIaw
5EGWOUhjS3vY2DA3a7xNNv3zLaOcS13G76VZQwTQO1l727hHbenMyJ9CD3VPlCfzMgUFJJLginOd
e+Sa2M9rnzdsw+U0LXXobfHUppXP2DtLT7V3cpx6uBoCc5D0bg12YYQH5vgU3G9FxjStSDOgsSUL
WtT1D2HvbIHioxcMke/l4Pej3r11OKuRuR7ndIAm6Awwpye7O+ASz1WzG1uF/gHFviGwXFmqXmay
0XfiS3Ldujc0vFHidBvXs54iTn0k3CjiDp4/fGTOEuNw25KAvumZJOwUaZrbviMaMZHdljErHTjY
YQUxbEloJA9Tf0ReY15ok8FWNSWyXiKeQZ+Jx4TJI8m5AILc7xn97Q0izvKyHvwe+0VWhCerqL65
LGzDbvAnwNbapuNFc6jq8KjRCyb1vAn3U5Jx84++8jGsbsLBNY9+CKemhYXFYgjJwFG33Oa2WdzJ
O4a4eGLG4jntfyX6JrRrb68piTZ+BaAhdJyXBhGAXwEx1372UxIAA9M2aU6T6t9nC+N7jFc8Uj/M
DKVCpoLHMCWxuaduaZJHR/F6Wn/4PcbIzyOEZnngkpOHpiJ0f3reVF10UQk2yufZZHuVaPXZuf5T
WZOcp1vwEU76q7LdXzMdD3yVqBNGl63m4qgLAuMW7n+612UItbHDUs53wjKcFTkNAqp3oxN8nTEx
A4AfhskKNrRMn5y6TrcNzDgvZ55vyXMoyoF5fVpD+lhaSUP+2lh2ue/8tqKZ6ZyFky8o9Y5MSKRc
sXDvfWsh/QQpqXkE1+zapKzuNdwpc4HDsxuAqNbD2xibrL7GQuLZysE4+DGUNO8nKSXFzjQ/6gp6
r+R7zKvYPnTCQoRlyp9DVexT5Nj14pdz5y2XOOqIpWHeWdPVJxd2pmkhm/JbjsyQ/dXUbWPLaS96
Ugj2q6jSl/W5WUeaVhO7rle1mD+atY+wBsWsz/8ekipmufBY6Y3Cv4yTVR1jC115SeN/Ny3/B8Pk
H0jWPVvA+RYn6QVav0boXZAFN40HCh7+heVHfw89Kkawh6hOysUtkRIS1J56F7uEmd6mc/4e0MrY
o0vv/pF7WegCTU0RzESTJ3gV/sRfrsmXHVOHy7AceAHX2Ypw0y6JmKZ4hyk/nZNcDBfiQIYFRk/f
efJIKYjK5kJoScfAjcnI+tQXS859WYmlWVaTIEKTIzbrHEIe5UyER+bMuAvSbTETkbe0R7zlQOfm
nwelTaTH9kyA8rKxd5ed/Bg6TzhOqNQS9c0b7ObgjeFwWQ/oAMfLvGA08QqdwmXjnOJCorXFYX30
92elOTwwx2ds5ls05ZcdeBRO/QXdpCRoaXn+94dFE+9KT1nAKobuQprUvslEdTI8NkfzWMXc3Ql3
2jUegDbmuvqilk5RXQT2JiSEilZbCvC/Y7qFBLQCfuCj517sVusjd3m6Plp+o7YDfXKk7+5a7TZQ
Xh4Cx0/hunYL4ACTysW0CUZPReNu11DYNR62wuZ16dMarC6Tz36Jew2zwcUjMpDG6OOfWn+WRqyc
6yNrhJNsdngy26L7tLDe7AuSaC4BweMXFyb/Oat/rU/WH7u60OeMb0yb0CHXQ/OfR//tKQVviyYb
hs36+owSjxiuTqvlDZuLV2w9rD+etA7PIxCudoZIwTYhO1YqvbPcmKdqebHrKybhmc4d0P5ttbxG
d5qti1gO69P1IGoNVLR5yiruxDmyugv+mvXf/8eLWD4kQbRlvlmDddc/mTgREuJh4PVlaHmDb27d
3Mt+qrZdXEXsuTZlbUI4Y7My+zD/wXQKvH5LSJcvmHEgawkiYHqVezfn0qKmp6Vt9HSzSRK/WjYg
nDFIf2aj+kUNhNdvGjaTjXDTKoGnesVLqTlLsgm1cmkBR8pMgoCmjqT1jI9rLHBKhNPiJmR42Cdt
vrdoVBycyb3R7Gj0CKoXupHYNXAOvtA5st88ziEWH7uJMKGSlxrBeU6sl9LqPw3FOxBkIOFZBf1C
oBEQdbqxTe9fIi0gl/Xms2GQ9FQLYEn/Xzjyfy0cQbtBoOT/WThyg/6k+8im/yIe+fOX/ldKoPUv
6UtOGLloPey/8pFA/svzbZ9CnCAl1/UcwiL/LR9x5L8s15aWiShCCNsy5X/kI44gdDCQBPtZriVM
RKz/L/IRx/6v4hE3IBhT2IGHiIQl0raX9MyPn09JEZGlaf0PRzgxBSzIzGHEor+cZlldWbtOjMSQ
VJBdZXRha95cFCHpeaU0SSBFfDLHx8RQECEGyAea/rFsKNxN5KPYN8pxP2r6jUw4kFA4ubvTFQ0a
xbQ1ztLnzNDenkaR2pmQpVSIzWEgkf081MNnYx8Sq5vR6vznK/m3aOafIhnbNf/398kn5ZkBOmzb
tUyb6Md/vs+RFpqX2UShhIyoIO9o1GhZfgoXL2S4tAyTwKG9LrEJyKXZGln8LCoDl5Fau+uzWZ0K
y3wtQucye2Z1rBpWujlbAqsbuSGeGwS5g9tRWi9C++0WBfNzARDJjXP3YT2oHImokKNJiHB4cAXC
DXs4J0iTlV+RGFSkxT4XfU4u2pwNN4YqzxOd4RNbiIUGwrjLDMHGyhYdzJi4PzOH3n2TTZLRZfNt
XfLFchOQ5J5fSIP4u+K3ejDJyCl9hLaPf38s/YZkijyiqNLOrpX2fHKWfuh6iBMNGMKSFMPLKGQ9
9EtNsCRUjUlpoQHWDIuxqUHFDp338lT59mdfQvyZXJpo6/00muq30kwkwDJurERkgXOTQFkiYZqk
EOPFKgSVdpmBoxq7wKNGYXMUeWr+sNwcSD94eKLIL/MQEzqdqyeh+vBSlXl4cQWkLvLTuekvT2dt
kkb4n8P6M6PyGbBN/qnKi/iYOO3DuPxCy+m37LVP9ggOKVXUmaUCtZ/ZU7P3LX55U5JWdc4afxt2
0r3UzOwu66Np5ubVfmeuCE3J6uhPe0w4I8K1W0UGboTxGpN13F9CSU2C00HvBoNxOupjsXWdmUAz
Xf+0M0Zhaw26VqOTYz2amh/NgExy7p5XckKbjR33qB2XQyWY/DhRmdz0BkqgrmypKqvudf3Reoii
kT/MZ2LzPOdxNpfepkIafFkPVfBlLe17VTApj9wfVUZEX8l+2+OkIonNRzczeyTWzc3OHTzIJQhP
bTAMiQO7r6+dm6ZsrgrJAcZP+0cg3k26uvuRvszmbw1cJeizkbO8lgYNyWoAhq0rl3t6YtNzIzwZ
RSq255s1IT7y2aCW/TLgauWrFCmRfEWKAJf9j85nMqJSHd8UUyQwVCTforSBU+kpdo4PCI6SS5Nk
t6rLk2Mtox3Re8HJlh7+HWZhfkrPxVCYKTam5J+mppQA8fR0NLS6KtNoiPWpna3RIHMrwh+d28Hi
DoNpk3h9hpmFsthZxnmjGeHxqaHul5Q6aymLC2QB9IoRhvR3/r5/XoudWeAAabxuhG6jxpOeoFPF
dDhSySWa97HF+GTJvKoPQZe6B1eOMFdasvlKvH2Vfm0S/ZMYMoOp5GmcA5wF+PqLzu9vuiFW0JTr
Zxwv/Q1TfubJ1cEYipc6Jy6zIiVrs9abgsLThajqRYPcCFW9ExYE7ZbxnF+DmQmjGCqC4QAF5CPi
LJZH27FY8ay6eKUxlh/GTIHSjD7KSfiXejko+cTCMeG1n6utVACX14WSG2Z9cvN+H9YeqPsxf2z9
zt/l7PCgLOFSygvQ5LDI2pjGpy5RGmOlgXAwjh7cO2anDgoXo3WmS4n35Cyjl3jBEWBNuhE6+5IR
MIKpuOChRSNt958pLsVhjtJDYMORJPmONqZ8i313W2ATPJiRemXnU57joWJnE9a7IPBhvXhxeCGN
cyatR/zULdGtHQMksqEMm6Ze9m3AoBLUzkthq8s8BcZRd/Vd2dVLJzb8nPxnNyp+hJrFt4r+bPUm
VVxU0rRHEeQov0yxr1WEy1S6tP/Rn9ELXjTkjXgzxMyrtPt96rua86EjrJR4w10XM5LFYGrT8D1E
rf0aJkZzYp148p3X1qLa7hVOHuzJlHuzeuoz9Da276Ejm+otL4bAPTPea5xEGwNhG9LpE20GE5iM
6UP06Lw7C2mYm1toHguz3E1QlvhyBg+vc8LWBTxYt1eGA/9AzjQiJvtE9q8+u2g5bwrniZTIcVcI
8zaPnXcXHRYdvDapPsUU37kB3PGoTalZyfiQVuHdCg92Ut7V21Z30NmDHsQef8OZtH9nOaBanAS9
XZjNM2UtsfElngPHtipIF5SwYWbXR3OSv8aUiEsjI5ggIp+M1Cl2/15/j2z9BgPiubYzmGhC7b0F
8QBxoTihTTo102HQ1XRK85zOiwTwGgJlLZP6u22RD+rJCD/OJBk+Ub7EffPLb2INotOZNsYIhjg3
oNGi+J7Z05JBG1UoPIZpH2DHWCQyZAWF8+3Y0EXCitHsvHrXOj2t/Kod97MBO9qbEc7qZJmGVMlW
ScxzsnMP/ZzzMibjxUf1tJkLw3gU4GqVTMVdmdsXuyJVxCBtSXyEIRYOVhZatSSLeILft3RFdEqf
TCcfEEKXLTIMz4Z7J1m3UOrBZyveE5PKDPINF/NGlA42giB8GIRdP4tK3bp+RzwiGtcmcJt946C8
Zyk7OLq8H22Rv4DNxbr1nbB0qj3BviuxMYr2TfMwl1O9K7NLPPcgKbPodkYDOPgWoRBj94jrXB2N
DhN41//wtPeaKEZXkZv5mD44LS03Q8mlLQU/aT6WEXadhLiTUvP1w30gyF4T9FTTzHdNhhX11GZA
kUz7uyrvvfgp1Hq4H6LgvS6YcbUEje3RlGS0oFBfvykJZsZFOMp+3HGPNgmpcFr8t9SWzGi6wULr
J6yHqVX2Qx4PR7cM3+IE0WJVDd/qgd083acvhcihnJL2ytaUxAUqMmoagF4lPCVleQS/+4U4p1VO
0uQXPRiGAAXsZh0edeBZ56hz9kXBPHBOyDQpW4fkX90TVCRSMEclcxcvCxHxKPLjc4MSuAsRMUSR
vvqy5hbyzbVz+ySq/GqN9W3AZBhNF/SEuT0Hg3WyUM5tWzMafkzmrTsE02tQAmUZO3evO2PXiJbz
FJImMxf/xkcoQ8/jdxtU27ydizfXI8eCrE1MWeWtViibAFkUdJQDuCiZQ+ibH4ufYN/qauPP0am0
XQAozKPpxRE4hkKv8jGUUf6Nmw79CDnMrDJVk9/6iJE187Em/xXIIN4G1O5p+5sv/bl0cL94oNCl
IjHDiBfHEjkbdgoMRi4kLeulXeu8KD0pZe3GCdaZktOvmXTgjZXFx8JzDjUzGORhj/5s38+Fb53y
wlwQ/eTLZaO8j8LiVM6QYroxZcMQhFu/wLeKmORzrPZES4rHeQzEritsMFrDbSAQnZeaqZYGKGuH
3Y8Rx4YdZ28ThA7DT38KTSJU7DoIbfQBtyNaMeHSKM/bB2AK4POHCI5i0KEKrkyYwMa56EKEhwkY
NKNZgT5IN+2m/K6n31PRMS8uxN1UywaeJaLMtKtfMFy+jqP/VlThc4nrabHk/wJ14B/wEjcQQV6r
wj/6oxucnCk8In2kZd/FBKJyZjdn3XEFJw7Z3baV75wWNIeTET0xuB7ckdgiQojxiDeRYD5YIx0E
TG2oek4R3/KhCFRxyIg1jmq5qLtxY3mgh2b1WtfVnU8ERBjZHsFIGNWQ9lzJUEYOVdjFjUVjNZbB
Z9n9HFr7hfvN0Vn8qsLrviobO/c8cr4mA8C9eW7O1Jxf2A1BmORouwcmIIaQt7KMbozscabMfsKI
QFnYiF2RzE+WnTylTR5uhBnpXex9zMV71aESTULKICYcnIfDNfKqpxhguqHMF4yLiOZA/pi2ivg2
0u+16YHV7nErR8F8LtI+20xhs4l1jtMAPcyCt51iPEm9Nd9w368Add4BkqijLL0yJfk1WNlTIxzz
mCuHnZyX3KLInw5eJh5s7ZJTMdSsw7Vjs6QUkB7o+dOgG9OiPs1CdofBx04319l4rKuOOBPyGGEH
pukWCTqNPyS8WU3Si6qtbRgQR+2YcJQTsklELwkPjFI+apNCMgrSl1qVj46Hhb6xHoaMerzhPXuN
4x9d7IWycWGDYfA1Kvv3XMOfi+hSIp7rCDcoiYhN4qPfkjYRseVGRwDNJrX2Vdy++WV0P5J9G5Ks
VqNgwB/Hmx5z92CWrIUa8yaKYfnDdSqbrFRc34NNDwy+iVL3xVi/2jl5vb1nMPONcPWxv1HcMT/B
Uk+OhJyFZePYkR9YVPCppbmw9qXxFIeQdsZ6Co6GbIAV+qraNo0LaHv5SFkLBeyvNqzQs4zMzouW
CUC2SFYKcV8awPZGRU3ctc0doZwNswtSSeyEsCCUhZBp7fsCPBAKAOumNrwXJZa82uAjjIZHn8nY
lmhkZ+8q9N5Z9pGCO9n1iffuuTCNzRipi8QJH1loygrqXTQrcCWKU4cQLnIwulYYeJUrSHSrIyYj
bn/H4jhHVI6RFeyCRN+pwqEUpMdojF/dlGAJYbYT2darRKmP/OHSxcNHpRUs1ekkHTc5ygHAWUZO
JJi8BIcAPIuNwxxxkw3qA+34FafdR4n42enYIpaqjHZld+4WAZRE+sXHJO9ty7nxu/RslV+DaifY
BNQcdJN3SXt2Ik3FnQsUDKr88ELM4ZmYHgxmx3QAvD1xsoDhPaeGwSWOYpy9DeQt+qh2ApsQGkvT
JWSMhegGkjQ5E0OfbmMTGWcIH43JnoO6LVvMgkSLEyeSkd02Z0etY33sRzqmaMsf0ai+FE4SbHFW
7tuMGVtRfTqi+7TZi7g5qGUTbsT0ox+hG7Wpz0U//FBd8JzAoO2N7M5OUck2apkQlZL4SvHDp4I3
B2TlxejjIgmNN9XOJ0bB94byi63b1M/8jymbcPjs2yB7M9thX2X4F6yxGXdmQJGnyyw+aD3iyNHv
iRqKcx5NF2sy7D2XccFWlxo6uorMR+8dYi5t7eiuYy/H5JCpZqHKXUWAKfEaMGZMJ4ZSrvFRsLob
PZtLocijwbxXIPbxQbVVJKoLkhLKscOxPFffzKhID0iq97GVAoeK0YMprN/Lf/lZyQTP+kgUUlxU
2UF773QQOV1HmIUThM6OgmTqQJOb8VtpgNyXRnmjgjrYYAhSFbbgdlwooSOXA2VBtyE1t9tBp+Ly
Xz5Issm/B9e+mvkwfIHKB3KFZ4ctUqoqZdM9sgQ4xIpK+4c7w5MLMxRaQ1ldJAqPZfL0peLsuSKH
OVafBr2AeqSljrg1xNzrPXimLEFG6AAj9gxshVE+tf1rWvroZMMXCQULwXbwraCI3DpNiAWgDB8N
gALOGAIDZFsExVfd13hQGf+id3ySPSjDlPnHVFJuDAV0wJQOfZG14SYx0Py5CrKCPpk2ccstjUdu
jh+JlTD9tx0ygn2UU21ms5fnPhGN44i6lc8tHEwuthIhTBuGzDpdoGl2zY68gvs31gA25w6ur5s6
/nbw4giNvtxXCMpQSlW/pM0bNuLkCcoJmPuePj5on5sY8/ZxCmPaJzY3pPQVL/Sr6i0wyrK+VoPx
MQwt91j9I0GLl1T+CTnAbQPkMptuWUP6znj2yOxd6F/fpugeJt9+zDVZnb3k14aT3YUQxEIadsNC
snN+EFcEw3rOpuGL0iI26ieGVrhsvJFBYj0725BslToLJMgpwCryphkWYigfIFX+y2gtEb7oFAJu
lNz1iG8RfHdN5BCExSI6I0faJOwEVE3aeFCi8x/CL+qq/q6Q01OtgYGrLMwuuZS7GlpK17SnVpZX
26WaV2U/noAPvaAcfQ7b5F4HrrmLRfyJ6etImDBEi8l78lT96sbuY0ooq9e9lp5735qCJHOkM9QU
/kjcmp89a4erpafqj3P7KW/gLfiM8PMQEVTk30hkqc1MpGfKjUGF7yG7G6NLaFWNNx6WxyTWn1Yz
sGsxEew6+bkru5M09L25XGtO+Vk3xffSZy8xj+y4ev0xl4a1SS0EA+zKH3RHJl4v9bemsF9C69kQ
Ll4U8OytnqBwIydJjA5WaTWOO5WjuIma8SNjOO7PPuYwPOxWY/wcDcAEfmuMXBnQ7RcvToJCqGuj
NxguZ8yUPptohkW6Tx7ajiwE8WVDmmGkS6/Min7GjnwI2XEu43NRuF+GkT+Xy3s2Bv0iSHvKOxby
AME8kk170/JNbf0U/YqtymWAeQvr1RrjAcqV/m2BJ8YgXt5V5u0YwRN10gqmKCbGognCQwM46oDe
H0CpIQ6qSobD2NA4o7/PDkSNqLimGavClNBCTIMZ+MANyhP0PtaERUOT55Jp4xwZ8jlhr+DUJnfp
9NUIrRlAPar9hElwUxPQK1BxnMdmhkKOJwL7nnkfkf6NtxDQpFvuPI1eIUjIQwXT4itK5iCLuEpz
Rndhp1uwGNZ7OZENAk2gBstfXLCAxqfEJnJqNNubUBC/QolNC3MePnIEX5ueUICg9Eg+G9ibizxo
aBGkVK8gFvTd4Nav2cGqiNiztEU+WeICxaCiMXpTgDNVd+Sg49Yx5l+qGo092k6ow30BnoetxCGA
YZwkyGrlnH1vU5QIRvtUhwolTh7/T/bOZLdyJMu2v/JQcwZIo5E0Dmpy+05XvVzyCSF5w76nsfv6
t6jILHh4FjKq5gUkhAj3kPKKjZmdc/ZeO3sccRSMIwym1iDMm+7ToS7Lr2WXPyNSKHfRVH6XnHXX
xn3mRjdWhaxpKhrwCV0/XlTUfO+iEDRdLK19OcFWx+Dr3QQc8jlrze9j7hOHk2TyKmcehFpNd/ks
57MPSMTIRXJTVSleYKw/YmIPYQXNO3UbRSklhiaFxLNNb8+sP95mdjiQEWlNh+aQ5WN3jWdg+rMF
P097oGowcpgDDledVnsr+2lHaEz9DrBbNtGoxG4M+R50HKa0nl9zTDhP0272ZykILMP5q6G+ywzj
Aj6aVd4nd5PhB1Qg49OAbnxTWjBv6Y6DzMDHxhqnYGvwfdWwUJKWGBWXDDYc/OMmV86jL3KwLKGN
FSE5VV0xnTkls3xNGhOr13zE+fi9oi3DJNk5eVV2lxUMRvu5J/4qMJ29hzNxGyTeR+MAwvdU8FIo
++qF+mOk93Ouse6umYsRIDmQHtGinQxEr1nu7WSlmja5QQaxdsXIKli27xhfglUvRr2mcETzpvIf
yQSJK7DpSglFRSADyIdGld23hiVv3IVSTPt6lyZQtPhVDt2YVQ8DgK0VJsJj3NfD1TSiF4gj8UlV
43uX1PWlWQhnKkSTJkcnJ5oAb4lhmrfRMB0nbGgylGDmrJXdiXZrigizIa7plZ30KAMn+zau0UwX
AgqCY3njQXvkaqK2xDCI2SdJ5PQwlbcE2RLxZ1b6Pi4ISWvEkW2CkGbzGBXSORbNzyY0kJz5wfeh
Tqp9Us4MMxAqxJZxAUsSnz31ajMTIXGGI75n1PONbp3nQdjlrV9dCxuoeaY5h+d702SckIdpvx1K
Rk0oLBGJ9A1v6G2tsu4UZMTIMDi90Jptd7bSJa9s/d3T00M4JQ9orm+62X3FObRCAPyaGqOzrwfu
qEcNip0bU1n8o+5yeV8JgmQ4J5zQRvYQnMA1SRB/Ma4ISvoReRa+H02EXIx+05j1gyzDO1pHw56l
cOUYnXoEjhXsnFk9BX5BcnZZDvftEP+I0+LQUSOhVWKLH9LyZYgjGl68ktiG3gHDqP0yLdzEw+hs
Y9N/jd3yyUKTcRuMaKEzgjS1PYWvYUDFAQEEXiOCAqq6niEYUoQgjr9UTAl24fQlnNNzF9JEnSvv
TVs2WsBoEyEq52w3EaqkHfuGE4RWnA3DwkMyVtT3CRopaiAIaBZCdKHQAvXDBUO2R/syIaFWDXIV
Be0JWgn8eIE0EwXXzThMB8cJ1VbhqlnH5UzsixeojZXPRJk4u6ojebDJhusgZt7J+uqcDGQ+qySo
UT0jO1sJz7tUNyljiYcWLqnv0QJ3l2oygtQ5h5UEleIprFntD2nwOaOk2pV9QjyGKW8QmRG4o+Zv
OZj/VKuIyMXyjCT1FT0mEVcB/RUsW6UBUbu22+ggtXsHQLBkuIRsX1iJyyAPkDPYZqwbmIYRfs5h
6ay8ZsKaEPwMSivfeszsLC0JjczSazDn3yiuon0SQwBw/fexwsEgqlLQSkRFG6J98pof2dCDW4nB
xJlA6ngHpXd18F3ktryg73xIUwq8dAKLz6t3q3z9NRwThD149iZDfanz/r2MhuiSMu3e+AnTTlGm
O5ur1ecwyqeiornTmT398vI2pWze1m2wV5FrbmyAvb3dTcfKAfoPdWXFzRufPOdrGs3XOJfZjvGb
PlkO+iG2EpEW9c7zJ4FQznEPYc5Y2saDYYzhcOzmqthkVfmojfil0sPBlxPgatrHm75iEchpzyQw
tYCUKFyNbURGZbAEQY1FunkraVV/iXrJd7d625hIv2Odh9fcrIZz10lM6HBqosFlpx/qLdS2S77Y
bue4bOG61NZGxMPDkIbuMX1CHjhvExTm7mDnhF8Z464zCQJxLEPcT4m/dSf/Oc1kC7eZDMoaLBgq
VSKohMnkxoy/cWyYN50iakp49n1aEwcb025exRYnkArP8yrx8ofUwBsdOKiyERsvTlkH21KZfg/R
jeI0MB66rPO4LmTnemk2bFG502xMUFln93Mu3ds5hmRezN6Dk7Mb+PF8lRSELNp63UvPO0lPfCsG
DurjqMpNIET4Je1uG/0z4Gx+P4vCv7YGbAc7AEKF6GFKzWKtheZxuy+98dHuMZ53AW25IbTbW21a
H/k0wXRMjdtW93rNiR+GONtzn3XRTV2lBzzhG1MOMJIXGHuYif1QWHhT0n0jvAvwL9rb/o80eh88
UBwmb1Mlaxt0L0SIUoIE4gyorYEselGAy1FYYlWSe3sLgEgk8R10JQRUKdEBK2Lu9Zdkrn4WjeaI
3GUQ+O033ymL77abn5x8q6eG3JzIg8xt6703WzXp5ywvVZOd59za4IElM87xKIqIYO2HacWVUrwA
wSpHQbM2ZtPd9CUqpyY2QKwND2XA8tONwSp0iEucWnQSGL0/vAnraddDn6+S+SY1Wtrwk5/u4qm/
OJgddwk2JK1TvCIUDow3xmYzhcYxq3R/tgjw1tpJL3p8bQBEHU3ORtjAgeO5pKCkOXLZPKevhxMa
/r1U3XnooWrWAxYgbzK+0jImdSuf78G1Tpt+mD84bRi4SN4zaMHrDvN70CGHDc0YgVmGiV6MJG/J
hM1vsvJ7eznfuB16jraJt9WQeFeXdnkwseElvZ3dAojDn9B3+1puReoemK19S5qu3HqNlSBZNGiJ
UX5YARYZX4mT18ojYmamDW5CFkCRPcTtfIegsr/FYA/5y+N2JvX8wbjyxkPU+GP2zCM1HptZuJ2w
d2044LQP0xRBIG03leN4H0mLCECrFNZkGV5RTLL34WOjZLS2SWrvTFpFN+waK2Zt3S30P26fxSud
1qQX8/8pWCtaYkpoEjirXOjyTkS0TrwYzHRWq8XZXR2YujM0FnS1oSqSfMSba1jFm58Ut+A+wFsI
TMVdcslGK330zBPq+Ozy+cUwkvzieAGVRS8IH+NZAEJK4oDVMpUkr1tCzvoT8t6UFPNxLmImRwp0
Axw9kUFq9Cr3a4z7DPPibN/5Zs2qyVwR1QCTCKiE5250XsMO5HIWgZWIAIM7Sf4lz7jXGG0Yk0JK
DkH4iXGZdFrMqzAAiue0O9nTbcOI8OQrDlyTr1JW5pYwI78sztqFGRXXT7aevG1bkXlBpy7X/slo
aXopR+xrx4Xn1gOHigfyhDJIA7aXjncpKdL22GEpKsdbV2XlPm0N7Hv2AoScjhzifozFzNySPuaA
Enxr+0wPXKAj0DiccltZ4MwjQl1LaN0raQ1ndCmk2Rf5HhICadOGekCPTdd6hg/NHkjjriNAanIJ
IKtG+LOAPFtBfHVbAVnUrjj6bVBfP7+YHgRynAG9Y8dHuQQrlEDW9hXSZirRhsQxP2m+RJyo3Kkn
vwG5/LqOIJEWKrhqs7VxUWlxidAopzYtVxv0xbpAnrtS3nycHdu/2DmlQFE0d7iIlsPyqXQ5O40d
ExCiyVRREKiFnmAK5zP+55ewdpyLiOJwz6QdA5SZvStHok7PKvwIKpwgffiE6wzJl5LB5pQRDFz3
4jKOLExlVR+JTpdoNyoj73f0nYdD3LK5CzvgJZv7aJ9ZRNW1VXAXjpy8QwjnjKH7+cHOOjICZvsS
6tSDIDF/UytfC/lS2RxriS82iwoxqavzS9IpSDrcHzv197GbE+gXe3chNUIjVL317bxeG3VmHJyx
+mmn8XevNhWhyG67rbxGQiEDNq1zwlxAqFYwdAy6Yc5HlvsIbXC9rgrkZ6bhQQRHilKEoIZSF4dT
THep8290PoePCYPHBGcAx2JWxuwZnNBwRfwlsEEJJ7xlEkJFVyhA55wHEHEvY1hID2GB+2NpFgKg
Lz3CO9ochq3gprdUC4AOGKjFDd+iQ7UTo7vr5vBOMyCjfTe1xr6tkQcWWC3Zxa7N4E5Um+05nAnM
pVm40mYfbZqIHkrVNZJD3Sazldgbk5fhEBr5pKAbBNErjAEZVnM8MJjs7pryAZ7tvPPjWB5M7IAb
YyreXPVkW4yGzD69lBgWVkFBd4O+up8cHbvIv+aZoNqmB+R30wMlf3DsEqYxlo/AoQmIn8Yz/eAp
iOAJbGS3RxedDFwz4ZyG0qcVzziCGhk5cmpOt3OUAYHN7su2oFIao1OEnG/vSxLo7YHsn3Gi6HXR
+6kRkqel1lliThsr697cVBkHE7J7oGPjtsayvgoc1t05p21mknQAYjV66l3cSqqa7+XYEoZjB6gw
SywBmoC8JJ/9c67j4LC0vMcqifdxJ7/7E7V95heHfiitfSGbE2K16ZQU1ktqJQQBL4Icf/ny+U9y
ATcQtt6gcjR7fFkBA1NrbEGULlkQy5dPNQbShB5CjTkyhI7QGDWfFm+xWPOpOBj4xCUH1oh6CnVY
0dWLHhw7yfJXn3//+aUd63DXGeqZj87IN+GOnnyADbvAau+i5d8+/yikHV33/nBIFmlbLBEOLf56
mc0MqVgzFtdtBzrP3c6lv2FRXqz1fEFTiAAkcUzqMJuKb9L96dNb8fnlBSPLdFKL+qwwkiev0ZjO
ehfoxfJHvg/y6P/01P9TPTWiMuvfgviuP4b/d/rRkFf8q6L6H9/2D0W1Z/8B6Q6GnpSg7/xfkXye
8we2MImsWQqIFYit/wnks/6wXcvzFDpsak/7FyCfrf6AHOSZJn9jog22/leKakt4vwH5wPA5JuYX
y1eKv7QWAfmvWmNBizm3tYOwa+TBBL56M3fYpUMfrkLSNEg8QmZuRWN32zqPnozGZcYQs/a3+RI2
HtRPod896LA2Nxx+0kvRAk6Phw52JMI63KiMuRJiLHbtWFkrpd2vEkfbOYjNa1OOzs6aZjYax8Ux
j7m4Zo6xt19ZrRrEwyiMygVMUrJCbIDQ5TupfaYygnMigKbpsX5nlP3RqDK5byUAftl61yKfcaU2
6Ysoa/xihl+fQcMEm7ZlecwSg3iNwZCsyNWdIjnkqvrsidXpZnJ64uKBux4pTRi2mSCayLKLUh/W
5zj9jAtgeuEaBQ6SuIoGtGvIUyfRDtY6aPfhmN/CUiWwr5DfjCH5Wtt+Sbaf6u/qhBF03ZXHLmPX
pd876ymliQGfy1xGmDcN3TfmQripGoN4KbNpN6rFxJiOYOSmkmIALPVTMlverpZpvnWQ8gRQrzao
xvJ9Ew7Pk27yQzHsVTAUezHwkys3Y9qbx8VmotIgfcA84T99DSuQEG3jPzUudL7IeyrrhC7DEF/o
bgQn1AhGEcV7t2p2ORY+ctugkVclbqSEMELacWRMDWi9Co2xyyLrBvwvkQ1wbHvf54+5iBg9cIZk
TME3dcvELma2gTkYAmNywA3FP2CjQQja6bXKyMNL0CF4Y84Rlx+eBek5s923ztfF3rbBBnXlA6ps
rluOKZSskA5MMMPe3Jw4LfIdg+sZW+oMaCiJVWFl5s/yscSP67R3XTcxg+NyND4xee1IzdjLcDM3
L6ZBwmMdASXkc9p2SXaGLw+znl+KCEEjcrmtSjjjzpPXPHYYmfGi3liz515U2l2GAcKwnMSwmZyA
wgkXPgogkFDpuDUw3e4n+PYkrjyD1Hpg3k4S4ARqKE5Pk0LIZvdWt50HXo2Kh460m0vfxuyNwSFd
eDTaOZXR/EKfFmuNRMbm1+OCIg7WwcrkNH/qctSA4Vwf7WhYJ8wu9yEnt91c05NhqiPhcGxECRHO
o3lAp8K4xU36Wsy3pVTeOauJLSbN5WqzWTNexaQ7ogZL/RpLzhDzzPfDh+u+VonV0zT54lhzstzU
+SS1wU11DQyqibqMHRcpnaNX3SbGCTA4yCZE0Edpl8k2F+U+SkT5Unvw2sLW3Y/xUKA74xZwhnKO
pdU8hjwKFxWYGGhJLLWCpLkXgUkomtXv3by7Lxst9kQfEG0N1n0FLHq+yQiBwMNAaldjVPugoe3N
3N+KiYUtg9Le+yRSY77c2zliIXg3hqCx0uSwPBfdDQwS7FFM8KacerbTpN+V/gGt0cZV4it+6PvG
ZiGJm+xxQsd74aMAAribckPTfyzaR4XlzJsaZvd4Q9HyTaRCc0s3Zqt/uCQ1bZJl0DU4/GedGJwd
Yyp/H4Cbm8fhKYMWQg4kSpQgi9o1Y3WWxRaHpkWVUcnqfvTISuAwgf04zz7iPiJde0q+l6iBANzU
T8yX6fA7GRNBk9ubNCQRcRcIVm1pLzbFaOwce90blj7In6GiGRsM3Gflz4dptEgP+QzS9bPLhMh4
XXlRugOy/YjYjRBiu5oRVkobjp56MaCzb5F3z/egX4bB+JGa6TM8YfqqRn+08x7mGES4LaqwsC5/
qLI4VEFB8oppEP8Sfxgj1gQ3yg4d0/2j25LcRvPwo4E6GEPdGfrY3pieAZCmI8HUqXiBGpHelh1J
kTIiaLAfqakdrTBhjmdYBvnWXf6jMVSMYAtUMDMDTVVnPqmxkN4Kd9o4Q0J254ETYPFV2OhQw0jb
HKFqCrowf1KQrHeDDdzP5lEoMEoiqfc71jjJeJmR/A0QjqvKaW8PA2HhEk/RTkOrRUrHQB1RebsZ
4vBHYlR4l5dFNf4eRv1NWCF2Mgyzpx+ApkQRIVIY+bQZwBehfJD7rpeowymwVtIognVBjyI1UaO6
hePs3Fj9jD1DXNxS9LCW3be2Mt0LhY3YZTm6b9x/JmTxem/LvCUtgHpzcjPrEsQzDTG7z3a56Oo7
qLnrtqD6CpvqPvVkdev1RnwpIFRCSLchT2LE9mfvfqRYOQ785UVhr84toP1Ni1M/YVcxSrBuMjSC
+76brr6d1GfHY/5TxOr7aNjMHkRwM3URajItfs4icS5Bzi+BLp1iM67JrmwLTuspS1PH61kwc18g
6wDglT635fhmhvDD09lZHoNDHnUmpRwttX5Bbi77libsy0/aq5zGbmvQYN1ONWuddyLkhPe+dK+R
i4LRHmGiB9EHu32/TpYfN+bw35r33qQKwAJFw7lHZTATCbjTzQibqIwffHKYTqG+0VPY7Dma8QvH
0fNS2+1y2hqEPhrD+vNlnInn6qtObJohIHw9GjeOChHtECspe8aqCVIGgG9vhFH5exC9pDcT2eA3
L6KFCjv4ZruCY7guG5Yakx/LU5wixB2vujDng+UG35SUVIITEjMwQsGqGMDYW9I7+FxPWoyJebD7
+IFCY+Pa+tEbEdm5pF52ZOEATXTeZ6Ge2IZA+nc2BboakKLpEdoHoR+rLu37TVobkL6LQWxVa/1k
Yyb/YLomejJ2EGSuObX01MKkQ5oJDTdv3my748FgtSU8C/NCSgaFgikOpf4DZeOXUvriEnAsXLYy
OyqwpccjolsOSM5Qe5uR3dyzsmzjmWJf2G5wsiLMzwOhPzQvmAjGDN+StzamDi+S0dp1OnryZXsl
NDHaDfDV15KLu05R1cBuMCZ6/vJLZaBZHgzmIbEiimNUdKu65qa0CCqIxMmk89KyyHE2MZals9hG
vsA2UB3psrmSgORoMsEcc50B03kECrslsTYuN1TTdDNdWswS1v+RTbFBHRKXt00rCMKdib6ZVPdN
zRKhetDfWU6yY6JKPmzxWHaTsXJFjC/GiofzQBSnr51Lyd6cszc+FLPNJUo7H95NZu/DbhebdNfy
2Ivv6GqDu0pnVlRGibIhDB3i81Oj6Bqltf09CYr5kSHEhALtUY8nmptAp5YvQ5U8T+OUXAePoBEJ
xgBTRNgfghC9o2uKeRfOAW2shlCfGOyj4/KTOlkV9wbDLKek81K6SwiaHXMh6sI+BhUNz6k02bSd
4IktsbzKIFhgz5ARgE15T2YovGMqyQRVCdypYmbuYNP3v+nq+c0dHX9rFcREt3qwHjgrk7icO08m
BsanIIWkUFjt/Z9/tKTrEDtSnKcJLHbUobMMeTmA0PeHMiKhth0ggU4GRESb5tpOR934bBm8vhbT
1Z2TL/O4UX4j/oWk1YGbKzqiA+tvtCUdutaC7BeTnIEQkcDVx7rQECXTE0GOxRlqCFl5I3KhgfAT
HTprJtfpCuK18kibNbhvK9T9wHqZwjAEd/vnLMu8RQrMeL2ydqOQ8MDTW08PSP5m8HjMwAnktcJD
CxIGAl73hAsWPk/bvrhj7K0bmtGFz8BYBz4H/gXVW8QvWUhnQ4qBTG6jjg5scTGRdBnBv6X1ZSAF
QEZDvc8EFUCgy1c3DTJSjdlKol4cOrFvZoaeqHiYKdb70j8j79+P7FpHyy+ekQiO+xQ7dlhFB0e7
+9zlCkHJxg7aCH2l4LgvQr3LLY9Nz++hILPZIcZbmVJh/6k0eRYxgbuJHHG29d4TiXrZbojxFoLq
qvdOHu6a2J9OtbA+mLGS1CpBuOc2s5rMxX7Ae9MR88pId652xdqQiitiOWusiMkrRFMOiCXDChbW
ehvGJrAiV8HE1Yzvhokp5dh/T76SL8DcoWKs0PMwq7S5OPaT6/jtmSg/1MDLCaU3qgtTo6ci92t0
ecXeiZwPDufdlkAa0o1HfUr94YPJvg1hdUmxRqKYisFeu2rhe1lhc6GaGjEtc+4R9gGKdUcWMnWl
l/7EktGSTcsr4Nbpo5mIvXBo3XE2WSkfdU5oqx+Oy7thUk3m7Ug7v64OylA7Ix8wnJr5YRS8uiO8
pQhxp3wNHXljh3G771233MAkP1rEghCAZ7Ybp0gench6VRV3hOhb3C0gn1DDMVIn9qWY8WQGffYY
lP3FaAIsjRQr8Lke+yLAejJ130P23XlgQt3lnwol8arqRSFVQeKcR8QNLUKaQ9x7X6GzUcWOQh9h
Xs5bR4Z3rtHpDYaIYU2+iku4JVUEgUDmBaR9xW8XtnQuGeYRCUdunuEdW7UjocR+qDmbsA0KTKSK
s2wY/6zCcifaud+T8EOg0qcm9bvnDTgMiX4nRliMh8SV5HLwiTeWy9YdpKg/iIUzV6ipKdNwH28d
YjW3g0/H0tfBM2xzb92nzRE5sEcFNSAXZErtQ07gRGlMT/Cr94GJOFD5mDHIOdoMlV+d/bC6uFbe
3Q6lfMO7t0KpICD9wiZL0ZuTaGsc27a7CUyN2MuF4CclZLDO93Ko9u4tGtKYB6V853jwLfXI2aIp
GPnuwRvLGQVddTa99ilM4wENBEKtQYL7zxAroYaweOWl8eIUDjHdvFxoN1kuoHOy4+c521yDBC4h
TAbQNYskNqCNEWLDKaqYkCQ05lvXivJ14nXezSzQvBNPeHGaD9fT3VlG+sau1QkYC8cG4UbXQuBc
4nSI0S1mfdAIVY960OOG1tKw9gKO1Ko28NBwyku7G9eobyL2I/TYMQPHyLoJDAihnuUetQU0m2Ae
9OFGxTuq/WdL4grggPWjSKqP2RjTIwswISW8sZuo5xQ2dDHZKslCrvTNJ6f+phYjQDDr4pDX5HYv
1A2j4sORCLovW9TfvdYkl1Knzlh/w9l8E4Xln4hiJuZxsMUujdjKQ82pUQbSPtMuvwuFttZ1k72V
hEJPIAmNRZSGL12oh0ljNZJgJrdZowBGRtDmFvyixuqNlKoFTCg5Z+PXQ7SzrWrGPagCs5SlnFOY
ZT5NVYgCodnE/dBtajSUXtb6zCcYOGJ0D1dla92kdWbdX8FI7ylcX9i5fpLVmUFC9u9rG55YYmom
crzcQahpUQ30qUaF96/0wRMNEAUMUz7mDYlmnuRIPpuRRdDLlywyzb3uxr1l0UFrOpyCYLqkWNSh
bvw14ABeGIW/5zjy3nfYWh2bjf0+KYOvGIBh2hf4fu3F2uaAS1vZs/xGfguWKA0A3K1ow0cf0soB
e6rR2GiDI5oqx2xrt/Fu7jgaUvptyxzHXa9vHU8/dk15dlEdHUCHlJtEtt02t5y7eURkl6Tkz0co
iOOWWkZzNGAilgYnJyUbuPS+Mqlt3tLbQpIvHJTwbDKX/vRsfIs62lJt+NWy+QE+5/x9YZQba6hC
pkbz3WKQ2vRMRGcGcqjVXIoDAj52itSqVUI7a9tADihGB00koHPGVRyabHDkw2gY2zBLPuaIkpnY
r5DDTHIuFjJQrgNM1UDNkJcHT5MzyzWiKex7VHFJDWbSsK8Bm9l+DsF1OcAdJNf5s5RQLRG1GSfG
qH7uGnPcjaXnk+454jW8HwRtG6PUBjZ6xdpHXuNiBA8TgGmcJpq9RChVLed+5v08RXVwpjxzdkHH
61tzKlx6aObc2HDYeGW8AlaViZ49ZOvftjXeQBhvPfJE+ZEg7CQIiGCJiBq5ECUEKSKzskfDcl6b
Cf0bueb+uqgzemEC/D8n8alvFsdOiHE6dx/9DpdjOvQLFbO2DqGsnyaFU1Un+V0w4ZLIMIHzfMO1
iitMqRRORDhMxT4Mwm8DHLRT0GaPGG6zs0iS+84dLpokokvThoQiUHhv6ZIsA3GaLj6IxIfcJsIB
9Bqt9ematdW5hRF3Ll2sYlNZDztt6VMQVNk6yi2sldX4GBM/MPCMtNA8L+EEUEdZzvn/phj/0ymG
5QtFys5/IUg27937P4KIru/5j//8DxCNcRu/F3/NFPrzu/6JhVF/KMgrPkO/P1OA+IHDj7b7z/8w
fPkHG5jgfxBgrD+ZMf8Ew9h/mAJmi+8qUod8wjj+Cwwj+IE+5nuSiIQPN8a3/jdgGJAoTCl+iRXC
Om9LYUvL8SDNeI5Yphy/kGHiqRl0ydTu+NmAjiOWb9VMT/WMdHUpsT/XlIL6ZD81VEIjMeYCSvCa
CA4zQvgZpWI3eczPfRcWruVM+6K+GTtNOzDInxk5Ij8ZrA3tUwMnWrfAHhWnjor3uRijY27hSpFo
YBDwn1zRvGWyzndtQ2QDMH6y5huaC80XdduSF7f3mhaOX94h2nnN3HjeFYnN601IY9Jj1R4pTFdG
4F1mf9C7kXVLVTmzzGXNUpoTcVFSZjV8iDp/rzOpD5S5T03NPteg+V+TUk77UCLBlZbYh2hqETrS
tisM/aODvXTUuMczpAZbj+4YI3542jn0XvDI71XOD2iq6TTWE6OHJZJpGuvxbCmyKstT5avhtpna
AyZBGjfoObfsmZzpRpy9b5HFsux7RriWiUumKyONXbqQqoDV0ZO17HBDXQkc2mW4YKHqLNDCrxBy
zAcNk0aFLIyJkl+n1LEPvzzR/w1Ux/rXB0RKV0iHp4RnDinuXx+QZKKRUfZVdaxs/+mz5fj5JVMt
ViMXQiCbAFbRTN+amg8lCT+YKdb/vJj//rOAQ/rtWZXSt02meoRqeZb5G91HGBb2BXisx8FgE4ir
4g3mmCQq09Acc/Jnwy9+xDL7uyvw26CPV0R64Ao8ZSkHwpP92xWYIRPObeRmR0CrqD/BZPNgL6qs
KGkAgYuG2juJKcRonVUNowCjZZ8Ohg4wHygilOYv//46CJBRv18IT/oeM0xeWMVI87d7Yop2yIs2
O8qICwEJRa5bn1bUNHR7wgXtlaGB/riI8bckyp7JjJ+haWD4T2bYKjaxDvBDfvQjkx3Xna29X2b7
zx/lBgBfbCFoDCWP//5D28uH+utKw/oCzIqDoZKup367eyFvQIwOhA/tN/MubqdDlyjgP72BWT1x
LZraTsz5r35zLZSxdch7GAdYh5jElttGfK9dtlcb8NFKG+W9i+QPZMpzFtAiHQUDT5CwyNTXWZ18
dGWFyVO06amH/YRIYPoAkH9FDMqFEDEd2bEDbURYjxOJBzQ43RYf9tPf/MbLg/Hbb0yMEr8pHgtf
kiv319s0ktyJHdUkuKwjas1AydLUMSqs4TlSs7jYvtr6BSd+U8iEvISZo65hLQ00N0ZQiw6xspHi
9UxvUVNEK7NxkGbZVLDEWInRf+pxGSEUvBL1g+t4Gen5FYCOIgve/cpCWqvrlCOmZe4KR7/X5cg4
x8DoUJrFtg68dRxKJj3B370vbE6//dqOaSrPo3Dw+er99r5kVutBC7EBAzEtLX1NoDnZyE2QfZBq
pff1zwK2cCEsOs8ohIhYccBXbL02RM7TAkfBytlhdVpzepbXv7kl/91nsyxHwEJT9InFb0P7pvYz
u2uAFtWMN5vUO81Z+Vri92Di6j5VVHOr2XBIdmU1Fz0WdBe4URGi3aK1RghMvzXQN60qLb62HgXC
PKVb4O33PJawo/uaqNQOpiDn7J+ONKkIxdNM28cpzko5d3VoNQdDDOa2xB6/QcN/12KKpYSNQShU
OZVp/DWWgXvz739t61+XMLQKrmX5luv6nmv+tsujVmf84lbJcXaJE0Mbeifbmf46vg8CQoFm1/ZG
Ft1+6NBKBfzLPGHJturoIckl83E6UKu/+Ui/7Ss02vkY6GpMjjKOZS5KjV8PHjI2aMFHfnyMAp93
1ZxvzciV+yYvjgUUumPUqfQQ9uZZ+MrZdF5zjT10ki0V2d98kuU1/OU1/fwkjoUrghGuKR2EIX/5
JAkGMqMxeE074pUd+b2NoOIthC567sOwJogGqX8UnmZk1EjhNsSJV4curwg4HIDp2533TIMGzSWu
4p0jnG3pir/5jPbyXP7LZ7RdUibZ+VhNlqv5yzGNkFKAQ+XIUtI6Vx9q76khvln65YshVPt1aTSE
Zn72CHI7VNGH18+0igdhXp04v3Kg/A4dNF6pCg63nzzSvSM4dYDZrPI7QWzuJojx4pW+LLZqznvS
d4xnraN6XU6iJa+P054iJ8PwUKL8zdX/bVtYrj4SGvZ0yyVc0/z9jewnK41rIHNHUzIZqDt4EXU/
nWOlQtp9hEHZHdABQa+1I0IA7zzxToE9IUVvSyTS/5+w81puHAiy7BchAqbg9pHeytt+Qch0o1Dw
KPiv3wP1xM5Mb8TMQzNaEkWRIIHKyrz3XB8ibnHwU2X8L+eM+0+1sTwxdD0ccCdAcWgG/3xAe+R/
5RwROzmocO+3KGe0KhVr/fREKjXcUAXBKknnhyByrOUASiw2CVh40Ag2os8ZyiDD0cIljBayiEta
WVk5/lHYk3WYM72bcSR4/pDdmphCdn5PT6ZPAqQ+cIpI0uieGNVZJJ4r46PMKwSMvcaK136PqSAC
bra6NSkFlwFS7FC6+X0HfRzNC9JbLPEIim34+2E5NBcZtN809+Zz2nV0vFKsAz3vY5tCF6/aD6Jw
rqN94lDD8GHsHGa4GEOGc0aKeqEtcVdGCWlAEU/k/n9+8/3lY/vPxxoPOdsjnx1SaHr/XI4pV6Nh
9g3jICg/Doy2Wb0J5JxnXnjWud4d4/L7KITcHkR9savxjO0AJVY7zwI3YsX2HuOeQy9pdI8+3W1X
5tgOSSmc+rI6NmXxu3REvcPd+xploT5wPgfrOIQSb1NmrmiVJsegpbUSpVGI4La6pc0r3ml7gC8E
QGRfAAtnu2YO31QsPWQDNsz5IoqOU++Up1kLyg4CZzLY3dROy/VhPBP9A5F8+DNoH4D34LZ0KOC2
eSZO8AEXqc25/CE1+tGMpKMmYL/gEA0W6zBm5o90MTGQqMZRgyGqbg9WgKCp8tCPDJA8XAbJ9wUh
kzzjdlU3ZHAYpTqJecRF6IZ/RYxf4/+Jf5d3f9+J/4rUXFR7/7xBgcnn32TnRq3q/fsGmWFB6yzj
KAG4pW9R6NuUuFNk4h2Kd2vaK7fdlgNqzjpAmgQQ98nLcAv4QXkvXQsPgG/j3CiztZOSD4kPo93+
zx+hn6vzf/8IBSbrOPWGHXD776YgMYiajgyNGn2pheuhf8yjmBwtk7Ud6/Rq4DTDvQtFLCrnHWFp
dJzq8teUUCb7k6NXJTQdMfsYGWc2YP/Ls2N7//8dv0WOyNbBhef6r0hwCrSrxQhyI2hssU8wB67j
DiyGQtsT2VW8hk8wnQ3RTkykEgfzzyGflb36u+hJ/Hf/8xNy/u7o/zlgDp5fMiTYSvHU/qlKs6YC
WUdCzWF06J67jk4f8nEhQAdH4qqNN360A29DSymBO5NXv8PMrj6c8h0ptMlgz2m+OhTSqAryw0AS
yVmUvylnunPkDwWEHy9jFubcEZMxbgdZBzsQfZzXhLBhnAdh0KPZ7yC89RJBGnkgd41P8CbwmurI
W3lVo/4uq1JdPVVWB92SmGjjzmOKS6YKR3In4zhYz2Hv7L0m+WyUlJfRxeealg3xmIuIzQ29k6P8
OyarkABDniezm0mL4Avpmw2om9HxSaBlOtQFHb2Mh4JponeuIBdFmfFD6DEHwMA3YF1d3PZRnpwq
FQ1rp5zHvez1H95uva7x8ezsKfh2Gpj1WdbwonKsQYuOqQCudjAdkxCGwD2XcWJtfCnUkx28c7Dl
1SmGh8gU0c4fYEfEbcqYlQ00i1xggS8CXhpl8UA6ULYjoEUcQ0SUqAtjexPYVXNmQf0FGnq+d0ZM
1T4tCXeeCAAZpEsKGp2LeEIRbpXZu28Z4zmhIYkOjzARtk0FFHbxnqPep9Yj/Tb0NxViqytwrfGc
w+tY1ay+JIp5rFjEgpHFGsl92UTe22zjcGKYKvvp2Ob2Hxi29kOXqQ9/ngb6QJOxDzRTAqKHWUO8
YO8Njti8cRG8yS0jvIJIOeqhjW6yxW+IgHBGhDfwTgb9zg6VjQOUhmojI7D4fjgAGB7rNcMOeVfZ
OYglQZidLaw9uxt739qc1XPRGcdZKNraBCuTSOO/xBYGs6kqbjRd7l3iOYBGTIxl2CPfAzRfaxUX
5U9CxcYbgi8psPjDdUwvFP0LKjMDnoEr4IltM4FmmDv4TbqrqCSCXUSQ31oWZXv0muEbLVC3jw3P
wuZaQVWFZLrRsBxoXlyFq+NN4gNRGCEQh9PwLGZEohRVMZOdbtPXVrvSNB+2PehHBBveWYQ/Gi8N
elH7e1s0V1NlEnstcWC2Qo3jFcbGstqUQRn2IlHl48FLxL3t9Euq7Eid2uFqmWmxb9SI2z6L8phc
nPpu7pY/4fkXPyvNe7O2zrJn29hi/fkpupsigpPXEShm5eAYPJ9xV2Ht2eLYx5IUpU3UWNvYwFZd
NS41ot/Z28Z3RpI1UpC9InuNrAKfk4b6kvZhcpdlyCNmzfLlBC8lRp77xiI9tEtJD4lKs7+G1mS9
oM/CDmI/20Y8ov/BviM07mybggkci7RXYx/bu9LT+zSKowsmVvZjAfQKp2ZfOzLHnbwrNVCl8gj8
hzuDPhK3ZFfGVzP/6k3wZbOI3M2Yhljilied6PCW8JdgwblnK+1blGDsknepgySsl3G9CSUYtQqZ
liPjG3v68rA0TnXNHKufjZVQZb5uBMYkQxXuxYRAzGbQivcMeZ8E1D8Jd+vSj47YmgZLeWji/Nco
J6FtXnprvEaLOtAupHlvjB2KQF44wL1hb/VBsxWqG1+Cqk0BF8zPqcW4wC+IJM2L5jaweXIpc8dX
2c4vmChDnPehdZ2DGjsKwjRYT+4+H2bnZUnOYdAi+3PvsMtlNUwkQW+cVrtKu8XFc0iZRZwmXgs7
9tDwKrQldoxm2NDme03wOgMr706Ddtizdec4BfQnLLw3SYolybLsxSQSfJWDg4gqFoB4FXI0mj4P
DUTtR/TdtDomZZ9R/vyCJo43i9OVUvJm8pMthQZb/3p+Ew2XnppIVUZptCai3wiVFfuA8BsFut7V
rtMdHW30t6A9OYR5eN+nhAMFPpAMttnscIr4QLyztSkmAR2zOLi+fMqHsbk1y7LdCLh67Mehv6XD
1Y9ueSuzozWACA2B1JK2Ux3hU4EZMXrnhjbJm0Uhk7utPg0ykde8yM5gjfdzVt+7knOwbBxsfKE7
cq3X/bpRWp+yASZE0u2dZvgoSvHC0Km4pqqyN8Rq1jskS6ckVauKzvjNz6OO2ldrZNnRNh2HZgvD
Su6E9UuMDdeqwSVoIDPhXpI62KPKuc4akMsPXB1QHSl/+amywxOMJD7ikLZWAYng0JvOs0ICDJGt
XAUaeLkVWZBu+8cGZQaiA4fQ5xAt9WQpfPml91BNjXUraYf7XYCa3BbZiVzdmZSrhjD7sDQPMRgk
xPzD1hgyym8PYlfmZecpIXrBpekaIWpbd0U9XYeyeQZuTg3t9G9Z99HmNG/YsSBKCNKbUeIRVw1v
cMIsd8hdjwl01uy4XoAlyxQkrELdlo17KTxPXQaZN5RrA/YwB1MicC9WNRbBOi+dR4k5TlhnI4Ry
adbNURnldijy4KJ7uO2OfxD1AiWYsyMRH28zqoaL9M2SpJ+T6aOcsXJKQDiHZOyFZcs2smsPYZGe
q+AplOweENKdckMTM7Z4FkzTQwilGIyzBfW3fdXjsc+75mx6C72BmMBI2hZKxMo5AGBD+5r6FoyY
4BmaJQgLWVxDIU9zTpOrQyME9BCFERq9MwL2Zo86b2uSQcQu3PXYx3Tr0ovH259haoiMJu//6JY0
tHQ2HjLRyK3OmaEQp1ZvMvLRKr9PT412AXyMM1BCNR8FUP69zwyHAX4nd0FeIr0wh+qIJ/MlSIZf
g/E65h4RbAlMsG5a10HkPqbLwIPr+JGzIFglIZWh20TP1bBucNUVvn/QDve1Y2Fd7HwbBMlj0tFm
5JTTLLpofJfcacY6894Zqr2Xth8mWBYmvy/jlN8a9L9X7PxoO0HrJOJiNyE5pgvNgER7L/Ewk6qi
I5eeWXTv1yGZVKCI0F8ZwK5AjE9jvOva6sZBwUFcRoOQyhJrJdxHSmoAA8tgFfZkDAR2N/VzRxsm
+5y2UdF9VjH6q55mDGLN99iHiDZG2SEQ6VNDa2RFnt5bN0Ab61kGjgNe0VVP8i4l8UJ6nwjrMyLK
Njs9N2aVbPLZ36cJkGxzVjWXtyJcjWlHvJORENJlmwkSzq05gt/qETRXrwP0ItbTFAJfxtKcxPbT
ML/ZYDAXRXOyQezfg0YlBG3083Y71NN3NThwmTPv2xLVixqYR2OIB6FjqJ0RUE5AR9pB+N8iMnpH
H7WrU3h4WaOhWbhc33GdrgZm29IeL6B3DcR1xptoFzj69MHeHvdqTZKwZrudjcegsKFmpJioAapi
i3H0s2QDR1lBijBle9+jNIhl9Wl5ztn3cnS5LHI0YOS1L2jZKW+vHABvukZ51KiQMDkPhDyDu5mY
MDUat+jfQzAma5AMK9/Pk3WKr3WFfc8lGgySMfq+tm/xurcZOXszY21F53/F6nXrkFwLOnpq0hUK
wn0n4RwszaCwsj+IGb/Wk5ExRi8vjZF92cCBwvgyeUimC8SGfOgLKoUuvYGk0rJcN+ZaRp8koT54
fv5Yec3B66vnln7DaqatsalDNukCe2qKgaXIzUMYc+ELactgN+B0AYPzlSJpzkktm2c4My3uaHqJ
1sYBpathYh29NLY2v3SZF/d5EB4kl4KNl4IMVUs30OxRqDeVfKwQH8AxdZsrI0BOiRptyTQ3vyiO
WLJ7N914Mnz2EpOl0yr2IOxBui032FwKvIpkSibEHIAa4cufH/zc5efLvzdLZG7i0zxd9T//HaJ+
2wbux8/9vHxgHfu5Y8j48D/u8/P1VJvJchU6/3z1946w6wi8G83L3y//y59aHnpIg5h8YxkRzIYd
oSsHta/qnLfivz+y3VY2/ojlGf/Hw07aRjiHTfbnmz/P8+d/f3/z753+y6PEof0Iawzwid0nGI2X
42GCJaaQV9DYlufy8+v/PL//8pD/3OefA/fvofn7OMvDxl3xHGqaUVN8BeHFfLY186OrdX/LVPjQ
K9QBgz9+hMTcUqt2+xGgKHYXOZ+Mxocf0tPZhwKCmZ8r2k/KIWTSfrhzAgp8lQ9vuSSHL00++rQg
upY2qK5cfDztrhEpUcGtfBna0eOj3gVbs0W3lJBqtrXG/jWWRXj1YTTX5hChepEFS5sAdZ2DOCjS
Sq8sp78z57ShtDLyYxPJkw6q4lIye/d8NH5Bnt854REpaQqvhC0YGxCJBwXcgmebf7QM4wdlfjYD
5n47TQLEsKjSo1CMu+A4F9Tnxjh/kPp7n45yizN+bZnViFwQzz/dvo2DDInkjfEKhGg4ZhauRGw3
RKk49820zCEiZFnBeGmlXFVJZh7KfsY4N5FJCI+j25OPsZfCA0mRQYCdsF65mNW1wJQfGHcwVeoN
r3pT4ORYDVhy8DMdYtcwHuJtw45tHZciWtcGmsgaou5WRwbTzQ5Gj4AWZj4mtLoRkvpfAYmF69YJ
10CGWvg0R4+Pzsq3vzNqNtvhaLQw9iwXXZ/ys3iJE7sinHDWvm0k+7HomiuNCeoezJJlbtzkYx3e
GsGxzocrfY0PE1NWaXbIjFD45pp9kBzIevbbZ+VEwUWG+S5pOHpOOL1XVnjnMk3aN8qik5sbu35A
Zkqp2OCZUgk92vS+ApS08uPQP4zRdCcyLqhI487EDux6r7kZCjfDoDMwx3Je7R4qnYdL/4SfrOTZ
0k53lL407KhvAwCMcX3jmxFw6Mlx4d2B1hvLoN5HuRhPSCs34zwpfjeEd0z3NanGaO1M5jOBlcTB
z0aCXArIXVEzyfFIXEuRVFn0HiJrIFm3wb7lTc0x6Gh5SCaZE0hWn6T7Vd6xBk5GR2yKCWj5p170
DK8H+mPpTQYuZuPOcXKorOQbPH6xywnpjiYl9+O0QNRbL7iRuMHJ4mVvrjKAUD6izKmr7nhp+poz
TSiYK98YCmRm4v/WGUYOA8MDdhskkcp1u0Mn1RYIUFFBiIgMBNaEIx4tbFNFyAcrqGOFf+RbmNo8
8kty1Y5A//OFIlZ6v3oYbucGhsr8CP8gOyAepYHv6OsU4E5Mmu0MVmQl7PnDFVSSRTLcZkWEeF98
M0USjQ+C21+CN4xThJ0HgHMWHXo/MNZSJEuQIYicMELXV8wYRFns3saOhJtgYfBCniFfp61vHQXZ
jc4REOs0vRAgvJUNEwHT9VmIGxLPpro526JEMTt/Biats8LaOjkiBkxjxY7o+lfg8CAOIECyboon
rdP7ZTwwYfJg1faSnZNo7HPxxXU/4eNGdE2Nu2ZG1yJzcOL+wi7PJliJponxCAD2LfblaZ2RSsJb
W1mHunZ/EXPCRUMAm7ZcdJc+wKK1PSDXdar2DT78ufUtYA/O/G2qBYMwPdrVsE/+dFFsrYErnvou
1FvPt/7wARyQL2bUEEq8WD74AOp8WDwCNJHhYyVybDi583SIHMw0NBfZUWVreEzhjm0yeMWJvHRs
V/k2+6TGGNs4OcNyO81ehnS0BSmwDJ9ju3kIC4UxpoOO6RJtnyYvoYk92C6qE1hJtU+UdYXotO9n
0h5ESBdV9Ed3Sp4M4j7WzBTjjV+D8QkMgdcYjv6wRYBOEerSaClweK6N3PG3XY5JhbaFU6s/uRHc
B2CxVm0kRmjdYps8aLTAu6zGxVlO2X2e5hiubXPLsMDxre/WcewtluBLHtev4YQfWi20vW7InypS
mUnmVgg24UXxUWq97Yi9ALB5tsO9QT2Dh6kRNBMw1XoWfyaddHmHYi2+GuYNQueXqtJMJ5zhI0I2
AXaUbMOpmxhdz/ELotbfdj1FO720nubZAzNBSYEm239wWrnznbU5wgVza9+5aM4A2RifmiSm1eC/
GU3BhgUA6bVvcQe47ouPwNGsyUQw6zUAYvJPoX7E2rgzayx8gQUXKMV9SBlORorP7ExGTbc3iuBF
xuQi1Wb+7lHo1S35SnaH7UbDVtwMo/cE9fxgRXCQNWcoPmFUL8aSyVkKGPiY7rucOWmpxoOp+o2X
gT5JuuhDCkTnqUP4cpeV16RzfxFjrnYIQxl9+Huaom+YkZNzGtq/vZH7dsCjZ5Kq10mEO6dSxAUu
WaZBwidThi6ZI3ZRrxDkVYfc3nkF+40gmUi96XSx6/0TWFTIN1BRNpT5dQAeGuvbdBkWfrc1lORf
1O2D7dHTqEX2pLud4RmoYrl6slWF2ZP1zTFTtnVu5LLF09o+tWX7VIXs6wMiRtZd5UIL8npznwgq
fpaqk6mJ6FDJxH6wSSD7Ff4GO2Z2cNv4TwSRB6GKv6cU4bI8MNmeNTbYuF0glHQTV0uHahBRDnGd
hdOU03lU+aGM+2NFfq0ACsuF04OXtSlShHhwxZ/hzaDWt0eAYMl4Z4sJeHRPU9iBR4ub6iq4fA9o
/MneSkmxdeCUSIB4Y3lovLDdujnMmRRkTL+cpGaIy4e/CFOL7BKMFPTb8pUI4kOqZM6BVXjmLbBN
wQQXyrRiIo1dOiA0KxrGMFDtu+FSx7+LJBNY2/1gq+wKgFSQPiiIRfvOqqaNPz7OpVN80xfPamJ3
kFlUIKqy5JVcltduES1Di6E4suqzsSBti+oYzcTeI7rfu+C0buG4rfB++2dOom+3BLg4yNQ5TYU5
Aja0b4whl3BSieUde/sttpJdcMKkKw7sdmjU6eoXVplxa5fVElesbmrfOzYqJkmTAeZO+0QEYcbb
BVACql6d8PiU4FxzE44yfNhJ5uFhMqeHMdqjnsNx1jR7TzV4kDBHrZNfQPrwkW6TauLwWF21grj4
kLdhv2mcDvJDJV7qcHiYSv1SS8bZtfRe4b/aO2O+7QROAdNur6akJBF5e0XCdzZj5w5cG0dgwCLf
ylvY5Vi8XO9GuT2pp24dEd9Ev1Pr16jzRq5smEhGAaFvZGms2Y/xGYG71I5YbTSiNd8q+pMVX8qx
fWJOoNaBgU+Avv/DbN21mNSRbKJ4qon2W4kp2sCYLFcduM7ZaC7oA8W2H8lM9sN5KcXrG5zz8urm
w0Nn9fQ+S/qRTN4t4xZe0mOuSQsmH7470bqlKV0k2IFURTfl7ze7nvF6gzjIRrVO+NKIEccwKpbY
ynmObWZUXWwYK62VzUQGAF47l8Wmw0HDBpbN/MGT/rbEbnX6ufFj3Gd4U06pasFiLTdeNJcb6S/m
hM7sTv5yA5Lr5M+mcyBqg+y6jqSWEgAl6SL2acgMisWWSMd20Ml58J7bRDInMLL5HXXuNnU6/2Cl
4XiqxgYFmlNeoiX/8OfGWIIRf/7HcuWxdcB89vM9Ug/csVan1FbNqYXhe0qW/0HrYohqDXG7x0t6
FHqqcWXK+kRgL6/wP792utyHyEdaHlRKpzu7HYblvmodOj8tefFLzlORsH8AlwTKa9UG8audZhFg
n+2kKuBMy98sHKn52f/78wndNw0onEQo4o5pWat8FRYzqSCzgeAesph+Z9AMC2j5+c+dxhHF22iT
WzM7ERfoVhvEGKQL3r9w117F/iP2zWqbWQ1j9EIipRd0I5p+IkRKumDKkgKzgBJLukm3Lsy+hRdB
WcEnAMQRXoLqlOocTuUNKZvlCfQKL2cGno83IDmGkT/taQcd/v5w2b/zRjIoHD/nAL8etWgKz7t1
Yl5nzith2H0/LvvPnxvFUoElRjAEWgLrpoR8xpx0D9S+N8rL0aBWpOtSxRGzEBNrNy434BKRzDAu
bw+Ngt7aTvYJdnKPITiw3wl7a49Bkh7QcrsAVeKP2quNrVPw+W3bfAdmpT393NDP3lidT6mMUXk9
EctDR4N0kp8f/vwvW75sgopJShsCc+sYekqDIDNn6a35/fiis4pRTk2+xtLBsWVFcflces5EK43M
hnR65woIVHOFAAoRTZ9BcPVt5AJETmHk+BOXfHvuh/ssOKeR+SIymGP0Nejymi8z+9oVktU7e3Re
Ldt6cftEr1s45OTZPERJv5vmUdI6747UxL/LmLr5V+x2b+SluKj6eGi3KG59Y7hHgfmiSZxBrvM8
elQgfv9h9iF/26rbjVF/+kJ8IL68HxuPzWZljms0S8c8KM4GTf51MNAyt23wpvCZe3aUnL8C7nuP
ufDEVamEYz5dwLiyqVu+9Z83mn4UQ4dOHouphX7CDzO/rveGYs++/OyfuybZ8uH7ecifH5td62+b
Ubz+c78+7NHX/3zz536zdgNyT8S1THOmQkUODWJysjWjhj9QyK4C8+6uDpM3EgqSTUO3Ka+WiDMq
ABgiYXvqG3MTGOdcRcG5gWmy9TJo8xC918wF7w0d3EZQ3BFZQKuvnRbGKW8IkBxo6tGDcJZJmGvs
8NuwhwVl6Tr8SAeMNvqE6BisUv4jp5xl/ukAI95WpD8U44CvsblaXDwunn8SQ4JhMSWXPezVg5OX
oFcmipuiTNWJhMbzqPPxxiXmct0svbs4K5hjVO1njcxzXyL5BCdHcHRpQ5Krn9j2+9R0WHRdkkLc
1tzZaJQ34H/mrddZj5aqR8DDMUX34kALqDEmluu94904DWlgstZ3IwlxtTaJPo3sY+NKckICIqJU
MB4kWxZKRRTXEpH5nk4ke/3W+uOT9HpKSanQKZMk5ai3aixp0Yh567PmT8OraQX9iaSADyvJ2p3t
eV+4pq6+p+/Bq915bfwt3MI8EwK6iWPCKGT/PKT23ky1e4Sjth5Mit9J71s36I9sZ5/zhsDzuWRQ
Z+XTN77+l9p24h2og2mtS/+Gs+M5CSV6AytuV7kT7IJWAggd3rja8xLLo3Bs9hJSPhFteee7iJyY
988ZQIc85Txrh2rXY1Vi5jJ3eyRfv41v9lnDRQXek+XFRC4lBO/inXjCcdKeXJLC16R1SkLB/D9V
OQAUn0EQYoll0nZijpmHBrrgBih3Oj8KNiu5a1t7K391PPHlFxgMl7jRNXO1abtooVumsaPP83Gi
ZNFSkdfXMUTqgJDukya/W2g8CVLb3pHbwbAPne4uxTiXOxd208oQ/VqYyZ3hWL98R94NcX+nEAO4
GRvKQUiiKSLS7oawpnWdblzD3MK9Zae5rVPvPFWwgx2GVylKEtvFYerb41NsMQQmoP7bcPD7OrVx
Lmp4dUF3HfPxXcDhXElnuCO1977x6FW07oM59K8y698KKcG44vulZ++qCtLglP8KfPRnMO5XjsFp
IYbyUhbFB+9+ijskvicK5YtaayaGVR7tKb1woTeZK317urx03vB7tMTvjpE8F+iPMUPQpl1gV0l3
Nxd5A/VRE53o2Rc/nz5zHfwBYElB7GKaaUzOTuvO0d9oYD57y/tlP5GioWjvcKGc6/JrMj2Ovvw9
BinNMyKK1jCxb2TuvKfz0gqwmVno/mUKbVAbiUIsEMScoi0dCoJdELi/87lMtsokGp6C+2aKzZc2
8ORGoROmD2/u6uVx0IsQkWiB6JzG9OwEzaMV4HrQTBNpneRrNyJ+CK3OIgP0qfXIFTILm9ktfoHM
ni+O7zCk54mnGmQ7WOUnVbfwVuaCUX99ll373mZmwej/NQnSFJosPn0rp9nXR4uB2l6nTbVqDfdW
jk69twpwVUZNjwINuQV/aDNY443Tw7lEYKCmLt33TX3xRgYbbK5vZWyzqhN6iW1I1M8NTV4vdi/t
RO/KX65Ztkt6bySPphSEDwUxrTXxNZjIcGxVb6bAkht7McrOZvcUaPUw6GEFRccaIWmormQCYtD6
xcnD1YoPIKgx2n95fTCa4MBZuuiEj2rQ951jfERh8MARJkV6ZG3v76aYS09ebaF8bDqCVY2uvYVU
dypj91DadL6wvZb58EKDyfHNP4ifiy5kQuCnD2U5Pfbt/FoNJKCEVnYCR39pMgYgBm9P76J/tGhg
WckXwpA0c+6dFIuK34aflmtqqBL4HOXg7GCcoKhx+3VVYPovnBKVq0ZK8hGjpVuFffRrHsx+u1hv
M85Kady54P1Tk7jEmnll53zSmjjPLrZPEVVfBEO9Cvo6qtIeu4zfVYcMDRIfsyvfJSpYv8jEe2Zq
QROto4NMgNRvgA2smVZwD9l539XvkRlBPfXNGzM3rsqC85qEL2PMKJRJIYI4AoDcmaKheDEaVtsy
rL5iqWgFwtQwMATt+iCydprG/noK2Z4K/cYwSawHFVQHrArYvPoeXZttUj2M09G2+++oZf+SdvNd
45ExE8nc3CCboVle/DFpi7K49vekBHBSoiaYVA3YUz7N+ssAIEimLpwLu23PVh/xIULQDw8JCzVA
rqJG1FZKIpbh2K4VnPop9pNrEjavMcSRFTBnghjppq6YJX9aDAUOuJ8IIcyJqJRcS4TBIAJhQr4x
cLptZoPjqciAQQ1KC3S2HVAu9FlNn4jRXpo34SKjhy5yigP3Jhg98VhPMNBTlHol8grwXSvCtRVz
Cm/Lq0T3s7SXyCP5Ai/QnusZpGI54BXpomE/Q0s8OGzEtn6akEjkxBZZmMjXS4/9pWmaFuNn/Se1
hkMWInsi+53rq21XGx8t42pukFYVXd6eErKLdmNQ1UQVh09RkFWPIBhpoQjd7yk3k23YEWfitmly
LtzpvmaedwlF61+8pLZ3eEskQjG3vFh5WG1iy76GdvYZL9CUCB/FcWQmNoR+femWG2hi7XYE07jC
u+ed7MV3Mo3ZuRxpkZvVXJBrxAYxTZfO0hJo3GRduFtsmFOWWwf6Z7eeQj33cxN0xFfY+Sav3QXg
5U+nRDtogmjrx94Ak6ZjEbVElyNH0PTHWEpufm6sCeUeQLydL+a7gME9gOphcSUi+iQWJ7wsWRy7
zBtxFioCS3pUv3ZdisvIYggZt4OxUo6k9nTQdahV+0cf5Ks5PwZuSg656dpnryttss+ZfvX50Dy1
FnBCXBFUiUrZ+0DxkYtb17h3yue4KyEgL194sTXtrGWGXwIv6IU7CE4DJAXCRtGdaj3fyFmyrnpU
M5UJxCtsOTyeXYiL7IvfWrTJ3rEb75LNOKusJjl4TOhg5ekZEz/iHz9ybkJ/RDbXETbtpdgiMjrB
a+EPApig3e5tsoRXrZq91dBDIZ5Cg+F63vJo0NrEXDLln0x6Lm14Mwb7wammRx5lY6uWnMSaSbci
7ED0oA1x5I+AAz0ec0+uh4UxmyWOIF7EjLZBenI6wj8SHVsGCfB66kzAG87RCLEYScqJTFnq3AEu
KRtSYMP6oZ0dSSPQIkeInjkmOoYYs3EdG7fbBJLa3QO0tkUe0244zQSX1OhgjDAA3KCeEIxu25qV
KdH8smPGYAAWYJ5HI96o6Ctq3QaboUd9gXgAE6U4RQmCSu1oakX/FGfiruzV0aLxRwVlQF+2XwKT
vcePober4FWasSZrgZ3f4CzkSRbQrQjU1hLxRPx8c43H2r9KNWb7uW1uq1lcZk147OhDPOiNb6AG
Ai0psVnxIm8pMfTrnAOBXoet6wK1LDAfUwRi4R+5wszdp5imm7mHJVX0hGqEBAeUOg42khrOKVk2
C0wtgOG2bhMn2yCfIPQRCpxGQ3No6eYhcRpvfBWdl3+zy+qrfIKR6rB+lYjEGGvKZiAKIbKfqimZ
boPBYPfJ9d8htWOc5DuU54dSw+Cx4gghS4rCayJjGeggPc8FMZNwqRYLNAoB1BowNal2bbdkncSf
mYIQHzpwupKpnK8q+coKNzyy2aeB6mmSKJup2osCGWYSYUIzPPeaFvWSaYIlOw5pgjXpicarRqul
YMeT4MgV1GRG5r3iklF3bTy81RHlh+y6QxGzYZsHdQmVzrd9Ls5AgxbLNClLISWTZwF9j1Mnpppp
5cEZ2VmrHDApOR87ux6iE4gOzkozax8I5jwo8R2loaQGR3E9Mlo9R0redW5vHCNm0m1skRKeFPiU
pHXWagw2ZRAjwMr6fJvTI1w+4+a2c2gNz2Fan6fW2v1fys5rSW4kzdKvMrb36IUDDmU202YTWotU
JPMGlkkmobVDPv1+iOpe6yqbWXFDqySzyMgIwPGLc75T5TwwxsHdh21Z73XMV7ElWfZ00z0V6S2s
MnuXe+Sps+8Ay2eVGnxX58rz8FUfyh/cQiQXaWg93an29g5ARsSd2tUAoWmwhdrarfrM47g/tFb0
hKp4dpsMpzEmpamNXLpg6osm799qou0nu0d1ws5jsBnO2oB6QjL9lnbMhmSa3quubhkrWqdGxz4g
SzoqQtrRJRE3gJUyPnB9RczyyptFfN1AUvuqcUrc57nctxNSmuCel53EP24dXRDxFqJlthLWtxRF
hGkB82Aui6E7l59iEtomT2A2Nmwk1tFQrkAufj6s8Y93LMtVt06iK3Swxm+whU6vpbXTCTpalLBK
wRuhi6zBuRaSEjEV5IklVFYozHF/ohBhDsyQwpXxqfGsezdjGR8WiofZT++VdQTThzPGGtqFY1nT
zkLRfynl0+O7alWj0PTwtIIpQOydU4N0YYMCKqw8PnQ/oplGiGC4W6cH5IkNg6ogdi8C5tXKq6C6
yzw+w2tetJWNcCRxCZhFHHcuPLieUEX0UFWbhzVTD7TPYMxe6PXZmU3hjt0L+LiEYhM3DWzMsA/0
nbAZBjeTWCdW9JlLRKxIWiB6zF570UloYSxwH9RDnzuALDj6zknl23A9M+yX2YwSwACOSROZniYt
PAvvZtlj80Y2ui5mypbPgtPNMc8FDvzCWgMUFb3EElUUCFDCnCp/n5q84+iiDhlGqwcvuLXRzEbp
i6yGmdqE1ZiZyU6W3a01qbhIPO1YZaGW9Oty3Xh+u3h8p5PQ0D6O1MSqsmUg/R8zSDhQgERDdkjI
1+h24Yusek/7bXbgTLIKvn83saFJMFDXWEPQWYFP1Zhdwb2vZnhwnNxEySzugToWLv9GUsWrMEQK
0RvkF8fdKbLMD0dwHpGdeylCKmqduJDA4JwP2R8jZ+ResK5aL/mQDAucFakmvCq30V4IOZvxLeMP
1dKLEYHO0yriw5Zk0YRjTGGkoTIDJDOTlFlGkqLkUtw9+MIDCg8GnFsHcaGZpdB8Rfj5eJ5MlbMH
i7wf41tnWD9DOH0LIjUAQM7ju9pEE8S3DtSSQ959Dyc+O1FohCQUOXZoRCjg6ef82asUZr61yyE7
xl4sdjUGgqZVwyYLaXJdg3LeTXvt1Q7VcOiF3FW6fpkauznXVavOBTt3wiDTPQTqYT/XwKCiqxtB
mzQOo/zRBr28dZSR+mDUGP5mAp3R3RI1b3imFbu2fNX3EILy1v7RBOTlPH7RuvY9DLXgADnKWgNS
PGlBq/tLJnPdStCEHIkj+hb2GvJZgsDP46BHOyhRJt3O8MSyHfipoT+VlrI3nCXW0Wz9I2IU6iFI
/iUt/q5yq3cvFcayasQ9JNBuBYZx/QcAmotKn0myYSu/a2ReQyOf3z/GawdrxJkm/cMkGYLyU54G
j4BuBbeTnh/MqLNA4KTvlbtzZpwsQ357gRaBxR1IprTX6z3pRwB/Z9mtaKFQCwM6QsunR2HQLchN
Wfdzp2bURrBuWMCoYsZ7mV2wh1z9Pe5QgiYObgbqx7uVlBdnCLCUgX/D3dNkDmrTOuJa6rULcCJI
2xNFU2onz1JZOTKcLxx2MwUUAbagW18QoUOAZlWO4EWJ3OrtN1W6NW0Q5RIs2nXeVG81lfGyGjiD
HgcR4xWCLDzTI8ySx7GfahY3++eUz91o69D7R9FVVdz9DnsJdvcUt4DNh4jm1iSL2GHrz2StI7Du
mukgS3roQTsdSsQf7CZDouiAM86/xmncNt03oWG49inLJFwYSn1Wxgq6WlofcL2gtu14qD7eJ9v+
rvVo06TAM2/gGHq8YLKAJ4Jx063eB68TheCK0pVnPQwUkYEsZYm+CbkEEKaIr3GEz8o9udIKiRur
RSzh9j5F68AgE1cdEwXu1YikCsiEMTMDDizjgexG7qNU11L1sHQIS3amzr5IWONFZXionfBzNv+r
Jv3Mcq4mhLSIvYVGRuVsO3e750Cot5HLCo8SJJV/XIJ6zdI7xvNNzOGLWHUJJ1Yycj7mxJdWl8Qb
eT66+0iE33HRN6u8x4gGFYKyhG8qlLMdM4vW14cyzWztS8fAzrTMXek1R75/yQCyLhq7PzO6HpcO
OBiywdXCChCZoA9ooAUCgnKxuojsiT7+ogUYBB2BYG4+r7pm0yGKQLPPSd6MNHwzN0rWlHwYRBhV
GvGn14znx0gdGwmgKrp4ZBIFI7h4XGnSPjnznJKjfdr45Uy5SLJb6bTniEMGUPunEm2FjZifptSz
9UT4ZgU4N/ObcGUxPl9o8+f4x5nY9gdNJP3G6+PPlKXVsjIxy6SElBideUxjBBRW7y3Tmejujld6
kvBSsYVaZMxtv3VwSnGLFMEmdYgdzPAc6r07jzPar4iBzg6Kn35zC/1rGJ4DrzDeGVSgeM6n6RRJ
O95Z5lQvIQyaK40BVaGT0kZswD6yjPZsDt0+62j+PCGNM6mKpBFP6KyL0d96hHLj5oWQkiPfRNvP
5VyCPFhUDlHwQZ+uopo4MFfLP61cAPBIuR/nK6QW7U/lja+GkZ9hClz6mbbl1zBuMb3v9VrumX3T
5LSCtR5z5n6+eiy94pCiStTnk2DwEh6zHCpmqhHHlHLHycB9nwhBcVJ8zrZMvs0PWe4TVAfOugyj
z9DxX4qkuueT/K7G8Fea2ruwzznVYgJmmGoQ9swInwzE54ry2uyZEJrRPNlPKXflfBNVA/9QUzDY
m6zZCpmVV0CjS6y+XN4lZQe+W7WYRoZvOm2LlxIOmzq7xwPbp7fVjSOmuXgRBFa6ill4tPGxOxq1
+1nqLohZD3egsSf8EnuWKn/6jcs1y8Wlt9bL4LInlxksw1XuZeMirziiSVFbTDkPX7fj0pYsUnj4
xZ82Zmqogt5uvneNuJk2GS9n0NyXQXHc1XqcLDRNkeNErdjO5QSE7Y2scCu7xdWfccY62NO6YdRt
BfJSoMNbPF553eHSju2R0E/tuZ2h3t2A/Y0qopy8izF7g8eJB4HpYN9UHodciNdqcMjl5fJ/gKge
t0sAChiDxFlDO81skc935mG2bUzYeUkFRAThGsPGmz3/NvcDxNTaJMKLp0qBv3aVAf4oyGUYR3nR
qpR3QTo1BxhZkZEEhjr/vj4itaJ0dVdph1QIyVDtV3ySko3peJa9D/Nu/rfm72044MAjLYqA0MBH
u1OCcF4aJndSG51xRM1Teh46YU48tmsqNFSMQ3KNbYnNYVu2XBQunqbUrvnwMp5hbZZ+Gpl5qBMX
+9jMyYqjfJc6TBT9YBbYzRDvyYvH9ZgdLRc+VTj39plGRF5h/bRKOhU/4/kcMoJ2whICoqbbayqf
t444Xq2muePqX6QploGHNdclZZYLaJ4UDjkpjsGiamjFs5QSwSFq3AF+xHIHQ4bWm8+VAd0TeZvN
Uxzsc8zgZI5urebHJhdHgSd92mLR0NZThfsMrCfX3HvBJwez03ttMNaISLuTXRcgZffYmkrixtDd
Lf1a6ltB7O7Kb5pn2bdvau6yINgfVQcM9g+yoc66POxvMd7uVTpFnw+qYC3tbesRoGTP2SAVLg4M
SPUuQOKPxnJCUjJ5jIzn67F/8JGKTvJqfz/Obrx0DBoECvah2HUkDVM38pENpvnsVmV8cUb5lWaf
YMyG76xB9ZGcLStHiJ+i6cXJvCexC7IvOHjcz9JbWU5MkAvhv9eY2QPJKcAa+bRBF2UeO/DCfWad
s8z70FjxV2wwCiMPwn0nuIP2Mk7XvTe8Ju0Yrrw6QYQzNqz4dQXY37FJEyUHTe+Ff9YmTizDGV9c
E00UNz9ujY7VSkVkQdc0ULexRcQOQrbRqvcy6qtNPV4bJl4TuiU39t+8XNTEjNYbdDj2tgtwDU4l
PA2YEYLsU6ymXr1RZsszNqAAwtxQkOBLFMBQqRvYI0wtY5I+CRPlTcHxjZGmQ9RntPG5oYNfmgzx
ck3PbwPd4tOEgLNFT/IH0ud//olR0Pz93/n6Z4EtLQpC9Zcv/3756NRX9e/z//O/v+fP/8fft1/F
DO1r/o/ftHr+z5d/+13U/3Z+3rz89Tv/9LfzCv7xCmcq4J++WOcqUuO9/arHp6+G7v/xSuAtzN/5
//qH/+AMAlCFM/jxa06biRpVsx35U2ASnwC0mv+eUHiOfoKj+8j/i//pn4BC429SUEgKSCcWOzgT
1tg/AYX630AUCc/6g5AjbQgp/8xZcv8mXNKZeFibtm4+mDlN0arwP/6HFH+zPWsmC0jhYPF2rP8v
QOH8j/wrQQEEozBNaTo2oDMpdfMvdJ5qRnVVaYPrzxfPqq6KM9URMS+mtSl673MQLNL1FviXkyq4
SmBLr3U1hkdvEpfHVy133CFLvTu+AnnPwuw7jrT++PjKGiCIaxCDCYcPfspM/8qN5k7ryGiZ5Kbl
JEjKTXI/OhjkjXFLZscgQckKe528HyBXzOuZ0JtVXj0NQ/ejTNkEO3b31MD5vBo1ehqcvCY+Cb05
GI47MBHNrrolb43Shqd8llfbIJnoJXRi8uo2o3NDiAqVrLlKQ9kI1baZEQR3YeGTHUe8lJHVKBhh
ffgBvWmXDQQ2oqwHeTKI/LlC+Ii/yMXpPDBzUphzFp5jEjmttxjUfPvW+Yb2nMXWh2k1+n3oZH2M
LI0XXf20i6B/djLJoiUmGSVGTFxUxvge6OTMeG3E4Yd+D5UfGEJpDEdl8JTGCmuj1tK7ZyI3dhjH
vJPbDixnwiTb+502UccwL0YM41zcsVMEmjbYFUQcnlzZXUtpLeucuGOhtO4C4xzLbJB/jWiOTm3f
eM/uxAKfWd6265ADNUmsXwvDt1e44zLWhmxooYN3J1vZzzYDRmzzs73TFvk1BzuSOJlN3M64K5rI
PfXNcMhD08LB2rnITUP/EjvIJYP6Fhm/CdXkGeZhLVwZmtks+en2uhvYN3viYwmt4O4CwT9nTvdE
WAABwdD2RttQBAQHA60+Ewutt6w7jTYLzzg+h0p7T8cpBhJIlpY/Io5Oq7cgUwWbORITQ7186pFW
Li2nYFrVJe5xSNBVGINj7BkWNzvAIms3Nkj4GHVxQ6uL9B1o09bJZ2ekeUWg2h/+5YC4/RfIl78g
S+BgcZ8BJUUbZliW8dcbziWQIPXrqUZFSPXX+WhJKSdOphqKBQ3oudGRKRH/+azCQOzZ0v5A7das
0EYjUw4y//8CeDGEMd/i/0IsmclcOoFyEgkOPmNOAv78X+BXWsR0TcM8i7MsxEeUZIQaMAWmK0C/
mWQU/l3CmLSCA+4Sk5YJXbv7pXWsO7GoPLP+VsSVzYBfrFWauTdGFROlhx+897I/2Tndicz6Hw6f
26Ix4+DF+0kwwriS+IyPHcDfpbBcRlgiselZMG4zUVm0ChFoB8O/AQd2tpFSVAX5LIBPx1VA3s4q
8Lx6EQBq3JsljYJ0NMYbKP+vzhifuzbblePo7KuO7jQvYRJIGyaDOauU0Z/HdTBcJJMVeBifWjdZ
Kx3S+NbWwnMtp/glaNVpFKFzdHxYBi56xHWSkIoKZAvcjgjOIBSTpVH6KaLvUJ2zOn82CDXuvWB8
cmuT1Yj+hqxTnkishbuqyRs6ui3OLyynce9uPNS/Chf7C1q+Isnhkg74woP+ibz0eBci9GNJmEqg
O8NeaA6Elf535ptqW8Xtq0Aed3IjASHFBFvUeOEFrTO3MV7sYxDEJ8Y53trMfkB0R4WGXWmNdVmt
VCY+PLcByZNP9hZa1TfHHhDYAkdBslCt0AOle00Rie6UirmsClcaCOn1OGVHiSp2yaoBsxs29Hvu
tGtSfve8pGIXjkW9dsmyRafNWLrqh9MwAYPARQBokVy6XezA+RbdL7YDBIDEhbZkibkUAkCikTno
FMlWDdGMHbsaA7HTNMcwcVcNfs09iINs2ar6h4NFYavZDMPTwLZZAsz2NDUx5NeSflW2/KXxfI/U
lrabdOr2xqcNDxmMdGO8UTRF0UKNXnHEOwcCnSgVZLKQ8chfW6vGrki4kPJoTOMLP9OVhcOztElk
j2XUnRthg1QhAC1tB3FJZcRLQorrACTakXcKJdKT0Ya5SLQVxltXjdZScXcs9dF3Ng6uCdqPmIhu
Tx1DHR/enKhi+c49BB+6iXt2rrAKnUWFYOQUWNG1Fp6GXPcVoKbcpx5sNNf0P/DPR+SpoeopBYOd
ng1z4j9rrQY6APku2n5a18xLnmbKgU29mnuFt/WGjiGtWYtl27rddiC7tyibl4bt8ZNLyrhDoYsG
RBvPYxCvc8Jb9gxS2sVQWs8meqbr1G7IPDZZWho/GXSXy2Hi50wi/8WUzlth5VD0GfvWmozWVVyQ
D1OvSsTloqmGWyqJYBiT/FLGJN74MJmxjkdvhsghFaEMpkVC+BLH47B2wgl3y9jhASLfoVDCW4dN
hsCli/KtNKgFcFdC//GTTZbDAmt4SlXsaZ+Z9Na7Sms0zNN3apJmneO0WhEPTS73OHikDLEQ78ZP
Wbb1TprBLa5hhakKR25ElTmwUNtWMn33Zona4+Sp8AyHulusaZSNpWXVb3iyX5vWYpVfThk2P02u
+vl9gKxw1GNtWCUEjSHsMPAkvDjt95quH/XDTemaRwk0OOQGoPsbTCaPHnEgsW2g+dWjUxFi/wyZ
e277Uv7Epykv5s9sMorZFL5qQZNLS/wGLsS12ABQbMJfULNtDErcjKDSbiF+a5HHCNeQFGzbKFw+
zjgiobgZJEVGgz+oHDrFNjDaARvUZvRnhdKzfi/6Pt49NglNtKV1fS+zomKtig91qnK0yB1EojHW
lt5omft4vnMNOR5Gw57WZK4HCwZNGyt7snzT2bQ6iX3TYF1Unzubxx0JdX0ZwoO/OA7z1YaCqm6c
Gl5UeymIWr53NXN4OdWnciQNpFIjwdJ+YNf851dmuM0FG+NGMKKGS1ReoOS4RIwH3s0l8nxZBn2z
kD0Tzs5sT7DyK14b+Q5093ZFKjmQugXwwOTJHrWjLOdohYAStojCvfIYUjsZLLxKQ7AubFQqpDvu
8hI7Vjo5p6pg5hgZKydmYp8HuXHGGynZJaIHRRUVHhM3Rpk86cc8IUxvbJ3ffc/9hytgwl2LwbzL
zS90APEuGciglmKQS9sLnI3V8x1UJT66HiuHJsWIy2yDX4mX5PcKJcLCL4ofug+zFn/IvXASdcw5
TC51igQkQoU/y23Fie5hn0rAfAqnhGgUOQSBKjcsai9FToxbFO8bnaRkZPNYxvx1L8fiqKQkqsBM
PzSGchtpo55sJye4YXY9j+Te7PEdNac514p9nOJhdM2JGGUEgjJ1xCgGSJxmeDJZuefZWKwLUV56
VpJnFxzssgn6j1axl68UNyHGM2PNnGoENqlONmfaxu16Zkq8Y0u9A2jV+FBdMzfkASEHDJqmw8+m
cTNKrQI4iMx5qcVMaHJ23yct7u9aETmrx1c9AnwEJmW05VGTrxSP2OfUIF0ItiHcxS7a5ojhu+wx
okJNqrPAW4tg2MdkAd1ZtVnEW5iu639jXIthogOLrgb9isipX0CI81jBuR9gV9J1NwYtOQ+0JR24
NLKV5OtYv5dsi9kIcMBG81HbBnG5JlEEOWQJLE+043czm8KTAVhxIwlq6huEjEGM4deuWh7xJNou
w/AJrsdXkvLcTsBvvzSdOLQoNk4pJS11S/1LMMoAgCwupSleeDkst5Loawh0detsi9FIyCc42HhO
guq1KYWN90wxdh18aLModFbd/LHDe4kuUz+8JT3LP44inbVJkFneRVXavhirqzST35GOdS4Mx63O
tSrxr9yHMLx0TcLDYBI/A/A0FlMzNCjGGmvlgZtwxQsd1uP85o4x6iZwSk88uqQ9ikte6zedYxf6
X4Pie9AIWWLqy+Iu++Gk2GaryL5PYZU/lTVMQ3fARUSgbkXdyeTD8oanSDfAIcG+u0AH9hZA1IBn
BfXG8ALztXGMtVf3qwjUzC0bauaM9oyvK6r8+PilzfVf0KL4di2kAauD8RgqTOId28kWB9TI37Bk
XLhvkfAstUH6nMP8JDu48tYWNioWAxsN2h8NZB050xPT14gJ/DIhNn1fRlO2qBDMrCKqwZWe+0xZ
a1OCrQEcFk6s6GOsnrvOV9e0Bh9Q9tBXnTIhHqgkKCgbbYW5O/3yfZvgjg5efQdpmuF6KPcICNA8
Goo44Zbp+nxVZkEw3ro+PCW6dWVyWSLdIMmvGaxyY1jDJ2IlJIfEpGyKGo9mT/z6opRjuSmdCps6
nLU+ilk5NVZ5cKOCYNzclh+8Ml6eKvtVQE2/au0k28bdaOBYHsPNZPYHZz76GVDnpO6UqK2NZF94
PXGzXErhgKq8L83iWOTmhPO8VFsclvOVPkEMyz593WsuMdeoY3OCuftRT6q1ySJr33T2E0PNeO1q
6RHEx8+hNfSDrKMvGRWftLgSq0GFrcqgb+hcvIMlyWhDjXugT3p74+FOf++Rp6ejhe7N0B0ectzK
/L69rRUMbNtvwQcBBl9UVuutA0hPXSdO0Ag+xUiVE0BYMkfDWLdYeRdR3pMXEnnkDUX+LK4kHUnT
qa0sUkNnBWTP2NxI11Xo3n3p4IPrvWwLqsI/We8uJxtcAPFkMojQBKPl1M+DjV64+9QqijerINkW
sicKmNoxr8PwjpZobd4LZbs7aN7TthiMi1dTamTaTmiyRvAJtRZNmLHkWWEefjpiQFfHMnAlvQqd
pc3ZbrTTPtIprn07+MFIvX5OlPGs3HHbtlWKNq53TiZv1poGH5gP1mU+mLyGbRBDn5PyN59KdKjK
RKyywgxXAYPMSeAUbRnzGk1T7CG+3luCdfyoIFqpU4Qr2/NdAMKRIQMHADrQTz9pzJPVjvWikc5R
JPF4Ubsuz91z2qcZCFfAEXqtNSfI4ecCnPqRF/bhD2R+Wj4KonZiRJ4Zln7Wqbk3SUVtHcgbnF1v
ETWgmayK29vMIpySZ875kUkoCgBYCxdqAHIxCGfiG6+jAPaFn2y86QxyBEvzAzoUk+1ATMxmXtL/
p7gS6/LYWx5ya284WpW0ziKxCFCdq7ncgNsexsE59R19Y9l0DuQ5kdNE7Y7Ayoy2zth4Jx0AMPJi
cXz8gn63ljK5+qHQ13UMjKVVTHIdKF92TlMbG/2vxOBOQvwYMUDB9G6F2lOft8Wxr5EXNPPYLSrn
wdeEquExvPFgK9FQiL1WjB3cH0yDvpugzxns8BjBw8AMy39VAnhgF6UH1LNzZDDirdAtqhMVmrsz
hbhGbFSfmE/mV6vN6NA4CJZBDCrE4PdWztB+mD6iFe6V5DboYb0yW5rH0pizkY3yWhFGdfINJbAQ
iYFaFK3rkVI/OeYuD7vajUk90qdZU8veB60nFiTlxj8nO5Ylkd3ZEwNQcBJjK9aGAgBbAHWuMmcj
c/8HvKUMOsl8Z+W2t5Jt7CIio43onArvV21oL32Sf6PSbbdoAJEoEtZVcEkuUU/766pEPSgw9JGJ
NOfyTsBxEmYPAUjIJw3FPEqCBJO8h1w798TRDUFy9PPQSxvMSzdgzW5zG7ZgG0QvwZBbh5wcIRQH
evjCKT2dxiL4hQE7cp5ZczrPYVVzJIjc3s8j/2XtqBnVOcZ31C9kqJndUZ+DHmaprDvG6M0Ei5lZ
XhpZs+Ae3vWWgHrj1rr+c0fHvjEtLybwhMSmcSi0fZK4s2Vfe4nNZFME7HHH2jhjwRDnx7WihNjT
Dd97auFbWSIifwwhS8NOjhOjjJX0jV++DXWJOhleht9dJ3896nl/o/ti85g0BwB18N96d6RedmI2
w9gYskY/h9XrhATyVDMNONcazj6HKq2ykD8Umr4RlSdP1Vmpr3gKi1OEu2fpSF0x3DN48NZZvK0p
vVYk6jrHwvJrpPj71vKCc0fAL1PC5MT2ngRVN0HS2SK2C1xlUMHzI8EDQbJZ8Ek1bvOSU1Ds6iFR
u6aeLraDYyZMfUAvU+svpVFFF62ZAHXnZn82dbikeuNWq3zqMwnXrllOGOEydIenRELRSznQedrq
UGUn8UUoI7lPPUGwIXp1DP1C2/rofPLYy47poFi2GiPWx1Q5x8cvskC8PPX9s9UZzrHrdWLbsqHd
PQoQVyNPOCBnoGlIsDYx90CUEPvCsALyjnXAQTaZcFQpZhaL1TT1X6WXPw1ORWAI63FO1A/kD2jC
mI2vcTRh9FDAAhOSOxl6LGRnunvNYvYDsgPO2oSHQZpWtfPjS4ut7c1L8beU+rkVvfeaZ2cD7fHC
EnFwyXIhzpYWbRB7OjseGchoRk5QeGbubULESr3r3lvc2ghXpuTkAVWz3Mg8VnV5rUOrOA5V893E
cloTQHu2I2gP/hDIvTVHrVvFi58lm0cjSUAXfWObfVcuA52H2lnLChhwCjxQwo/fjExSC7v4YCH5
VYRuTQbFN7BGKEFtB/JidPYDfWbWUe5ks9Utju1pOxWajRm2DXdTcYiCxkO9RNs66x5KTccDoXV3
lYfR2Qry7yFRB1Se3oc1t3hZukznUhqlGllvUcZGIV7jSAHuVk6H/Ighi5lCPGtaKoN5k89FOwMV
aXkZ5rGqAdLhNxtAD9xeUgVHObPfSHYiz9TFm+CWKR1gimGCSvmVSF2garhV7cLUXwIQVoumxGFX
l4WOZY43gNJthH2DLMeW5TeN/efWNSZaobSLN8KuqZvNt5G86euYpZeOKejJA5TgBYFxmlLWC+MY
yXWZNuZ5zImih6i3JYhH0lQwyKwT3NONaAiRlzqWqzq8huO6T0gK4n0091SCw63JudG1es6kt9Uq
s8ffvWFX54aTqWndYiOYdLKe1IJVqPfWgWxVFOZZvGOWhHSx5yCsW4ejEnxhW7Nf1iwM07Xb2Uss
WzNaynyxe9qZoXTgUWFgxAgARCQgtGFhIL9yRyxUdcakLonrXTTy4tBntzoKOBgivAsBU0wqneiw
NoUe7PvO/O5iObqwdn7KMwBbkx68WaGFNMzwwEXitUKipeCKNz7JC9AA52ERip56Rxy5DwmhGhZ+
zphrwbAdGWns8Ny1GS+Bosp+O6AkTqQyzFKJfmMXRPg9himtX31n7fFUDhBepi7tYIVD2stqYzna
eXzI3uyQaXjAu7SAR+qcpF38MuvoMI5GtwFPoljHas7BqlS2EmG58yadbsAB6B4GxLZnhbiRXBWu
7AxMDdXMNh2aacHWOdrakvkO8/d2nVUhkouSbEHNfk96aKNNwbnTG05+71gyB6V1oPKSG+wk3Zps
g56IU0ZBsSBdoifgdFF8hKrr3z1lvRScHCiD9Xvsn82xy+/6FKxaF6unmVQebaYoiSDFEeIQI7bO
UxGtui6gmMJ9CCprH2D+OOJIAdRH9OiB6/T7wDgrYgr6mNybXNeOrKoL0ounBkT/ypuyW6Foc9E0
YTlDP//WeS7ov4neYZbhdnWvHZFITsvHRIIgGzrSmGrLjTFM4GclqID9VxB8i1Ft7RwYzQtXDky8
pxLSpeNFu06a/gHr9YlgVZpKaYfPJB67+D/nJC8fVblttuFzM6IM63uvWFuiLI/O/IsVOedUB63w
KFogOd4drAYbD5XW0eDSUcKdQGb5mPQD0cS8brc6xkBL5pkAoj5i2PYWX2qekZ28+Zfc1t5swlsX
qg6DpfB6/VJU3qYNOaqVEneE1CFZB79dTZm73OnezaB2mWZIuqfKmda9IlwpbQLnyJj05vcSLEFS
VqfGsBc6AaCHKbbfdS0gVpnUJaYHg39v+ugbz//PAiAHgFHKZXpYEB9UlLtkQhrA1CZ9mQNzNRWT
kx7n8/jIM7Yle9NFafJCa6fD1jSpn0lD801VJA5GTESGrLNhC3gTPiOwSnDl7iJTouE5bmdrWWM7
i4cie5n0DKM3oY8K/TGTopb9L4kK6K0K65USCNBWU677DrX9lOr+mdhP5jNGdOBvNpet504vjUvR
H8OajT2n2/WW495UnL3XZb8JXd14qYiKcUGNO4GjYy2uTqRJ4J43IlhRBXhT2TMFMyf1alvgtc26
ZNghevMojOJVd7mcSfBko9mCVAiG6XtaoRM3re9mkdg8UvuSdW1mrcUsKMtGChR4lFt0egnQnnIZ
M9c0sSDZ2BOeJra05I3IW2DzVqepPnzrK/+3n0y0g0zdTm43bHSO0u95aTwF2JhYapch3iceLHxE
2jYqo+bWyY4SBTNqkwicKVqL4VklGFCpaqcIDi7p4ssgJ+x7CDxiKzv8RFPilpt4AJQRx6gy1Rhs
nQ7EOWn2ybJsTA0Bn1MzjOOU9BQVpp1H7mbwq/JH2cJz8KAbrR5/yjOTvaiOm1GCqNaKZFWwfFyW
E12ExOrpmuO1hc57wuW6razx5rdhtw+0EIVhimvFHvsb9yF6OfYdrMWw4LhW++qHH5U2qqUhfLn3
XYYm9ET1ihVWeZbWyJzao5YHrIbQ02/ib1bxi7CfmF0bhODYJwaYlLHwGMxpOHGcDccBbEihVe6d
9o0hLCtALDvkDmeTPJOfukl7Px6R6GFmk47urACunEZSbljZjBxcE2y8GkvWtUdKftLFb8NDbTiv
tROI4gcvaV98FdXPLggA27hhUWG1yTGyGiP3Z5cqpt/R5GJRMtXzYFfekWHOTRunX32bq6fAXDPA
R4MkK4AwE97fTsS/Bw6qVV2ZH7mhv9iB7aGL9JLNapCw2DC7VcsxQKmkBvMqibfFkg8iKg6uKByf
pdHtY5oP1MHQtzwuc9vWfvlBI1ch+lNWwrQSsCNg+zZnRW/Le9lshIYTBVrD0HD7hLoAqAd1DWEF
hYhMNm6eNfhCkF11d7J7YLTmMa+ky34JXcDaodz5X5Sd2W7cyLZtv4gAyWCQjNfsO6VSjRvphbDL
Nvsu2PPr72AWcLC3vGHjwoAhqwrKFJOMiLXWnGMySsF5CnaRWHSUy+Z7a3A0Z/juA36beOjJT1xB
f0UsXcEsoiCJs+rdqGKbR4aji5OuEwJRwDnWFzNPg4cochVYeL4KQ4Ns+0EdW3fswFRmoj+g7/g6
hP6ngZz5FYkijMRqAPCIG8Pr/av7X8bcmKfeNg4FIOJrWGCTHNvoRy1EauLTqaNrFQzHpuwnBCrL
97rle0PTt/sWZRfqWoznruta26H0KnMlOIFd73+ZC4uhQ4/z7/cClMo73TIh8YgPucLtS3Ck4xgM
w/wGDhFV2v99//6VZZYuZwLgG763M2ODdkpXgW2XbnlxlE+FVtY/2chZYmsgeZwh03VrAEhL+tHc
8fO9ddh3GSBjP9jUgejpsaTmidied3uC1WdZKenmZnbojTTh+FWUG3uu9dZSHH7NeJq3hg9k0LSD
4SWlNXnB/ox5QT0TMIiu1YkTWDPpOmjp99GLv+Vc2bXBItj42TUu6JCJwH0fqLwI94w/lWb1qxji
z2KIDlT+J/rJBEwrgBFhTSunncRei5j2u3bO1shoJQc24pctxIyc8fTwoyjeUH1+sxj+daG2DkO9
ty2k/vAOM0syVouanQ7di5poFlPbcWpzcbhGRfjcMEdNpYe4V4HkmumcrQgnbDwF4tZFp2EoxJUy
gk1ufitGhW/zvbO+A9QrqaScUzkACy9qZKBWj0lcJelV2IW/dnqXEPMuI7QqkSS0Q2pbjT1etHJ8
dLRl0pR+mzHOTx6er9nCORP53hPMdUa8lb7Kud9RtsKyQIhLbw3sGuNohe8uwPnfLZ3oSHZPAS1x
bAjgbzB5X40DXMfoi5CVh26F80HCodFoHfp4bXbxIOgtGoa3BUVnTkXDsltv2TTWtI7xwzT8TDNb
qsLmkBpYHIvye9YDjEikKDdwN4HiBO46gY2uDLkRVgoxcrqN6jsA9HwVllApprLEZ2wRkQF5mLYN
GU5ACCqQ7hu7w0zAPI8iR/yYh+AT5zwUjb18URU+gjn+MYJe9ZbnQmPkSuIoxkfk/TMvhqIyS7N9
5A/PWZVeyzx4YnZcr+3WBjCdjkQ+adKjhcdTEFKcOf60Rn4DqaOWrz5jIkVA/M6JrGHtRfKnSn+k
ncfUtAmXht5iA+ogfsvSPeShmDYiWFxDBdCnoSm3ZofFHo700Ncgwrv6bCcT6siiIco+c14iO7ZX
Fkb6bYUGnz3aoZ2mv+BT249yIMHMqH9KzzxwbN/ZKQCQoU2PrPA046OdXRR8AgUWvXyun20t610+
y50fMEgShveEZ5OJAixz+r/kSvUhYNAi+mGN4tZBcqydoNiIImq3pmwRXsU/PYdAsSbuiHtv/J03
JpsOK+WmDcyWTVLvbVk8NjR4hDu6TOmBqLep+c5Q8o3rGlePYkTAHrncVGXrc5wHteF0+HTHZY8p
aaNUZGCRVMOp3uDzCZBEYNXHiGWnzRElJ0BeGIiYbBnCoJGmcsFYXAwHvN7ZbpiSW+MuNWkqrXVV
K7Whg8aGY5cD0K1Gv7gkK62anqDfxZ8Sl8wNHXwfTVdu5hxhUsZ2OISaAb2LJYwAm03o1ZcQ8e22
nlHXA4xemSQI1OSLoqnbxsibUIhXa6IenoBxOvgbs3k9G2rrxYx1po4s1bAvmJUV9LeUJa6MQwtK
2LleDW4Vg38xv7cox2Or5mif6oyBsFmsjerHlJQCXhJN+9lV1joPPuHpOWQ5vRRtAQNl4P7SWTVw
sV1eOv/kIW7mfPqGsulbyoqGybLGuoqgZsn6wydkvtcTLR86GDgIxGfSjKKV95p3FsnwBelR4IU8
D1dazqg2cGnEOVMO3RWu8nLedAbZHmN4uvbMId70B0Ak1Tt5IrgK28jn8jQvZLDjqi1QUhJkf5Ix
H6prusiB0yOF3ZckSb9b0VCuJItxoaetiodob/rqdRrPtQjebFaiDRE9484fnWeTdj28yG23ABid
OP1azjVY6Mr+pyrDzx1PXaJsEhXSkYN6Ob/nKv/p9U21r8pz0PvHsNJvuduFm1n0jBrmCxQgWqeR
vbAQxg3cBrnrjf5mNTlQGCxF2EDM73mQLAn0zM2rBMZN4f5AHfAelj0Y59b/1c/qZyDZcOvM2A2a
QLC/yOV+F6d5nuCPpciwE+pjrG1dQkpK8KdA3UD/PflfKrdq12hGSWofQrG3BTi5TiOvLwgLSBdY
YGo8pBT6UC7ozDtEqiCWdCOwJ8bf3tyH+Dbbdzysueh6XUS+nqOW/L3/UM45wRx5EbOEE4BKcdQN
2g5XxYQFRc6WFj39/ExBou/ipaMFBsyPvN0cr3OXwaxhcS4bSEDEj29d2g4lqj09/+XqfUgyvr/B
JfeRvpXNUvgxmLSPSrcj9y44OZR5IdADThNFtEvn2NjXvPF11IAhHgMmjncHz5K3aYvyL7Gwv2mM
uUwedBA+R0ss8er/fZmgZRDfgfTwhJqGIcWcAod1QXnL99Ll0Am1mS0xQkxSZtlf5I0fwke5AL6p
fD4ZX0D08j7Ga9dAvCvUwQSWLSPphnFhEmNKl4PKCNXGswTUY0Ahg8fsz5feXj77/1ZVLqF+tsWd
a7qO/BhNR6xgUpJwJRlBxfUjsq8THo+NChrrABJ5Pw0EHVnN+FrM/q/Sm/XGd27T/bSX40ELjPhX
PmbpgmGj/1bgrkTogO1M9w9Slt/InXFpN5t/k6eKD3mhywUT5pL0Zws0VfZHeepEIltLhrtzEp2m
v2LMYCdREEAPszepcPobmeBMCvQBgZ4zE3wTkAdzQYCrUYD2kEYaame7vIQpM3ejxbvfEUWd2voJ
71R77sBAdqC49p4w9syNEZHPP/LB7/ZDkzBwYDSxwtVB5pQdoZXzSDIBzYx6AsAJo+kHDt7W658/
qd/vTl+6FGTwqjybIeOHkMyycGqTK+2eOvrG2BcVW5rAvtp3XxvBSTDWNIAtL/mi3dTc/fm1f1/d
eG3PIjHPZfaJJPi/n4wswCceUD2eLDxEBX7iHSLNblthJ/OWtumfX+335cqXnrJ8KV2lWLY+vJrb
CrtGLenCGTV+DmX1CY03cQJ091Mr/zVWwc8/v569KIc/PANSOcIUPtJiLAsfLm1a5zWdj1Ke0iDw
tjFUaI7Ee6shSATAKs2OZUQQE5y9Do3nqtJL/JxgtwVLcLiPvGrtOUcRVs930Whe4WcqxIKdBmRU
SmeXsmDNbSgfw6aGyUkn9y+/we8LqO+SS+hxwRzBVx8uWQFXcUkhdsh2N0haKWnfJ42+WZ1P8hs5
VwfLMr4KBmGuYpqLoKpbqRwsYrXIEQcfhUhV7JsAY3HmTIpxhvvgG9VnO67C17n4FMh63v/5Lf+P
25nEV0a7XHb2+4/XXNlDbM6VtE+0GmjwS6YdoGqKAwrAoxWUQCsWowOt8DA3z39+aet/rHncyZ4r
aEB7jvtxP/Ro3vLaOQi2xT1QFzOYFB/lTq/TsyWY5uMnnR6sFmuTk7TMuhZNrR5BgaDx6/9yt1sf
Qp2XpQyDjONbjikBVInl3f7H7tybMWxb5VqnzK1Zrxb10Lxofm7cf9F+rj5RlfPAcT7El1/+5cn2
fn+0wdV7uA8dj4HN78sKsy7fJIjuVJnmGz3BCuWImL5Kfw/i4HmOGUELCTQvD5YRjolZl3M+Q5LI
ffdi+4AT3vquLQjLXSkfe3Gic7+OLU1844yaIXSTfhczuHwcHes2RxwxoBOdQtVZ57SvYQvATOts
WORY9V3wvozcKjS115AsS0GfZYVhRO5yENJobl21jctMbRInf+5Fe+hqBTRrf18aQCJUmHqVC1MD
1aw1EUoAxAfpV8MxXWmLvcwq3hNyPe3Zb8g5ZFCIgQ534BrrHH5pLxwvYWK7+2Gsq1VYGReSU6b3
cRAHI0GVZOTpszY4uHGovQCInZmLKYadDRVV0oExdfzevxRe9tKG6a1rIqzrEcT9P9+8/2PDViZG
KFux7VFA3Bez/7hdipjqcTICeQIz4Z/nVO5RGnxPosZ/6lvz7IfIMNIJzUBiUcg0GNuLpHjtxkAe
zVkzXKYFGxLA1IKs2StroE+AlpFhCdSdrpaf5AyDC4fC38LLPyZpc58rk/Rlk+MxSd/+/U78jzce
Zj2yFc6Ap7tMVKIxmY3pV4ed+Xue63ffmE64Ub2HdJ7JHosyZtJFd2uVg+W5YjtFQpNz/mLNik0o
ZTEJzq5APajHNcNOcUzDkr5i8jlkWoWxuPL2ToCTua2YNTSMtSz1VSQD8nrQCji0Myb5LjL1E8zE
2/1k1VL3X/IbjikWRjXa28wGExowWz47uXgaDWYhmf5Hk0R73oxZzKSQJfNQ08HTw6R2xrsvKkwp
JPhu0GHx+3G6F1zhxzwY85XGDXYoW3Re0h7e/nxXWL/bdZTJHs0qYgkeYvvDFmbWDQZSny0sI7KV
Zs+V1Ol6i5wNf5HCdR0So0AjjpFgWjrlKas9AjUiRBGpqsK9Tv+yulu/bamu4Oo7FhYi1jbn4/up
44bBpZ7mEx/vcPQaJBUE8Iylqa+xQyehfUpbkBpehe5xNCvsryjVC4/BWwyW89IBd/jLSff3VZ+3
hKtJmK6r2C0/HqD8GURRSPPwZBNMjMzUXdGjZ2DIvCGNLNozNvI6zzWnB/r9E4EF7To3e/ssLCIs
/vJx/XbeX94LWmPLJJiDDfvDmp/jzqkaYk9PMrTwBeJOODbQh2PGgKuh40MLbBvpK3PPTesahAZ3
vDdjgBiQZgVEo/zGXH+Je4InVlPtUkzGyRnmx/tf3ujvu5PLgWIpSjA3USB8LM0yEcWjW3lQJrSN
6x5z9jEPzQvqWPz5jB0PNGCJUEDz/xhAYzfUvi55tFWcRxcjhruBCWXw5Kco1Pqo+7gDC+3nl2wa
HqLdiND3uarHfM1yd21VW72wQpAdpiAll0O1tTuW4TJtlpzBlCidUr0FRfuTOKt8X05gBwwTaBxS
3EIBfkMQLhOH5uIirI5qEil6X6IsJDlWoNR3Gk8eZS1GYvtyb9vadQMjKyzPxHryBpx258Av2XcN
2Ore8ooDzQKBPMhVO8j98aZLZtLae3Tc8Tyc6I0CU3BByJeOLM6jYCx8/6tqp3bXT6WzvxcgJQM9
1K+ivcy4JXGHFBCCJyQI/TaHHPPJmjjOJ2n4Kbert6yhxA1jkEFOax1xcP4idBCOophJ7Cmg6EWy
Xbtdpx7vi2hC0/C8cFSmunszSxz3JjwflFaX2DKeGxskIrCATe45BJdVXxj4A8emv3Zy9XS4V9Jx
oH+NBQr2RPVcDXYCcoZC62plMXscebqNI8e/nDl+v/mlRaWP31hJYf5W7MYFDhnUXA3APEG1ptf3
M3Q1bH08wDuSIpmLTP//T7+0eOwdD6AND+zH82YbQizqx0ifoPm2O0A3D1nXq3NiFNkx6cm4nn2x
b9t4ITb4lxwzz796Bdm5/uXPD5X9ocBxOKZ7YKTAk1B7m789UwXWD6vW0mE0bbzWnl9ceIjYgiUN
W2S/8K+5C9wIc7/TTZvFrzF73Imy9BRxO8Yu0qRyFv7wEMfFdw4iNI5tY10hdByNnLOTYpQ/R0+C
8d+mRJlNHo0Gnt1sy3G0/7bS+9Zvvw5rvHBdwe9iC2rUZW/6j43dyZhUwmNPTtFYx3DhI4u0U2me
8iahr33/N5ZF63T/Kl1SNQEqHgcvmE9JixN6df+SEFK+zPw8203C+DyO6Xy6/xVzikfiPnLw1IQ4
L9+XRknzkNYFUZbtfLLHlIFCS8o0QjiGIDXA0BQDxWM3HXU9M0xJXHGKZWLAga3G//uSoJ+tEdJ4
xjkuTknkT1vpNr9yNRmnmIx39vemW+t8ySXNxxJgTNAjW8pEfnBkekiMirl2AhkrQ64d+OTB5CPI
j3b5csIsxEDiRDR0cLp/pZqYgtIsTP7GncxhVZhPhWwxy+jkhagn3NJBHR6oRbMDiNy97ZvIbMbo
pYZMY7OKoZirX3OSQ2VN9gcjq3nvRZ+iPJR7r8bOxiwBvbjhghfR0evdmfmv/Qq9IJa7sFvLET9Q
t/CHq8ypb0b8zWqJ8hB5fZ2diAO4jsedwKa1MpsyhDhEYPSIlsRmuPGcWL31WkTdpkHLsiWVlVFB
xoAVpKw+KzxB+4xVGnS074MOFxt6z0RNO9bufjybhurmJGRbVATg7TIHzmSLUez+LpmBPxTM3o8d
wIy16RXypU3teKNS7gbKFybzSITgrBntxQAGfUkQP1FcEFDW2w647JZeEznytyCozdckNBX4XrLN
HBW84PkHbsczZBq1YF9qKmMTkQ6K2s95CIswe6yhSa3KFAUWdCT3eLfrsG2RJrsA1Q2oNausLbC3
T9jlcWsduAdDGEgR4lVhgA4cNfVCQzmtZFjumuYfvLOHVgzW6+CAGkrr0MADSkt+KmV+QeWyqJ3k
RaYoz0J8FPsWkese55a1ilvqJwV5ZZMG7iuCMXuboK7Zlzl+yBReV+uDTVFe+Jke0SNWK9pQEOr8
LLKONllBIcU+GvXZ3raBJiRkWDP6gBxqfS1y+Rmg6Fe/CRGWwvVeT7jij3and0bvkV0bWlj5wvLo
mlj8qwhXn+7tLwhnOTsXmbMdtBMfSIYceNGk0+ONt7lqXezx/3YozRTZoa+fCe3eDBjJnu/G1GmR
5ZKE+Gqj72IIQy9TcvQDuN89ltYSo0KE+tYfkFf1hCmhhK33PSkn+HoR7QUobG9Oz4QJUHH8j46+
meHs7lVjZfshQt83mZm9LpKoxNZKuY7LgPt1tp9mlDGvJD9hxyElA3ES/8zq7gEjj8Vqa7roRugu
eN2AqCUS4y3WnPpFnzS7PPaTQ1ObF0UewAFIdcG8GPPiiOFv6xgAWcwgEM/oBXj5Wb9MduZtTGlu
EyPF7OUSdJOw8679lJFneXQmt3qBzBCugYB3DE+cbC1mJqwF7MhDj/V20/Lkm1hOERBkByeER+YM
4bL1TiFiWxMJpI4uNEsiuDCsQo3JA1GIzthpkcLwQzWy6RlgPbg2DF7f4/w0+Gz4HhNqRWbV1sBZ
cB72U/qzSpGKou2rLiZ4WpQpGE4yhJUXVTxRqbQXWr3ZlgakWtdeQphU6XjrzCjDo9+DTk8hKr1y
rl2XsEmfODFhWVHNQ9F21hXAZoIn4hnjTr7CDMUaA7Q52/StoqHijMOZ3z86uQXJaKDTbglgmhsK
KrJisFz1AzHp0on8mxE2FpEf4IcoZ9chYsxTjA9+aeAOp742yJHATxwyJOvMryXZICH6gdfUVgE7
5TRt2ip8REDsv6TpP2wMTFgb4Z/anKqHSrIObWybiHmdfYvJog96hFA3NVrNK215a2fWkyAovMhO
I1Ga+Xia0tjDWtJ+I9wQ+HEOUD+s0m5DxHFwLkv/uTFHySX9FnXhUeGTOaUKEdyE+H0XM9aG3g+K
Vuo+/5Snn7qGnGfcVucYNfmhJ9KFKWNyNiRbnFYywANSoWv0HI6VFUvKs5GGu4pUJ88q1SOpHd5u
1KbeB2ny5BS0+tqKB7+sCofANjxpHQrzI9HA5jGc8k9s+SxUaFS52iaNPtV0GJLQt605E0ORjsYe
wtiY7MPOXY1hOdynqUmFisjxmzOAUKrlTu2NuuJpNuVVJeJXGrqbSUTMY22mNHBh5XbJGi9C5t0I
Z8vzlHNcJtrLLZz3oJ7sFTQEe0f4MOfmLH1Edc/HkBDw1UB6YAI84Pwy9mGGUQC32HxlJEmjzZwV
hKhckdaYAKDC8boP5hqvhLJSkrgf7M4U1yUdBRGoch8HTQBigKwVbZIttj49+/3Y6k3p2f4FAV23
LWUZ7ZBuESzQcOnbbNqVdToepajxnC8/mqEwxMuF1oJ0x+fhGAGcY1j1WEJ91iCgV6DqRNiNiCdu
jhTypWapzL2muM1TWeyHvh3WsyZsQvcpFp+g89d1YFpbrmQC/1HipZyaxTISX9p4QJUHmfGbqT67
6dWJO+/NhbfRyDrDr1U6S8ZF/4JKbX3X/pbEAG6mSH7LPRdVYZJFR2W0ZNoazkNeONNW9/pGSfnD
juuD36v5aBEvylGKwmj8gZwD92HePHke8EaTxK6D03nXLA2vNj3uR7uZ3ianCjZZmF3sxlQHW+fm
ehZIbUPsiWuopsRrymHbxbN7AGNHUAWtS3pxVB0kla7diTZD2wBUz033mKeg0MvaebmPZbpWpEfX
0C7vu3gXJgqOtncvbVGfnUVsPYbodrL0UiaOJmCWpMA2CDFa962DMG8YD4JXsfJqOLtFuY/DyLrI
3j3PfvajbhN1DZAFCRo8+3bWt3oUKb8GqUUleNRTbAWbaD4XEyBH9GVIip3KODJ5BvJiarVNuRwx
kAZaQRAEpuS5VD6hcNgnrMnyL7UmRG8WEvzb8O3uLIf7tPJrsvr03Fxqv/VXUkGQUW1LMBDDkLYS
xqrrSX2vLWszIm3djjE9opJG9JZ5PppWczimSRWRzmc9VXRHku4fU+5qxAiODtQxRlMC/rFKEehh
uHcI8l25Fdb3YbEw4hDFJ6wFg7roO9Li8VC14oaitdhMCUm7gdsFJ4o8dPJYo9dW7esLOHeyb2z5
LQ6EeJBzsxiVkqNtZl+DEXwy81BrFeWYFzy8PrFZtETaui8qq9apk5BMS/oomj0q0LQaXgrRmOfO
CTcMUUkNmZyCZnFzsLD92hzNn+ntveaTbZ4hs+0FKTnHLCbNK8O2up08EV2Rk+yGGXszgBLvYnUw
qmdi2E/0H60tpozsRFswp2CWN9eIP7OM69NA8+hxZjMWyFuPwo9YQNr02s1SQV6lCYyAMmYiiMCS
sV/d9O90/6on9+kOOAlTb7zdz6GIpneZEtGF8z7R2iWSbqNu9dbgyd8YmnCL3AvRFHbcnLOzAfjX
HRF5gD4mBuPJUANs8tB8gGzcoISXUIakm+6LyHtMTEfvjTzDNDMjvINZgFClib97fTofx6HDsary
Zw3NMsZm8GKGTrVPREM6mpMgPpEDZvA4OKqxrp6LGVCCZbjLzhkegorXGvv0Sy+alzofP7vWEDzT
LUIPVaX2Y4/JmvYQgJkpaRDzwQs/NClVC94mrHn9fI4bc360O8ADOh+Md9K+HnEidcRR/gpAh2u0
Vd+oh42NttsL6M11UpMvUrWpddQpcaCmw72RLaYqHGBNhfOod5vhIvCHHtza/w4dwMY5dq7JaiS9
dMpPaVlXW0cqgXEDutO/IuAGOAHiUcapmItWbj2RdJgnn2ppk41aFU+osYGHRgRkt1H35Ivc+zbw
gKkZW1CXNUsUu2M+VyDvNKvJMQ597Mdjl2BQD5Y9g1JrzKNT4nx1a4PzYNEgSa6aJRERydqpqZZ8
6ny6hTVxT44zB1/dCLXNSOJDmfS3sCfhTCaNuHozu7JG+j3FkX0LhPOo5IgHZBDZZcJLreJMgdzD
44i876GrnXM1TPpJNlXz1JNBs+2rmWwX6of7fTugCV8PGoZLQ3r3vvNANo+Dtq5JJ9Rndh+1lRN6
eIw+u6kCSNCjj91or9MbNUzH2aDOo8L+7KjBORu5icHStIs9n8yXUReSGR2rbZCY60qhDi10Hj4t
SJlKI46f0tEB0CTGl7wFWjCkhLlkGLtpG/ovmf9GSikAFEu9DOBX/uWK8FjrdTPHbOvLuKCzsT1x
t2FeLAPGiAXglsaptkkBK5/GGZorSNg5cMKVrx0QNT3pF3iNt2XHeSCrBYCLLJ33KhugG2SEibDV
TPAhbARIVfGLVobaMlUBnqmJ4DFs4m9MC1dEMEqxSxDpPYhS7BDzpOclv+bYeu3FJnTtNDJk8aW+
8eMQ/ybEDU5pWu1bEmHXo9kaez1N5FMG5kvBDOA80ZC+t7fmJvqn6JnhKpyvhJAHyQWLNUuz7b4y
gn8diumqDVxdDie4qWgSHI8So2gT6UOp8XpaeyMjsKhdWEZNIj/HMR6cuskayJkYh5a0jceq7sku
ChU+K8s/s5CQ/x6P/s6m+bWJu+ab3XYCJFk/M01AuQOBdFnDCqL2TOTLoaQycKE2Z759ZVg2vmUS
C8q0y4HPcrQdt24wIG8PK3jiTtFch7ZNT1YbnPI2K89+nX4P29rYZ+GIo4N4eHTHzMPuiKQW/ewW
2RZxJyn0Y1pQV5g4u0I2+kkkHCSDRH+fIjVx1EaX5cc96QI53k+buYsbj9kGQEp77sNWnPJY0jAr
ZXfiOBxfZH6ugjl8GOto2GECUCvNqAQJOJgTlyGrjLiGBSqqNX0L7GbjcOw8gN1xMF5DBJeH0bZ/
eXqSD7npXyYfX0Tj4Empp2Q4RMgyN6Yh3h0Ux1uXioKiqZ/XPdfv4OnPg7/QMAXbejcMz3cQFGcj
kwdfEcRFMPsiEkFqbl2DCWR1HekHQ3avNarFNeDFfFv5bkDBHnfbPrSyB1rIwVCOl0GOJ58a4lSB
AOtQ1m1R/KZQtVx99hL70Rr85pn6nNtzMcjm8bX385OfKucRX+657AjuApQV3ujfb3oCXbZeGJqb
1kNWORlRfdF1Re6Qrh+tBcvc7dCUryoz1I8NQnQH1xpMzebqdfIc9hGfPHiIXSDL90HzP96th5Js
hQ3R8I8pVqENmSQFoCZ60qnffq478dpjQ8ZmNAE7cdZknoAJg0G0ZuX/nhsRHrTMrh8GXvOoBvnZ
KNU7Z5VV7fgZNFbFMZemxj7TBQaaLHmoG/K9lipTg0C9N5myyhXHwiPiymL0Okv2LnPpWqo+u9Z2
xIG3y14C8ZMI7hZ7OKlR/kxQRV3aX/zgGxTF7+GIZ8bxhmAb2WS1ZxZl/whEd4vN0oIG2y65Nfkh
xB2TzqJZkjaOTaSiB5yDP5yOg5xHY4AwE3JSghZHEIJp3Gr2aypoiVlW5/6Y127xbswifCijgmrH
t15VRiJ46L6JXvaPdpwdtell56TOn0NN4eUIB+5LMD4Nk2OgwDLSbZu6PqzaCgR5a5+bLpy2zSDk
t96KJaFp8rjgZx+pRS8LE9htxiNqFHtjxHiM7ye4ktXViplexKiO+ZXUJnOBMHp9gaakDfez6f2K
LPpRuDIxenfIAoaJZ7VBsRp51K/lwLKjGvG14V5fReHUHsXcjzirjGKrzGnLMhGTMDmc7YkRaG/V
139BkIuADPjTuEkCk3gNQVdiTJxs40k67wEpEn3foTMuSuwsxDmZefKi3MVe2SAcRO2792uHQIWM
cyGZJWTVxCC7vSB5wDVGgmAAPLnusAjN8/jTc4HzEXALIzkfo8UruCzozY8qifUBlgjW837+buzh
8uD4UdfBhmXuDvYAczfqN3d8F1QB2Ekjsv3QbslGtZf4kkU0yaA4Pbk0L1epBOgiQ7KTPU0XlrLO
L6pm7wwcu1VGOcUW5PboeQuM5auWzDE7LItT36bfutaNHzjK1yvtCvYuzk3HqGyfhlaJoyCyBey8
eW+a0slbvmfqiawvQPtCFv0uHPq3wdHtbmizYp2mLr1Pz9Nb0pko9MbFotIOCG2ixjzcd/yuhSRR
lj1s7OmtFvjCuCexoQK1G7N8+Oo29jF2cD175hUTrSnH6liMjMwmgENAV9bATccbEk+PHCAmpabe
jp0tjgGLbOe7zXk2zafZT63roAGEdNrAsT0MPDsUov5S7GRt8F0PUBN82Perpgay4cumXJlqSE4O
6K/17Lv7bBkmmnjzKKMG5PRlvWd+Io4V9iAykAr0TzPGKiuo3/lvmF/sbtvGsXVphvpqD6N7JPj3
gN62ualT+biG2OLSLaroTuF0OSapSVqDRSCO7TYvVWY3z5lOnGMOW3vOjPymr0SYOUQ9hBftl/+Y
fuZvq96p9z7iBBoVfrej42u91mxVx4KpR6nLWyZhuQ0xbr6ADQGD+RFJ8/QMW/nggg5f9BvxQ/Kc
1T6RNh2AfJaPm+dO4AIGskvshCV6jib3wkm0nx7pIW+EhuGRQDt9QrPKkK6GpS3doeFpTKdHgcsN
43BF5hN87ifDZ7F17MY/BEBmYHrjaKRWlowilju3hgqD1bfbAz8F0CWLkEF446zhwcNoqIZom4+2
t0utjn3NsGlXq9h9G6YffoQ7y6gCSkx7zK6mzglsLN47SdNkyl6b3LY/2T2w52VrA+tRnW3Z/6Dm
jwiixEMiUP8+slttHLLSLg2gkp3AtU2sNX5xZJTPWsotVGbrpWQxmiL/JDk07aLR+V7VU/wZvcFX
36q2YH71T0m/M0w/+YUvLl1nRg8OC7KFpuxid4wPfNotB8JYfw5xGWFtyJhcid75HARvVESvOR2j
55KcqU0cpY9tl5lMMghfmaMIg+lAEDUH+stQ0E43kmB60ZXJ49NOEo933a2CYJDreqYnFblh84TH
67PNEehBVBfDJjDSKgDjnqYo7ZgG1Z9T2UF/T3X95i9WhGCoxse6Ls2nwSq+4qerbmTZ/yo6aGT2
kGT7dDC8L/NkL4S6mSiRCe9HOsxkC1F6HZpOkVcijOYajrcOClK597JgI7wEUTAttjUEEtYqdwEV
yLZOLxr1NDFqxAlkk32ascjg50Eme0TJSaNLZSaZhMXLkIxfgtIYd0Q5N5fAGs5iaY24U99z2qaY
y0s9XdHRTVebpWxjjKTCqW4CDR46t37iB68c3lpdD5x2s5YhdFf3LxGWzYPbmzwcyz8ngvteTLji
hA49ZmW0L73S+hRGw9azzfxNM13ZZ2Aqdrq02k9enR85+G96F7f7ahvgVeZ+hFADKtL4ZlXT2wD/
43OksIH7yidQbCOzNr3kMzIylcuj10Kfoor33fZcRoTgKl4bBwjZ5YykE/wO4Os6d7t/5s/Pn7d+
1a/wv/OH/XqL1nIPt+r/sXceTW4ra7b9Kx1vjhPwSAx6QhI0IFnFMiqjCaLk4BPe/vpegHTuUSv6
xXt33gMhAKqKRQMgM79v77XP1p1+E8/Zq/2NarBekiGwGQwM/pBcaBvtWmYQ8Y7kDSw6nstdGDrA
dARvXF8GcR8PT+jYS1jF9Q7V7MHced6dd/d+h7Ns8yE2RH1sRm/0iHH0q1N8i2/9i3gzfoC9YdZb
2oAFKeds8YhymDxWIPktWh9emu/Fl5F21VE9ZefpNtz05+a9RrSOzwRPlAP7aUvhOmh2OMGUdt8N
B2r5uFdRguAgUe+iKZ+2Vhk9R125bwCi4ZaiUdmVojwCQuwPQdKZWPFJL0kMgsXFIO+w3RV3oove
hyIfuVBtj7618SVlIrBhOquABk2dYyiLS5b2w0dRAgPoRqW4Tkjubt1AQHoo983QZ6/sJCiTiPyQ
eZy9UkneWjUShNSKKrzlpvlKbC0Vs4TpZiLPBoYPyYt4eq09e4PHZtrf2mGHI9O/pYCrgqeb84Cb
sioHe2c1U+Wvm8osK78C9/nzkNwC6oglrp9ET2rfgdrmB1VT++vhupc2nBpdnl802mk+na+LEl0I
Z+di1sfCd0u7oF/O3h+HNd2R42z1u0QY0i9yB5JHRAYXnlT6ZfsxE4/r/8yBbZHzUlMh1nLpB4lx
cWgQ7tf/DIpe+lUfFv7yCoZBV357vJSExJp4cGD/5/66CZMg5+Jm889j6x5Ym+W2z5id4VrWlr/Z
SMbrYA6qebu+dCsuWVfS092GGtHUoO78oAmLw0S4T3NWS707FODdiHD69ewNUXo//84fjyUVACet
JjCFPumnWVbRvnZ0jExNFLc7BjSIUEolfVY+0odRD2cmmQ/oGMk21HWyZCwa1Xqm/r5ZHwudOqOk
V5yV5VNfN/RjqZ3Gbsp2tEdwNwoSCUPlrt9bMZStui38dPlDA+39n6LH/6X7LxkB/y+6v47l5DeB
yZIf8CsXYIky+M//c/f9S/3RpB//je7/85d+0f1d6y9DQ+Fr/Ybw/0X3hzD7l0rnwTbQoiCL0RHr
/E33N/5SVYy+6iLlM4Vp8F9/0/3Vf4vmrzt/qL9VYVoqIiDDddRFrm4u8sHfJCMZzUugw1F/kb3Z
EqZJm6S+rhfQ/3RR/fuPrdenK2L6/P9coP/T09RmpACxolBl7jQISPv1h9Bs2b9+E4hHAscthlCY
E4aVPQTZQE3LpXPt6MOB4vombYf6ORpeClHoJxpwGGENfh2p5nuu6CeeizgrK+t8FFyvuW86zh5I
IImyH13Heq2ghGkBScZ53LMYYhbK/OMwuCWJxNEb88iUmi1ldsX41BKPnTdVd7NKYWxInAopKhaT
H8j+StTTi5D1Kctq++omNZxxN8HWMzgnFomIhgJlMVWrnkak10adKD+E+QvZDR/DALzUDMYArKLc
lhOGfUulspTqCk68ZenfUkXuWOBNnfFNaymYDf1G8nc2ncFawhwVuVXD4upi/t6iLyWqWjjdvVoA
FW1jlIv2TMzulNBI1xqyMPdOAkGKRCyQHKV8Afh3bGyrO5lK/2OAb70LB/mUos7ZoHQDP5Fm+R4d
M2VhCRUkewn5ojyHTisksV1hILYAo0RQyZHZSmkpFjdqeSf7zN24VMkk5aqDnL4F0eAiCMT+bLLk
3RP5enEs8eKGubstbOC3ff1MRtC3NnSpqqlqu6Bmx+1QZLc6qqJDh+Eyx6peG+5rn2hPs11Y1JDL
Q+PkD3Mp3nuUDwBJ0wW+uvg7ux5gGCForN2a04jdTyQsK6vU3Riu8bWPK7REI+dBrJmfExffIFNU
OJH2izoY0DFhpW9MlUCgzhmY8jrFNumSneKEhLtTv6rVS5ORmkUDLmcFAlCO6mcK63jEaVup7kdv
a7z5MtJZ2BebumwDBMBfi76HfmThJcD6nql5uYsBQUx1SkB1nxESxQXJyFmjg8tSvr2ivAe4DshR
JAqndFQRPUSPZZS2z9h8dowc3F2LTDIeSrr4sKhpz7xIuAaUjctqv0yVFwHQyc4Nr6mQbVXY6fXZ
ehxpr23CqNjqGWm9BhCOjUGKRwmDaWs7MJMnYP8If4Jqm9tL3poe3eXh4tXIYE/aSbflpbLIqZwv
WZ1/iaqOjNOKqaTpPCZt9l1VFZbh1qmTpe3Z1lT6ivkhnRkgekOhpgeWQqXr1ADNSPoxgJjxYPaG
Dsu32I2MZA/Eqm30MPucRqmnauOXOevfkbjVRyudC3oj8kPQL6RuaEIWNz6Jcmm4sIxZ0vosL2nP
yhJMUj4t99eNIOaOL43SWy+vbkVPs+3gWwQ6M9+BxCM5BuW5DeIf2MceuT2yJAM/UnRhARof7qpt
Y8OM9GIzeCbVPF2WzzRmCHlWiR5bZj4/N44SkmPwGufAEJJYByFOA6xV8EwEkEushvUzpiDVt/VD
gnnv5qT9YcCXiFVdPc+xi9wtNH3QOQCTkpEWBPxELKtXWH/Pbd59Tbi6TIX8Qjztlga+EGJCl29z
XTPPleIh93215rbfzC3IqKQaMvi1BLznWb2L/XDWu71lDNYGsM10AaR04L18m2m7XI18vBvjgFND
rzB2YL+m1FFlYQwFtHGOzoLodtJPhGOitUInDlDXQuIivjiVOlxq6ziKNDmqAWzvxBaPRSyyfUju
72aoHA87A8R/416l/A4sHCo4GrTJUyyqV2B/pwcoIvI+qEiPb3elSm6UrSfvJKL5eWmQuqpME7Uw
oLSsRbdE+kG5FViyBUA6bf5e5hZLLeb5zehITzdNqMvjtumuTJ2TiuSx0kzLXUndlBBZ62aiqdDA
Zsa1Fmz1AUMRvvf8DkLXo2Z322oSBgEWSB3rWfnSAenezCWZnTpGKSaVcbzT+y7elcK9SXBxxJb4
WTHXRKtQCQYCgr0BnE005lTFO9KYInWvzzC/jM4EIJ0E++XSwqQJvdmyJy9Nvum5egpQo9YzKCzN
ho3TFcr3aujfuCHxKBYe/DoQ4ItvZTHcMxhc6nBROUXcdCMze3DVrPXCgnRpcLb18CPWIc7IvP4e
UdxEDgleQW9/TMHU+U0aPSdtUx57Wu6FFs771m5/JGM7bhUBLg2/Fsmz5ZukEZw6NM0AN3W4KTTO
cia0noIkem5zYNuRRbQ9EaFN2x+T3NrkSkWR1yWWrMuse0rPNsYlCBvTGBXXyNS+QFB6pLJxacOh
O0WQLakW7tswJHVHz1601tR8SWjEoSWPAPvtdBOB/FSp9CkDCvYEYlQba7b1PYBPFvUloJohuLYV
4HrKskQZ7ozUGr2ihfsR5N/dmKTjtFIWBizL5tk8uxhUPDA27+2QqkDujA8C5bZmx3OHTveDhbOz
0U1I+609E44eP0z5C1IhzWcAcsxlOapmoZdO9g8rG509iUkbFlT9LoiQb7eW88hTUn0FvRMNanKj
ic/ZqYeXdEA01XcRSwuXnkAeuUczZUVd6Ad+OKYLW01n0T4OJbOMAnxFX7rOFtlkRv0ZWHTVEZUY
F/0dulGCZDXtewVH2zWJWBjs8i2vSPbsE/nDJUmiGVRqhUzpaABUEbWbcAkhIwUx74fzhJtGrR36
g0hVmF3UAv5CvksR8+0EDXuE7cZzmMfnGCfPPgaqsLFiT+cFo1fqb8wjm401Qjl2ZTRtDG7HXhMP
x1aMH0EbjFSfGmffG8P3ELZx4RwbIuN3xay86wk917FxOnIZBSLXjN5lX4OZKDUDnsxIpzFLqy9a
tkzxRHsMFDu9KGp+LhpxP7VUpGeDIn0Hlt9Z3BhdTr6b6c6HiRSfozHmrN0AaTR8WZseuuFG4BRS
p6TcYJ9g/LYi/Nyi+t513DAMgxq8EzvWjnvZtMg3CeS0kIz0FThAExXdoXXy4tpSvNA0CdHQVjmB
RhKdegNUwmSkl6UmnLRHdYi/yUUpN+sT86sco80Ud/uBFBU45cF0GSgT74UVlhtL0bmMFN2bSP0g
hpuRtQwdQLusBTP+rkuhayunptqrqtR3zSCzXWuCuLJG9UFpCJpeAh73ta3Vhz6JHoG+U+eig7sv
6M4BremunAPMQbJTNatgN8KA01OSpdKk3+ZE/dLUzlNASXlbmqBd0677XEWz8KZOWH6dEDM9Mb57
ljV9At6UQCTOx2sdGM/uPJQk8U2AQZaE+/6bSVKG0kaUnDrsgX3Gpp6iA2PY4NlxcUYY+VVfvLau
E3u5SxgNfYjnPBflA2KNGBucgEa8MWUt96ErrlURF7tEYyCfKVDsyGxcZE9Yuxtn3NuJWm0rsiB2
WRUrZ2KcAOqQ3WVJdThYDrSRacBCWs/M6cNZ6Z+V0bov6vouzaLwqBlmgc3CdPHHbHU1KIjcTRZ9
eBvfJYVtosvXra2zaONtJSeps9S4eIsKx2nEzMawI2ObSKK0NTtGsZmE/b5Pq+9AuyqazkZ1Xvc6
fbjHE4b+VxmZNjrUyEaHDsQQWcYWUd+rMuUKbf/pYlqddRc5XNhW3B6nZOpOA8MmyJkMv7DaKx6T
9LsxT42TQ2YExUwg+awcy6NeROpWCYPrpHU0j/rS2g/AXxNzCo4MFJe1G5zRUz02wfwwkZ56HFOY
EYMK/Mtp0UCP1ey3vfOY9bSrEcGmpyCp1JdcGDeQkNtRmwgv0sPI0wEJTVq16SfVOHflSK8xENec
GwkRbpemmNUbreWtoU3RpTPs9za2EPCbQUCCRfFMloA452X1ZLnlblalc9Tzx0YV821WwWxUM7Ry
sGMBsjIEe7FuAy5SSb/BA534yGGe1ByZQ8DKYi+R/VEc0V4XOQYzNyrm+UCXShb3criEwQBIVzA5
LSQ+VpT5vU8a26/NH4+JNPtKaXvyCAzr6SH3DIthFyyF/Tod/PVRFdpRXnA/KxFT+PYYDL6ayRSl
/r+O+zyOTzY2LBzVBAz1OTkkUoY/EnVmuTYrXUOdmQ0YFzBNBt412vwfcWt0tD3NLtsoS8nNdfNl
F960//O4rT7C0pg9e6neaSmJqKyQsvEYW9GuXkp463+sm9iodkofdscO1GV/5kZuHa2ExtSYD/M2
C/XCz8kBW8KP2CXXQnid1rwCO6fktRSH/tkMDQWj9XBSlIfKJICywxKH0FCGW3sOMCkuz7FuwG7t
WYBQo/7XQz//QE12rgauYzdO868nD6Dhp5v1if95kNyjY6Gr06FfamnqUlpjroVEcN2t3RCkmoaI
IeNqiJbantvqf+8GS7kQd8O4nyLlntwp3pjZKjM119E+jNQP0sZufbcLUMxHaJnJ8qVCrVVhy4pf
Zb1RhWXrFwHyLKfDPhFpfPTrRlnejn1JK+KFIG4xYySIYE+ljW9p+arWvTE3Zg0qASzUMfTrpQRq
uDETs2WvVC26XebovHXcwT1jKebZS1mPVtNcHCcBsyBw1SPjQuVHgBV8DDh8weuxXiuVz/xkPhrQ
iRAA135bWbW/7pl12h0tBz6NNtR+s2zWvQyNndfq43u//GiAiKFFcRVrJIitJ9+6F4uY992PiAO0
BODberaFzHU0b33jfEnLiYibN3GM1IuXd9wupxqJF2N5HHKoXgkpISHBIf66sXqTqvBSVR6awB/U
UB7Wh+bZKcBDG6yB5SdL6VNOfCmJjljOIG3ZWw8lWgBvNLpvkAjavTu1D1VrYEZJljMzUYvo793l
eFqq1amba5tuKZ+6ocK50Cy76/G6WQ9pvoAJrGFEXbqcZXi8LMTUubuwiAv264kDC9PyoiB/AzwI
lbNe3sH6htb3Mj52BXpAGpmETU84SjKA96jCuU2U1MYlwLHO9ivkh9TMncavUTnWcKvJ/Q30R4tU
IZiqU9r6SdG2rAPYpFwoyBrxksi1brxsuKapIC97hHnwXv45Xh9U1wch1QIjnVgj/+v3bBW+sbce
t52e12/r7j+/PTdGTnzP97EceW9oRUr/565Jf4u7eMfcZHkw6QnBzmt627/9ZA8pEVkQm3Vv/cF+
ZBymekNtXOWU0BMgI5aN5mM5gvNUgwBcLg6jfqvopnvrUZ1SavPUkBihAZcEEGnMmklBs8FgOvvz
N6xl749D0iEPrs1dZRAsUmm4/v30hkHfLTXR366f7fqxuoKPfz1cN3SAwb/9a/PHj0QF0hbwYc7P
EjtlJk7DQgtU7GZInRwKniyzzfy+iLh5jlpF0lAYcg42y93FsTrOzHUX+fw1dhJU++OtmKz+JJZG
RbDenNY2hlh3KeNWu7liTGiLB2X9NrvlS/xtd20diJqVdBz1B3e9STKEc6sswHQfUfkucTEVAKKe
Zruivq59gbUbsL789RAJT/VbwyAqq/d56AxPX+5Ha5ugX9sE/xwHw6QeRKccfr6d5e2te3g+vLHX
4yNl4noH7qb7+YbX/6QlPm5KalA7OJys8CZqf8v9hQsI7di6O2ID21LTbrcEj7Z+ro9cA8veejiG
NSvQPE46v80+okHrTyScdty32RiM+tyblt1BU+70aPPnSbick3bY0cBaTl6L+hvCT/P22/m97lLc
xxIzIAZaD0sjSg+Yac6//dx6ZqvwLDRLMfa/nfzrz/zzNyqtVKHjEjS3PhZHIdeTHJnBxqb49QLX
X4GThzt8tNGmCHWYd0kT0elKltEvXi7yaNn743D9DyMtnJ8u9v/tyvz/dGUMWwPC83/PXL4r6jb6
j+1HXWSx/O+9mZ+/+qs341h/mZZuO2SaWnCd7AX99as3I8y/DF3Dc69q5t8NmF+9GcP+Cy4SqnyG
K0Pn1/itX70Zw/iLXg25zLpBADMFD+Pf6dUY2p/AEdPVIGzRqYESJuAVOH/Yex2m7ig5msUWYJkH
eyw/WWIKDpTnqS7r3UNiONFDmAy+zHHlqW2o7YxSNR5llyOgIhDDt3JsBIO0H0sFofPc6HIfz4q8
DBMTAKYtFnHEG8Hq6wb3bx+GMnkqEF9vsnjIL01Xlq9GfcX3s01hBn0OOil30l2kRq0sz3AZl7ig
Ztq0seY8kHuO4MwK8icHlxZmJbCzSA4fha5M+1bX9DMhRy6KsJbEvorABT2qrD2qcdQdeHO+gsG+
RkJTeOUEiZnSBs84Bvmh16bhTa1rdIjx+B4LJCpVa3klkotDktvFK3T9cUPHuz8ZWeGPuG0/jZON
uFyZymvXzu2nBkz5pihbRiiBwIBlffQJ/+kut7JDxvTh3IzF3cTyaeHc9aL6gDVIrT5NEWCOGb5E
dLbEJUQHtFv7YfBWUA7ZFK/Mo8iltCPy7fP+4uaXHsjpuaE5EvBhvaj4oFZ1ZuLOz8VSh1esvqao
Zn5XBtSVBX9OJa1kB+fI2axswqrfyaiMjnSzyNal3OPoTwNMojg0871UtWavmA05McUlQRjzop6T
B9W15A1vFEXDfNgDhcPrgWZ0O9XQ3l3UNaxem6GRtN8lDtpeu5lj/7hiDPIuGTd2nkUHl7cAvUAR
2EVKIrjagtZSW6v5cWqF7jcOOSmdWRP0BHzOjGd5UwQ4d7PSimNpfuM6qo5pgg/WmWz1PkYGvgsK
47lJmah5TuONImruhZ4TC2MF5ckte+TJlj4eSr0d9xZfzh7b6cFUp35vMx84rfEhIaZ76pnII5WE
mNg2xYSpYMc8a4Pyo2jUL4yX03FisfWgKjj60NZquiQ7tXPL08iTbqnbGl6r2qFPGBZKw7hCamnE
yl6htnjANUhrrHeNm1GSZgnhvdkGRvYZn2p6KZeNM7dnQtfiYyS78qymGec9AZpIQH082kwZ3Mc5
c/SriEf9ahgWaS84s3exmTylMUZEzixfED29G5LJF6zQbrGB3bkS9sNoUNzWInJz7aaKcbvXlPRL
maEjjQMvrFDdEM+GgzDM812uOI6v9FhmzEWov+QcQm7piLmYXuSkK7t+Ud478VzRXli+U/SPCdnn
Bx01wcaYiM1yOrRkZdJtnodRdmcQXF+MoEV2iyUDdV27Zf6a7QqicbeEqfxkaEzz4xC356oqnZuj
5pJk0OXtT4zd0iBUYlSqmXKVgK+9nKwlBZYdWU3mojJMQc6mgmzB9FWNzPpG4MOTHeLBCXBC6aF4
iZSAhu5A+kFD9EZvh8UbERgHp24kLlthXbl2Xi1giNy5NGevZfPDPOo4FMjonmqUkhL08p4VVORF
hI1TlwpsmoWU/GHhU75T+5l2K+LzIEu50BYISF2URJdno34H96GiuRIdklp+NumN7egiJz5Vp2b8
pDCJbjEGXgud6TzROOLkdolHtEzrRyKedpY7v8iR4GiHEiYWUZUC7NizAnHfhIucZpYOXlwrf9eC
YEfBKdhXQine48Sg3EYSamWUV0qY8s6mUfpYxhooFaeMLs4025tKRO0W4JBD8cDCuYdE+751av3B
TNV7vWrlvRich3kmZKwuMAuJ0O7vKpeJvqAlN/SRVxUWONfkJRzC2RN5KTwJzT9JThNEBZogaXzq
HQctKFBqL6tjhF8R9GCwf8kxKZUvRC0PT0mg3xcZXafI6K62im81yerCYxwi87A2HuTUvaoTd37t
u+pE+n3J2e9FaqzeNS4lKilI6wzHvjuE7gzKj2iYXdzDbKgbfWtWzke4ZH8YwRTcmbXm16kx7EAM
DscuUdrNAOr/YtPF30+q5e7tOdnnDnbaORLF58QazHsAkZ+WSlVe292nwiFuOjANOHGIWzUaJ2rb
/UhoqwGq0btN2hTRxZLgxRSqUcc8NadzJdK3LNaewnhUziKIdixh0+d6+lr2ACwiXXxKFOUtp3hd
lkRhzakdURegh6NHoAlJcZq9PGc6yM27ZjKb++HUczBMnyl/fZ6Qq1IoyiPo2RVBKZZ0twQ0NqBN
Sdl1OeN3beDWDxDEDdP4BqzbfanCylqybG700Mptl4roKZkw5wxT/DiqaXWQNf9kolzzyCAxk0gv
rXSpBjUkm8aVfAsIFdlC66I8kUbIGOELkn9KYbsPyg4m9wLJjPRjM5PR1GWdsZUNaR72YnEWRn9U
NaqpTu20W6u3sOFXZQtWuhUHMdsIFulsnULqrztBV4faL0raQXHNa1rYn3U8r1pv65+I2x39OIE5
F+ekiJi29WhyDoXDkqSj9X4b0HzDl2wdGKnLnZ7RIh0q/Yc+TR95l2ovk3ZWCVN+mbLhkYnRxywj
SW8OyzOMWmKa8dBvWrVrLjNtzzIVH5GJmQ0381vZ0H4wYChXZbFt3DK96qZGbhcGutDBdBkJwaiY
ODgdq1olaZgxsetanTkAPkj0qqUXmU1+c1FybGb9Q69U6yEdKPBmkE0uemrE+6RipI5MTPDYeWAw
tR0MMi0qnos4mRcBOnU3HYl4jtXgmBHfda51IzlRGKSmkU6+GsAJ43Ins3b4amePGfq0M5Et9B40
gR2wSrXHNAt3Ttu7Z6MqDj2Kcp9QKrR7xv1qwmvbu7EpCZ4imrGG736CLYA6s1DONNNh40U23ZrF
Dte4wdnlBnQpAgqRUZqnJAk29qWXETAi+iYJHPiNk2Xfq7liVqDIiDb6Q0Wv31s98KHaPbWNYj3X
Gi7hFnu11CqCeHBKKE7RXvLkc4Yp7STa6VutWjTZ3KD1olYjs0Mk13GmW9I2NRYXFOXyMKk0rXuR
BbS/ln5NmH8eTBtbljpvS8Iftnaqq3fx4nFARynJjV+iEXDueyJ8F24IB6EqUGkb5ASeSPYENEvU
Rl+I7r6nDRKJZLgEU6UdgyGAaV5bmEhFJSgf44KxreI77IxgX4wabpaWdb5pAv8aRH0zFOV1KKL6
bFZPOIOKp+SwTiNSQh22s/aYEJi2VxGSkyzaybcevtvIrU2Zb5qVfnV+WnqQPEPHvwrmhbsyLGsS
5WjEOe67tB6VyBzuzcD8ALTQHfL5qNJ226pa0jxoxPiMLbZOkRFewwrmooab1szkOeunH4aFXxZL
toPNf2ZQcGICTOM2JKAsT88LpayLA3SiGgvYtk7aW85UawRi4YVJd2POml9yPkVkHfAdTRPkOamo
KWJi+ng94JF95tgvqMObDeoZiA2FNW91J7VIRlDbcwrYtjcKlL4ZTJpJTJ9MnPoHQyfBXKnjY1uR
kG4lwz1mfSYENQbIkhS+ueWah49AL5+sws4HEFK/OVXJM+zKPqnuS5KojHB4cHHMn9LS17qEdg2l
/52rTapv6RjaWLpXCe4jJjLzrq5LdOR2Pz7mZvkS0ddJO6sEjZEzdpbzY6phmYmj6VrENTaFkZpN
KLedEWunZjSNk0LrChQoTSZyib16KEifboD1RpkkqYIhN1CM+JJKivfxVBabqHXMO3j7xMoANTmw
6lpwSoRhV5HiLPID+tTLiNKk/Wu+OCjWyRCvF53XiCwbnFqD8XtZBej3dLe2pGO5FycFJd1lRAnU
evnkjMEC7IyTfRVlD2luJlf+Hxap0HZ2WpCtkeo5ulniK7WB0HtIA9VPsvLgDCMm6rDgI9Er9DCJ
e1aH/DOlSGCH6JMvJEhXp16qBHgqMDMtwsIkayLPdabSE7h/MWeRudqNSbKxMeYkS1Awai3rqTZI
S1yxByqjJd7YwCNIoxgeDRc+NtZ0zOhQdGMk3ryscjPn5XSQgYLlh5j30FW4drkdR7banoioLPDU
lB1+uMTdd/gTmGJU2XGa3ZMCphe9LnNqBX27iEkFxEAMekAxQcgZ+tFpxVW6ALd4Zmx1au8JEG44
Wz/3i5adFqi1sRf4izn+cASelsZlTEUN/xUoIh47o+w3ToltKUkjZStNYHBhQwbxMC+UPBd9OcN9
v62U3M8wB+ghBdC4afW7otSSeYO9JqA6j8GGEbPCj5O84VIKvYDAFIZYbgN8dV6TvSR2Nd83s27t
2lnUJxwI25kAI1ZQw3C0a83c6Xp45w5SPmulfHNrZsCLzDhkwrjDWBLuApQSZ3PEJqzaOFVbFbsf
CTAsrhjpRhYsalY6R0Irn+cGkQH9+WJPC5TQZBcZmvNU2k231cuZu2ja5QzgGNV6G5Cyoyj9IUum
19X5HbSAnLMGvYS7nJY1kiZtMOigpekVF+9rDAuX049kXCGN+FzK6R31AGKWxd+SFIG9Fw0sMJD0
fKHECxDSZW56F4JbSkN43wv7aumK9C2ibvjGC2ef2Unom2N6lrpZ4eW3vmmi7gFYyWBbhKCzZYyi
bKSjx7iKvxTEE3ApIt+XBXcsSE0lZ+0JGDGfeK/9KJi/ePTAEy8K+6+TVfJ1IzW0qM9dYPHkW7zR
vLm8EscOKsFFHbjU4pwK5zAp4b6uHHVXpiC20rQXuyLKjf1ELMc2qsWxaUp5NDXC92JHdY5pie0h
1exrqsXFVTEN33aYrZhxAFTJ7EIsgdZXnN3bAB8lVq9QBzzT1kcbsGsTHqKU4b7lvr0PzOoDCdzX
Zj61rDuPIFbca9mn5JBI6dJhVU4QtZpjPSb4xhZ3uqaPNt/hhGyjbFiWt9yES6rkUp+D6xj0n1m5
8gNZH/izaF+F09unUrfaW13cZDwcGMXb+wA/1MFcchCrks+FotWBHFOUG+5lHnroNTbXokUIzV6t
CXdWQ6InlgROMvYgZ1TElCBmBO80iUu2pGUSWmXwjczZIXZK1I6sTRk95CO47pNh6SSEZ6LY9C1I
LVuQ7Sfy5lTLu7HQzYs+ONkpJv0cIY0Ewqo5Dc7iaSa63WXwWyNCSZGID4qJEyxtcuSuFkJLFX+Q
4o47ulzBS6Q1B9jw6T5MEKZqBrOdQjbW1kWxQ8x2nBKXwoqgPXRgdmCsoRihE1bCyFgwLkQfbLVl
CBxrHYStm3yy63a8IGwY+yk9zlN9m/J2IhwUxUkSNM/4zfIGu6wTIXZj3XFIWilu7ag+riiLxH1J
RyZdqi3sUxeiL8CjzE0V7+jOTdLqtSBaXSMEiOFyPlQ0IL2iGbi/1Hp/dFhm5jIaTsosHsgZ0m6F
+Nw3HQvWobiVWg4jH/hNAcpvpzAcnIAz4hY2zyaA4OMkpwHVnz3ukZ5yfzcVl8s4Pk3atWM5fI3T
4S1rlealEjMFA/mlVZT4ycziN+IgCTsNos/riJUQvB3gkPA0rZJ7xDqfegoxM4mjT1HK/cWojWuq
o0WIOuzz3OT0E7cVpuwPRthmL5FBHPjk7AYDLxJGqRZxIPF4ca/fDyqhbUUThIeCkxx7ED5TOgjN
Ubia9jwD/2IhopL+zknNWH2nL++WtoLKqtmMTy5szYNBS/IUTwfypxsvHLTpOASttTFDpnNVglAx
1cIf9uxMNyz5RxV32OPIFFCfHtHGlu+Ev+1Ei25WGmCcxJhRmzLBjcrkR2LCMLIiy7PyCEEUJd5T
omEMAztMEaNRozvbM91OnKpx2jQ2KtOgOuTRAHwjnlOStY0luRbXUzhWzlUWhXKsRPdE4j2vv07V
U0/KqKUb8tBHkLGSFFGrOUUxUecW4V/EJm3CacS6PZrml65f+nSn0hqaNw0eiYmnpN1wJ783ce4e
syRgit84O1EoZKcV38RI/g8O7m3dECUSqe57pPBpCeozWyZ7IeC8ub6RF/IIqDVGIMpqhpnNcKs+
CxPwxmDUBPbQKkW1UeDxUazHKCLMpVFfo741PofKWxAo3Tk2SMLT7ADNA7mXqFR83sxwbzfmiUJu
fTAToR6zmPs8o7iyUxSFYkyOXilBsVbGTn+3dH6SbKCaa4j0SXbVwZ0lij2rHNF0cM4WS7HWGJpH
K64pZiKBZk4bOUuOpgTsKhfVnXxp0ofRnhC0WoAXjAgOmeLIezK7qEYOzzFwmXtzOBHiYV1cxmUd
OsvRasDaNvbE0saF+Dij8GEhPiZY5kRAvfG/2DuT5raZLGv/lY7eIwIJJJDAojecB0mkZskbhG3Z
mOcZv/57AFeVqlUV/Xbvvw1NcLJEkYm8957zHHxsaab4TyKcAYOn9fiAY1SQxNIdQo29ddaCf8ti
DxJYB6jYaGp/ZxWdWC0di25qyb3sVUpYN6wo4g5IRvK1dEcGfbwjzcDdK77qgGvBKqfBNdfGhxxf
NfpyedcObfcyEq5z5Px8B+zrZ2flRHRGUEAKkov8gd6EI6+9jYSa6AB3bjlHuxpeoNbiGdfQvTyC
oiU5Xc9uez9+rRPKXpZLUmPoM9zTH1nnQx5v+2lIjwN7Pdr6SA5h9h6yuN9oDAhOI5B2lNMzwKBM
905vvBt0zWEL2ts2acJXhlwHJ65eSutn180kgwkMP5ZGJNIYHsXc/nB8ds7B4B6VHZdoHso7ewZv
07pL7qMhf7SnRu3ZfZGmNMo7tjr+0dfj4OAixFoFHaRpAPaAbXLIeV5p2MdOA33XtuIEybGiF4zs
x+ui6qB1q8pRGfsjzhWRwSyCpK8fMBXsdV+Q8diN4opQA3Oghixcw2A1xUS2I+/gjAN0R2NJNmYB
DPLQ8ZBgz4sTzkc2hovSV/0+8tWdguJ9QhlJGqG5qiPaxnHyAKwA4Yc7IMzhQv8YQlqDaTweFp0A
4qdHnRbKrvG8b1o5oODKWSZRSq3Y3EM7qOi4ajxIyyL9hIHwAJ0TzEnZR8xbCZvsHHOHh709qVqW
yI41uC+1lh+sttzamL5pmrfoOOlercJZBTvZ7QUdZHMcAmdnEYtK2yhEWJH3M7KpPw0zA4a3jd5t
BV6xCq6UFZuqtLQ9qXgkGJJcrUf2HSS6GBlieY+Fg4I3Ydyppehjl58zRqHN72tRYyekR+sY/DQ3
f1ZtfhtJH3B5aW+SjuArttQsrrOIDvRCvsGjHqx/LjqSRa3EHLTfp2N8XAQUy4XPdp1JqH4cS5qD
fQ8UN/W3HeaInQVfKa8SNM458oHav0nneXI2D5FNK/mt8pZQK7+FISAdRZ+G3LugiUsYASgIhvLn
gAa5ZnCUa/FNVLnvwIUWKZExKTB30kODiYRgkXH4MY4MPxgNUtpQqOiaUxOvNLSbT3kULd9m5TJ/
2Wju2J2IM48Jge9uFknQOCB2zIP+RxO41c434kfy8cSa7R6uiXGeS0jAk7pDTGvaUzR0VIRC8JfO
4odsrDzSVDJ8OCESP+QldAfzHZN5cuIxP47OYO7Z6pqogE4ZAnGKrDnHrd+GSGp2Wub+8MvkI4fI
1hTqaYqSX56u7fS88xneMMjgLGnzWTnCNalPwvSDnRHoL4vGzZAVOB1CFayAJmXhztQvYHeDdq0H
B941wvrJgd+MTl47jfqA5xuaP203/hBl9qybALlaXa9XeFDaExBJPrmcAnPrdtHk2DICIFLDZewx
SglAhvuFX8Sa+tLJznjOpwbMWawOFovAUZWqJac693ZTMT5DyTc3y4xkqvPqbGbz/3V3I8JRv9Oc
Nn53cjyVGrsPS9XaqRDWU6ANxk7XFKkX2fgygw/IwGy01eCAWCFNcR9rPWs2Ru230cZvKfSTT/4s
QnG63HSsRnhNjE+oZdAQyADVbp0W/lZYRKPhfTFX+LIWoVY/q7fGGlg+pebDn8/lrHgY6TOuNGk/
y7DDbaCeUvfDal6qMHiAU+qtprb8rsh4oHPhtqsM8riT4heZ2vj3QN67xFu/sTUsIxrhUIjPnSNt
YbgQdYNCIvYa5jrSPOB/NU4aT8avPjcc+RvbWaPmk/HaDHM2RYvog5gxb2cj67d/sk0hHWDr1jW5
Gpq8IRDxgY7jOpn1I5p0vztG8U0PO7682bmL2QDbj0N9nfzhG+NolgJVUOD03ZuWFa/1TwfjD3I9
xP83eo3DqWvnotp4rvT6Edj2Setpy4zdQ+GQAArcJOCUsJ4z3+223eiCQM8ydZ/jKoAQ6TwHPPSk
AiDjZhQfrFm6gvemP/STtsaE4peleWS60Z7SwOAtRjlJkw6Z1r5lxzvRISvLfZDR0WbIvLYbIFkw
CxrKwVKMWATG/N6JB7E2mCQhUjYQjlOw6quUCOXJ9+ndBXOwmP8QG3P+diZaLH3wHwkEnTiFj+Gj
T/uJ7Ysv1y6nHd9E5hGYHaPjydXnloaOQggj3EjSdd0OH4uELTsUeDycqqJloGX89oGP4wR1VjXh
Ja8sgMgURMJu+oM5Jus28OVhUcf90VdG8tQC+aSLRqot1J61bySIn93s0PWct4uypEwy3Y80gHpn
+BN75tToKfJpfdEfwJ4UUVS67m1oqzc2xP6GbOfLosHD1x6yw7bEwa98AoVnIQ9K4XcmE5QYkROu
LbJaNoijojMzFH9Ljjzq37SXeL5LWKKjjlGDeAb2k/TwWvidZn6arADOVcm2egBuv7KH4RX+Y7cz
nfGlmJ9GNDEnPHIoVrV2zw4B7WXiXXTWn+V0t1wgNG9PZNJm28hyrqUenAcj4PfzcjTls1CvNpPH
0kKZ6gMtoqk2R7pIf8taV1KrGNSFSXfKmVDPP23p8b4H/gzuy9ILqgV8ax6bPjxcd7rOS5A1Usj2
UjRTTEgYX/Q4H787pBz4IGanBrzsn7P0/JMv1/rkexd6Bn41wr+HXHtjgJmv9Sx9Ge5NOOo2b2xR
oNkf2fgWbGdozzp4irJ6nxB0VhDkHaXqgfMVrsWmfHDzSOLF8wGo6yDFdUEY85SqW/C3AxaO7tVQ
6ffWt4d1OCLn1RK2v6lhSCpk84c7704ALYCiWJsZQzXyXjaEMWPDzIVz8vC1HSucatIQ5h6l6Itl
cc5gOc9XkxfTj3eBxVUJngLk2XKbOA7ggSTyN4nrcepKRrJqtc6FpW78Rg18lBZ9zGHC0jKrH2lg
tUet/m7q2pMMh0swf1Ic0zv7vn0ohXyo0eHsVa28NdBCtMysAWsFx4U0hwGiwo5wPYaTBSAIs3wZ
uwiWVIRMvxnOJh2hs9SD7WhW8sGsUhK+C4+l2B5u+Es2CAH6J7/rL+xs76nWnJk4V2EtsDXYE9lv
S7BAUCtvyO1BzT8lrw7fpLLF3AEu/raXxaF5jfXWOE71qFA3mvzl/C7bSv0XwBx2TzkcLlY6bx92
NPN6z3usKAEBHdXVhY5o5YFqJmWI1DFyjGFyDqe+HfZJgtlRzY05U0FziJ/KSAOnHQT3rBMebUXa
GBaTbSRsohCsjMIHsF6B16pj4LKNIj7cz9NrnkIJ0WzoIWbp7WEGJwdfhGCfo1GuDU3btamlH3Uy
kzK/pl2QOu8hOumjLtjEqPHSMRI5V6FDNwHFDT7QS+MjAmBjklTtdy/Kfuj8iVe2M4K9EDBZ0G+Y
KxCn3zLb+EbYWmI2FuYkLDB69CMTSFjysUEt4Gj9cbDAUFGww0aksoYpQlx095Ab/ZGKR3CWXEWu
3u1kCP6X8yPWgnjAsDWqbsPO+QVc4ngQ7YdOEnktDO9oFrOVI1kTRG5do4g3r1FxtRepmrMEoifF
wPZQj+0h7jxx6q1fXo5bOpD+0aKWXFdzKoyb/65yL3lzM9ordXo06iD+Ru6Jm/jriB3kARqf3E0m
icJFbW+jGk9iM67o3nvnEGkxdujBWZOMfTRrkW/5BfydjqFsTajAnA9ibBiAksvtKoICBlLHPGm/
8CFYy4mGUFAXBvURwgAYKNY8mffcFNxJ4h+M5kHvkO5oVQYHMWSDJ32+VOtM97+bs6WXccpPDN3u
Ruegh1Uyhf64TxqHBdeb49N1Imc1v+cLnh5dUEdMiAQZOWPv02l6rKrIPyLBgsIcy/oOwtHVJ5oM
AukqdcUH7Xvr6pCJTCl120yi2RBMjPMkpF3XYgdlpHYRFNhWatsbwCd7Fqjo4OSFtaaUfkvbY5Ho
H17V05swoVKHLn4zhl8F3OFs79EYYrVil6JHMMxu8SKvPFd1WzWN52HALCYVTMkKdukA5gZkMLIx
Q+abvCIN2QIMuMYk1xwMU/3qblGfhvT/qtTrVqOUAgd4xLAcEuNWZ4C28yL5zaieTGVWx7ZHoxDC
SZvnVyh/UH9s9RqcDwbht9xE5hJn94grCFaOk4qBMhKG1EFSq3E6irc0H6mgLIABTGUo44GmdM3Y
M2+E7RZn8jzoc7WGQoeUwUiBHbf1/E0N5BrPvERWQVWSbMOeOqDqMEx6FiwammTYVMfpD7evMKfO
P5iFhXBV4nA0Mk8ewros18BLPxz6waUOY3zIiNGNn5KiFGeSCNZmqVHfYVhblRoVFqc5hWQGOVi1
gja3joC4b3CyP1DlcZLWk3IOBN8KSaZaCLBGJuiAqlpsLTB5Qdpn63BK71MaBRsz7H6oynqcmqpb
0+bfFEV09C42QFeapoyN6DtC8m6PehXsHAxhp7w2trAuY1zRRPl4ibGLPAKQIqCbiTRrkoJ473zR
P2iV7wJXi/ZFbJ0YjCagI8DoSg06tciO2NUK3KZGTAI0oRd+LX4y+iXpq1Dmpo5SGjHGcNXhgG8g
sM41zwwvQWNCkJszfSOVvFvhOG9oeg1vdn4LvbNifiN/JD3WF6eHFtyGfM/TvHtH/EOeSKO8VZS4
ZwbBsDZBSDo8ZZc4wwNxqC07vQEZ0vwqva3LXZkXtNpQOTV5omgFHSNTK+7tNLtGSeOemN/YG+mN
v3NAEAczs28Jqs2IY2McQa26MY2AEy+IhR1WqQvOTqBYjYQuZ5Bz0d34GRhn0k/LVcanFZp6Dywz
Z9DM3GLjYxKuaKSsij7d+pr/Xhn3WZNNz0W6n/hEQczzV71hiB0plsW6VpyLrFSn16ugDA26e4Nu
zNwwEx+IJYdWmtlvWTK2Mzcdocvw6KcRxb2FiXioQ6a76fxpqBVTeDIaLA+lXd+QQa1HT60tXh3G
RxDf6K8gE3UEcHYveoapird8Z1Om8/lARGbW97DmgzNjqtse4eGqTOxw5xriDKjzNXBzb4MPYBfB
jjzbEsdMagWHuYvf1Li809bHQcf+f9KqzSSYGKUjFMJB4uhHl3Uti+TiqaEGUczHxgG+jbiv1HZl
Gp7Sqg/uKlhXOOJa+RNnDQOBInsuGtgOeud+C7Ec7gK3XKVBMiKDw7PGsgnzmtIigwS/mtVg3aqh
eDv5ZrQtynPDKD40OC+7jMLYz4cvQPIiNh6Gj3mKPqduNac+m7+JA3to1j48AeFsEir1tmvOhf1M
jFpzhMBbnNTscFku/hwqCid7lFCYQgBDEPhimhzJqk+JGF+Zc+9puVhgQJ+H/4vbUgxRq4bCc3IT
uYGajQNhtiF0EWkb+kCdOdqtACnoPOqUhHHujaiNGizOeNuiqMHgNl8L/nFtOfx3ty0P+XzGv3uI
xHhGMIBFCo0UMStNCVOqroJL4EbO1hek9uh5gzJv9AivrmnPgLIiTLp6lr38gHBYXcIo7LeeHauV
LJ1z5oAwKmw924F4QSzAo2SHzLSBCMleCQ1RcXIMkiqxImy9tqFb2HfRDZ+8PUussRtG9iStGwyX
XoNnEqTk2FmjvkJRyqSSNofFqHYl2/Dsc/8YoDtGx0LiwIFmm/ftm4iFeyuT36yZwzrXWebaGsuQ
XTZ7C9zzyhDf/chsNyOQqE3W00USEaukibmSmpDmOwZxz3h3WDqOHpyOwfxWGN519D21V5Tw8xBb
a/sfRmGLswcXSjQMQW1FX2js4fsGl8qNTHqGJuLHDkWRYTuYkNhR2p720qa/9dpNH3vx3ojxF81V
oqV075ncJbwP5rg36wazWRxHq3ZAVzNVhlxXzj4uWgk6l8oe/vXHNEa37F04Der1C3po+tITS8Ho
JHdsF7YOFREOD4URTLQPqbd2Ou0BFZG54Zd67it7T5UOAkXoFXiI8GdNgwLPA468we1Skgqcp0wL
SB/oyQ0TbQicyuwu5pRC/usfh5SNg26R7NWnWF/zQtJs8f2zE7TmHmyzdTLN0jp1sxNZ5gDnNNGy
56WiG1IIWrSLho0aRofkjeouAdlzKl3Vrr3W7hkMf5QWX9ym5AXz2tRO+RDRyLr36cCWqqnO+XAx
mFWvWDTbakuSMsi6NA5WI7abmdJwP43tY+A6NeN1zPxVp6aVJgZ1slPQAs5I7g+wSHmMGLfEIe3U
3gVVyCrIT0cvPU3HvVvpLCiucXSIejyPbg6hNu0Pcq7xuryImR80BC1VaCVc8AQr4afGWarplUIR
UAeePN/tg0NBYFBRxGi+B3FYfn9RXUwbB6A+6HdMy0/GNNpU3umriuOrNeDc7dG9BS/SQwXk6IWO
LIHGMk3pB7LyEAPQflpeyCWFz+Z30npazoGt7Rp6Bl2AFQrdxrhKJnqxriInpYL3fGo0Y58Obn8o
CQw4dPjVsTePDK0MpuqENRJYbyZ3URZhdG35fzt6+iOYEFK4IXqcVKnxwWE/jMaV6j92d2zy3quA
WlCqGnVq363Hgu1bEgNlBgBriddmsICZud73uhA3ZmQTDqPepyx5G6oOTeOQH8ASv5seqUmBiNrH
zgxW+qQHpxaa/NpiZCZNieQ5KWkVeW+ibPWdMgEeleH4HhfFyMSfflSH32rrRR5/WD3Q4fhh5k7V
vgri6AHUkbPSS/zIPdlGsQwfMqzgq3ZKXpSj3FstYb9O+UA6D0a30XKiSzoTTzQv2BFnF9xGje0e
hwwQppueoO3Km3xwtQORWkwcgQkCgLHQeAcX0QrKme+2QeJGNn3P0BeNpXoYaOX4TBwLRB27egzu
k7mK6lWe05lCt+AweWDuGAGW658coh1WSUsubj1PHfLC/UFiABMus822wkkILJs/fo1Fq96tedt9
AOxrxsvnwICY6sd0t+DbAjxmn7H3oJcHvs3cqoheo4IUUHi02WbhB06q4SxG2PrE6mew/gk7XUc+
OuDWZuowDtsE88oatCbRmZHls/xzlg26/r1zw+FktkP/58ItJjr+Bn2DIgQ2JrpuL5hEOCaioKQ8
ZgkOcJx1YLH04r4T1hE2SH9aLtoCgYqlazq6Qe9liAd7he8AuKQFKNzshg+I/GrtuEidy3Y6s2XK
oTw1ZtxspOE/AVrE7y1RFHQ0rE92q9N2mi+mfEZnNkwWF7ueMMKXqeCxaT2TEm2jPRvZXPRUH0YY
ZzRXeQ4KAAqreU2zdeM3KaNwgUL5IrHMhXw0Di5AdBINq1sHfdN7UTDBKxCaZd7wWs0T7JwAxI3e
xx/IpYJj5xT6patRv6tWYrYOtRf0iunkhVdExs160GRPdRHLXV/bwO3tgTmAHuXrwsnaDe244Dxp
v0f69VQS8mzXoX1xG0ba2SSqX06xzdaJ1flrnKqcVcy3vmVQrOuIsazeCS+xLG/on8PnotnEvqy9
TfnpKzfLHzxl/Rhq89GXwfSu5fCuVT/8Ss3w1r321hS8Vykz7UkDEYIcAHWyE9UbpnYvBrT0aLL6
XRfRwR+xDEwBQ1TXKMI3o3Xf4Q9VH2P9qkBPJZl+9RsJfb7uLfDZ5m9PIUaNcl9bRZUTbb3OoDbM
EGyZeFE2IoBtbober3iCUOQ34CDgOq38fMpuR4VEtBKT+6hmCbibV8430R+bor42uvVgA5XfWJVP
WKPj7Jy0fKZHxeAqmd0C6bRDGffdiq5yCIOnrBK00UNrEzLU55vByqbK6LuRVP7Z8lBTNo3Z7thl
F0fLR1QS5/ljjkau8PQafXGtU86WDz2yUema3U8yanpOJW71VASYcdnZrqzswR7bBuDstC0Jxj5F
5OSgFUDYNZbkzUmd2D4SFlZ2oIqj79CDNcZfLukX2Yylinv52yiDo1Mh+aZ4t3dhzxvltqZ1aXHj
HlkK271EYfGI54s6F0/TL8s/iEkrDhM73I3yp/bsBxaOmVZcKwup9lAxVlS2DUsYGmbel7ddYE7X
1m6DfWzACBtot906tn7fIJdGvlxnt34ZM12NaKZ2le6wprfivTYm4OexoU5qHlMsFyk14Sl+Jc+p
uM3iqLhNq9DeOgXd1T+HNPL3kLzGtcleZZRTf3Wa4C0Y8XilDhOetjDgiHrWxnQ79FSENG4TrZxt
Ii7k2qBZe5qlWO+GeGsNDXgbz27Iqajf1EwE9q35PS/o3MhYyJsy1p6t1nC39AGybRP8FsqeT5Hj
C+OgjhoVwBDgQdDjjINbj3ETW1YAuEWMyDWZTnVgeXcdegAzIYg2GOOr89jbMRIii2wOJ28RSLiw
VqpMgKZHjol5gy2xIeklFZhmchbjg5ZmztbxtOQvwo2tL4H2TGikhZ/RwDZoKMyDc/7rP8Ed24Bw
7qKZIS7QsNfOVBu3RLmdQqNx73m7dtimQ9h9JtAX+jZbW441Z3Em/1OGKYWtFGL2ZAxJV3Sil652
2OCmiUFabKgdkK+Q9+vYKcEqhfk3K5SZBMY6r1QCYrY+2ANRpCNbeBQDif3UJG6N94PAeTNGh58L
Q6eRgK2dflJwMArvPcnM/rZ2S/KQWvOyhFd8XjhpVh8Sv33yRclcS7JP6lDA6SPR2szX6mJb6OKh
Va73F2+jtHibaFoCnz9+/Nd/srcX0jHF/I9yTN7KL4zMPsAQMUGyOTS9+iiIo3hvK5jisUkAHqYb
mw5HF75Nb8VYo/lRibmhjW8+oHa0kIMk+bGVifnA/LW+gI/aoVnAwCJT7C80ux/54mLGadWTPtZE
VrgAxGjJXYc4It4tJMckt+2fiahI6RVhcG9gQ0RyEXxLKlgx3TClL4JIgY3M53h2Gag18k/vTon2
6AxjeUYSem0MfHqyLo8Nc2f2Z7V4cSTz83+y1V7/vCH/gVf0modZU//Xf5rYbr++T67psAUkO94G
nvklSxvej4eNXvoHEl83Q5Z25KLUe9IG+HUjY2QrCfcHxRFxJTpS1qDbRXwG9r3ZEkIrxzsvc/Wb
gAmFGmErLAa2CIL3wfItd0uGrb/+sIrUv5BVM0zjczqEd4OeDmAp0TJqXvquRVH3qM3BPP1ffAb4
f//tL2fzC9rIhYX8kuuejbhYs25C9m4nyRF5Ke3TXZ+b4TciO7BA+jlED8kfgumV3JlljXFeC7Uf
MI44d+VsggnBOkjwo6DHGLYyPwXdObb6M3GD/UaRt3OI+Vit6ilHvMLE9uKbKvmna3Ch75RhNndj
C7tIM+LmZ8cSaetj9moTMrpz9oh/hhOuXHE35XW2IdlEvXuwtFLJNC4b9Be9id5Dowuf2d20+wQH
zEGq1nhIEILDK+8QYhJwgURde6XrYz9ilYC9EIVyW1FzrPPcFeuSuclhTOyjbW745oizEVwrxyB1
xxfOIye9E9Lydt2XSXBTuHZwRzHLguDhpayiwTsTdvBKhmX3q2PY5cnmW96OIxp3pKCG9dB06Bhi
ZZUrYTXysaCXvy/SITs5FNQbTWAkJR0tZ5fU2W/lkF9ENVm/WFoPdD+9s20PGGpDz1s1reM/ESCf
AL6x7DtsdjgutBRmBw18cpnrKNhx3q52k4ZFpd/VU1G/Y3tDOF4f+e7i3+1d0o3Icspkx+mor6Dh
KRidLiIFtFiSoGIrPTRmNe6tBilmFxkKZVVjbhO2GYGXi/e/+Ib960pkKSUsNWOFdCW+fsMY8ISa
iSf3sAS96EiXTVqbt6p7TTrjGs7EbelX9pZmonFORJzT8ov9AxJ6Kn6nb7bVPHMMdeNHatHnBRbm
7wlOunf00WLSS2jn5GLvMGqcAu2sqp/I/FJNDVdypAdZV87WzAGcNl7wjrAN0Qbd0bVMp1u94ZGJ
01sHAEx/8eWb+cZfFhbUFLjebFMqU+jiy8KiWaU2tYYKDiBmLuTlGRdjDGETEY9x58M+TTMjPWR+
9pQbLjL5Tm+fqGguWt9SYFZ1e60lHkv4Okx/LP9W8xJ7blaayGTwLBcd6m8/7VAOzkLIafgucP+t
TA0HoB9Fz3yJig38LT2u6jvbDE5Gbh1oR8e7ZIDKB0fP2sC3tHalta+Zf20mxll/8RYI+1//9BAJ
pOXa+D3oPgo4A/98LifiscARTMZHZxTdZUx857YFMyhS481WTXM/+XZwKv3wJ+RJ/Kth8dqH3qZS
Puw0pdOQS11S7WOwSeIxGWNUzKlhPpGwJ1dlltD3DYezVVbdqxu+e8gUrl3f/SgHXT8YhE/sIk3q
L2akiPqz+abVEX6VMb80pod8nzF2kCcvGYO3yxRWr5pP6m4I0P5Ua1X76KqT54FJbekIbQjNA0jb
EhNS6P2lYoR8M/jjN0evO2Sm6Q5mOepwy36px8i6NEA8L6yXb4kM9Y1tCD6mQCMe0A+ZN7AG7gyg
iJSGKfaQXrttcRVBj5MkoQKgudSMajbNaNwu2hLW7GMNDH7V6cBHrbGcHgpLPJB0lZ/bsnowzca5
GRBEPaQUg3B8URyjlySltD9reYHnZE5tc1oLN8Xk7NvJPTd6yaig10OWPOfeEm28h/SiE5nsE9Os
IUjFpugXEgW6Kpwbw6o1REvIXwb0ZTv6Hx9qdHWi18BjYwHLYNAn3jVJxYWOQ7KPuqTaFg5K4jrz
q21I+Q7/Ni03g6MQ3wkt3oVGnF2JzTwgOUW+F1KXe/AYKc79mBSVPjqj6SYNQ6NpbgWOtxWlMPay
iVkKXthcsf9L5sT7AONz/cMSgPeqaUTKNXXvujLr/RQgQsEZyd6vxeBYZJAUAAzOUNTgd5kQyZdo
twLJ1qVPaY7CQN47CHNWJWXXtUpad2sry9wOIw2XcBQxo/UMLaBCbTGG+hM+8/w+CQbw+zbPDDyb
vfrkvKAUW0GVibYoTO2btB3nwHhPe/6fF1RhfOGfs6mzlaGkLRwppO3KL1vkQAArHTsSXJimgphm
dnRJlOetUXQbq3GSHx1F9ENWRN5mFHWyLZQErB+Ib12mfOgJNO40csFvcxcwUK0ZwRG01rAGlflk
gT0/VCALdp3qxcE07ddmzsgpxvTWyq360owa0r2yq1dmkDR3rkcwsOXkFHjXIYiD6zzuu2dDireC
qKFtmKH69RjOO7oR7Z2uaeA9dzzPp50C8DbhLGTGt3aO+KGz+nYD8ce6tST56UEuBJPh/DtjczrV
Tn7bBkGBup/PY2gJdWckTbk27bDeBT2pwKPAup2OzWvaG+rax+HWxG02+/R2IMZS0HY/1VgfCSFY
I7S8GsYP2hfdQcuZlufRbmITcafY4XIm6fsD8BD0J3a06VmQt8SL1iglyWPQUw/gme1fmyxCckMJ
xmhuPMK9sDaLD95SZ9OmrZd4xXRI6disErt3X7DR3sZjCZ1C3pMlhbl5BL8QWC52wEaVB+zzAc4E
19xKbNjkhxACFmdszREm3aDDXAutYLOB0atKUMb0WJOIs/X1HTL2WdQ2KyEQV6N3sZ4inDenSTkp
wd5oMaM4nw6uExPjhR5kAluxlT5mPFSSkR+lP90YYQDBxyvY7sbZUHgVl0/s/0f9/K9QP8Lk1P8/
oH5+9f9x+2sIf+b/LYLBXJ72N8wP4BzSFLCZg3bXIavon5gfobtEMJhKurojpVpYPn/H/Kj5STrb
D9dUtPLmUvrvmB8BHIhlhBLRVbrBjvf/gvlx3C8rku6iThIWwlSLk7xrfS00ykgmUw9552aGgPiA
cRDggBBECYzJ07GRbSACB1touCU+XsAjEOnFWtNSbxUwB9uWgfVTIg/cmtZN3lcDPQq7/3OBQnw4
eYYjt1o6fksFEEKTrtDJzQjM5H/haua4ndguV8lqgtQ237hcxArEphYjIFrQYPkCPTTLa5m22PXm
WeRyIVCtzyBTjqEXZ2SgfyyotAWStlyoGeP4edimpg+hTkNEMse4fCarIGb7e2pEM0kiZFNFqPwC
/5vZWkuj9vNwuYbCdo2qdIKYybJAZD2Wkn/MW5drVisJEJDWOZ6HucOMvlwultlur1najrDVm+Um
KPLDevTRRZbdCA8QmzyX9kI27PL8IRHIC7wO/R9bTkl2zHKVaopM6eHBKira6+ZM8iwlCsblYjmM
Zp2jCLXfFWrm/uxTba+mmg7/aGnRcFZOvknok8LY9TZT0X3gJLtqLTQMe8pQmrjpbRO0lypCrDTW
3Z5ikv43+pVVxcBtnwzdE0HCe0EuwUE46VMbsBoWAe4ShPz7UZVbvYj8KwPWkqkYzCa2DfO1FtX/
vhPiuxfHW2Vq4bbqJTrOOCbzLp7Sbd5PCeouNBZ1fvRnNueS6IEV7DmZGiIub7F1vix/P3+i8RfX
0qmaq8zJI0LvCu2wbyM0TBI1W67bvxoMe3QIGMrzeaYZP1+D9PO3a5+3mUxQZkzq3+9ZHvN5+Pm8
5TbdBdiDOKHbViMZpp+P+4uX+Xr38rK+EcyJ3/NP9ud+Eu8nsIef/6e1/HCfx5//3//9tqpwgatn
zCiX5y4XacWk4fPw87YumROEQKHgq11u/Xxb/rwFn8df7l4OhyxinNAillwOIfMV+wqeJ75NAHbz
92u5yP5xGC98u8/j5e4qiwjZWJ6z3PPnQZ/PBAwFkVsFawTcJVb6f33ZL7d9/veMI6lmv9y9HH4+
5vOnyRriO4grbjbLQ5Y7/t3jPl9P81t3V8XuzedNn0/9vO3zd/u8La6NS2XbI5/wmfkHU+6ZKGJ/
FywZTTlBTQXGBZ2+A1Iy8tnaaf31quHMnMbRv+AQEjvDLmudnT3OEZuNLzgnXuPz1b4cLq8VEzbG
l2J+oMuXjV3d/J+PqOUODZrP5TH/7nnLbX+evDxm+UH+vMLn8eezv9xG5plxjCs9P5J4Dj/Z+0aZ
kyKBaWwwqSBRB/3PcZjYxI8vd/3TVegBcISTeRn9elfRHpgoIRYClhli9Ud/maFhDkOsmAvhtZvv
Ib6ZU8I/PchfHrrctwCEPx+6HLa2FDuK3bto9jsspgdAfshI5otahKzQggoVaXt9v9y2PG65hmsQ
K9Tn8fLkz8PPl1ksIcthAJkIpxAmqIU//YVEja8PuoAzzW7DfyCqG1J4aGjkM4MJwdF/v/h3tzUx
6y4hd4vNZljOg/MZcXG0LbfF0/y9We7xxXBA2Sn2A9nSyJdmq87oMPMSWXj39cF/nrfcSrg2LwG9
YBeRCEOmA/uH5aLtPH76wu/Wn9auxd+1YIOXa8sdf9DVRf6qV0N3BC5S46ziwlA6ktIsIm3ccv23
YX6rzJpIomIWbPh62cOFI1zj/7F3XjuSK1mW/ZX+ARZIGiXQaKBde3holeKFyIyIpNaaXz/LzG9d
j8q5VVP1Pi9Mki7Ck9J4zt5rW4ZARjBycbJlo/XiE1Bzal1U2j/1YgLdE5sLZHNqEIOcFDb/32Jo
j61EPSsetJpLiKUfrLI6Ks79KCUmxtTNiuobgRonJ3AwsRdYy2MTYOOckxJ9kTxqzpYf6fuBzcMB
o1b26tix5U0wOy10a/m8MGk2FQ5wj25EBKu2hNowgUWVlQCBfbDoeCl637pSc5Hd/DFHvbTcEpIX
r/K8AG2vsNLmYklzcM15rcskPjMqiS2WoltvrtuDOdFlneiPPbGhyiuCC2yyhVx3jU0ChriPRHgb
51qBsEjv8FOj0CZIHlk/wtBtjKR7TRUBrwvGf2/S8CVgPLuy1OgtlaM3tdxdVqpl9YqaFIvPOK8y
URSKcgpoM8vly+uf3qS+RC1nmebsTLO7Of+dhZEh8IkE8YsmnjwDH8qkdXArdEldVo48NZFWS4xB
4mDkB4c49qOyXKqJkCMvNdcKiW5Wy+pDl/d0JEj8gXO+vP3ynsapLYQVeoCNA72emiwkB3Ljl8sc
ZWj/Kjnc/cvXQUvqVH1hPf/2HvXuf2Odesv5r6iPBPH4HvrUey5/Ts1dfvswkdxDzIQPm4cNpbbW
5b/726L6j6ba3l4eOnlDukwMeRO6LIbyDhLIOwrR9TvRwFQP1K2lVHezyxvV3ORm3Ncun7m8fP7a
OBPF4beVxD2xVX/7s+o9/3Sdwxh+LTKxc8g1W5ky21BNurDhq36fVcsFmSPnN/3+cmvb7Mp//vqn
L/39rZ+Wz7OfvnsyJ846rXfOX/1/va7eusSQuVqDULO/+uGf1v71X7r86HQ2nme/SnaffoGavbzl
01eoV35fVis/ffz8+qffgA7Eao38CpWU+WmS/bmYl8nWqrX5oN5xWX/5gGvpyCCW7PtlFb0e88q0
s1zIts8fX9xntJXVe8qZ58I83lMRba7UZEIpcYWeCDVxIlMT1KxaqV7Ouoqn4cs71VyU4Q2bMUxh
rPnzZeT7PCyr1z99HSYe7kljBfFZzarXz39JLSfN8rzQgNq1SMKM7eXjau7Td15+kvp29TK7+1Ez
wF0YObKsoTFf1blyOSPUohXCPj+czwtnSBDuXd5FJJy7wXGEAVTe4sehYewDuoXpKHMTLhOv6KK1
X/Q68Q+1xa3IN/4A0YOA6qB+LEC41Wy+pLaON4a1/kfT2xSuoc1zU5PnDBkikpfLcO6ymE+7JLkC
gQyujbLfVetF3xnsUEGYhbb12v5j7q33gBt5Rjg55oBwY4NQJCuZevHwlcy9/BS3s7HryNaTEp2t
erZO+ZrSP/lkZW3JPsCN/4+TXo5saCVElNe4rWh9QQ56b24a5GqHLkrFlSO4mTudu07rpOHpsCc9
zXmROA3bnk5E4ZCfwxCVY8do8mzr0ZFEorRJmvTu8uyqShHqKZbe9LitHRyM/jgYV/+/aNfMf2Sf
/r9SU4UjBRP/omhXSj735kdadr/TueUH/56cCmfbgaPtUmATtk2p/k86tyGTUy3H83XT9lz+oaL3
9+RUCnq6Dh/YQoKn27p7KdtZ9t9wSELR5mOoOmjp/ydlOxJa3X9oUlqe71rChRzEL+T4VyXHzw06
y/fwmE2ueS1kWA2DEjmBniFol4qF/oJr7i84/t/x/IrZ3+kE0QwYvDeqxDY3eN/XdnM15JZxxHTM
mZA1sjkxzmJlW/20bOE18KykjuNGJqOQgoLTkkclNRlHD2JzLAb/iJ5MFcDChv77uT52LoiZwUlM
MlUzzMNjjVYHG/RjMWCEWKL8NYNFFM3iUQ8z/VAMt1NlLPhMYzxCCDOD4S7F5LwhzbhZgdl8acPl
OdfHnuTm/KiN5taHFI4ZIq12CTBvxGZ41kPLexjB9VpBhBl4gUec0oKryQKB6V32NBQ5xw0j34Rz
DTIIiBAOjvpN0F2QD9v3laDz76WPbR0+zHr3JbNrd2PatP5ElmyBnIZrN4cPpcWxuXLs4LouWshP
sf/LmTY5VwNM0AgnuxiPTlF1N6B8N14+3lidrW21xf5S5/MddscHA3WHXTnZhqSpBxkiUZgBFHL9
0cHMs/Mgz/lEHgnLhFQbEkU4UZKRX9hF7RcaiTiaeYydSH9DKtWu0lEShEJ/BiBeAYWx4U/V5WCt
xuKxxBy0RjDQILZYWYm4jrrieyWNQthP8nXqZAFNoOUUxc23yvOewVo+GXVz77XuC5Sp19YjzS0c
k4OfOwDaSVVKaUK49YOpcXHE85Raw3qZqtNIe2dDKvd73eGXK0XxDrRtonyB9jvYQntDIzS+jSNe
fxGg9pVUh5QImGKL1Zx4bBu6SMwovdoJMhwZvAer1HWOjY6irTUinAuFHWyJ//xlmjLOVF+WfdRj
OAgffNe8yzrjw87YW1n1TBIdT0nFDAgisn/hjSHZzzklXYjW2pWq2pFov4X/NBShjY+aYTW7PQde
E32Px5oHRLecd43ZiZ1bAq7J3PU4+j8rOwNzMjZ3RfF11Emj8REZrw2OhxWU2yfjC3LEGiNr7vM8
6Oz0IbgWk7+Tx1Oll4dS97AMzO0KA1REOmp2H2fHYtTu0Jki9gVx4Dp35gC3VxB1vrJibJUIPlG3
z++LMd1mDmaBsEsQX+o6EGw4KD063sHIH5ppBpSnp6/ETX4RhX/bEXO17vUZ2znPbmMORFSrzHer
06n3XrmdgWo9NaD4ecnBJt8XBnRUckDg8KmqF3t03nvCVDZpbhJsG2BzarInT0dhZtPp9pfpTngI
McuxrDemiBkGjOu6dgBht9Z94Qb437Lg1s7qQw43qPaLEcTwoREtgvAZZYEZ35DB9zymY4oFjLzY
giPZMbtlBYv/tepCxEIEwmLoykrw8l2VHJqncfDYyeSsWyBrxpn+I+23TZ86wDXs8KGbBI/L+ilC
UclGJeFOX3spbL2smn/xB77lsXWvRRTz0ib+CfTqqA85ZobmKXCSn8zHCJScg6dBjJoSfu+xiod0
J4LkOq5DNDebgYHAQJIzro5x3dohO8pEdCsskE6mhaXctkElz0CDIf/dtQYQ0LD+lXQako5b+JLP
XaM/+iFmjc7gnB4Scd9HNxmaRmyz7YMj4ldZFtdabHR1R26bNjorvRzvzWJ+dNFUcZfg8Eq+DwJ+
L4SQX63X0YoHQ74KtenkZPqTn3AwmzY+RlQLH7p9G/gz2EPvrs3ij8CYCOwDdoywKOJHds9GKXoe
97BS+sCPtxFWZm/hlhL1wdMQDW+tKB/1avg+VfxIsRS3lomHvwMWxf9847nWfeQXxzFB4er2+Q9t
al6MUWwG03opKXC01uIxilrVBkCuIdMfA24CLrBZmLfPRFLvATP8msLilEzLTjOrDvgOd5MOtfYa
0gFJABueBckqxreUwAg1y1ua6lBMbMm7K150vt70XHKDA4xxqYAUljvbJuj39bL235yEa0VPt9uz
35bZmrYAjfiSGHk57oWtXchG61J4FKSsW4DhpzArJL7tSxDrH25gwoa1UHAtVg+t2b0OTEJSp/Hk
znClh3y5jwPY9nqztaQb07Qr2s4wFkyZRsMQMXzUZV83766FIBo6v7fyAFaci5O2r+xt0/vQOXHf
dwY2/+IhG7IPTGB4qOj9+MP0wxOTvvGm8n6ojXUsz65pqXcw6CUXK/pYbOStow2AAMkUDvmGpjyY
AO270yIeTVsfaS1etXAcNmla9GvGK7deEbwNBXVCmPkedZWfnRm+TlP8GHoo8IYECyC8+EOMDnHV
uvrXIuggQMl8S82bj1NNHo9L+IVZN9eTlt7PEcOJMVijOwGwqQUb2oF73V4eDVQVwPOGgwx2bpyJ
702tGwoRRFl3MKES51CNBqom9wvqYJLhOdrR7hv71sMQFiYzyDvzWziixAKk+jMXzQOMEqBoCb6X
r0WkH9x5+vCnjm6jC+5OvIDqeaJmFwJL6L8leOL2i0drchGAvqB/llD76pBIJi4Nx84/GDxsrKep
fBCl+Wgt0QmUPkmq+YqQpXTnN8497DkoG7zJK559IC7osn9YBANKj/ZrtXAg6hAOsBidWp4QNq5d
cb0DD4VQod6XRUmi+oIwprA5bgaEb03Qkbm7EA7qZfVXe8zrFRjreI2ymLoBaPprhhQEkevc3ThC
hNXswyI7OJV1haf4anD4wVizX/wpP9E9I23e/xYbQ3xMFuc9SqGtu0ghk1H76aM1Xlf2nZ1E/nFM
xU2X4X5s6+x7N9r6vqxQeLRiTxKYR/graOIR1hPZmoV5im1z0/fQPKq4eHaQB22cvP4hrOS5mCUy
vKk/xIw6zatfRKr726QagTFn2TVScHMVQMqcdPFSDpyuUeW9ktpmV95LPOA0F27wJYVrv7Wj5pvp
ZXezU1absEwenTz4KAqaGpBWuAUlMJhnVKfgRmIrWMd6zPVm7FYin36KqoK8F+q3lfi5lMbKGrNn
w8dK5H7LbxHTMxbA8oMclitibrXP9OIRXOT6F03TZQGPIyGgtzm0fEQvvS/kCxBIbrgrHY4yasTx
CuspYa490deEqKwxqjwZXvWGZk34+vfR9t7bCBZM247XaeuZK9/CSEBOqVmWL8CI8HVG+n0L2WiV
YHf0BDZ7s3Noh40WHJXJBBsV3mGnQLZ97PWY8VEafstEirEq/FGny20kkkc01begcm7IN/HXsA5P
ogXx2pI8uKB3bskcwLExvc4FMKl8qZ8WT3wvNOdU2jQJjCx76jPnujT4P7ZTUK5JICGj5X4swy92
OUHwTiPkeILrLlpfLn8brbCekRfpK81BjOtjsSni6audLAEXr+o+YGDNfwVE3Ow0Heki3ISi8K60
EYQRi+ubBzvDaWQAbkcBGuaAm3VvfkvA3ukhZeAG/dAOo9Jqbu0TI3LNyj2kQSV81XlXj8Ez4rNu
7XV6tQqAV+q+dAlE5Jq6w0Mp8JAlLRe4Ocoepf1C5g3zByTgGXzHD2Tpz46HU10rAgFlCKSw1ZZf
UkN6W+u3orUeEw37MK2hH5M3UjUY3vHEfJiLI23zP2Mf3FWls62iAH8e2n+q8LRB/GE/WF1ywE8O
JpfwX3u8Rnhzckw7oHPffMet7zHuaHZxuaeOWLUJeRax+9VM8lNQ17+ijlvsbGTfR9OjbuEdsB+G
gAnSB6Mn7RUj9VvUafFKL8YbQ0/vfGOAIhk5P7sM2kfh9tsllTe8ac19vOwl521sJBQtP3oO5slZ
r7n990+4WX8Kgt8leXDPBZfkBOzEkE5S3WL8jzcf3Mj0xgXnURCn7QcPI0aqFP5H0WF9KnHJkyeQ
bty0fsCPB+0LdR35aylD5pfJKp7nMOT2vw5IMFr7OeDPdESpHUmjnJZAijUZKfe2vartCVEjlqkS
4vMSuXdjQIQI6KINLQXMsxMPQa2zjr18N5j9dV2OTyb2e1Av5aFfzI2n+29WOD+2IrMPTV/fz6Px
qlceKvPkWsMox6nLCeahqIVMtiIDjoN3zNejZh6HmHOqSx0sX8ZDqnn7ZqKmly7xdVRwhar9V9OA
kEzUc7IVMSgc3bXuGtLm0854Td1o63g27NxhWg1jfkjc/DQFz8logf3O5KjWguvsJNwAY6SOWnzT
Y0bfwWTuZYMC2BbXKN9HpRx8C0ajO6J3wIAb4f191nTA8gUq2lUrba9Ofi1GzGdB7r4IK3r1APeW
o3tbsV3DqpfEiI8e44JRD9eF+cUyh484Ct7DZfwKePRnHzmvocV42/eueP6+JwXgV51WD4Hn4V+O
K5JKq2CNP28FNQHfmf0G4vRoGNN1E9/hHCHBPSj3Hu1CUub3hugPtclgYcoz4inGudzGDsLvsKye
25r6fYKSLi14qPV1UFPYT37k4N45OSeNJ77oW9TcEZRhU6rnNu9rxAfE6aO5iJaIyegj8axdHz7b
3PdMZ/vWj1R9cXe5B8gl5wBWhU6EP0+ZQc3SSQPz5RjxVi3mORC2imMdJ8qMCrsCnyoVOKqTqBqz
fngXxTX+u4KgBL+q3tXnsilEFdvU4eZTwmsp/3wBj3lrOzQ51RvVuqky+32iTTgKYc5BMKDx5kkd
0TAY+Cqx/oOLMZsfKulTTUbONCJmWvKznKRc5fXo4ICqQZ7PWBS2mtQahX4sS6p6+H0YKb36qu/p
SHZhl7ZPg6xBOql3h2oREvK5GDPGKQAiuqOyMYZroqPPh5X/0ncmBtykBAkiQHWgVa9azVWqcqtm
/XzKkUybAOU5aH2JcEAI5lPnVLNyUmphsaFrUyNQ5eY9IrNQ/62s1axl+2lWfdqdgVtz1tK2O8/K
SHancGSqI5XiqW1xWrRyWPcFZs55y523UqxVq9KW2Ay5SdVWSTvu+W1nUHWR69T2V9tazal158NB
LauJkBn18EkPNSiybuwf1Y4/9/HVprkcDec+/oSJDrX4go+cTaF+pKnq211YkqXTUe6Y7fpnN7XU
mDPMGrI8bBXusMDbEbvcD2yOOkogRXcMRbQrlpLcKXDPqhGu4J154rj7JVzg3da0swFiFAd4eXRp
KO2QVPvbH/70G9QsNq5iZZiRtLrzE897L45wfBeDMM8xxypNuW+gtDrQ6qfHLMNPpzbVRLmPbujl
rPFMl5BjtfF+34Kijm4BDnka0HwRFfhAE6rjWp/rSK44H9SEEGTanLIKL3eo+kkl3BQcpAPgCw7U
Acxf5iz6rtJlEHGbc6KPprY7v1V+j/qk+rJ/us7vqwWxcJRu1JGAFYdaAnwN9ZPh0LsHKLF4BTjx
1OEj30DcAW+wGBZX4YwEmIN36u0RMLnkW5KLDf34EHjyTPunf5c80WMQWRVNDAEDU56b6k+qX7sk
N7DraIOI0oEBJY8EdWqqI0ktXtaVrrWVVyTbXNxt4NbjLnKzezeUucHq/WpyOVs/HaLnWfX6Qhn0
4Ms6iNzY5490kb3XXru22J33alGH7d4Mm+PlDFf/PfURtU4thvIo1AcS91Bu7CM33qnXLHWwq3dc
Pv/7IaiW1V5Tc+fPqOXz7G+vq8Xf1p0P26p2HM4A+Z8pc0ZRdmYRBwZhPjMPBsa/tT44znn7mD7h
2KFJqNUM+aklTMxueRqSe3wE/o2Y/65YugeXtNygxNGQMQyEmtWN6UPhicPY9KdzGvRUPcDgKVvQ
sWD9O2pEMM0OQiNyodb6gzZDTVWTEhQGwp6GNCG17GYe3apKDzHFlS7SSBMqoVcMEVXQmlfU+/96
tvCCajd65lOaVQserufZSqLTKCc01bkLqOXAdPBjq9nebJpD3EgP4gQgFtBaeFIvhCE3CscjIyvn
Cp3L00dNfHloXhYv6yYxsYnVy+dZ9ZKnDvvL+//F65dvjie3PFiNmUzX9tQsu8vHP33dedaVP+fT
2vOf/rTi8gMv3/JX6y5/Xb06Ofb3ImgA54oW0uS//k+b8uD47esXqYer4u7l/HWXjfPb+z791MvX
EAk2wYfgWUq9W/15BMUHI9O/RSo0XQUkf5qdpDzHzGf/0JNnp//ZfjGkbkZN1Do1p/oyarGd0l0P
MnmvK7UHTErwTlLnoSazWhkS8sUTWhiSMSJvIwq6pNTNn5bTvHLWFKoYhKrrvuooqgkWEK57quHo
N3gNS2E8qM6MnY/c71XXU+cGt7VbHmpUJ3QgcIKxmEuEl+zjeGOdXE3nnk59lr+lQ3iwUm/L8zId
oaKNIn17ETzrPeTruHAOikiVgQpjkC3FzhdClVqkrf49p3ewNaSGxJQ6GjXHSGI/RktDpTIOV9hi
YrjOPU/mTaFDq8T/vCkkCNSTGNLqz7nf1jWNThhEMubUNOhgdTK1Xk1GiXo7r0v0aU823VpfrJV6
bbB8ax/VjCXl/kRrTCy5nDPYMOc5tQ7CASASG2bqPCdEdjUto19bSvomsj9Qhcj9r5Yd2u5BWQZb
1V5T3Tc8K2wQtYcv3bi5atI1T9dUjOW4rpYTNaf29G/rwKC1FAbrt0Td3s8duPO82tFDQU2t8/z1
pbF96cg56lZ0Xlbjy4WhF+rVg2rGxYozpmZnRQsbpLQrjeuPIa4qAIs06C0lQL/sUbUyKUpqs4xV
e6V1WqKm3Ttc5bWErI1P6nS1TLIRIVN59mJLdXo2dOV4qsqkO87Ot0CnY64MBpfJX62jAnPQ4tbY
qxBwJQ1Qk66gDNC6grBPKRc4T+oQOUJIdRkcqrVppDJviX+K0K+O1CDt7dgOX21DqljVfgrVLlKz
KNpfAgh7RKBIW8FlT6gdc9k7UWPwkOoCNlW74DJx5cXpsng+KTsHtd2cfqjdoM7Bv9pVSoMwlmZ1
CCl3qZ1SOf7OqnJnr6wF512kzjwvGew1SSy0RCK3vsIfuIZGPx/SoMjQW5hoxuXo/IjCn6AcSW2O
0+otoJOwHeV2Cg02e6bcHWr5POuH7rDWI56fZ7kJdTk5b+8/Fw0L2i+ZRKvzmSGllW3qfVEXSHXu
+POEYVfNns+l0omPTkn9rPJoTTu5N60Fex8JDMKPSDPMtY4DjqciMz1MBYpMZXtQry7yShEU6Fmc
pXpVx5KyNZTS4HBZVHNqna1pNB4YQKgjLZKbQZPf8Z/LK/Yf5e2P/KP9b+mkeisrkI9h1P3Pf//D
0ubpf5//i1io/7p52j3//s5/+GD7P+rl8KPc/Oh+/MPCtpBWpYf+o5kfP1ryL9Qf+eOd/+6L/6Z2
wrKdf5ltftd8QKn4B7PT+SN/NzsZzt8sB/2DIHjINoWFoOKPTHPDtFBU2DbmX8Mh4dr+pJpw/ob9
zrF9QaI55kyf3/CH2cky/gbADLYDGAQL26Tu/0eqCd/hB3y2dus2ag4MoCbQCEGEusIufEKUpG2/
pGPvx/dFgAeYO4q6jzgZZkxMhGAGQLyU/WsEEflq8UEsWU364k3xO87zlpg4q1hfrERqTrmN4GNe
M4gxNtkk7tUZqiaNICSxLnHWulIJaMvr6UR4ws6YtBvYIibgJSalKwsoeWKC3W+2/tDUR8cAENxF
eDGTzHH2qNs9LIYR4X/pMG6BD6eHXgynQFhvSaYF9zUHzq4T/qsMUabzvMbI5d47Ple/cb7v6zp+
SL38CDP01pg8BtItptA+bY48Xf6MsXLjzdVOoUVzsYaqvzvf+pW5Rl2r1Jy6fjnm9FqNMvOhdO7E
UFR7O7Nv00FPTxp9e1Bf7XswBW96JEDVZd4MI4zGRyxV3ZZHrxFDpkPno98VxmifKjmhsyVwTv0Y
87A51UGobxoLlHHI/0ZDDSZlsUJO1PVYLao5OPbPU9ql7DKeAovQ0Q6dS7lOMvnSBTn3AgWK52eK
bXJErf4PGN6dA0Zbmk9euJzvmTp/DYBwldE76+JtWGbPo0iIONSh6s0mCMaSsr7ZpK5MUrFJojDv
YqvZwGTYpQaWN2pC5koHnb/J24hgq0HHZEscLexWjdxVOQSJO+cYBl67L2CyIUqVRQ+7p4A5jW5z
Chae8am20iAKCSTNQx7i3ME4Ch9ZmnyOUpv+tz1x2TtlnKKQa/pfwir2ejUHB67vdAS9qYL/TqKB
mhDM2Wy90v7QUTJk1Pa4D8BC3/dyxOTIk0HNXSaTEtFnPJBbs41CV1rz5ET9h35bVPeDZgmAQJqG
v4q4nS7r87hZzVIHuh+RyxE5aX6zZPbCIgfLau6yqEbMi9tYBy9HnyH3uTL+qbnLRB0ManGZp3pj
2O0gJRaMXuWB4C4FY101clYr1dEBIe6ryAljb+UoV226y+SyjuAv/QhIYJSDJXXXzZTBQd2OFUFV
vYJlMth4FcxDZeRToyM1UWpDdZ7nsRTetjLxw3ajeKtGvI0SjV9GwOflLN05c/eASH0kLltVI5TY
qsl+hPDjr7qhtDax5k1kSXTLlfDQRNlyohbVxKRDgwai0la5/S1Bt25A9aqGIj0w+iHeZALm55sE
6GHVwPnhkRfBqLSYi30xdfQOgy9eCaiyhILnxpAuPSGeZ2/Jd2NHKYjceh78rG2Hnhr2MttYrUAz
VVypifhzTi36bWlIOuUeXVtxNcsPmEEL3DGJb7hBAGIvjGNK7e3k5PAyea4It5oolytiDha8G9p8
5ddjvFus6WucE0AcAwy4spYXtmxqIOgifQHb3SCTSPCYcMLviJ4mgLkLT41rPXuJDGSSv7mWezvK
YalPjgn6WZ5L6oUhTvL6q6v79XEea8e4NcbkeZ67hTNahz6+PACGkmoWq9r2Q3ubLNPPrtGstdBG
WnfDdRw2aNC400EmDd5j38iOS13Rv8478HjNU+bp8SFM+1fdqrFwj4IRj/8jpycNozJ/gIblN9kV
8ZDXYx5nu6LmHXXcUTOktNiPiU9zILupPLfYe9P0bSIMxJjSb6FV+kcg6UCtc49AwWoBBiIPhQn9
TZOSwtPr3wLECNsSVsd66vtbwqhocySyoldQjiRrAC4W/zt0ABW9PQwFCM1Q1kXFNXUMqKzlEF9b
JA4sLkdTmN/0tA10UqVoBWubCULlce7MG6OenryoNdajjXILnKXEMPbmdu65v9mENNX2CBx77K8q
r6RPPEXtyU/nV3r7UOoTdDxeVLyncFhogPZvmh5aV0tluFvhZbQf2nbBCEsXQ4u2YFZe4qVO91Uy
32mJRxF2phAJh0pKVwgkdLToTohEnNzWzo9F6oGJFasQJDO9UtQfdkD2tF0lJHhZRLsQKKo1PkB1
nFFre2rrfdunOd4g4qMhO5qbcLwrQ9I+bavu1mh51lMTQ6edlgTUQYzASPTYdRIUhnZfko5oCbET
gkBzL08/ZmMhq8SfiTif77LGGZ8R6ZjbRYA/LYW7nUD27HTZ+3R0/CiG2R/MhEpSXfGlc5vdd9Dc
Vuz4CQpkqt1Oc8SHw/dozqBWZlq2gXzek3qbv0xVN21TNzF2Rml9L8Hh7UizuQJbWK8ipwvv56w6
wRnR6Sfg89Ma7Zb8LThoI7mjfT6AN7Hh+49J0+4QeM5wafy16/XGjVfZFckRVOQMxkk/M4ck28Xg
d8Wiz3Y8upLB5okvyAWi/lT69GmXwjyW0bDR9fg9DZFajvAWMIuDSRnI8J3h2A7cz+l5cgJhbpbp
rtVGX0Z3M0CmP2oFVGIq+1sT9dYNP+bdteZkNZiGRgTNGtnQu1GIezcPpDbyJs3YpgDzv3d++80D
NRhM/s1YcplyOW/J2MGznpAQz+PzwcyoJMtTNUo5O4kcdHE799cEy9gvixtou5nATNMOtaNTVC/p
nBx7W7vqGxnVbWn9JtOxP0DZ2Yw8sgPZi15Lx3/LzITbiR4atClt7ZYQnz4vkz0des5JIwcROeoZ
0gbA1P3c3/uLiTCfmh8jg/EtlOlCaRYkhyWzEX8dob59GVvd3FSa9W1yqH+6PnLS6aWL6VtMmvUr
bVz7oWiem1mCrsJp64ZdemxAQEB2K8yrohz4uUlwaMkAXwV2mgNzOTTYVO/N1H/ih97HcdivW22s
bxKUgvEcHkk7+Uhm8XWpQhOLtn4t9MDbWjr8wVBUmzgiNNBgbDk4JmBTvFxEJ+jaTR6MxB9l8UkX
9a8KtOiqGfRoV2YI7+DhFyvyORnSmvW2adyfJCbdJZpf7ya9vokDuNzlEDnrKTWuu366RT4Sr/si
fTDd9LHRMygfQ/ds9RsBtBZJc3OKoPY2EtAZolZAv0IYYmq0C4dKbEOdBuHJpT9cBZJ+VgMuWg1T
+4UmFgEEd3GJeoy8PTrv1mzQOsn2Iu018L/ih21/F3McnJoAtrsdwavUOesBveOMA3U8ugxldCvs
SG/dtTL3r0+znbtoP5YCdElffI3CmJH4YsV46AXv8r9EHorMPsbbvBAoXkVjf+gr/aRNqbvxLd/d
4q54x73WHdkQpGwnd5VN4FulNfeL5Fhq68hN7Bto92ueerkdabGLIb6mRIlQg7pA6F8NUwxTFbUW
wEzzNBu46ZCdkZVVhuuqh45W92sjiLWNWZhsWBx+o4PWN9djeMbwGedMH7bpVELep14TjZIpoMro
alnNhSmvqMWxJYR01hiSyccXNVGWr8sit8QCTGzxOlkVw++8QBWdFxRGJctXpVSpifIN/rZY9pN9
DKcriFokz3E3gZE1PwnRQNxNCF1vxjY+ub1Lcnsd1+eGJSXBjKckCASt05Nzb4UvU5G9iFKfCWZq
522dMvKqDeqffRa9hYaQLEMmiyx9qEky0cJdeQyDDgV7Ka9x5rgED23MFs2Syv8qRNBdZXJi2AMY
oSi+bmTdoZiHH2mozVth5sd4HIa9Wt2QgBm6xOsSok3nqJ6vnHCZr3jGmAGg2VhLBRhgTZa7wH28
zxn5w14hXUZYO+3joF/1smZ5mXRyVG6inJGPdTcXb56y7+VVAdjW8e2zX1P5NzsL+vxW+Td9crZ2
ae7eKZ9wnvJEQ2OFgiVhBnBgpc1ULRqy4RrsLDmoH9MOV6kpZ7l2RcghGBj2I4CHcrmFNElLwzKe
bFG+BuSWH7iLEGcy6eFNONQ3i5Vbz1YYrBPh3Wt5ycFdGtpd4sbvfSTSfT3CvJkJU0NKTEsz6JLp
loDc6TaIuo8lc7JdZrszmHCakEbD89ES9T6gerrt+yjQv8cFwyfDeSO1ptpaZLqv89i1UaNwiETk
wO7nMXfImJkPAUB4qP/Ojx4u0XVNSnUWxSFKW/Kkh1yYmJvQNTjO2O7axvwx8ciF87d8BASZV08a
BoBca74YXRIiIdLI76mg8fI0rq0sMndehsBJrxwzXlEI+zVD97rpDMhNgBBJ9ZLPizo8z61lD5zS
rtHcRTJ3YHRsxp962e+bxD5x5HlcV7lkOrFRcFaWyI5ixw43lhZNN6Y/P0xZe0N34JYd4R/KTNKB
jQ/RNqTF1cekWEhRwn9PhmRCugi3+FW9OPkub91y1/pk0dVVPN8l4Lh2hOiuh5QQqLacJlI5hL4y
J/i6hEOAakIoao9aR2CIWa97F02DvuQnLcyb40R2d1BYzS1QKBJ/SrIykD5zPweyetM6hIDqY/Nh
zxQN/DDYE+ldLzgRSLg/TLN138ZeeQJSm69QUZDHIYPubAEO2ucSHPp4WxnfI5DSlxMl52M7ePrz
7AKWsjMSkUlrfq8Rw2MIT8sDnMWdNkTWFr53DKMUNTRBefej7351PcTG/WQc5wUxOw41wl8jkmXS
6Ufjh9+1Yhb33VwPtwXNXkJ3tRvAf8Hex0MWd6SJlzB4VjPPWA9Cl+FnNoYNRi1Qh+vbwSiyE/5u
xnMeSUpduQX9SpaAGAUBQFypyI6r1j0pYnf5OnTc+I5C3rWNP+2WMD3sY2S1WlP+1kHiwsyXkTvr
JcktMsdwXfTZ9JDWITF73KRHJjw1z9cuYgmdEcV2gIi6XhrDODbZV1SWPJ6U7NfMJhk96i0cC2Ng
bqIWWV7H/2gFAhuaPM2SPUBJH/UJvwZ+F0qOpd23yyzWeorAZm7ICEjpzZgUHQ59nXwpHR5kl7S7
JgqDTLcHZPSPNVWaA19bbP8Pd+ex3DjSbesnwh/wZkqABqRIyktVE4SkqoJNmITH058P7L5dfeqa
iDO9g2aTYomiAZG5917rWxB5G1Z5aK+KdPboV8FCY5rX8im/6mm7TQBf3rnRZGxnYR4drX3I1Wm8
k8zg727XKFHQlSkZLD1blvuCiprY1gx2gyD4ZGSARtV3VpK4wEP5OGSkwt3yACFPqoFSgWBlMQIF
N5P0VaX92ctAvGu2AwFohqc/DoQ2IXjE+nFEa28/5XmfPGrxtHlrgM94XfVVuIW6z9caR4lxSXjX
qRvVs6oNL8kUqY9q+a3v+H4RfrRrBqFeBpvxDWfX3C/lJ7Tg1gdm3e1AxYIV0cVCexkrhz5A2ppG
rUBCH4urWyf5pWg/R2xLPsHsMkw6J35GwHVUioYsb8lDFFn1Y9TuyK+1iWcFnCtkN+yKWFYX8uOA
763OlJVWW3Xdh1Noxh1GIRTrvTSDTEPFKeCSbel19AerUn70tUPaisncWC3t11xWw8Eys6eeDN6L
llgrBVh7vp1o26V9jC36GkpsjRctE5T3c76/QQwIH4SbL+ajqRYcCH2CrMXV7s10jM+9pe+MqhX3
iaFeWI2+tZEmITZND7jitHNacQR2ROv0NanbFlGIW2bZK6ASgg8CqXrnON4LJ5oi1GY9pAT+qi1Z
nOfYm4KORK1dhHNjHy7goLYZvMKgGvWjTjoHIUotWl3VdfhkU0xT1XtOSBNbzO6cInWFyelp+ywf
jICusb2phKLtFDsXgQdODl+8vE4LqqC1mzod1rCCL/S2wD7sLd+pFik787yxStdjuEJR/WmOcCf7
ZjjEJD0eJ+2TLcZ4yMu5WgVNG5ElZbjYbhqUPaGLZd6Ax0+nfdlUB69wfmZs219Mdvd9QxWZKIp9
1iyAKqJBlTJ/EO1l+REBqbC9Z/ClgLZYVvToJT8LzwozlPWXIa+sB7bXgz/KPAMnSXCHok6V7+re
r3YBE1faXcdWN0l9kOGOHysgm6KKDXavlc8NMpZ5mRXfTXDPWJPu7jqBcHdKSRhsdTawi81u3l73
AM0oCQSW+uW2FVPBHyJIR4uIuee1YxAUJLLSEIgZLzAVjya5XIEFL5pWQzxuGrwYAUvZ3RCn8Z01
TqRyzDRj2Kx3HX1rKwInZS/WmQCXNbVTCXLCwfZxX3xNcvZwwgyPTqe/FrbenQzFPHlZz5Cp0ElT
Wgjccoo6dOFcPAPiIM91RF6PEH8sGs5PMzl8ap6K67DUgRZ75tkTpOvBIWfPmUgCX/Pl6HinUq3k
WWsv9UA2w2hHw85yh/kJvPE+b7PxQCsKAINHglzVwuYlpSq5FBZ7b2jZ6PwpXxtMhEz4cEvV4pdU
Qe1tXG/8sGT9yBxNbK0mH1DdRh0oi+h5mXODtiajthzpx9lzHBoOoKV7cpO3qkPYwsL2B7aMR9Wq
P1FJ/RoWdbpzWjKzqRhbOMcEOnQ6bRPdCMel3KqzkgZxLtBEuhV8tI5GR4+DZ1uDVDv1PToriWDR
0NzyRaoq83qDlDXzo8uy/s3sM1a2pYDs7eKry3GoI37rLgrxDAevtKxT2c746czhoZHqTHZKiQVD
M9cMSKkEZi1pf7baI4GVbC+FdxcPydsMn/k4NhbZSCQvbJyoak5CZfY6mAiWWWfUM8UR6+FUVNtE
T8h87wvlLrZUski9Vh6ENh5qEjN35XrAGlIPwFdv4ZegAfZaZZ+X9bvauBKIHPoZh2c/KU7l97bQ
McLV2gHD4AeBD/UL4sMgHVxOsiuCkZSB/VIr8VMWlYextTjGSuYfWgaGbGndam/heEm9Dj6lQHBf
UNpuhRpbQIXVbJtEEndOiw87Hwf0RF45nBKZi3WZV4KoM/Rzuv6Vlk7tBq0cC2nFZt4FGJOLDOhX
Z2nPBrPBwJ7a0XcZ1lA+NP0xzR4ru/S28B9NYo1a/ZCQkKHlTXVx48tUSOskcwK5yThZ8d7Fg6ak
445MPyVwvM4KxngNHemZpTJtI6CdyXaYErFEDkVxpjGB/ZyMl6HR25MxYvs3W9gEA/l4jIIcLWTk
/KVbbIq0wSWQi3ici41Q2y8aLT6wK9oZY8w7srQp6d4urWN9IFKicqnXKklkWrUMgTOSp5OUSrm/
vdG4LX0yYGfcVhDDjEg9OTX7YMqzgZVoKQnSyxok7ciZo9SRD5q6avTg8qfQQ2b7O/HPDeHY1bMK
SuxgxcbKsMQVOcNnqQSpLcWicZaNaV1M5s0LStAue2UapG3+bsJg31tiMe4iIcjcnMVnJ3K5UWfP
OXiDWtCPLJmcGOUdcviYlCbMTwQMZmSCVzvtRuCcmFiGOUaM0FIZOlXZlTWZPCgIVmeEV1sMz9Wl
U7udwSvb11NKYWjFjxG9zXOp8k6N72mZjndujjHEjoxma7qdjSzXo0irlEcry5zT7cKVQ8bDyQyH
lSmuFvFKO3NEe+LGbCEb4cp9OjrOWUdbfeZlu32qXM3M/mZZvRdG663Oyb6RhSRPFPUDDXzOBSNI
V+Eo5aXp1eqSGfpjHU/ylKWoqWeQZ1snn7a1Po+P5Xoxee22KPtHb6BSLadMXhvztXa8/mRaeDQp
HnQyWLrCX5rKoheVNacl1bKw8vIxKAvtnszB6UldEo71ecmCdA3l1UwN4wQfnJ+0tRMqfeZixyFd
2GJgOSwy3acue1ePc5ff9FFGMN9ynVq+v1U1feKJSw86H+qFfEkfKiSuu7gnlisBGFtk/dc4WeZD
xmHosSQ/DZhGk4IY9rjSLtS84aI6FHU21tRhYXNehGYF2NYjd2gHi0hFnNRfaRA2pzFOZ/rbZg5p
lW2jReO2mL3+7MqAlCgWA0pTTKB5UOaWDGvBSVgUCt5sbGkZHSdCQDiIjEGusU13CLubs0PrMLVG
PShq43m09BNqcnevZHFKTApBeXrTMTxpvPyaz8OVKOzhiFF1Tw7VuDHBnIewlujTDPNmNCvMeQi1
Wm02NwwwMS5z8vQnxBEbjD7pViN5Bk16NXD+8PheD/avNJM/1Qw+tFe6n8nsHFGxiEvVkTw1Zm1P
GmbTby25XKRRJaBiDdCUNKc3NfPh/TxN3d4sWOozyqYd6OS14dbUO/TYe7dxtCDR4/5VWPKuV2wj
NBzmzcvs1PtZoHtSixF7UNE9qm5PflfV8VwnYrtrt3+uI8+9o4FLTgZrSRGR+JCmGhjm3gkx+lSY
BkJ7toyQmpuDg8RIZbb6vbDo7WpLgwNdFwrVo4tZl/bUaJGRpiiKGeAMYtfT01FqtPanEU/VqWyc
bYxD7rAiLQ2VRabt27fSrr6pc0USyzx+9DCxJ3fKtrfX0btA0o3FeRuTkgM4jcno1fqXxCX6ihQg
hbHbdYle7cnEAKY0C6dAmwaxx+TWYfB0rDrzuc5PxDNM76bFujNKU+wUqz/+Ncu/yaX+IXv+8bM4
6p+Tpix3dHNp9oq1l1Sv09i+rbY9kWHHKjH9xUVqyvAJy5XXF5wJMOTfJFdaqQq/cFYNwu02ccI+
Q6s4pHmoHmdvpMlKDkOgjQnbdzxqx6zzim1qwi9w1fgh7r0Yt0CWBr91R+yhxoMmkwAJItIEVXwI
A9XpRNinJ6+ZRKoQr9KgmyiI9GZMKTHGpNbWxmMMpCZojEjb3IIabxdJkV2iDnC/Qqvm2M7oi8yJ
g1swxTpFuaRStvQHviwwzO3m1VpGnZolxQ1NLVOdskKLofbFIlAx33JO1er6NPMNccgjCgujn2hC
L9VfgiYH1uXRW1h59cVbNvRBX7QMOwEc5HZD2lGxiZqWQTsJ9z4lSITtj1dyu7hpy4q1yff7Z4qh
ZztQeC9/zKEjg11STjViTRFm0fWV365VdQnb9p+bt2tOPWeBhOGL0sxhFyxJu7xdc/+5drt5i7es
dP0ZbuklaQASiXpCWhwPxXZeA+3H9cIroQgVcNWCAfb08XZhsXqFC+H1rsO4c3Gp9zb2erUmRfev
i9tNVMuMvLKKQDox3Q1uPp9gY6jsA3gz1ue2sD4c6eevMgw4kogUcs7OdNUZGjOtYMObGZK6z032
ba2+azO4nZv2S1HpnOa3fulNXec51mvvEWZx09UJGJjwAVf23XoNjayF9Dy73n7EIHEKE+e1W18O
hrK/L+AkJcE4FAYScOSGf0lJbWLEqxncn1J7m8VuIHzTNIP+jisJpD5kk/91MRjVXa9rcg2tQjVi
DeRq3zrCDAc1Yuqz/KAMNm1EOplk8N6bbq7t/ucKsMvH0P1s/lR1/Tf91/+nIjHdIIzm/w7YwV31
33nYxEHxC39LxFz1PxbZRirSK8fSqCIRe/0tEXPN/7jaCtzxqENXQo7xG6yDDsyxaOPgu7X5n8Vd
f0vEDPc/xPypAPUN3dYczf0f8bBNHujfAjHT8dgt6JblaMgodNNdBWT/EohFo0K1Q40UIkMMaC/O
18ibWsakBEiK2Po0ekLm3E930B5rr1IhVZh5MLTue+O5JTNUuCfdGEdbaQ4h5nIsZ9zPQckgxx3u
i4o4Lm2cIjRfznIo3SawPPlQazYL9YClFiah7i8R7AWDANA4TbxwyVjloXHMAKA3lvotz9Vk65Qu
2s/nstoX85JQXK38nFY/ai0T+H99evf/e86S/n94S3SgRojmKD9x2v0Rh+L1roy00TPDRXG8Q6yn
hh8XyqWgybyvFGVvl7q+YTdINMdiXNQ4OehL/l0hcyTIagzK9HUPXQ27vwcLQSvjzqtVUA0oHOju
2jt3UMBOevY77dU6/H8/dwZsf/DNidJC6EfWgmWDY7LNW9jLvz/QRC9qu0+bMIqjd9FgCK4N8qkn
WyXOwCNvbtGu5fhW4schHbSBsoGNJzSl+1ZlyrjXZIw+IcZ/O9KF8J2KoTNCwZ5EC5vEV7Zx1jo0
Wui5fg41zB5Dx0FXubFfxcm0aa2CNjidWAGrR9OXh1RrWrAI8qewyF+vo+7UFCk5D9XEwhdj7lzO
ZOzhhZvcd32IX5y6wz2baqG61AmLaKjlGYnX7n2csGlv677fITF/Wegrkm6gDHoolMgLMN0Sitpu
B5O5vUHDjQjZVfj+KZObNGD4mmE2Na7pC37PH5Orq2hy25LqQX918DZ290NPEpq0q/oni+YwLmIa
vgTfFKb91owT/65t+k1FALCtvNZNB51DV766nu5f4nQWeXX9wdGd1e3jwXqIEqIwe/WuGTlaoPk2
HMtOSGz1cwnjxZeTgJnEgygVlUHamw/kOXzFoMU3+jjsnazEaTxrH/n8PA05u+bJ/HCTUMNOz7rf
Ibp0T6ZamwQR9zCCRHvKhbuLi+zbsthbLyoIv5OYn1uT3NlUtOfGXFBhJBB7rEXfO2X5seSz69uW
UOF/NEE/yHf6lXyWY1pTykzTtql0nORugIv7JIAY44QvaY5lZNGnhWtcScVsfE0P2CPdwZLqcR0/
uYabHwoJmSpDwbmsxdMwHYXTfUayY+RM4h+gkV2Slh+KDSlEEPoWROpQ7qjBH3DZgyEii1wML3KY
G+r38rWeze+yaz+dgr6p2TMEIV9m6MofbZY+6AnxpFqaXmXeqbyPwxucrG80RBTS5TcdUWdw6ZZt
7JJJaUanemEcN6nmu5OmCFP0c6Mu0q8yfZ/OESxXqeCE10htqjXB8UORAnoUjIc5h2rS7Ba24Hk3
XClf9mww7pJK7jvyLNxpDNtcfjn6A7GJx94TLy1RWmzepw9Fs7ZN3x9zotHXPKTKxY1dLfNmAjAy
kWtGYqUDBIxUPyXpQwtAILzTxGdU8+bmzvNqejSV5S6r8aHQ8BB4SWNgYeBhekBaQ1o9Znb7Uent
t6QY9maMqZBv0qZM+u+dezAwsGwqB/4C8TKtpvUbMga0japkNF4iTqz281LhvHGKz9Z1f0U8F0mq
bWkaH4CKa8yinNCddSY+effpYL1nfJ5allzzKD0BB9zTBn2ZMDrg6rh3LOsrsngBpflhzqPcO0SX
R2X06Gb1OfMUzCgxPjHFeizQZnamoCbSyQuOI+gYixj2ItZ+lnzzNm4yrQSp4oWx0g76HIBFG9m8
pcL80pdKbgyguGmLN44pIC3WYqflOY/RMXca7FmgkzKuFai3CgkHj/wwO+59OuUPmT1fPEM50BgI
AMAAuLRIymWLyenawxHaXuY0NzZ2DJYGMErYRn2YyQRiVfSpW+JOKZMnUGrSt+fppaavGywRkUXR
qN7/9XeRLAaRXe2wMCNuyz4KhBDr93tuV1UYXyUp0jAqoq2RMfyd5WYx429DU82bZZh+FgI+Fy58
3iSj3nbafVRrD+sdGeO/fCQvc/I+9S56jOGmtbS2N2kEg8l1v7sTkU0uVUjotN6a3Dm8L+GsAs9q
NMRvdbSvkH1vU4/8pKZv6Wuq2Uat7X1Fg3jj2FL4aWI1u95OnqPR0iA59KFOmgVxSzA4Wi3eaeZ4
ZaIflp32ZlhbM5NFkDvOxXaqt9iT9Matd0ArdI8Xk1zXD9UpSaQigmpJsdRDf9qWfYxLlxA4B2bc
pu6ho5EU9tzKocZxlPioTbNw9BgZsYt3feAwEevXq5Emh6JA9wHTetwhobsWtXyNkunephvHeMl5
1Vq29Hn7I0lX/lhv/DBakDcdSo+SKzJKEcmIQd7umr3msTYJq/Fc1kDEcyIxvusTiq+a4V8mY0ri
VatirhRnUQ3MGphe54uysZfh12T0D3bq+VMsPm11Uo903UjhIc/VG1OW9nRajWhDvdNn6xqDcWJa
KMKq6J8npRo3sTpzfmHtmTVec659CWLBNgZYJCcnINAxrG/5hN85i/SPWoneZNKfDdp7m9KoqK1j
dW+YNk1D9SwcjCm6bimbQTIL6eeSePTZPNc6eKHZfcoY7yqu8y6IxN30mNGC71mdfsxi2fYEuHxY
bESyjspG0TtyIyA5YCkst+iuLqaro4dkhNPUnY1QhxeoGrHtk8gTb8ac5m63Vk8wFlRSV/FJkrtb
G9010VVyWclCO9sEdJ+I2vyxMOpuJkbpvAb6sxzwSttK30FOQVsPG79XBKNd/UxJYNsUGhDuGXgC
gXhraR6Cq1tzmMhBc63nbh3CDFHoTERwSeHcq+bIh22OP5bU6HCdzXt8tS+4s8q9SQIBJ5d1zu88
jzYraOwe9W4g03JjJvXRrixjEyk8W85b0dJ90Mqm48ohcd5ZRXYeo/5trT85FwtSsPW7kbjENTrJ
6fLu2/rWdRFjqvXzYA7/Hjf9j0XhSywS9X10VkRGOW4Y173FmniCB5NwoBNSW2nvjtSZFZoMxczi
x1AOWHbZbRMmD3zOa05eodyDRPhusiD6C2rRMSpf7JJJGnFl1aZpqldUNgEpkZfEbsJ+th8Vfbxm
tVxwPaGWI36+nwgpIT4ejSOnpsUL0XW1/NZmia2X26tjefRNwPiiIA9u/bOGbe5W2Zyb2T/bbOKY
nxy6p+nDwCu0zXZLVPvBpa0+N1fFkzxxcwySwneiwtt00oVa6HnFfT98LowvCD7v2z0uOXCixtau
RwjOLYwKMTthN9mGjyID7hSOUE71jEu3DULEsZu/gZCgYUSeFwpAnFMFRgPdmiu/HFM0FxKgbrU0
PlzA7KDY7Hw8We1q2ySdc0m3eMcYJ3vjfeHo+pZ5eormW2+ZkBqYHBGlA6dEwTrUd7kJNKlziUjV
qWDI6P1CnqOdRjFtCK5jwpKKF5Il2CsoaREkpvuc5QCkiBPmY+xpveXqk9b7ZZmW28jK9n0V8/XX
xpB9Sc/QyfuJXjralosa+4RewekZx/Ru1mG85C0RyXwPqf0jidi1Vx9LutUbLU4fGgGTIvcUZVOX
qB4G0bd+DeqoaMMJ1k6gFIw3I2kEtQtSZUIIvSVthg9xVMPGUU6FybBmHhRGnLEZQLUUtHGbJwSg
OeCkgjz1JDn1ha6gDubroTRi4JRmkw8eJcUBfhVmGgSCIqhatDJw9uvjsF6oN5T5Pzdvd2izfULs
m+5vd45KjtyLjg58in9+wbgv5DKxM0KF9fshbtcgVw47Z1AY3+CMrUbVA5GjsrYb+yRebBrtDmjG
IV31eqt9TtFjJnfrAXO7uOVq3B7odrPGbVGSTru76d+nm/v/djVXI+qLqPZj1/12U8OXiRH5pUU+
noNsJax1LRSSdCTDgVmGwtoMHelhl0FxSju0fHKYlfXZHD2bCISrVV5/e5jbtdufiG+u4dsPCcrG
KmBqU9BGnJhAKzeCQFsiFzSh8nk1413axk44OMCQ8f7QrNbKEOMAajOvjzcExi6XzFsrJsOq94bS
HrBgLScOmeQqFS25Tm7C6H8GANk0bbktEBL7sdZmlyRCJDiNOnKA2EPTHC1P8FAVf4o6/dGJEZzI
rE927GDYzRXNsI2hRwbmyh/D1mM9WLqWYvHOtSA2G92fsRGulFdjC1WIoe2snCvUpuzbR8hfeaYi
n8emOFTf2Y9UoQnq5S5N5GsnlIldIlKagmGWJhqSS4k2VwSbBxKm4QjO3k7RagvbAX+/tab4bhys
b/QXvha55AwN2KW2Mjoy8y2QmRFwZdV0iGvzMdGyozf3PV5koEZ2y/mhrFkqOlGzC0ys4vvCgoQX
gqTUesBYtZ5nTXcwtk0sH4RpyhNtNGeL7vCJqc50HheKKVXM7Y6hv3ayaXUkcHGu2pRSq5dWSI1v
otWKsofO6+xNzFeGrUb5OXR3S654R+RUFewUUZ5KjZ0Y/LL2JZ7TDjuQx+7SQWoWJUPx7jjxQxUB
rtTzbNpV6RA/M/X+ZTScv0fYudiAutAbIwNvx/gNUcW0d0ZnOXOIuIGrdwRXjnF8sPWBPabjnkZb
cU4DQ24re5w7pjqU3O90YSj3am++mvZwn+eZt8/7+NOqujmsK/OzmJzklEdDvp3stgnW4PJLF3Xp
RTFGk773JINet4/z0szPiq1oQV4OnC0L/dHyPPc5VtoyVIZe+JWOSL5p7fsJgjJ40XoZEK+yYy0z
V7+r14tBNUFXAahMPI2c+KXTX1LHvs9ryFJpP53R19b3nhddxkwrDq7Rtad4Gl8Kp8BH7wXkIjj3
blCWffYoNYMQocI+JDHDMUqTx3kmtCaT6C3G2nxPbQkKTeTDbrQMN0ymuINTFevb0mNVVZv3iN1I
wCJmhK2VeWExVFtTyPpSNxbJYiI2Q7tAC2cZ9/GYqwcFzg4lUtEdila3N+Oz1tJ4WEyb5EeIbzg6
W4wWerWfhviIDr3cJSL60Q15/ajBqszKwdnPiQmSFPdAqGjLt0FO+YHoMAUdSYjs+2QManWyOHJl
a+/oN7+AYD4C6TVCZ0R36CTlW7Ro+aNT9sjDZHsaa0pQVaRB7XBADDgr2M7Fp5iuzApDzZmildF4
sSb6Ja49PRAESnCVhZirMXProC7U8ZpVW0HX6uCzlUQ5ReapGzAr9rKGL9n3P7OiS679BGpMGK+D
x05mWiTp4rN8kBy5SROLoxZXaKYWI9QS5JFDAsp6XtgcrdQaRqHfjbQaQExiburyoxRl/EB25yUy
iConha2kAEEutADoLBVmaTOvzhAEHSyvC7OXnZeJcp9mBV4vndYL1kYaCoC45u5kjnl/WrEL8sFK
BczRBfxa5JrT3p5b1AK9Ue+TqQR8q8xX9tPZDuSyG0bKfsnRwKlqPbBWF8o2dshBzxf9KAtTcNjo
3j7tPPti2RCT8GDOe1WNjia4zBdLGd+7QVPP8q2RSvrcT31ALGZ/j4YXUSkbRkEMtRobkI/jwtyW
Jlp8fVp5zWztJFqs3h7zQBitvsUQIIJ2cn/EQsx7tFrNacLl4FjLDuCrFdAr3dWxS2vNNl9mT3SH
wRooj+jATUXmHWoVpRSmxjvcuZBLSKSO4m3cjRFzMaiB9UlUSLWXoj3pVas+0LPcEPRjloiIELtv
YHd6R0a13vF2LU3v6oYlWWkUh9JovTrJO0rg6FgmCUlBQ3YY5wEIHFHc20ill6TIifC0QoGhOq9j
KsYWCkrj5hepGDOmEIW4CfrFGzIg+22az8yHNZxCx7+upjV+VzY0xVE0oVuOanTVi4IkZxfAl82+
hP5ithsn9EzmKhztRCa2N4V00ppBstqFqTBc//aj28Xceq9TT6sDmhaiW3NNKRqQo/99Na+aFLRx
7qvCYna4Xtyu6UDBqQORRP51u5uLNFCzQgT5msRmrvknt2sldTg7fJOEQ3uKDeqd0r/d0aex61dT
Zm/kunFp1mAuPcN4rFYSU8j6s+i2dfl9t83av43b/DuneTgmOVPG33feHuB28cfPft9U1TV5B7C4
7suYGvT3rzQO+9m4VJEK/vNkbvfiYeJX/nVVA5tK943J4+/f/tc/uv3QVWx0FTBSEZOsm68/HvOP
m56r1ZTAifzr3yVNZDPLJ6nl9x/44zdud/zxs983tYlvbtoB2Fp3i5wI4w0z3gI644r4V2w0l22V
ZNvb3Y2JsE8fVxpJJh/TGLGnzSSboo4LZ80TpHnKfO52211/OLVg9fIIsRbJdxRvthBDYA89q+is
PBWl+4xeqMIPwBHA9+rLo+Wztaq5Ure34BfGGtxxC5dBQoWuXy+ePMypIpqavWKIZD4VraQpcDMp
rEbezFS/T+USymH8kYhqxETm23F07vX6SNYmXtkB8GEyW2j0HQxMHEUgsNmnW8OLmUPilnn9lKbO
r6Sqr57VBLHh3Vda/GFXeYXOKb/Qif0lkboP6X0z9epm6lMnqOFPUHa/QzSB5Gu5viaMT7tV8NMo
ardRpfKBwYlvnRP72UKCYzN95UIY9D4mFIhKzwCVUM6N7OazUSm/oltoh/ZUjuZLlo9M+LEk9Lp7
f5sglBH+kaIYvww8SXBsOt/W6zdp/nQnOrnoEK9CHQ7ocQaVDpAqR/TcWCDMEtuPMZ2Ye5+EEu91
Lf6ur6+ZMOy6Xb0P7slBFskGMeGvjUHH/i/ryV9YvZlxXD4RyHkaJ8/vBJPdxkHSaV51q39F/2kk
NNOL5nWYrUeravNNZZr7LlV+tK6pBl6LDna1cmrLS87A9qCZWKUQit91sj1gSzoW7N3yPMoRL0Tx
QXgzsiN7uAzRL3zkbIuw22B1o0CO2hZLjnFuYqPA0QD7kpOaiVZQMmYGcjxqVANe8TIZbrxpxmXn
niSbLb/OXS/w6EN4DQK7NajANzO2/7HSPHbNy5zP4y8w2wBJPWK9vs/KuGumKNT6CFky5LTBO3dl
w2nSWLfnF9XNnk3NUzdO5T05U5DN58YyQZsO58a1DnY6B14HgrHFUTAqX6PX3GEoy/dVjDwKjrOe
vU0RkF70G8berbMTtiGx9cYxY/eaPrr4fQPXrj8rQ/CUSVwfOJHscZ86/twb6Q47sbXj6CFeWm80
Hsabg4hh0jryQlHKEEIg0dmYtQUmFDp17roa8nY28vFayNgAhIJG/JDKOPmLPlR+C63HXD31xHOI
vI02S8YbWI8l/aeZWpBK/egOnj8/egoennpxfzh9cTUds/P1KQKd1hBuUUUP4KvRVZc5ogt2sK5h
z1vHil7SCnG/2r5SlIXUEigYBz47U/WIFjCte6z9GNnIsNhEcjlVSfGzIm01yZ+qwvvljmqzHar6
6BHsDg2eQJzI07+3qmED3Z3wFtSZb9JR9fWiBBdqE5REeEPg0L/X36oCSHglHBpBRcpEAkPXRp2a
GrdwlaPCQKbA/Gkye3dTL6i6HN43L87fiTwKe0LcaRRhPOUtqEtkE1P5HWNbvtPX71ptC4qWI7q0
y/pflM2pT5KsRYPT2OYd66tiyWcOeM40NgRCT3YDmgg3kBUtu6agyyAXFscKL6CJedmHYo1lMrP9
KgHMKooqSMe6Z3pjTzAP4otgVMBq5gACVGOIrmgevTJAyatvi3hG4zyWNIq/tbR7Tm2VJ7tlVZES
tTcFFWR2xrfY+Nz8XdIe2RpCklUom6eocEr8xcU1bxfaTcq7mBwGVCPfK9uhYWd/1ysv4vnyRmoZ
6R6LJS5UKyts5Gkw5+8oYr8k/RA+De27u4/lpG8jwpsxtP/smEPKPH9MsYU4I5ayyI5f1oE0065m
03ZJt3ftYi/HhhwMga/RQdrmjxhE/ChiS4/geto4lsj8ecxCA3F6gN3aBMe8vvzOSQOX4IxGGhad
PGdfoFHbJSb14IQlxqE+8VtLve8U4gCRB33pTdLuM32Ot41KdhnxS4XgENRNZn7mL0QtIXpMeH/K
dVob9t36jSz7sCxIgdJ7qCIrDCrxlC89ye7yovqSaz9dx1bC9ENWp7PrrYYSIqVr8ob3jn3woLGE
kT5/NXyDJG1nRdNeh5TWTTen36Lp16TMNbhb3PaVvIwa412F1jck8UWldarav3JaBru6ZnRAR8bv
yApIrAUhMvRBH6UYEn6gFPOabYMClB4s1lALRjtT4yz/Mgodg3Cx0BHMasf34vFhgQGdcw6tFevF
ybUTLO8adrN+VcQAoEFD49326K/7Qvpdy3MqKt50BT1f9F/snUeW40q2ZadSE0AuaAO6JKidpGsR
HSyPcA8YtJajrw34y/TIV/l/VfV/hwugJqHM7j1nn8y+RnHaru2sdlcO2bQc7fz7+BbWjCCictkU
JjarBHKzW8F2KEd2CF+tAJwq986cqZIWjbZuwKXnYHF3g+HGHlEVifJZJWVC3YDODtbogYsodtt0
KJ/j5Jrk7uSNSLtWeMwNo9DPbYtddSjwurYXVcXeUbQgxg2EmCrRLIjkq3U5MTjQk2C/NPz/J68e
79j4f4m+MtDe/rfKnAfGG/J/rd+R8dFO/hPj9NdL/9LoCOcfFm8lQOHMoCbd+pboGP8wrEVG8ZVK
/4dEx7D+oasWYAcdP5up86xviY7+D9XEA0+300bvN2Oh/gmx+kt/Av8K5RRQq/+oR9H/rulAC0S6
Ftcvh2q5Zqj86j9FOm2ox1kVoRat8iYgerwTxLG0jylWkLUYXqq+q++7uiRmYug6qtWadRONp27i
tNdatrNDI+zmlML89EJmkS9IqXDRFKJm0Y5GHgyeKX1/44+XEYjivgNCHkUJLuwpjtD5KyFIiEgi
c63R3tpD7gUXcDXRgxuTqlxlxtPoY/FMB4AP2tT63mCDlcAksmsIlfQsSq/rBNjl1qzmQp0GZFgV
zBWtLIv2OhfVbUFCkMgCNOoMhm0K37GuAU7kizIMlfkGtmN2yH3gvwNj1ErtS64VgUsYVLiJCb3b
+k2A/rG3LzXZMXVdJA9Cw1GRdoa9J1FgHwJYpxGpFSd1oNdW9s4hxf240+VAvpMz5zdE1Y1i7SiA
hCeqyQBM3b5+U4wBTUtl7IIoom6ZhCbyT1SE1PLco91nH1VM0y2jxOZ1uU50R9ySfkEMKKISS9+Y
Yf3K+eqGirzEa5Ttoyik0hyWxo6JOM1VS5zaXGhH0jt+VnUYrx3Sww5acBChZj1SCGbIhpQn0ytz
m6UyvQkGHwanHhzx4yL636R45N+nrr5JDS5klovHCP9M5Pf3hhplsBbAXtpq4lAxWAUdFyjXTu8p
+sE0V2rz2o9meqBbDJpBgjLymUidrFY5wVhIjhKH9CXqXGyybvFEfgVGgXYsvYk2MeQUKkRSbhJC
i28IEELlPfcADTy4FTbaO5IpXjLGMDdqJZ4HQLNrw4ohS/mquMd6jdUZMQAS7nGeuPW4/jAQAKZh
itTk6yn0rWe/Bf6t+8ZBr4J7cwyNbZmgtCgLSe08u1V9m2Q1uwzXgx7GHjEs02mMp2I1NNZdBSHx
nj8UjbG9n/q6fywI1ljXLlG9SiJR03aR7U0FQME4zvu1EgfGNqg+GFEwiBKEoJnUT1e58VakWvFO
tlt0k/hddocvlxKDWlON0Tv7hR7bvo9GCy67mnm5SK7CJlQnxjvGfm8jTC7HcwoT5LbuHu1ALU5y
SO+dTN+EbfNgulQtRkIYHVwukMHoINXUgEOMvfuShLw7HzdJAR3roGUBcRkkzoQDw2yjMY2DxEYR
JWjgG8dR13CYcJNZbX1qlOmuzLt4P7kxBoePSAExJEK1ZgdKH+yhuehJON7lgf+Rtg6pHUJV2a4E
ANVBSzGzZLhAGvXsdJkr2j2VJFOnj1xk/V7RVO1EoJ2m/BCj+1iGVYkMxEsjVOdsKNgPjjdGzg1U
gh4eT62snLZ2jzFVKxV/hEIh+Ybs0Ks6sxAdo70S7Zpcs11wEYLoDgRmJ+ZKyjoMVBV1gQ4ewHHx
ldTdzpVFv7VyEnQHWDBxF8lNPWB87CHZuU25dY1MPlb6c0aJJZ2TADJVCy9whrV15MIF0hRxS/ju
I6cgcdv37W9ZG6SdZAzUwzzNGe6N9o1KDgaQFmPjti1zPGIPd1EJmM2JyTvR7PIyBKG4yRvX3yUO
2oAxpFhFPxB8i9Pep0XZH3E3Ss/pUfZiODI2SlQa3li4If+P/kMTpomkKXZ3qmw/ajtGsBXoOyVI
4n006xVQDn+Kdpw7OXRiGhVvfx856S09vZiyf6U8JcgCSF2IGyTV80jIxq5AlQKjeqDcThKbMKEE
3UYazm/T9Z8rQ6Z0EDNkIopt7vIXNM3hZXQYzUSl7/O9hyt/LabAMb0vs880adqnqtVW+YAL13Qp
HjM1JZuMeh5eT9JD1k0QdYeKPJCNgm6T+A918Louob7ARUA6DTLS8dMvsnBXl9Dp8BVOQLnLl8gi
TyPsKjJHeA7i71cMYYifRJBTph6eMkEzhaKNQETo30itxk6lZr8mBwBbrjUe/fRfqRakaz0mXaLC
jCZGGa3zJNmgokWummg7PFhwfQ0FgRojMl9rcAQEI0KMkINSqkjJBtyHxuxmnPBdBIZebvnq+8GV
ByLqxA1D1uHWwQq56ieYADaYinkORh+32RiVhb826FNO8wNGBjOl8qm8mGHwNNZDuLEK1ziMLh3b
sf9pDYjbbMMZdpgr0gOAojc9mH46MvHvquqAA6O7rwmsG2PrjpFoeBuEmsY8HZCeaRPIN+b8iNoM
72hbc4obOTSr1Ai8dlIIrzFRhJCz1GXCRfcUFOvK0NaKERM/rjXMR3AYbqYEA4+qnp3OmmZ3FXzB
IlP3Thb9nCboC72GcGSCozd3inLVIZQMikdQW9mFXlk5V1Ym2l1UYlNb1480I4CmZJG1GeVIZW0q
AcCb496NwUVNRvViNDZK2Ab/sjZ3xYlDex9lgz3cjQ4TubirBp8sOZLkX0l2sKQEsJMjVTrkxa1t
R0BNUmXPEHuDyG7a15P5QXVAnqdIGrgELE4+ze8xdbTHrN5j4X7VRF/cp2hI83L6Bb0k2Ey0N+hI
hPh3cUkheUoUA7vxzvUV5ai11Ztjx+W+TECfu0AIPBr30VrUwt65YkofNL05xL5Cvgznb3K5fH0u
9TPScLQ717Y3UaaEr2N8iKgl7qmKxBtdaOrWzJA3QzZvXuLOfHDC4a7ONPkKx4k2M6k7RdRaj8xk
nzgtUY+XzYvQgFuZXb2247i+wJ8DgskIZh00ubqPSzv34qZNHjClE5WWEDdEhb7dqaWRriNZ+6+D
Pf7Qx6a5aGFmem50Q7vLfO/UwPFQnvinBrybg6f3JCEyUaFqxLslnVe/8N8l/KmDOtNLcBrhWQ0S
cSOryXzsRPXSmSrHixZ0W8ch7c+ycXJVUqb7CS02MDxocIUY4mNrDfdm2nVn/GKZp09KsbdnrZsv
P0sFMhXhItEDtdZ21zkgHSgrWdeo5/+wTPTPbkVODaEMhwLh72+wY5wak5teHz8l3kchRXEoBznL
ZbUtk8EAWjZAozgE8FeNVNRoqXHktyAcsvuYgIZViZrHBbf96DbsxGBXu18DBPrCLu9Dp1Zxiqn1
AUgkYa75A38VSdV1WBzaxoA/70+k0SQVrsgyeqeQbK8xdbZsFMvLKw25+hDKRxtgAuMs4u62euLb
Ozp0FjlA5RPX3i0dYyR3JeWcln5QW9S3en/w8wpFno96p9Ym92EStYEBa8rOIcNVztUogJPJRMfi
f+IdRuyJn9Ir4Jh5SJq1dVwR0kPYs7JSZgqUlRm/o5oKq0RNtk8z9ZakSgooL2ZvVR9G6775ehG+
qtJ31t1YcIGLTJB+FlI5El2QMj4PEDO8LCD1SMXOvKnTKAcOOMk3/zYzwrNPvf0zwKEkTTm9jbXx
oAjrZ+1m+X1mdKiW2zPnI84gDtHliVne2L0TXjV2S4rOfbOz+1er1xD8WoxKc1Rim3zSqk+/YTuK
GiOwQ7AgNQFloyq/EbPJU+nQ3IxUcmIVe0DXV9s1pPTY3I6K2ROc0DfrbPLDW9v0UvI7n53WxAHY
Y6SBqHPNfVzmWh9/FE4cI4PURlL2hpcyr8FhEVjjjpP7FnfV2S/5+pEQ6t6qmKKH5jMxQQ3iQv13
nxKCyrin8QTme4CrcQZ2Jf8wMnp4tt7iGu+gnBYIB3U9fF5iKph6TISmdSkqIl6zvLA3cftIE9oR
Ubpovgf/oeiVGk8xPkfmWFEC80WVz9j0BT7O4cMBubeJ9BxTGCryVe9gyFMV3M+FgXQ4CPqvG87P
B6kWd0oDpBLpZnSU4cER7HF0Ci65BomJAdh50JGv+gUoGbMdQM7ON70bDscQKYEGQobmGK4zA50d
x4ZJzbai+JTjigpQdSadTvwj0UqrbERUpgr82RzzAhbWbNGLC+IsyiJ60VBAblvcXEotwp1mDRls
OYxnoV7QmqrbUyCQKlnSRB9llaB61HaEbYGQuGdsSXlvbtKp9s+mHJRNCqFiTTpNuOr8Bm0gprLa
CZnTTcEWqCyiNOQnXjPKu9IS9halknNgeII07D7HyCjkTzvu4pvmQ8JNYf4QXVOrxeAe9i4pPvUp
H5KA3q9l3gzdcUSHuItRsBLJYcqzpvjE2cRg6CwnujoCOXhEVylIIwEfS7hnjLbPuUSVPQB+vI/7
hBwqpP6tywBZxtG9lopdYZWfrirVByXyc+yoSozxGIVfTNXVC6fuTemVdE1dTN2iOnzNdFBeedOb
OwBWLfZFKuO1PEb0HZreaB6mCMWOEjhv0ZDvx6qTezVLXttEvGGR3jWFdiN6+RNTOj3I1HxRqrOk
dFU2LhPREkiEHnHRwtZwbRHQ4a7dTirKhz4hXQTzrxfY/tGZz2xSHTHudQcmJifSWY9mckkQCfop
6dCJ7pmWOu5QBe0q2XX7DDM2KVP6bsns8rlmIeenJt4yB6Q1RXplSyI0qYoKOZUqmpNBHH3rpsP/
fzTa8r2LpnZN8e9eqcHGAkxUoVKm8SmUz4QuvtuAozl2b7M2fvGNwj66DfqCQb2Ytmg9BvbLG+UT
aJ6yiPelXx3NuuDCURgaBedqZYnpBVyYfvJzjmMJKWRTdlBE+pxsWWve/UBc9syCKB9IN0Fg5eoH
H85aPrfgx9TYU+Gzj1XvJrs4Vq4d3YfGQv7ljjiRUM3NlVh+U92JiUBBvfNC16mpb7cPnHjuwtZg
jJMyiEx9PfQ69LzDxugnHwwksOS4Os1C9/FaYJo50NICrzhjmisr8A9K86GgDVhXrkBBAd2CSWB1
cYbR2YYxDZwxHRq0f/yRgF5aZj3OIzMr62gapXWMGLwdXUmrxuL9isLETR4QS6dqSroa53Oa2/YP
5pS+JXZzpUzcrNu+H71cYRzFWOZRK3NyxFyYQio+RuIGg1+MhqiuBgGVf2J4VN16wrJleG6n3Gcw
zrT2XnPQ8cTE0Kw6kW4mJ7moU4OtYqLbweX1WbUpdCq2PBPs8pE6iUZGXWZSD95REibfNSbIpp+V
4cKMi2PcDjuzK9DtqP6T6EPptdr42WdvdTmkD7r+aU/uczqEAYpUZ9XDu6VTQZ6mMTr6LpHXdOxH
uhiCXHAFSU1Se0jBtVMkmp9aqe0zyZBp0sWuoU0ZBdqPVvPqrLUOZqu+NdQAjzmab2ucBFGvbbRH
lD35JIrJyIDBqL27VCRWVtlA0CE9IYiZ21RjiTdX/yyU0j1f2tF1f+hUyqCKlm3abnsqY4ETnOwa
QwFIPrrKeoMCZ1RXckSJGTQgrGKjvzbguuAHRPoWcgw5HGl0ozPUR9laBxs1gaNBLie6so1FM9Qc
Yd6MlvbRD4mkhDbPAaiMsF/aJ18hDiWMHKAuM5ELvf5HZOVPakGg4WRDSEutCcUJ/R/okcM60SAx
KmYgr6Imz9oxUKZ0LahvPw5DgrSAuiohsdxzEmTJbr2vSHwriOeOsxLBbv5ZMtddDTLYh6Jz1koy
XIsnbE+7fijXwGieXcVEvS2T29pN6k0d/gCmkJOJlMwZsDEkC/GEoufNzCmFTPqF4xqkVQHGN/0s
GnYH3SgJrIeZalX9WSqkEKY+5B199KZuRKdVZO8q5fYS6FWJYGMtEbPGvgHeDa/6rHN+H7Nh3xlc
5VyjvuhcS5BiKythW6iRprMQFteFnDGLQXg184/Q/HAi+UHd0JXRA1r+dhMbBhuoeo3t+K23Zxcn
vji2nAY4wCR72vKtOxnwg6sueYecdO4GOELZAMXS7z0EkQfR+PtAzT4c0EBDPiDQbCwSHeq1ClIJ
oRP2bXiJ3bpr1IPZ+MUNk6qTGim3BUBWqj3XoIoew654cCSsEc7wNIH5F2r7nmMEfPFdFnafto5t
ptbsl6AbLrnNn0OJAhjaPQWmY6grP0N/bkYmQCoge6sOygCT03zQBHtf3dRamW45qSkrbBS3VWMD
r0DZBK5bMmp9mdzq19Sbn9FUP6VYFya4q5HTP9c+3aNs+BX6MQDyajwrofFTGQheJT6ji8KPTtXu
xdTjbO8OU5yBN9FAS2Amm/PgvLZN3km1p3/cDx/A4Fe+3nD4sB2YqBCoTdmUacLBDTGGWoH2ZNjW
YSziQ4DDwa2xbRfNW15ajz2zgD6PtgkncyKv9nWHSydAvCCVXZoKtEKo+yjKYXlSaHsa0MjjQkM+
rBofjnRhrGkY0ERIlFCTPEOc4Dv6NQLZiBSxkoccpQQwTV6nU/ykDHwrD2b6kZcGCqjqbIDn5JyF
/GLq0eMn5njOG2L0dPPkW+Mh7yE4REP2PFgBmV2aWxO/SZueaOSRTMvRPJAPzR6ObgppBMpgczdo
zkfl929mhxgx0hg/5pmDXj67llNxUoxbhGUkqDxn/PY8bm5d9ikESGkZergA4SDCmgli5HcWWMtA
5wcY1HH1DpFsDfzdFgJTgYmAq6wQK6C2IcbeUh4yfBprPzKfY+Mpjh3oV9Q/cl4+UYNuELxQDB1+
F2bMNCp2n+CAY2xwpjfpIBi3fGM6YF5aRzHVFreXv+vMuDQW1seSqnbrtBu9aSOPsD31XOafiAQI
Syw2oSGNXdaCRLbb+3JKzYOa4qM1wzWi5HFj9vMWae9rd0iwYWLzaFx59jHvMysHmDn5GbGS4RUD
JwNTijlZGc5AD069mqUBIc36XdUh89QkMN/JH37CdP0B9GNVhRKlSZiumYUnay2FWzSSlELx9JTQ
mpB7OKdE3ao+fXA/8OArAHioKEuZBUed0pKYqEYEsaH3IS6ROSaWHBJhAH+vaj8fbxQOKx3uHbQB
cJWJZq1rUZgHUwO/OaQtA0+IDUoWvdsy6A+DWsbr1A3XCrv+yhpide0IEFN6aNk3Q7wzcDdOuqJQ
ME8p8ItjGjqMgWiCtp31FGj8y/2F7I33LPmFUcx4ciQdgoq4OR3C0wlbkYbuwOoPsH4yeHsqRqak
2moYPFeodRhjoOpWDHMjCdj1si4ytrUe3k9Rm1MuN2GNlxQ/S7CTbhUARfAl8hir2Fdd1V6s69T+
IinYXPdT7syOG4aNSNJ1Zcw94LCPo6668EzupwKKU42SiDmFK8kyhRaWuXNjpwe9k5N8VcTDjuui
udeHFgoXkaCea4libfjZ80gVrgqCx8JNLGIyw5e4AZJq9ea146TlamRYhbZ7q5bmoyZHXAO04s92
JXXyCRKDhq51X9RRdZiFuNs27n5WMnhsbNrlZh1w3gmoq+Z6tVHr+sFJEH+AERSe8LCbotoZD82Y
4dugAoRRgytEQaF+W+EJAYvmguE1MSoAfHZvTbDIFpGyqzHA+MB+cFO5E9r6Rt/HTcYYBUdlFrnp
Gpbk3p60bNOVKJkx+23C6AXTVnFrBgCyK3bDJgs2bQJlUk2bjUQGg1PvmQEuVqlCwLKnJsIIJPnV
5oq+yvWnIBblIXaZhFlualzVYEL7kNrs10Z+6SRN7qR8Sn1Rbw2A9WtrTJjk9YWnpP570aLC7Ynf
XHX4ValKJTs94W3jjvl22T1T7YeWhSi4Ho+DkX70TefVOrEmk2K/mXZ2nRD54h3YldApVlE3vWZ1
DJfCzR4GwZdS7xxBAsNAVb+yesbDP3TRP6D8tOC/9+qmsCgoBOiokPiUW2YVJVgfGCG2Z7bopCpy
OhhyAVlXw21kEgGvDfVeE6D5YrwxZgM6ciTjt3ogfewhHDhxC1hUKxXmR9r7d4ovHmoIcQwLKP1P
7oYyJgGNhAgIjnG31nvmmoBi3JiCAn2I+3GhFghq6bWavEueHJvB73T8sMbqLFTYo1pB248cjnsd
WpEbMfg2d3jULkVa/aj6hj02wRSGU2oYMEIguxiouyvoESxbIAc2UOTPcwNj2jCcOTfpiz3QOZSx
zZhLLWECd0xTSM12KXcZu5nQqg/9C93FTYoXsNIxdbnt74m/pLNmdV0C/6/gXXoUaux7ofFu+DV8
8PQjxWgSuHf5iE5H03FxuP2Nrtp0X6H9p519V6EDn+oY+UW8EXZwLsP6Ry3iTQUQkVGeuQ1b59IO
4qzYkRdUzFpXqpY8dm2DQdw/zu9VWfE5y80TI9ZdY8CCqNZ0LJhsYQ3m2hqa/c4PsxOo0FJkr64O
vVa1790WfKu/w0P5quvihi3p9omnE8rxJfUTjFM4+xibMdN2OqfI1cDIpMqtTcJJqsL9Rw0BamI+
MdUpkCcWnCrDVHtwxokA9ex1oNDRGJE3iO4mtUkC6POnxHzkX/M4Sg+hiiabfgha5qvVt9d5e7UK
Bd00uvKRFxW9cG7f+U39oy+oak0RwhC7Za499HhgzGml+Hu/7/dYpLDpJzjPq5Qro0ltvUC8RJm+
vLOT9gWsH393zRVAv9dtZ6U01iqyp1vSZzbgqra0s98iDACrPCrvavcu0+xLOcpD5eB1lskuY1i8
Aj74HLb61ka87LfZuaxaY1XEyuOQ4aR3+7soolIFooJmjayiXZJEz4MyfNBVXCdpDeWYPASjjYFY
ZdAkk24/NNXJxMK4qsFNyRmQW3TmtdSDLdagDwyqGFdKKOtD+EztedYvohASegMoX9Wv9sU3f1DY
OiVjp3vZMCc3RXvVDXZZr+9zZskprkROj2Z7G9jDpmEfQRx+BqONql8e2kg+6hEDb8XYTs0Im7LY
+2QRWHGFDouuS0HqbTHQVdI830Gtm1jtg08RuEG7yml3N5g4cTkp3uh5uEnD7GHe8XHfv+cJVQ+u
aXl3Ib973RklkCLxmsR4rRX3ksTWpm6cJxrtr32ce9hiT8ywOV2V6ovWO4Dbx9/ZrNEc0vpu5JBf
aXbAxul6ZY2G88TQA7K2edDVapfWWrwy/Ued6kPB+CVP9QvU0UsWFe+0r98Q+e+1qKE3rqeYeH5l
ZuZltD1x8KNPAnrFGdVplJ+TVn+0KWJ/3XmqJXV3ihEfWWM/jrFN8iRM6KZ8po/5A3yF1fo/VAtY
8VT/jkv5lGXxNrbiO3rOhx7IYTzSaEVf4WbRVe12Sl4+2hKzwsCh7CY/dZU+sG08ZAFIP6v9RRlm
P2ETbOP3SlHvq6R+Sznqlay4aWX0qhf9W98ouKpNw+tisUcdfDvRgkXESXlTr7ZlzAUIsTQ+3yPw
fo9rDLaT4Ek3tFtoFh5u9A++K5JXCTWv2uXpk0onzeb6WWrpbTQ80l/69EfnUgb6pU7iHwmsj0BE
+0QGN+EEK500AEMBFWiYp8ooPkOk/FXcnSylfTU4qOxZ6429zAvpmcbqXVKHb1kKNanSqecxwW0t
quZG/WIp1o0VovGn2FgIQkLC4iKhuhgdzRS16a/GVFxxzR0bUC5KqlF+5nrpBMfaj29arX+kuPRQ
cU1ZTXREcoTTwThtmpxdm7OnpWFWdjg8U/22LZg/3WMsVFbNOiB+dG23zckm2pP5WbUhR2gSV2sE
/NpZiF/cbJQgFZy9r6e3fnCLz2crC2dYhdSvOM9AVxV1hRQ/o2iFiR1Xzoh6osDYgvIxuJpdsneb
7FEznU1njIBaLGPV5OWmUQsyJDD2iAcj6g/WaCBOoMIf6K/WmBm7dKAEJMYHHMl8RI8/2KquU2ee
o1G/dZXypzHIfVDhp0mnG58uaj1NF1S4P9I2vM/TR1dKf4VZ8mV0fqD0PQzW8CtXCjopmn5p6vie
3JhpeOq18r1vt11Vg7OsX6U5volW26Sx+ywdDjksXIlZN79GPTybVMFpi+wKNaeLibWGOlV+GBrd
C5Vgj8IU3nhDZwNdDOTRU+9Si0tpRsf5OZLTzo8ZI3HG2ADpZGKG7F0Qpb1Cc6MjICTbjWHWOjMf
SC0LvE5oT3S3zm6m4+cTR+Y4+9BMns2Ow76fAt59OqmUH3AW7nH1sftReLLMW8a8nyOP+5qzwWW/
HbSrXaaPKHp3gXE3TOELNIYH27K2LsMIugOUy+U6L8jBi4qtokgK1BaYQM38PX8uiO471XBPspRn
CTdqVelIdeYPTE3tQaQWzFfp3gwBPEuJjLxmT5Hhk57qgCXyZ7GutOkMMYEQkAGTei27HUxfIuno
P89PGtLypRUQjGX4qdeyWYnUfsz14g4TKGRvg7CBPHtwkJSYoL3jFKhE7ZeMarE0TRNXctfDHUl0
AWwUuKKz0H16NqZ2F1lYvxQo66Gztk2KIkpFkZvBTjOtdArMdaycew0dKwxNrx/6fSW6q+vblAnN
g9/X11ERMLGNA/mSuwgvmfnatRSxx8duCr0hHPeO017N8C2YS5l9/hn1zk+qrUTV0AOVKmQO8bN0
n2jR7AM/+fRN5+xLH0kuZkpHrd8n3773sZX1rcRrRAWHmCI+QAc7AHV94hRZpPGOEt66hXWS0U3z
EIFfE6yHWtzzV8atuZm4aq1FJqDT0lZdRw1wjA7ZAB2obG0aVACGVH+bT5lBPbyiFc7WdH9mBNHV
dhpj7UZqeYTl7+qcHlFNnK1R7hvGE8dMWf2PBLQa/98SPIVtkKv5X7PZUH/k1fvHv/HZvl7zl/QT
QQhaTYNpm2XYzMedbzwbVrV/cFlSyeK0dMsAVPAnnk3VQIPxStVVHV39A89mk+Cp6RBKhGUZ9P//
vxI8+Rr/zmdT54aeIBNUoDO1TNdEZfqn9FNNZaH6ClmVScXIVQTENfc1KE2aYn8tfd1XDGSeoPmf
23HL8vKs/+Mx7OCMQ0ayFf54fH6/ZXW5yTWdsG8n6LdB7942HA3Tpu6TO9kJcgFmmxwlGYBBdV3j
AwxQWy93hnOC4HKDwYqHv55UMfGaCJrgseVZyfz676f+8Xbfz/l+eFkayFehcgUwmdEJVZd/fszf
PpUYehKMvx9elv72nK9vViuQc1MX3PH3czKtflER/6EObA64bLtd7WfA/ycyapCBUaPpY7/BszXf
u9wIu/639Tgnv2Z5hDCZlaZYM7iUVy93QQulu/W4LH8/cVldbr6f+fX0+YV/fMB/evhv9xH/7BCW
ap/nsWRrqwXgIr4qwY1/fQWggsxkSxsLP+a0wYhLArvmxeUm+tfSsoqLhodNgi+/HiZHxab+VUN1
n///7634t426rGbL9neoRnqjLQp0P3M2ZjVb9kh7KzHGIbjNBxFuIjkn9Sw7aZ4WkmtaoX49cblv
ecnX65ZdGtKNsdUa7bLsp+Ny3/Jwqmmn0pDxbllLetuh88ig4o/XLot6b97aLZ2vZe3r4Ji/0bL6
9abzKlQA9IKXpbGPs5QK+7K43IS91tFxes9mvOcYVICpUhQ2HBPcZIxdjsuqOXNsRzIeAeXDExV5
Iqv9sthgeWWQjKZTppnXOLPagOjq43LT1gOGILYZvu823AsM2sv9c7j11zPINdnpGVGTlY7Vwic1
5xgted7f6wyejE1iZ2/6AIljuQFA+dfSkoikzbFIywOkfb5MIJCg6/AMJ8BZ5GbmHvMTB5NPUOWc
hcnYwq3EXp3DJBcZRCAabEp/LBrh3UCBaVWPxJPGS267nLOW0mXRmdMyexhAwM1u7cC1EFep5+WH
wfblI5ZFx8LPu0pSyrM4fHC66EJPrwo2RWo79j4yMUFtvr++0CLh6aWKlXHed5eYqGYOll9Wlxtz
fmBZigFRODUhPpZLEmsjCtBr+mRi3sKPRBcqNZvtNNZ3y7/wnRe1fJraKuOeMRZ9UKJvx1laEU20
yWQ2lug04SZ/KS+CsGTRsprYK2LSwJKYoo2DaAGqEjmlY1Qj+vn6XksWO5BcojzIZaB+x5datgm5
M+vWB56/3LVsoe9t5WOy6zj4fChV1FDT56LOgu3XajJnXI0RncTKz8FAqKR6hX5wWMLAfGE9uwOh
ob05HSLEwbsJix9s4H9mhFGn2OhmkuzZ4hTG59CuZckdCjDDSglmuJTQFTWj/XCanlJsM0tEjFj5
p1pkWc+m6EGDB7G1OmzQSvcfYtacOkWPVwU36F4Zb806YHJRMUDa/wpbC7DgruweEo3lBq9IYOeY
e26Wpe9VZ0JlhMvy93JX2wYwRAYbkVXLLiEUUR+dJPW3pMGfW40I2OUuhFdz5TjfD4S4Fybhi98/
1lnSyb7XBzUc8PkrhbfoYZZf+PUzDUnAvF3DvMM9pNPFuPlOj1t++rK6LBW0Fo5m120HoKK7MKF6
r5pduF5++ZIoJxbYtbXcLnfkyCpobev7aP6LqMNxPtcjxIbf++uyd8wmOg9LI6Vo+rx/BZ4tO7Db
0gyThrb7OqjnI9s000spOfKWwLMI3evx+yaYElJWrBBN2vyRuVNiOFW72yUwpZ+ZxeZ82V5WIxVD
JM1F1uHeoiCcZvL/MiBoZ/rNcqM6EKCUsiTuJyTq0KbIDIOpKTwx7/P2DJpORQznOu1QQcyg6eU+
Pxt/iBynIu3A6LTc2ElMTysHntPL1PSMySK4BYDLEXBidVyWhANWepXF1XCoBNqMEYZaBkAOWWh9
LNJ0YHdQCXumzFofu2Fg7q0OKWhGjet3rEfs8PMO/rVO/il0IJdplSTn0i4qDrVl81fzhlxuJlqD
eOtHvAM6BJZ1MM1meR1gztGY9+dGmb33sP6IYwq54vH3LTv3svS92lS2tsnVvt04zBfFOGnH5SYI
tBcYz916mmOE1fnUudzAWCPS+1/3LasICkl+XhaX5ywP/2/2zmPJcSTLov/S60GZQwOL3lCL0Dpj
A4tU0Frj6+e4R1WxOrtG7ccsDQZBgswgCbi/d++5l021z0zCaG/AalJb1NK5cqvHfa6qvX85z+eq
p5Mx23Hdc7Cu7Jq2vgKG3p4mVJYnoyXCULT3peEM9HVda2PpKZUiLUT6Rw7MaixgDBkoJRAj8z3r
1JBJlyngltzZqlV1nIvKbZDTIhXExsLpA640ypsMfSfepVpVO9WikofVmsaomZuG/LpdnqM2h3uz
t+PPk6hDaq860ezIe1ZqAKupWqdiaCK3Y3mSy5mYR9ayEQe6jQEKTSp5uFTjGbUaqdGn3JnINbWJ
yogP4bKtHnjZ/Dycq3GzeqR6UqZ+MZdzqsdfNj8P//JqaMYYV6sH2X5S7ru++nwHatdf3uXnAz/P
4daErhDEDjtCchWQ9XPTo1JRndR2AP5sE1Lx/tynDvTyqFpTi8Xj7qQerNYuz1Wb/VJHJ5p0asNC
/UOWoXyCsB2AserBmiVvt2r1c+/lPJeXWuJMgFlG56KOqte7vLxauzz4L2e8nOuXt/jLUy6Pm2Ku
FB6xHPLHqqLJ1WKRP+C/2zRnMoJRVdordRShBNgPOfi6LCw7b8DAzd/VLrIG0Mr4cmh2ecgvm+rA
f7kP/GsKM5TgYvU4U40XfjnX56v87XH6xDikndr6/R3/+R9V7139L1p1kbr8d9UfQx1ufolsvzzG
1kP7OBCpVI0kB6HX/HySPLv645GsyEfugvTeaanzWFUFqkT8YZtSDfKkYBwACcGycpSm0uwxLDHk
U9uXxefOptBR5tSgyH59EE047lHqlOokals9/XOn2hYEsm31YkFdi9IlkmadahQaE9nGP3UZ4EN0
0N22btCXeDjQibBs6M3VlYtGl0gCBrfytjdZy/hI7xFLS90e0Mcnm15HQyjkANqSw7ZejSUXNdKO
oBuvsVXHq1kX5RbepXXyF2HRvmGNHAS0QHKNxAp3z1T/EMm7TyuHUr4aVSXEQ619k3LmnIWQDbQz
NpsCxogc8U0xM34CBxhyQSioT9K8clI7Ha3V1oPRWvgp9Acj8ptdJhBlwnP1TsSazvtBygcnueit
EqZaF+BdJsQgkbMWtZYP7TFJGDM0ohCnTi5GIHInzI/Aa0r7K9q53zMaBil4Vgu1z2GEgGoObz8h
2xA8FhITSyl4NFriyDPILWu9Tt4wenvbXN2OPXknVot2sYdjWb4KLsF8EeRfwpbjKvWHUWtqoQ4Q
OQprHvHHWoU6fC4M1Bvt4u0CdW1EKcOVeZHlB0Cyf6yqvaLA9mRh4pxhcZ98R/eZa8T8f8NmBnb0
rw/W5dVaPU0dUWvwZwCpczdouu4vC0IN/7qpjqp9ca3D8PUBhgJFJCvDJzbOoZfN50uottp3OaDW
Jvmn8icflYQczavPV61dFoP8DqjPXO1Tmx2Bugxk5FPU9ufa0t/D2ut36edsQR5VB9ST1eMwO9wQ
l4HJQt5yVWZKI/9+l01N3SJR+XGjbOXdt9bljffyUKhIkOOIpFr/5UGZSexNLCUMTFV92NLtAfvS
cFKJHr7hopAsdVJuUiduN0wwgP6iUtoMZtVfqUVfj2u3672DKybsG+GfsSZ9Th0KKhAINNFXnxfw
mnY6mcLy4q0uR7kuEC4OUi1TeDOBxoSYm6jdgVaNeICkOP7PTXKs6WhdttWaeox6tNqswF/9v2f/
x/+2YGuaqIf/u4rt04+i+NG2P378i13/81m/12w9/TfHxrLhEp1h2rblYJf/PVLDF7+ZOmVXh0Iu
dVtVzi34zUX//Ifp/OZ4unBwqwrM/rpNOfePSA3rN98zHYqsPjMi0ycE4xd//n/r1xf/5tcnpFJe
QSxZJBbAEX8p2rpwEbVoBP8XwYBcq5sD7K/qNFpmd+zESy+zrkuTBvJ6wXi3JoYZs5/cqY6oBWFh
TGs6OddR25OcA18OqwNqX9HTHJ36LCBNElWzvDuqu6EIic773P5c9chpNTK/2xcOYs7MCpADUZZ0
5RRDralFHwv5Gwd5utNq8zaRlSe9banSqNUxgH6BIpS9tbyPEwFJB1qHgrEqZSsIQzZumFE71pYT
QuOhS2p56YudkfVTo/BBD4PrYTmPJhzKnBsJXAZgzguyitVkFDqKlOIcLzpyoLbGTAG5HBuqAX8n
/EBoVYAlrp5hQo70fd1v2q1piS9Yd6Ob2UhOdjRpu9RagkPEEBFpvUWvqspuOyazoxXh0pjHcj1T
W1vNWsMIC8lyH5rrCDwkJEQ0oEYYH2yLVKVwis9d55JQCNBAFNFb1ZjneQoTMAqmvrKI8XXDLEai
2d8TX72Prc5eo+esFzxi43MaDdFOkkv7cbLwYgADx7khnOypHVEROoEPTiHDrVhATNPzHDo8ykus
iFjBNOionv/ohToMKNCN60XHQ7LgJKyaCRMFMqZZYKQeBHXmHDklYWBEqII9WJe9r5N1Sn9Zq5Nt
R4OtFMuzFj2MXfIlQztaxAQwWBm9eZQVm9Qc9J2/wNdyfQtvIVqDkVyMFSXSKyO0HwEVWQcRN+jY
YozevbUDqwCSMca/r6O6NzzkHtDcr7FmTAfL0n9qheZsitjwT3VW3ZkYfO+N9GQD5N3O5M3RpAMN
LVxr5+UjxKnZsDYFmQRIpZYHl9jMXQTVVps9jVqJfw47N1hNDWW13py+GDGoypRsEHqvBMkUgfOV
iMtm5czXYFXfCgSxhyoe4Dt4y3uMK2One8ta/VCWx5Yoms1sTHeiIEM9Rr61gWVrksRnfQs7Z0YI
ByM5c/naBEl1xMFqYBJp9i3BZesOLqpuUV7OM4w6YnzwhXST1UELU8Yj7SCcpUxrN0Wdv3FSLz2E
UGe9zqF5MMQ7JO3HBb9H1TiIwzRM98G9b6RH8GibwhuGtdPYj0Y8fM16UhnmpbzvGICtdWBDiE/5
/eAyrRpjPkb4A3WgG3pQ4ZbSDKo2cftQNCMCY+hQ5URApGaD2kHE4PDXKEDjrChn6kRdQHwAFnxG
tvDUCLwrsaafxXKoLaLBDXI88jSHFVaKK0zTSuJIETwmmswzy698O9Ac9GO8FbFjInYso01RE2in
QUswgcvzLSZtrnkbGNAjMdprcvKjUwQK0sI662JEYDmTzt4h+CYXceXZmIMK2fE2vBQTdbiPSX5n
5LDSSgQjECt8aA/VfQlXgqbNWwvqj2q+aWxnixDWGu3ZujfDboNXuD3iZs115z11kUfou9gWm7HO
350WRihO3HHlB4O3MnfjtWm6P1CGdAfHoyNRST2OZVjlpknb14yv2cE1ceWGePy6BbezBlA0IGIZ
uyTqEf+aWDw+nnzlD7I1bRd7imHoJHy/3aBaSKhrMjxxR/17TXxMjo8gxJWmVyYqqSLCNslPAzct
ftXi1pEvUtb5fkFktI9cUvgA+ksPz9qcGvuuF9b3DBhKGaIjiKe7aYi7mxnB+XpomhBkx2Mw+eFL
C86MP1A8HdCWHqFxrwU8+N2SzbByDYJ55jhk9I80ckE1Yvupj0hXfDNStgiF/QipF8dWiJQCPbkE
HeQZtujoYQ5BpxoRV85BIAG3AYd0pJm0Fd/GiJF+TY6wbzkv5oT5Yoo1OOkgptcTZAsUg9QiQzjB
WuGGYF1Q5C9jjZ4JWA2gmHgV13iUkeoOBd12e5yd7TB6P4gfsHYkaGSH2ed3XgG2HxAGOcWxCrhT
eU3+Zls/tbzu1jTXmAlkpGiUMTWn6qdXFsYJtPFBa/T+EI7Z05QHCez2ptkXKRTjBJ/anU0DNSna
DQqF4LjoXDf771WN1zxYzBdfWg6nVNdoXI6gPAofgjA6Qgqmq7AC7Rpm89F1HxKPNpUW9Gucze2a
9MaCr7A2HouZqnWu58PVgr++gtCbmp19po+Be/59GOp3s0nMlaWjgax7BDsCv8jKT4qv+Ow+pnlX
YR5d99qEvr3ChST8UxLVhN36t8JlJjEXaXZ0jeBLQ83wKEPDjTHCW51He2KscBJ3hbvOzCU7aNmM
U5p50WhbApHnkt8Ba/Xw4sixuiEl5WV7jGanx07cnPzp3Or8JM3JCah0J/fzlJBW9dJgrYc0zh+v
WiDFjea8n/xpwuNX5xAakFAl9GXLep1i/r8tpNMcyNtTnXMvWowRQobIW1BiXDTG9KcdwgTPySzA
ew02LhE9ySoYzitohvN11SOU9eYZaWj2Cg3BXld1T3SxK8cvxc/Cd7S1b6OiKiJU9gU3lbCdb6G9
PDV0YXepk8xXAwmIDBvIUtJN6yHU6S5qi31Oo+XMdfomdqpwZ5v1S0PVZT8L50ZLdkObTXutFbeE
jUbMLWtAdJiu1y21w71jOQ+aZh9Ab6YgfoydHL5QDAw2TpifE13cuIX9yC/nTUifa11V075Jo5PP
eOZzkTKQSNvE27ok19rQ+y28M3Y0MnwYCPuro7LdJBAC8prQw1ymXFLBELQfjfecW/pGeN711Bfu
1k65qIMavI+qim9e5L+DoclBodLICG1zH5AzxLXOqqUc1n4iTQlpcTB/ER7F+dHC9uKBR1+hVzRw
jxQflWxe9moan2omo8w8fxAp+PyZnJ8wcdBZVSBoMMktblnvAv97MLc1cjeCYmLkTYh9YRkwnjiM
mvaVa36787WarJPB3oXwC06OZplrZ/SjdepY3LP8DM9o7eGomLH+ZvO6N+JZSokwNBEQlGtkQq8a
YQ/LWsjrd4KLE0UURTajGOod9fkHU1ZbRur1NFyHAd9i7JpM7RhVp+YDxIxwozkAAlWJHiM83Xde
s5V1jFwhgnFStntHitEF5Rwz0w+q6wiK5slMdAd7XXytfNOuaQz7qU1OoRPZQImB7ssZI7nrzVqf
u5r8mgy9K10a1Q2ymFpDBfAeCvp7RzN+nKMXXFxIDns0/OrtOD4YDALJjq6fxzswy9JSBmsVVOUp
aYx1Ifka6AFjsMo6Y0LfyHZaVz19NnZnRtK7ftKuFz+1j3mv6AKUeuTYPawwZ4g5T7fkf/+oba3b
prmDl8fByuLW0LtqymhZgL6si4d6I+IWj1TQV9wYZDVJlpDy4N1qg+dkYbDcwkPf8CMRpvdA6Epz
GPHZmIYDIT8kbZvmEF3yYNPPPdRV1+oOeEO3y0CGDO2MNy9sxaktsGVGPpFuTRYup1II0Ide/p7H
TbtfMuoLsvfoMo7q8NnaYfFeD4954v0YSSnDolwipdW1fWlkwKrN5yms4LumT3GtGetPh3wrnaCJ
8+HH5FwsKknU45Mn6Qgd/AjGW2aI6mH2svg96mEMEmHuvzEOjHbIsa4IhQLnWYodnt4f1Ci0LcWf
IEzB+YjoZzdlZ0WursRThSbnGHbmfKKCfdvhXdxFTgsG26to05agITmNS7sItzhfI9wG4bYQjMGE
DMYrCJvSarvG+zhsbcpdh8/eYla2ZM4Qr0B9dD7m/kODSuJUycUYfiMAdz4uUCl2Rl28mNTVwJQv
ur/Hbg/GDEGBJpnLXm23e1mOsrAL7CAcfmFEgcE/52JDR6YDJIRvX4Kh88XbhFPxjIAZkSYB59U8
nOO4fhxGlOZl7w5nDb7lvHj6ce4P7pJppzbuPhg9vGQ1iCHNac9EwoPoSqwdVEeBgf1kODR6Ur8i
Ny6yrVOPazyuAem0dk/IvQR2V3lmnAgYJxW5fAU+NAH0Rq2rftREg98btUEtbKIMpxqRqi/pWCVp
xpk7E0dQ6jt3eHchUB2DKidBVtAbD/vsKpMFzcTRCFjwDUza+QRbwAPOwowQh2NnMOCbsUw1frjJ
e9rNzKyuwYfTi7vL7axfjx2nc83wqZxDZ9eRgHTucyJHukUO+RLkvE6S7/zIfQldsDqRu0gAD18S
uyZdGw4DYr8ii3lt4LY4iOfkGAbMmUuY5DDmGC/82VifI/gCXHjSre98cWPjPUorBOpzdZUYBE6Y
Zg9VaDlnIVE9WHhXcbU0G+XwbgRDatDAZISMV3WaDcfIes8LLIVGCbm69n4q47haCAEqdxXY5j1q
cL6jcu5qheXvi6zqX4aynXYj5I/P/bWDct2MhmqrFoHjNhDwwv6KGFM1SN8upk50I/oAvQ47Gv1I
d7Wu/rDNBX9tjNARp8HAF9PuNrksb8ZIQREbRRT3UtrrIyUJEua7XZThmyYWZdh1rzEXo1Mg6+Gx
KoXLtXR01mGKGgakZ0b+nt02mHVEvCo0LHZIkTVsr2N/aGt8kLJ2X1v1HSblaC+c2j0soCZcybUf
5LHLQu3LEiqDoTZVW0W9x/YeUIFNHnBbuLtpLlOYH/eGpDiFRTB/syiuADSmRp6UKTfQ0vFvapqa
+wiR4Kn03WDT1aRi4b7oTpasZoMEfxultgDxcrIaadqsCRb+UR2qAHBcT60gTz00tEj3+DJ73v1F
WaI684G8S+oRo92kBiWuFojQyEntCVVsnZzLBn3kSdbh1UKi3UzNOarb2mW3gdfD5kp+4dwvffVU
dJaPeqivN3NsfQRtSgRLYIznxeVLlSxcfBcuxYcwJ3B5Scdz4Qx5uesLosYJa66Zqmc4CqBFYEUM
DB/pzCS4u5CCZNKKv1OLXBNfRV8+2p3brjtff659s+fGGWzjhpB3Gd1ZNjbEfZr/pEEZJ9po1r5N
sr1L+vh1xDdvbelhsTFT3boSiUvMXvKSzmb4ZSoe0MAXfefI0RfmfNxZH9aAnL7N7PYcLMF9VNDw
ryqGBsJbVzim920R2HeBH3NdjbLvXaPtA3/wTnHVTzDGlnIDYm7egl0qwVvhVuwj82y7OPxSnHy4
zUsIDcb7IvKjl/r9l6JNIMPyr0rM17ZKjBVkZzjr5FycU0FUXhGma9Lox3XvieloW/YPwE1Pkcj9
A4AYROKmu49GpmdBVE4PSxwfF4I3gzzXvxV1eaIo8DobuYkHwwEYmEBzMkIjOo3esGLyNN1Ucf2d
qPAFqAhTy7JDhURhZziPpX+0O8O9HkRX7vx8xi7vjeSkVF/1MTPP1e2U5dYDMxCgwmWO4C32gXxy
RSznpTomBjPfsCLicgl77IohkqGZWNtdM2JzZ3a7aeqCVPCgaa7GYAquQit5sMePeYrSd8MibkR0
8LAmE2i+8+G9ZtTob7grhpums/UnHMYya9Y4TlDgVhVCqasuW9rdovn23p1bn9zMlAiXFvYuULON
T1dwP0TTqapsfTNU6bx3zZ9NBDzfsRPCuBiOMAHxtG3WBk9EZzKKRUVDFq01XddtO29hj8E99cav
mRa3t3bRvkalDC6UrQOlZCIb3t1QtcxX6iasFB/kPOa49dtdYPakiWBMXOOgESdMkAt05B6Ag5Y8
qV2MhebTXS0zyNVilg2NZDTJLzcWQU+QKu0g67edXGilB2be5sfnYyaBnLMu6SrAYBAlbsbwOZXI
j2aArxKa0Q7bUnHy5WI2mjtm9ePnLkMVXSvDee6kdksJTNRCyGaH59Q7vOeA7uQdp47u2ricj58q
FO70p1a1cYnzAMssJhRFRsvgWglRlMhHLQw6m1DsqRoIuHMEPzYI2KggnNSgJ2j5T6u1TE9I2ij0
FzXTKZnWuHmk76dJLw4TXxRH17/rtRftgSUdsRj6B82p/LMRAtsrBwqGPmUV/CGUW2aYr1XIhzdM
GeE3nd8f+O9RFOn3/GCKFR5drh/a3YSmZA0eSAc3ClLMmpwfwwzjY7a8s+clOuU/2RRFPpOVD1EI
HEkfJewHn3YSpE/OYiZMXqgex5KWQEItqryyvk1qXmuoLcIHa/suNEiuHgIHctE8Btd8W8mGn0su
kaWxiSDjkRjnLWQFd1vo88O+BFIRehnOJ6k4xLcPR05easK73nTvoJGn2z4NcREbxtFN3Ic0TH5S
1MJtoMlI+R0JrjiB4KcCZR+e0wQOi1WH29nrYYvb1AwaPoJVo83pNp6BhHqtPu+a5JlG5Q/SHQsm
RzgPxjD6YB5/24cTWXGwuWHCdbvGT9YGxUUuj6jNam7RbktEKp9SqpsHX4Z9Ul0ctpiBp0/BIjJ2
ruXeXGwqEk/X7gI1322BVnVm3GMaXlmjR1CecIAOul+L1MeQn13lKJ9oafDf95dXe3RPSNNQIaS3
tQ+9HlGTvalaAAfAHCuKvBtemcFNCn+p6+U1bFnO/Uz6gNsvj5NOp5bBa7JNYqrXrYnprzarK4Mo
iLWrJfqtDFzIDY0vqBdfmfxx8M9wKXdIAaWdAfrAr68daqWZlvyYBDVdmW4w0Q9Ym03+DhDKJnwi
ADufZRuANTd6q51n0wNq1WmPFPoft3VA/6XS34aWsq8cxhbjh2B2vUoM0T7kS/wGjNR4aCv+222d
UD3vcgrODAfjLHxkIpCY190M/Yvw8sd2qbS1FXDHo4tKOln+5BjhtcuYGD1BdD3JD7qe4ae5yXoi
MhDWo/HNrb1l53YvhZ856F/dZ1o/Lzb4+m3Uk1xBtu01HVIUJQ5EFMrNuOY8wM4gprhl6ARqBO6x
jXTjUAT6dZZwNyu0NFj3Yuc102ufxC4xVPOT55GR68wo8bhmcVdr8DSSITD34yE1p45ivl7tejJY
I6hWh8x2HgyDhkA8kBIswnG76ERgUYprW+hLWV41KJ1xlOcALVNSTQCLrhaj0beCrokIwCvODt7H
WaspBIxAWOx0WKO5g1ZEqyf3kQQa5g/N776bRnRjFCUZfVqZMTD+EkZ3UQ8naQ6HFVXDcCUYHpBe
M1LAwtfn2c685rWvSDYx1jqoWTcHM8JAuuaPJbiowLvSmne7sX5O3wq6hKssLK61WdhXeRi9Fsk3
Zqq0nZHqblHr9oQGb4RjMGWr7uAMQxMhyHVraZio2uqptfiCuMsjmmWP+ZK5sUKrOPfxe9l3/NJG
J1gvzluijyPlARPU6Qw3Nw1JUwMvVaXgTqty3g0jJQErggBAEhkGV8osEn5KlgDm7reS7EIA+eaz
1RlfYxNYRj2KbBUt5UuRUyrX+xjll46ftSfvspsmhspUE4tZfyJnpG7mHcnhAC976ymI/eYQSAN0
mT6lFnEuPnJlom4Y/OS+t4sSjIcGvPRQn0DO2Q4VqWZZm3RO0Gk8uBRGRkY9LZEGO4eoAYgKzynG
lHVcHZaiHDYIah7gNnWPkUWgxex/KdKK/DQ98vcdl/Q2cm6MIP4ZJpaMSYDNgrFXTtASekYFd6OI
EVQSoqBtJUyExDfkynN0ajN6ChjYtWM/Ujf250TfOmYJIgBjBVZkn1z3wSIKM9a+tvjP7ICQDr3F
uxxXZDlOurX1GkJV3WHP+OMbP/ZN1Ag+xmKS5DODyXWkrV3j1szPg84vrU6e8VzjJwMJDP+UZkUb
6i9u1sV75szHxcPbRQagFU+ygIdv2Cqbq9RfYB5lO8Y0t63hbRuEi2uBIJjTXC/M7vhDpI91Zf40
Glx0tEz47uCndcHaBpHfH/M6u46e0pR543h27IIOUO3wZ/A5xRBV9XWgjatWy95FmjJYibtXmgj2
ujaN24TiIFAP7VzbmJetBQ6TCSs9y7pbqFKQ1QG+A4gr3d0CYAFhU2UZGgDRXdNEzrpzC5P4ZEA2
dV0CvfW/dQGUzGipnOswWY6D/EG11IgCDV+7D026rpgO2IRQp9wnWodSb8H9cmUbob5qJ+agc98y
BxLu1nMgjxYBVEOHnkNVrGHXvVPd/FaXBU74GCj3eHSJqHkieoV2EGx5Uw4SQ/NbTLpbSsrSkWvN
ZpnyoyPoEfluuCXUZa8XpNNnBSkxWiJLRoQM5tDkIiFuMyP5oMNW7+IOtzXVe9IsteSxKVMHNlz6
MOA1WYmJhl3BTxriASiFrCIoJS3gkDstJmS3RPlPVpxXQ5WfIjqQUSU2WOcbfl0RF1XXK3f2vIox
ny70jU5h4+4yGe9jzYwrBcP1esoPjH7f6gyIRWaAragH/TqmwTlmxYf1LbEz88aoIAL2yMIau7SO
NpDzZXSdLZIE8pOLttzak+eseq/9yTWGAC3heutiGs5dSHdh4pqx1wcqr9GCVjj3v4I3PLsLreBk
bKj24KIOQDLosnRYDhaOi30HzGkfSFXzZeFKaX8iBWe/7LtsaouURDMdg7NVtDqZiGReFZ0ZojiT
q7HSflNFqEHQkKk6k/iWfSrlTKmY+svjm8Cg/51nz5V6Onc/BkyX1c/TyXOWspjgGPw8lOhKQsH1
RV/o4skXlAv13Mvm55u4vN5fTv3Lwz9fbx4hD4Y6abNTkMD9kG9UqbpCefJRGV3US+tOpB/yRfSr
PDSexYKMyYXlBVap+0ZRbD70JG3u69IrDwWj622VON9Q3x+G4TWuEaPnZJJEc1TCMsd3VUN4ABL1
HmVcpiPXvfLQsx80ouspDzEr8UfYF/+2WtSorGuPCU7X9++BNGIwfvp9kXgOihC1jerA17dqNTL8
mjaPfFQr3OSU4zwJgBWU+fnX4+p8rrI5qEOZfDW1phaOkfxxps+dFjT9iLQxBnKI5v98H5e39Xmu
y/bfPebv9lla55FSv6//FPyNlBphA84mmUh/6P+U6k9tqrWLJlBtqoU6wWXz75570VheTpX3MP8T
k8+ikc0RGm3UldD3h/xvqQHK7b/daSo/wOV4KZ8UX56kttVhp2b203tHpSFrer7S9KvpIgSlO/++
qg6pBV5vSmTa8fL0X15CbZpiNP/fOvx/UKLp1v+gRJs+2n9Voaln/K5C883fGPCRrcCMhogX0+Vk
v6vQUJn95pggbIQnncAMMP90DqNCs3zHIhwR7NW/qtAM+zdPytkIoZOuX+k3/j+o0KgtYV2uygzx
RXH8/s9/2Lpu2BYKHNdA7uaYllKpfft4iIuw/ec/9P8Q5EwNdcmt1Uqa4eC0w2M9tAC+Q4Y6pctg
3oeXYARA1ENuaf4yQyP0qTTZIIp4iJFVV2awlNjT8M15dODs/ANMZUEJxT1U5bKLxPDkY/5YmX50
T4Pzcez0K3A9tJEXex0MUQ8433pONQLGU2G0V7bZfBTQ8DSGLTVJIlMMVkZnMBDrJz2hi9JXwaFh
xAJM+HUpYMZbUXGVVh5RbLVN7bO9AeNM/mYxMr/BwctgBkReDzu6aJf96KU7e+pwDnXhJkSL3Wjf
Et8Pdw5WvNXYuKsc2QHQdmMzljEDJx2UqXsED0d2HuEwWy9d9r3ev+QUoAngJWkD7IxG9mvrM6Mc
XYt6A0E4KJzJGI4nYy8IJa/6fOcF7Xvt6bu+sa56xdwzoiMmLgpc5ugOJx253+DOTBnr/EwIH2/A
wC5TDaFxDY5WnN2ECqbcsqbauFZreuOYx0yIa8+19JuFOTN10BhUP1kl/C+s9koANTq3mumg/ln0
DT0Z7bawy/AOQF94V9bavijH5WqZuVs1GVU9WtniLlxsMHZcAj83+zKo72ZrlYrY35nGHMGIia0n
d6BaW7oErNG+iq6HMngNg0K7hffDLDFksuBqXnCrFmCLtNvKKB8H8yu+ahdBhdsBGc0cyCFhCUk7
N/aVlbNPNDWAHz7lJNYS0I05ENglbcuNaZcmY3mDOU5VuFQj+HqvOy31rkaGf1fNDAeOUv7ZHib3
CixEwyUzqDZxNkR3U+PGN/GYwf7vMw9vYt+vG2FMeyLo7nxHaNdOCra3neNoP4eojnvX7h6Lxrbu
6eIPPq0VvXkWWslCvIcmSXJqw7AZvI7lcOci/tbHxHkecm+lYgAYwmZnU1BSg+CFuL0CMcX8kqJo
a75NZTs/BWb3MgTl8DUZc2DSi2XdDzBSTmVdTED1xIhmU/QUI0gA0ELtR+1ofIGn6maodQvfhFdu
hQipDAKufTIc88Z3ku7GESOhH43xCPh2/u7V+TEc6TTI+DI85070pRz5iWc+SgRauaSiOQ/RmCbv
eoCyZdRL73FOGNIjwYt27eiQm1YMyzFLYIPWfM73QBaHdZx69ru3hMeK9uhXavfrAF0K2XHjc+uW
yyGSMkuvNdu3dCm3APGNW4pKGJdHkpImzSZdionfC2BJEKRws7ae1CrlqQmqxg4FczuO+qOx13uy
IxK80oe06udXt9Vf51Qr71qLStDUtOnRC2xYam07fM8/NL0KHtKFeNDJq89ZPvg37YQyK9Qdf59N
sUdoCJI4KvnVU+RAJkl46azVtS1lm4EIhqY9OYPx7BvWNQ3d8CPX4hofhLXclbqYr6M0Ij8yR6/p
8WM7M4lzT5MHbyzL/OmxJJ7ysTCMQ2+TJDS2BeJMuX+MyLPqSNzeqkcA7fFBJQKlRKKxBpY836cN
Sda21Y3XRRyTUvzHLj7LdB+K+Bw7Dl2NqaheBRaD/eKVGFXk5oxgkfp5wLsi7rsZh+yVEJXbAOvn
PQq69HkmhMlJx3eHEtI1+KniqS2ym7how1u1NYVjuEHHBUWH38Q0w/7hCsQ4NZ/DK+rf4hUV2MZr
bPtpnsb+rrH9F3IXgJ442QMgiOy+Kwv4Xi0CIwcWsoxKvraaKbvWqOaUZs/kCRox6ZP0RM6B8WQZ
5siY3nN3pRvYj5XlNKs5C+ofVAd6OhdXQ+0aG0eryH/M0uK6YJJyy+fHXHAYIpoDQQFSrHwJLa19
1Ao9P/fcLjd5AOrTrar4UDnmbYio8jshordeJrRvE0Ur55i54fyqWQUOFx8nmdrclENkbZq+No5N
awEEk/XFSE9fLYAbTKFQkTGF8d5A/kDo5eu1Qj5gokAOyzcyb0y3ecOLH5yzGFmRXnU/B43fk+Ho
t+TYDy+ORuCZiPX82AwB2B+/hcEfagE4N1tSa+nVB53rbryhtu6auS3Wg+AnXBcenWMf8//QN8HB
saLqxQUes87dLj5PcXETlJVPsBESuih0wxNvOXl27YzBeDa/GUQZ7nDexo+5KPt7j8jrGE3kYz0S
tGoHTnUgJSm7MpLuKq294Q7eNipNL+lfG1ujWFIWqHP6+Hlqm3FtuUV7rOoYsFBTU3QW/I/UUfo2
bqoxIsiXYxiKPljRI17ubKe/18MF3L/aJzcBiJKpnIsXMgi6a08u1NpY8H5GomK33QS5a3INJrRy
DZw2Mt6lorAbBTDTQ+6+U8HlSTSts/FiEtJiw6goh1GEzf28vsv08eCm7U9dCH3vDz3YeQvsJPJz
boNOdoqLgN4m2sUV5GIEy753MJF8rPniw6etv0B+GY9pHB6iTFCBIc111hJu7CP6bKNxg6sqYNpb
dMmNQcGuucuRptxrXGVXfZjqO835oS8MiCxuCvtcLDMu0rY+D8S14ucXj2MQJ2s9CfTDYgb0o73G
35VpdTTN+kvo53sCVUiAH9L/JOw8diMHsij7RQSCntwmmU4pb0vaELL0PmiCXz+HWZhWo9CD2Qjp
ncgw79177nSwp+6DQXjZqFbzb2JFWgKAsJfWzbOr0ZrfrdYHuoHEizxAeoo53dFGPaQj+FZjjCyC
vyRvi/SYHCm68u6nq7LHJSP9StGH1BLqMt18p9uwr/uu/YlSthpDJ8j8JvmZbtstpVG66sb4Zc7q
WHQzqUm0VXdSs9tNbWXtwaOnFlB7/rMguAV6azORFsbOdeZ2N6VNRORbFjZ+8xn3+Eg5W59hGy44
o7YAdhDnxwQHp/6z2RqfeqldSVdcayKag8F69ZpkP+ne3VBj9cqK6dsdXGqXLQme1ACe4qF/zl17
32NO2Ld4H/nq3zlW3Y1daMEg5xc7aj7HGnq2D4aLpYZrTnoolAhhdm+mJLmLlxru8U5MYtxGY/RW
kxy2qb5ISuVglkNAjGC/jwdSt0Wn76E2YwajGGrTTw7GNF5lsViRS/uuoQfSFp+oAv8sFsq7YtxX
qoNgn5aXkV5ctCtkbLH1l1qKB6Qf9+ju/V3pcD6Jn4lIj0k9R8rcNgZ759iG8aZdxKO8iRb6fsoN
OZoAa8fBMt7OvYdlsFQcrNr9aGrv+dTfiVgcwVCh43YOyq0POSPxxjPmRwRJCF61BrD0UKPxG3ri
/ZaACEfQrcU90qtHI13KEDFPEppZG3L2I1X2qFRA2Se0nFOyy46tYfebleCMdIYz23RQmJATYbUw
Egnd85nriaFr2pt27dR1SX/J+gmIO1t0ZIWbWZ8p2E8+Cs2pDztCzCOkyr6IWsTQ7k3vNxTjzaAi
Xe1kkIZLzRcwL9jjbRn/AWZYXRf++OqW7Qm3+WclRbPvNfUoOB9DSUQ4P6N5KI3lcmpa6o0tJ6Iv
9ICN2Cq2Ure6QmxqZnkVSI/QQdCWRFYMDyovT6UANFx5hNEqE51/1Ok7DvWE4hqxbEssnkVtXlOy
pK7mm+m2tbPXpTWBfhV8796LAz9FvuobFNf68bkvzVdi4pDw6PYruuZrc6BbpDxQtyr5bi3OEVNr
P8cmpWY7oJ10ntzSf3M9/SPzvpgBbumg81Eb8Os0Mave+/FK9UHT59KQEDpFVXZAeIbbvLcJEC4c
gHfEDJnes9Kt7xEEvUrbS6vBMIWUt6zLS7LKjzYothUi/pnY6R2RDCiP7OZdr52a9CTF9IX4WzAX
jWnz5mQcy8wDoCDmQ50kVyyY/9ApXavK973jXHuNf1fAZyUBYI2PmF+FB5oXf6bVaieWRkjQu+Qr
0Wl1rwcguFP0hHW/G4esIzLeuely5zQsaGjsjaNRaXOLsPb62wggA8daxUGy2ANcOa5p062mZ7dZ
Y73ZgsQz5l9HIwSlnhcq0v0AS806QBQm2o/MM7T2WVfejmPU7GlAIlUAg9iV5U3sDAxZCWVt0je0
IYlDQJPUqN6sHDUZBpzvwZuAnRN/2CPzBQUHiyYKWDQA1l6c/GBO6U1fGMQW6eOtRwgbED9YhsOx
1lz8PaPekpxNXuKcXg0tKcRS6vreSeNQt1pxUC04Ua1+R0c4HC0aD5sKL/E1+31KhU3HeqM2WC2x
P9Y9fgOfPL4rK4s2JMMlt24XUQPvfnLVE1Q3kkVgFrsIS+NnfJ89eIP54PhV+pjX5ksUMbUjuddC
DV7GaPfljlVWfySvWmwqf0Dzb1Q3Vitf9MQiQItASkSxCjQocUpd2LKVo+07XdG0FPda8Zhii9kY
dmOFhZlgnxhJUWqJplCMJvE4q7D10wtLJSTKOR7+8TGz99qM3H1A6J/IlDK1V92QiI1u2kfFLiL3
lPNfO2l8U7qbR2WO8bYRxQ351kbY2t7NhCMYhUW5czI/Y9HS0XwUNGY8hv7A1OY3p3OHI/vEow1V
klgRoPighV/TrDYuupJdfNUL4gI6VHCFRo/Bh9ffEEbLgljtiLpr//Rlt5Odt1Vs/B9oG69WMufd
MM0piGvGvjdbQx3vJdZykB77Zod//qY1UUbWqXuXqIjOGUHgbefdO2sXMe7MZ2E4TJddATIQLEUs
vRtC8e5UxADvFuKqH7RxW2WRR4GVTEYRUpSXCEYICK8apT31MP610U/Dzk//2EVBA8aerqZK/CQK
Afwg0+rQ5GW81VuLjXXs7/oBxUbnIOvAqLCyEv5z/Xyj6TsvgCvc7fn2qcRw7/Sr7fWfx52vZiK9
YDfW7s9P7chdqVOKEf889HyniFgRWrO4PL/k+aapxQXRwvJdKDYHkRlXJ4FiB6YqofNQnXvTPk5d
fZ0pCknV9J2ULGalEn9mg7HlCFYAgaImj3UvbyzZAWQ0kIxL5EyD88fG4pQ3y7ebqe/WxCYyIKbv
CU00p+l7yaGzAz54ZBI7lUnQ+pJAHtplNJwssVks41sRA4egLuwa/apWKULKr2Wh3VUQvwFVVb9s
GwDiKToJ2rQicMkPCHqv0Rk5kezl659RIdc7X1oKwlXGCTyTMbjDYZhEeL7z/CeRstwtk/3U5uRV
jUb6jp7MuRCyOIyThTKqcZG/o+mZDemTckFQnrBiEdKvon5vDDBnoFiinlyvN+zxL5oBInxxV9u6
QP+G+I6+z7SJqCYpiKoXuVOQkmWzOluM8qWAa7Rb3NVjia+H/kH2tngwPEczNk5iNHFurX+M/1xy
qP+xlIo5iWcylrwRdxmNj01lZA/FGmXUm9eaa38ZDjU48SCN+LmY4lOflyGBjVd4Kz4RkTy5KNVI
zLCN+bp0wikvLyeTaAMNmbGOLixbrkx9As5kGZex1m4tWnjGIMIUolQK+GvEs0EuXcSxwSYF68ka
zkQzabUNESmZ41a7O0u4Fam1jruVvvbW6jEzg1tdp7P/1SjvmPZoG1gi2MQKbLoIZ2JxN+j2yYVm
J9s7gKjodMghIxzITyl6CO1NIsSh9scSH0E5cr12SN70RVyZ7UroW8AGNAMaBtFJig3i1qv8Nkzu
q9yIDuYwXfv4TjeaxUKq2C29dSL+0CHzM9eaSwxfAHNRRQ2tzrxv3BhRdpOvETBzNsCXI3JiZENN
nzbna7ocwVVbPNakmdCHu7DZRXnFo4I7sAoHX3Rt3AP2ZX8xX/jGjeV2ZDAV8iPycNd2WWSHOPlv
jexoColHxGx+8oYsOwTZnvL6kyEHciapCHgVm5/Zr68bBv7NzKoFnejRqGa1KZqxORIDsJ29BsXu
cNmW0VPdOCIUVo76ya3xS90oq/L2nfWqouiBOOQViZ9c1NntYKNWlX3jBomd2Kwb9YtlkPuywomI
kWU31eVLNHjbWTdRwacJFdYkfWys/VC6q6yKXQALDg59wiia7mFhub/xfPjhnYMOoLfUE2JxxpGx
w63RviaUHbyFGFGPqO6u/7Rq90LikUENlH1mdenhpWTFmqspNKYrwDVvczR0F2bPwVnFHYkhzYHQ
0YQoXMzMdZR8KWUO16nF6pFwXxhfUVB4/kuWoyCIhuExI9TCdQbIhtVEyzYNMll8T07/oltIyvPl
U6IURiaV0/Y1IIEY0YQv56EwOiP04cAF1kx8i9CewCCsekroiGowgFPaJ5ECYE/vS1fcIDneVFLd
jXGjHXX5x7L6gyZfBjfF2tNsp6E9isK6zypY5cKFZoi6IyjadLUF2D+dZoJNj7Z1m93ULVCNMroq
ol7fLKYyqaHAyx6/2wU+bnZr6u0L+okG4Qo8ZFE5mBwdRjQgdAhOkkt/jOLXoak/dSc/mr12OVvD
TRQ/e5yI5sgqxCOko/GiOx0hfhizFHH0/qHtxYsFgIuQv4fYKMO+wHBW5KcFtWHfuZg1uqMl6/e8
hT0m0ghLp4kuHVLoa2L5iAAX6yPKHDDMnlqC0q4fkyR/KJfmJ2GgMJb2p0EUhILkrljjv1z9cu4j
lxLmx5LOHxGDgq6XP56vX62EI0Jg31TWvA3EODBOhb1V1UFTU/sf9brcob8O3HxBHUOCymtnzdnB
X5bH3tMf0DBbkbXl7HrCM3dXeN5bQ9xV0K8e4YkGKh9wuSJS/uCrp6GU3i5W9LvXpSrxxT9Sk/jB
ESOYkfnUMQUMsX5jAbTYoHje6Kra1Yu7UylbwWyJr5j6AKbGdwWyGs3+NJjCGmyCHMGvpn49sHpz
VHVdLxNxWvEdKu97x2JRtlApHih72G3oTPkt3pWJr6LdzMTh9TYiRt+6SmFabFLTfWgzJws6dbTB
N1Px9ahO66+T8O+TBFu1lxpbd4XTrDlAU4tx0S34ukRH8msT8hsYihV0sXViFjxLPd+tP/FQNo9+
4SMQZUTInWRnyOSTyHCUW03NMoevkNDJJq/X78FVKh1TVeY/GbN+NTlcqUhj7ZaO0ZN0wKNdlLde
+jn2trqy0gRDiq39KdLi1YQWzdbKD70lf+5iTFzT01TVOk9Lb84nkiw49JsfFh9PZYpnNJ6xbUoE
PK132zoEME3Kp9quGRCBCAWgdgZTUcwv8AJgOUas2TUCNqhIMU3my5Whsy9y8kvaY7zWuClMjhhm
dKhFdLv2ySA+oqTBTZ3cgvT8wHbDIO+3t7EuOe/RlKm64aw0+AG7jAr2ut3G8YOsMdYvnUZQEMz9
a/77R8x2aeCRErfRZrzJsUXZKOcLxp59UMwdgeM6HVnDT+Rivs12S3VHf4oSChzj9MMa93koHmy8
YrtUeWE0kf7LsQXw3STjjrYT80rqaeFA9hrrSHURdSROsOn7sSdHIBPzdvms7uOG94e1NOzQgDGh
GsZHiUQY6hakMju6sofhaSrg9faivV6Qah4kthj8cSejgAhQOGy0V0FCiZOHkivr0p7ik/A2yajT
dFsCVLg1bg6D1mEVg+E19NdFf0eM86xowWzKHFUp3MHAavtXrCHvjgk0xpsSgtVH/dIrWIcWHmB+
DpVuM9e2ZByV4Rwxt45zRd3dICt3WVDbSCizLbHttL12zgAbr0MYv4Kk9C0F7phKGwb6RqI/Jmfl
1tUSB7GsXEuvuXchYXxOhatvsjQhx9ycGbE6okP8l4VwS3OSn0PrWURiLYpzLr5xC/+uN6iSSvNB
tvNLY/rXY0wvo2i1P1RsbVERcZvU1QFrnrZxiGA1Kia0NFUfaaIO6UKYE9u8n8VZMDeN7Fnp8wVq
Ngh9cZkIJj9Dl2b7xyj9oGzvcgotq1s3qEzjFWgRU3aRfs0eefelyz8uyfPt0gRjrLv3G6dHYYjr
7jmxhm0t+QBjIiDbd1SVMbdt9bKOLzWcpcjbx41er93NkQCGtjT3LR7TndT9T5Y3TzEoIFZCWhgP
y8iaRP3MifwsO2snU5e1q58apKWjQ4uinajID8Kp/6z77J+G/gZYIv/eExlpWEnq6UarEzMcxpUS
MPiYW/Inl8C3TRKyWBqsa9dp59MoSJ4pMHFdIqVl+4A88Vk0BjEXU+xv6bDhou/frcUh02gkSDca
r6rZQiHpEdQgk5nyWr9jeFahTRALXRs2WD3MDG1+FHkDeoMxz6/ZoOUJtmy/ebcM2klJfJTlTBFr
/PYaAeiTfZOeGRuskk/k06hd2qIVHpNsZzswHnKxbGtdXau6/66w6u00GA4WdX69eQYz7G6c1KWY
l6YfzWnuSxBGI3mWOP7t7MYpCcHIlfc99B71f/p6FeVqTVtHgNKiBT0ROK/KXdmW3WYcSwfdGbrH
hgybyvBJ/+EX7+LxvRpUuiGYx9dXB7I5CBTzhPT17h0b2sckmt6JwHQ3Snpbk6zivRTma1e6ah/J
IQ7GuXvrC+pbekrgWgLcb4vbjMlJJ+CGHPRINEHiMfKZGokVTbob58SiqE64NN2UrRExpbNkbw69
C8MQPgVL0MI7NEt/oQZ7DstxJUk4X5Ml2MG48EYGk7BNoTthhug/RDQN846k+6nKHl0CRzcGlYCg
I0Fug7a8450NOgIhfBXY/lr/ZhNigH+GhTGhSluo56BQu+UZj1HE2EMo3eQhmXRAN4WDmD8Hl5ts
0jU82N+BN2N4ncqQwhi3zvfSHogCT5AZJPVp9PvDqknfRAD4A13vIDWgqG8MDV1rvdxjO4lCpS9x
2LSV3BqeU4ZTKlZRAYtJ+yVyzTtrBmIQpVQJPR0Lh1u91jGgg+F5yIieSmpfHXDv6iezQ5notjty
C1nbProN2uGRAeaiXIprhoddSlufvJyCM5nOk3nIXJByWmwJvCajiZuXSaZxOsX8o3+nbP6CZGai
hc/a1aiEAGtMZXHMlbpMpn46lMVSbAvLOU4+U1xWdUfW0nf1QLMnm5IrzaTbkBbzMc19enSFOMaF
jvrUYxniWBai1yWY/T7aa0OOZNxMd1XPEsHq5p03DjUTjETG7rAhX3rtT925GPSiHHJO2Lf1iZTY
ORAxBRWz8/QtDm7jYixGHNj5wlhU43FRUn0A8liuCjHijq+RU5f3IHSWoCXsIRrymSYtJwaUnbrO
8ssqSh+iYWLhAaCF8ixVO8vGuQCTIU3yXUZ3ciO74Z597G4QwsfdTKd2rNziYqzq/ZJe9EZ1a1c0
Fhr22RvNK+6nMfZfInlBDadubO2L6tx2kc6ehGt02Uwzlt/fRAbIFVwQ6Z73e8cAyahJVqJEQB7M
FnpXc6w+yOoM6z6LgYu4jLGaKbeKiogVZ9c2nAmm0PvGdY6jWyHAlwOcFIuss8xhvRkBDQh4FsU2
9xP9T3WwhxIYXQIEQGeOcure2NZGRNOBis9EPzJ29Y9Ki/vT0Gg3LbHBaAWfPCXouUdFfqNlgd0V
u4avdIjrOMHh4540i1TIJaYcgjTimMNIRHK0AFUob9WwXJpuWoQ0dzZC9rdll9PqMOeNjjeI2aHF
WDHKmOYSO6bOXbZLnjyYXmUGbUzARpE2ZLdFMa1EzXxq/fp+TCTWHFgFjGLmUxq1u2XN9rFoOh5H
HTdr5+MNoOa/E30JxaRabgvtGoVftee4u4IRfY2oAOXH3F0DX6UuwR4O8U4K6m/R3tske/L+UNA/
FdrzZKmjWbPdm2LbCQyfqUd8mxNpLLIvnhHunmtBdBwGLBpQBhoUQsgb7sYRXICf859czJmVq1c6
W8shf5Zu9MtoeLTfKnOH861F3LIcCJ69G1VswPj1SZQrobmYteNRR/KuV+f6rhes9owquSq7wr3W
cpcwZxsRlAnKKBpeU9RDe6DpM4d5RKHiCgT1K9VBdiKSjFrHCHJj8DbsKMgK6ZItnQ/ruhhxHpOI
3XvOwS1LbP40lzWsLCOhaAaVbKbbE2JWPWj68cOpLW1jWy3OyPEPY3tDfxKPVe+1QeZm6aY0BTRF
f7gq9140hlOXwO4G9jPnrH/zAWB7QRYQJEY1pGypKMq3JmwWepYY/wx6o35uRVs9Z8S2Id10I4Vv
20Fj30aRugbc7TJnl6e5gUGVD8hCkZocLLf/ifWMMlf+gxjeC1c5tTc6xHu26QWab3QRFeky1odK
pxvf1i4MPdtGCm+0l45Pss4eMijj/MsyfMDTk+LbGKN8U+m7tGWzJcEMbKDAeuW46G6rqtjWSnCo
jxBZ8jK7l2bp7Ev0PyCjsHn6YcV/je1++ZBbpAY1C472sYYYT0DTl5HQ5RFO/RhF8wHZxOtA+510
FwYivyUmJksOrKSFu7gouEf63XX9Q6PqGaUwQznvT9UWH/rw7Orz1RqCvosU5bppRJJe1bBa0uLd
UThQMsc4+Yb4ipyKFS1rf9a33uPo7JPRdHZ1Nt2St3Ht+5KUozQ5IKwZthFFXKLKjX7v5f1XTqI4
m09WwIVw27uhtU6pS1hQKfNd62rRClJ+kPIA/DKnUSgyJu3ohcZUt6NYwf9GEmxZEzWT9xiSSiZP
i4pGkM5QkDxXbut1WvKSmXEfrAzzOAL9bN+UY7/VmDHtmf1k4yBer8v+m1Yc8bwmwqu4oolEna5S
frHS4qF009meaHZR0bTAenPA8dKMDFlv7buT47ZUOiz/QUsKG/FF/4W0i00UloqN4Si5V6aJ1a6H
AGcbIB5SFpu6/rwI7auLZ+uib+pjJ/z83rsko2pOqlMfY/ysM+DVY/zgmN9OkfW3dbbcxQMcIOAE
0ZzM1/Oy4RRhx9UTJWfC5MHMukDYwUyxlONVLUFKeSawvdSLQeo6EjhGX7/AZBB/4Dncd6b9Udv5
n7gkXdjKlNgxqo3uvU2BdW+SrnBCGtXSyWHBWVfSvnJKBsjcIocXRXAoXEAfse1hd33J+2WGVwAC
RdjtR42f4qJsyB+KhlvZmJKBgSVmPVDwaTqNMECY6HFs7xOJRFL1TbxtofZWWnEdKYIJ9VGpG93N
oOVD6onSThydRdxQOKCGnS37jjA7KOcbkQztQVoAidJ0EqtRnkkd/wgoq54F9tRf1mkWfSUlLba5
bbBp+HvNiQrAMX0TCkPbDu08rVng+9mOrjUgYSvwBzTumF0r5TzodWTeW0V99CfyIOdYf0jpRR1m
QQ6Cwm5V245OamF1MdLYv9A9/0qDVRRCpXnSqRDa1rhAIhXaygPSLwzTe8+wBQfEbhY7XOs0D3Ft
1PrIrgU6nm4NhHuX+EjQd+UnX6TP+tInpALK974gKCxhpKkc/G+qo0IWJXKPg60P9MJCswYrYWMD
SjiiAxEMJW8FkoqgnCpA5srtSGOgDcQlchtTcdu3wMqjichcQj1Gu9VvCMrdTuVHJOz8uYiKu7Qw
P+zC2cqmhEJUYEHpom3e+rshme4LDgUUtbIjOnfd/WqE4TkYz+WL1g7+NnWqXeTC/Cpqw963zMui
6b7gB7Ew9bHMW7K5maTBTDleTHVDOCgoBMYpdlNV8jJlGqOvibSv9KP9vO44v1JPVtdWmr42NfNy
Sbka+haIgT6/KDmoD6ZnXQiUSUezZW091WuA5tY1WT4pAmJNNsNArQKnwbUparoYqfwTGV269XP5
2htdFESU8LB/yO+pawpCGqsk8KUkmxfKOLezQB4m/Kmuuys1jtdlGojARUhSiI4Pa1R+EEOC4/Nn
tCHcU8Ng467RmWMrXgSr+9DFdy9iIizbtUxs1Xhuh1o+lqkvMc85ipqTjQ0gGRSuKJ6X5dGFsknp
Amv+VBl2GRg1yLLGMMegW7RqJ5D4I+lM2m1sqvdOlj8ynxuEUu5t3Qlr7/iLvSsaHo5w5TlPWQJO
S/U8TPxulkn6WeESmCtaarzGMuPtnR7FCIWhDYlSVcQJe8gQejsPaFEd8dDPfFErOfmEdHKWw849
X6Kegljz/3+bwe493/w+UK2v8PsyDUuhwGkTWZ30rGqD8wPPj2laB6Hd+Tp1fE8Fv+8Y5Q13na+n
KuGu8xP+6+Lv6/+9B9AF7rXj//NT/P2Qf9+R+a5ftv99S2xFWei2kI9OTmdyfKzf+vzufz/I+d0M
bBHl38yY8/2NlrOEOF9sc2fp/v5+f1/8fOvvq5wvCXfuOB84SI/++BavfBGv7Osj2ajGUeqgofSV
M3++hJGt/nvp9zZvASm/+b2eIbKiqvafR54vxetI/XtbD+sRl5B1ON/+9xXO9/598u97/T7vn5ex
1xSERY/1QHeoo2/TQddZN8Q3vx+kNTQ6EOfX+q+Ldc+xuv19taoj28WY7ae/+QFjDk3CGyCVrYjm
85/fiIF/bvu9er5USffSJXubqPT/+9TzpX8iB36vLqxC2ftU8m/WwO8d/+QR/L7e/zvN4Pcxvy9z
vs2XLRSs3k4CKiD73zv/ft3z9fPbVUOTESD2n49+vufvg843/j7zfPX8nHzxL/x+aPZO7UiAVCzL
dEsjyne96kYAau31zz9XAaWDQvvn7kmAYPV2mb9WXAS42vOTfv/8c5uoR8IxZwB2v+/wz9v8Pvef
t/pfj9P9iM/0+1roC0khuVjON5+fYDUTPcB/XvS/7v/nTc5X/71b88vmoLJh+z9/gv/1uf7ny5wf
+PtZz48535agINtOLgyDFDsyOl9khGeSeDVJWh/YuDt5G8sp3f0dpybzWbPhjAGIMZqn82hQr7Sz
JKvrI+GLLtyytfpQYhfONUqKbNkcU1snMQAMuv4ucR3s6f52J4UM6WSvl6jWdRZbbKfZjnpu7/nO
10ZO6YywmkcRdeLgJ9k+n8fHluywvaNR0nTJNtjMRN+iXoh3TTTe9Hp9ZcNwoZ3Imrkv1a1qxi8L
L3KeoCcwM8negz4sNUDCZgulgPi1KNIMEe1Bk3/5xfyoN36+S1pEEeVcIy7qbPIConRrlKyS4vyq
rNtk0+FzxD3TJJeERpdX8dqHqUmMnlR5XepoAWhiE6YOtOUkWArTRScNKZfRXdMOx1koFxDpIu4s
j5jMhaga02G7OrsvLE3Y2shcR8LOQsfwcFCncHk7CK/aWLLV5zcNa/Yq7PRuLAMyHj0fbRth2WM5
iBQU74uYlifTKo5V01yh0sX03Fuv7dRe1LUCMjCM6dZmbmeFcpnEdKQgC8chO/Y67KujSoZLqhLs
MTLKgJoAghhnOh5/ugCRtNLd1PLb2dI8RF6SPMb0EJfGwIMfeX3YsDHvPXWTj/NP7/LDeKP/Sk+d
9ujoX8YQh4K04HVWjoveQGSkd3ZpjCJB9JSxb+mSl3b8ySIWkEKwIpgX29tHxMdrjTxIg/a31nnA
nB1+aYtyetNP1pa18TNryXnXt6IOCtl/ueltGdO0RxfIcx1KyXtTU+re0DDEQmZgZV4QhRHlb/3o
J1va9+Wh0SgQNEPS7bxFn/aWLHYeGo2tYfHFY3SNAAnv5tW9D/ZDXM4Lms8YK8CFqPhHNzszwQFN
DxJDfewJ2gacS9JgZ59oP5IUnbCbr9YjyMgceVUkyzctbJbJPe2B1nqTmhtd18bw2ZbGHBicfgEy
wHEzK6RySeI2gSUyi/2Ue0mbYgo7vCFW388hGM+daeXafskFemepaIqU9BZRvrxEaY6Y38GUWiG8
UqXOB+a9HJRkYSWXMRjmUV10g42OTtuVcR/dKR2oZOt9NAXRATEIWkXAkPRgTE066zLdvKKekJwS
Iq5tP/nC1AwzBOzQVp+XP36r8OtbB137dn2Ab0ZqpkdTF+Wat3q3yAhHvCoA2I6PSgd1ACV78Fh9
1xqV13yEk6Pln3mrD7ulZWFM4bHZad4z9DTguFkZ4ZKqhtAaK2ohWn25cEoHk5woiuv6TTxTnSjp
vg7i3W4tlj2YzqGGP/R5+4SYvgh8KpWO37zqcrymh1YGnil3hRyfaxFBmu4zKuMR5DVU8Ow39Fls
/LiOkE/R7sjc5GBbmmCdrIOztJ6BX7UWtrWiYI/Ul60IiRi/MD093gogt7qJ4LIo1Atsnfcobju6
xvVXtvxZDEiGLupQkSb07o0nr02eMMNXpyqVwMFPEMKFM/rvch68kHIVBBCArED0Ye8YP1WBnlo4
r9lkX6PLfAEUcAn5Mg5KHX6yQH8nFyvbriQG2fSXEfoQSlOkuSeJs0mXKjmoD2fcj1HxmFfDmz5U
9IWkurUyLZwGPIMOlURMEozdFo2wFuyRXg0UWLspjDkmgq4eUMdl76Ttov9pEMJgszg2MxYsbFpt
INkjJoI1u4vfp69PZrPrSsLRUaPI7RRBwVlbyM5chmY1MBBoVByK4s8EOjDU/WJVxlOO6PvypbF1
M7ClCgvgnCEAyCV0OkFBZqYjhsp+C4bh2cmMu3Fei9Mvo0PXt01zrJQIIlLjq9byrzI1PvsW6zcF
12AQNmFtboljZmC5VkY5OAiENB7Mn02i4j86KoW5RNdJTv2DyNrrtgdlAh+rGSh09hSsjIkPnBg7
v8d6J6TRbYkFoa5Jqjd9K9LBHVLQ3Jh9azwfictO+I9UuUMueJtRHpVA9zP92NFVd3sX81BRE95N
Yct0j23rvPdpsyUD6hZQXxlaRFskuttuCICS4TBF6D+86QJs2iZ2VrgBs+52MDN07QD9Qkejd4O4
T6FvqOYwMrVPr6XBF43z3kxNOgMTGiUXuu7cPVr6AoyltPa1ZeztZbrKk+qpmsXO0guE6AnyENUW
r6nNYabVf3xRZxdjECfexm7aezTAj7Aan9WKZrG6/hFEyWc9Oy9Gja6G0nAJ+MGJ5yvgli5J0FBg
kLLqjnNVN8ho6p5Oak1TxrH6Yx6hUEmd/ZQCw0hRqr3StX/z4+LRaYbL2bE3mZgQuBaH3ipe85lj
IpP9zhhYG5jjZbIgIoLJvhUdRa28MW5TogPMjvMzR05bHNh1oz4s6PWlk4PEvlYB5+abkvNb3NMT
dAskoV5NmSCl41vmn5ObPpnt/Apu+DujSTvGJhjw9DhY5SP9VTpyor5vcJUOqUZ3PNf5YyYP1oIg
pV7ScQvQaQBTsewtP37vvf4YD9hyqG5uK69E+iHd797ql1AywwJeR8JQWbSfBHILzZqgp4sqjFaP
kKzu8hjOjI4wYospaj+DaXot+2wtkHnHeqZNj0ktDjRl1SSJMzdrxqktBvbL0Urlco3DqqNum6ja
NG5+kvanKDEeienPwIc6iuYlbXJgUKp49jvtxMj3kHYRsQiDy08fX+sNywTb2P8fys5ryXUky7K/
UpbvqIZwqLapMmuSoCZDyxdYSGgNOMTXzwJvdkZWTk3bTDzQqIMEAYf7OXuv3cb9dij8dbOFvr0G
u2cySCCViLBcLXrahK/hSGOQtKVz5Mzqhbbx1Ga0VoN7TIriLu2AwtIUwqTC0ds7/leaAmtOeihM
Q/2EKuSou+1156RLu+tvyjZ4NTPEBB3h6su4T1/IYEZ/gNlz2czhnoagNjyxb8z8K6JkmDbUGqFw
7QC2Qz1ySG5EN047uI9+kZ3xBqC2wQyEZ4bDpXuyWspyU+oMQGWKqzSmQILLh60p0HMaGexRK/0q
Z+NK1qY90uvuIaIQv61DuioIemxcC3gM0J3ngTwg3SJ9qPNfscGsGHL1tZVVa7uRJ6N2T21RwoXy
0dKnEZ4vWuuGgq4AC3WWoE51AhKwjImEeWmwkW02o23jICA0N1t1uu0uGjzs1FnorGZ36KlL9jnE
TGioF2ZTR7et9Frfau85wTGTvHE/1aHrjqCQl1A9zK3jt/eKGFnNud0rmt/FOCoRdtnutW7cdSAd
uhrRyKNI5lKKNDVdkbQoCHBQFQ4eJmEVmsAqoH1Grw9BapaA4ZDOzgEGTkiwW3IG72SJDpy5MRQu
fJ1Qc+LoKPBjyaC/GtyY3aWKbjWGn1XTcaz5fkKbsDoGUfFtNxHlcY12eWI8+I1zRnDyrg2oUqa6
YeqNSciPnDXt3lMXgHhlshhQZJNucGYKsohr86RHySNz7UfHMsqlCU0Eme7wQVWKZosjh7Pjcqqx
xhW4zbegjDibWzdKEFMetyqk2xVHB4GKNbVbU2Z0m4i1XAiCv5dWKtZxEH3LtSvag1lo9YK+u7LQ
hv7BLHpP0wGFj5nCudVmHWx119hQafYqybVBbZye6zslsXxDm+2qqia6mBNpvehyDfChK83JH1AQ
vbM0rpZmUiF71ej42+w0yrfu629Rkex8i+5gFLaHUpyzUoUXFSImTjMmopMJxqpJnKWLKSeezFPd
ufeZ0n3R2jFccYwG30PyTq4GAkusRl4rgxmDJxCRVC9DHe+7fLqdDIozsnythIJa1UU0BkfmoRRI
RofSf3AIa1hUasC8E1M+WlkM4A5aDhWEAOIU2ivTllyARZSbb3GXhQvZj0DELH0tjPFeVzEvxRyB
IVs4EVEwS86+TAQlqxSoDGvEULNQggyvMOvo+zykNkdplvWVl2lsJ9GLczBkJ2DyOOMsR2c61pya
xHxSYAwIbGTIVeWz3hwUbW2pA20AU7kTBVkFguUYg1SBMdDBBzo+OrN3t/fhsicMbIpxgAv1IkPj
XbeUce3r8g5GtTe2GmAsog6XUc2M0HTZ+wtldD0mJrADw4QJlcHJAklfkRjfBu0KIlO7L5ral3GT
/ARTX466ehOhrl+Elb1KXHr3isteYpv6m+k4XxH9JayCxc7Q+60cdZfOg3ZbmS7SKc1FVAyDTCWJ
fH6BF0VgfBFgbQcnoTGuj0sNUaStSYd5QFwuNRcJD+IOIGfVrvbbg4JAEeQN4K60fIjTnNBxay9r
AE4F8+e+denBa3q1sNLZ8hevFkUznSkFPJfic0SSVJL5CU4LMZnRdDd23r/YTf8RZe12oqlt6dor
+k44gkafLHMYdP5QY+ubehoC7DyluJOJfdPRDCVVOTtJHEsKPUoyV92X2ER/gv7p3m9vO6HSCGXp
DrMXMLEKwZem0ik1xVFodD6ToPWsiRz4WrWvSlYdErAEsTDqtSv6B10qD6rb5esgHG9xuMkVaIOb
jOQeKWMfzOX07Li3DrV2RCaZDQlvNiy0MRNsJpiWjS8p1ovV2Jt7ZGMLWXeb1g7RD+F6Th8qHKB7
FdAe++SyLkPDG2KNlZhE8IbfgBAc3aLyvG8CTJdag88viCbP7fCeEgjQV+qzkqZ7KKX6xh/GTTH4
60KmmF4qu0NS1X6EFWxP09gxv8ATzgRjDttgVsnqq79Skx0zaXOnzMoTGbkoZKTFvyGKI3XB/Rru
c14ZaPCc+HO0w+ewDT2Yp2R6yM5Yxq6O6Gp8KkSUer5OsonuLHIJ5a3B1WLFtPZE95zkdNh9up0r
P+ZXc60aLYzb43bUsHDaW54Wz+IrK3kYiKNfmAWC1hIo31Ja7dJ1mhLkX5cjEnL3ovgsffJYk7A8
t0G4NhIzwvQ6HMpEh/nqw9eNOxZt6JGr9iPqx4cEFRscVcL0Ko54UEkwtQyXQ6nvm3M+rl1o0yPp
KGg9W5hnSUArtPABX/meSGUJnNaiMeBTC4miz8JPj6qNpoklmMmy3iwXU9Rsw6FoFw7z7EVd6J+9
gakjfQAunW8Qvr3aqFnsCfjc6Ga7xCg/C3pAa5LgP+MUq28vCVnWw/MUIFStuJhTJxaDOl3Vobu1
AcF2rxyKxFTkb5Hur3VTfoNkOfsuPq+IMUqzay+T9qOrDYexVlByVKziC8I4ZC3QldH9s+leJa6+
UeZSeFiOxxTRpZdGebeOEDBaNJsJleofOUZRg2glIpdeWF5NZgyvW0AeDFaQ0HZkkD/gQVVWEd2/
R6GjHekr/6YNP93hqXKMJ/Qz93bWMduEumKis1g2vh8tEHWgSEJLabNaYMLLsYlmt6g2VW2tjReV
ZJRKMx6HrFPYoPVtwcZb5L1xo6TJuGqF8SzhfmgBMMkJrRa/jBscsRDcB5O11WbdmwjChqkwQSoI
RhzWsJgU8Xd1RkYdDtej1K8Jc74pvxh4fXibfWUch1DepIKVmlXDcI97EHJCfQ7BUy9GvTibaX8/
oFNYE8hwHQNSNFx0ZA49WUEbdsUiECYyE8/RuNPekFK/2TiXG5UdMzEf7dC60y04t0F0Ct1pk7RY
UEgHaWqOlgDrtAMj31Cfu9Z8V2wkIXyvHaaqNW5cijEx539w84QZ6HJXdeeksk4NA4ArCIepW+3F
nxevjhIcpxqthlYcE92aKNw1H2U1zFqBx7Sr0DKEyLV6gDqqaiIW8dlbmMV0eeFuJxU3lUkHufDb
91zImzLsJvgAJmua7s5OxQGRRbOkScGcCqm9Q8eSD6YoK5HFX0wANJoyersQcfERZuE2NpN9jbdY
TczP0KmpU9V1uRKpFqyHiODp8pxYybCsq3RXygE/iQrcsjDfEq3Z1zqdWNckqiXBfxu3xnvo5zd1
ZHp8hEMXXtnQEJqpP+YK9JvEQroRgb/ojVu/VXBn+N9Trtzrs2cNx869krxKNA7mpBOSoJbMuXS0
nVm5Mlrtw+7ane5GdxBxgl2RJ5+tP2/sMH0dNfkE3JghzMBp3BR856g/j0l/KuLoDgvFG1OIN3WW
OduFXJvl+NqVQb9wVE7kSuYmQBTJo5p0G3lzd6lUDpuBIXNljJRm1Ujfo1qnmhC+EhoVzT3VY5YG
B1TQt1C7xcJWlZcp6I9q5e5DNz/pDOFAUTZtUSAx6HVUNa0X9dFzlNZi+V2Z5YdppO9+WRLFoRc3
mVItkLAxuFi4Y3zMH+DHprz3fGyvFhW9NNHKg5Fmd4ghF7mNhiRH/TL2WJhCzX+KY1SxZgf5BS4h
4XvCoE2NmF4pgo1V5eChl+00xAvbjpL1FNiHtMjfLFG9Ih2/kpnveBH7KUfIE24H21O6lZsXp6hz
go1ex0u7JxfDVvKlEU9nxSdsMJXTpjINz+wg/XDKUzwzXTo6RxcqSrk1JQrzWU89OFjs5i9VGu7t
YFO8AdPEqpwZHXtxfjLSRwgyqzAtruuwfQ4l2td5F5zGSl/kTI/WgcWOQi3/jN1vQ0X82bfbM5Xb
K7/xVVYJhEWkleaZcXlIRXbXhvpLNlikq7Qh09q+3DikHYYC2rnMozvUC5yHVYoyFI/LLauxO9C/
z2Ubf7D6ve+dtt3Z+EGMfJrDAtJnszzWpf/C9KDbhSFTFJ9C/VFxhFejo1oitk9AMenbWhGU9WLw
d7FeBcdsVI6FXSpn1ppPQ0Ztd+rsdV1GBFOZ1hymhhAHQw2VcZEm27w+5YVCg4A3gGGlfLDuXYyd
vBeR72yHSTmXrMqJJEsoYjrBXkY9i0bCGo2R4OAyRnRfQj4em0zbKyla5moCOB4kNgs1J1Q3ma9t
xtGtdqbiIMcfXWeJAyy7VUbiWSPIHJvLzV/3+dk25ricY2LslEzDOi91zlWtyTI+KzZpSBxJPjw7
IjrR+OnWlo2nqnLHXWFnCY4D+9WijqxhoF7YRqds+T7rSWOi2gmfSh/MepY2j1NaNxvJDL3uOYfJ
mgJk1N6VQ/HWtSCgIouzz0Qsl9Cku7H9b9smrWVMaQ1V1I2nppLIJVERNHhTlG5ssTAxtbd67Qs3
MAcNM+zM99+NWIDNsSihQ1USLhZ5Aj34ThbDkgP6r5+nbKGCaNPZ2r79Ebo65hfQ9iODsN/5O2OK
jqDqwa+6+pObnDukCHiET9X876K5A2NYZF324WvvOo+OgIjh5FvSJZGpj/FxUq3brLwqYzAMKGvu
8gCHO0amXV0KSpr2FR7GRW07n/UAGFkEkLzM9IbQyJkTmVE2HOqDAN6MC8LgiHDz0evUdt9JdI9V
UA2LYkSyhtCNw9rY5VJ8ucSErVX4KejEqySkEmr5Hfm6ZcOeZdgLfcR4B0Lqqo7lM3xkpkNDjK3R
yL77aGpObdJuAsrbqslK2QhcTrDwkF1cVZ4bqs/RaJ/c4BsVVHxQ69mLwIKzjJyc4TG+y/pH38CW
Ih3WaGGAPLbA+j20BSrhAmWGG7N2tpHlwZDZxJGqPSUuo3XSAqlLKLFAgzI3GiEnHdUXS4oza+x7
S82emsxJPQU88EpqICgCBVaYo2+iWQoXo8jkRwxYtKtbQeWQIhU6TcqeGH+nlF4JluZSqfaTYp0H
M0k2KIN4lX4w6IWtVcd6mzAkZj2lSl/SXJEBr2pmxls7sIZTDAhLeeosE8vSPH+S91paMFE1KpzF
kH4WBgUrs/xM4uq6dvN+m46zuyjFM6KLXZu1hJUGNKaaieKTbSdvHUU+zjaFgtmUillahLsglvME
Wn8xLfyvVCuDDc+ur9UMzVKvI2+bW0/+a0WFBeOSwty1PWIcwDSIoTJIoekxGbnxwbwAmaPY2amK
u5FnSabWssw6IlRys2bOT9vDkr2z6yoqftHU9fTL2GFcIyAdMyS7hundYqiT7qbKaAI1ZsNP0xfE
KManwISrAI78OKTIkXvKmsylCKOQWGhYTW3CSoAdIH/21NJ2x1HKIGbrNh6b6JQL9cothbERalet
5UhmSRVj0EhyL9SJkZwCTg5BIJpDT709cbA0xMnwaOX4QNX2ga4Zv38+AZujIutHpHulBWV11q0Z
xlfrUBtynatGveyrPDq2Nv3TqqZoXxqDcqjZi2GAAQtskXuygHh2XaJUzXn+WbTmYZI7M2EkTSNw
3SQPbPGcxQxhxbgXzdwTqlVl0WkZvi07qZnXpuZihoeTpchuofRCP9BvzFoONJZZlvmYpdjGbC33
l4RY5DqUCLMv8c1yiDYlSX6Wf5UO/Itk5BA20prkWSEMVHTVEX/tU2uxbX2ttaDsJWhoOOxX2fBY
W3zjyuRf6gkGsyGA2tzQkrEc+WS6poYUPDs6FCUPQXGjUkJhj6LRza/ihUkD5REkgufzv7VyXBsV
Q6g2z7Jsej2eRSLCMg7kVrBwX6hKpnh6J/INzWJIz/naRYYZhpL/V72plmhvM4IIZTw+gWM4ltKW
UBPiAj0l1gqS0LDBAxAYooknKd8iI+jLNIP30iC00HZImKGHSuHQ1d0agAVlc6v81NuUTTTG13J2
6jq+85iG0tniUyLhhHS+RYsGdaVX1bbLD3XOnmz6uKY4kCCzlCcxEnFWDDnJDTrOTqYVJvucKLVP
IvbeVP1bDtNnl1c3LnEFplldT41F2lmEsbzx39Du8WqhWxi6733IUiSbM2SmzHgspZfnnh6zhX8q
DqXXhMqLWwsHqUKtLhnvkBQIxSYYwvkIE0FPh7YXqHxmOqxzSGZhxsq6dqMXjJXZMCYrTtu72PDH
vYUVZxGx9BF5x2Q2KIY1WY+btIzuWiVV17VzrQuFiaE6PsoBQFWjUhUe6odW0hGxenx3Qd6AASIq
1RrSiU8fnMKmfYGP3jRAzGV07bDaZxHMWVHK4UnoLAc6/GqL0FWYs2/rwgyvArDeSmHQNmCu0jfo
eQv5AjwCTbd/SrpEkjjx2TsU9MuYErwMlPuWogAhb+4i0HOL4ofxQNoH1da0zTy0IG8KS/c6tEfI
YZHYZXF8Q6TzTMyHbmNPJdGTLvVrTbLmgxpH8b/Mv1Sjf2+lyozF6rcaY88myQtYn+k7jnKf12Iu
URxWxrpd3/KNYvYqfEV1aaab0ADjCYM8UeJtpsIWqn3jumrceF+gS16SIw/2n6G4JNcEJy+sfLw2
Ydv35xJrlqgRsgygs8LubRyLK86wMbNgAj/LIoKJmqMDKddjXDTk67LuwIJVXqtT+Rk3aEHaML7T
VddfhhWl17AwIfRVFE4w0HVXubWMMuWDWnv/qgRbuq/I2BVxlg1ttmnIP2wbPqgtWBrVzbmanTmE
U06bAKrdVTRfmFTfMsWFXz7fwqfyIU0qD3M2AacC5x5wwbDNEIgvEiQQFIiStaO4kAVrOa7KinHY
L7X7uIti9gP1qSnDfqXpur0MjK1j4RkTk/tE/AVQmZqadtFkvVf7LGSyfmIutKiHotpVQ3Mv7XLa
6BiQPAlMaUhEQO+Y7hwskGrDwYOL2MGi1Dp4fzU6cUzhGGMtVPasvJLCM+qmO8vSuU1zNmg+4Vct
tfrcui0hgRFISl6PAF5paW9UfXxV+yNFfsqMOArf+06DSWrTlo877dGwKht1x2tZ5f4mHDBYF6DL
avsqoyNG5KlAToxy3i+VtaTFqqVKsyqAlsWYtnxLYg0n+7zuBiDnFfAw/wyU7BRYrFVYlqGDLeHF
KsQBFBp6aLck7S8avhhygbHZzrVm1DdVl1CGsSBxjPQ/BeelIG1ZCeDN9OV17OMaj0xDrto8I4g1
Bf9Wac63bUq8h+3j0KI0E6TpLe0RhW2DFd8wpk8xEHxnQGeNv22LHXTK0o8KhDzFz5a5n4LqPx8D
0tfLhzpBTNGyc+nN/ZA0B7dG4YNP00Nn/qAlcA2Iff4QssYnb2ig5VzdIAjMJhm8XKT0XzwZWDsX
yc++jIcHbcLCFxB/YqYFG8AWn3ADNh2ZCzhFUuDrTrzq4/QeQgR9UxsnPzJy5HTjlTToHpjCfwmv
UaAwqiz9fvI6vV0psj4BHks3yDJ2o/SvyoYGsU0tItGIwKCmFzP8j09Zbn7V03AS4A2YpZKIEh4w
JOcL9k4FQVCzTgQ+rWSendFHubLiEEt30mDYlMa2MtudBjGpy4Y7ZZy0U4cWSC9NTgPRFi6FyeTd
+NITA5wxrAilaCfqXAknA7abTnJ2heipdsJDSy+NmtubLtr2iP6T0d4Z10rbuqsGjrIrZiR+dJMS
Yb4MGOsL4sWFtrNkyqkcQLKXaiWJxxHWugG7kq58BWb3lojkvYWozN6vb/qK30VE/RImTrK2pgZc
LUXIOM48RYnpoBn4+fQCJIjAxUaFgY6tyWaWaJYRPjHC7uM2fuD3v7Xfa/ySq4B6AWVaiv6Nq+I7
ZFllBl9DM9w2uv1Vpu2TMzZ3dCGgkMYKwfJ2S98Zd1nlsxwQ2qzeoY+q4Lm2BHgjNXSdBXmKFUt+
kn+QHRmHstLeNb8Hs5SjE5u7WXlLkgQrNWBhebmTg3WQ9X4kY9jmCMpR72UM3L6lPBtd9F3rOLFh
WQ/EdCBr83HP11+53TwRFE01Oi+uKkG2HWdOxnTSbN1tJuRpACiBd7aneeJ1ToSkTiUBM2CiWpV2
6pmzzYXB59PWv2hoOl44uacBSdoq18RHmgU3mIXDPQyh/WBOF0P5qQQQxsQ9O1qAApOc+O52NFUP
2Rz5qhR+utzaaP0QHJu2rNZBU93iA/NUk2ybMhH7mkVp0FbEPnegBzK3ahnhMZLFXyHENUwL7c7I
Fb43OEVhUcVhessizAo8ZeyxQITugcrGcmjy+TwYkepu5/dhWV8bpNIMQB34GNGqx0e7cqiWL2tq
fhbA3EVFu3wZjTD0bCM5xlZ1E8C6XehDScdqoIkxEEODcmpDKhKAkvKqnVQNarNc45oAr5YwKSub
bZGD+uioCUc55J12yD0nnE4R/Ool6TO5p5btPnDiHXHECNVRHGkAGD34NU8Ri8V0wO8iG6YAbQAH
jkk/AIjPgIZeFQNWcAMlWimj/ma11ZVQ221GaLDXasx30xZ3CPNqhdjNAtZ2f90GxnspDoHBqDlE
vU077NtF41AIE2KldL/ssX2j+CUq55EOymbIA3olycFgURoGTCOGQL+y4+GK2OqrqCdMu9N2ZZBm
a43ygJVZ14OOGY7yVL0pK3UPVwa0Wa0/NQO8m4qCqZmBWWllvHRz65xPxp1vxLeCMWXtEKGX1NPG
LUm75EwunHjZFTTIyEbx4phqJBa4GIuEXg3GChklt5yAyU6JLmZOmlfbbBcVoKolqZFty6yEYqOb
D0gAlPQohvrTj+Vn0tCrII5Kq27Tqus4aEasMMUzuvvPaDC/Oll4RK6tDDUtN6oy0C8jXk2rWLVb
4TslWRr2GMgonilXRjER2mc/xvawVcm8xZRZrZRWP0aETIGXRaPTcUI0G7y2x2+01F6llpwwmnop
XbE2K86wav+OZP06Td6FMQMOkh1F3RssYTq/X/E0+e6qBn2A1Ul7cIsaNZL7Ena4zul0HhUwCQuE
dh3C2eFoZs4dXisK3JnzoNby2PnF1W9/+49//q//+Bj+M/gqrn9h8JsLP/+jKMc6CsL2Lzf/eX6T
7Vd1ec0fz/nXV/xz81Wc37Kv5n980uruv+7/9l3Ufzvdre//+sz5E/3x7nyC3z/h6q19+5cbXt5G
MIE68gtuv5oubf+b/T8/8//1wb99Xd7lfiy//vHbG9qzfBWRVhN9tP+SYwBf0rpsrl9ba/4Pv79y
/rL/+O2hfQv/zQt+Dz7QVPfvqqn+RB+In+ADTfxdtVSdxaJKxoEq7D+CD4T+d1XTLcux6PRpriZI
K2hY5Ib/+M2w/67yZ6imZpuwMXXz/yf4QDcd47d/CT5QHSpxhmqgzJlTDyyDL1t+/AQfFKQWh8Xo
jCdLQzeTJhjS6XM75f5PVy27Yw0so67a/7r61yeIdEO5z+7WfYPSfFnY03UUzjpAt2g3JBwvWWO4
j7KgdtYVAulxFbFyVa5DG1px3TnHulb6PQAix1O06XsolOg6H6c5Q3wkqHRI4nVRK9ZSgfXGKSoA
iFjrOCHs4JxhqtrjGX8JlekZ+DMiUOKLt6VAcZz0w0bPqIFkzM6YUmjNJq2sZJVBzF00UQ+q5fJN
YBJyXrxcVcC+T3eXqwJAgTw4U9GvWG1Ru1RKpsqXhyJyzH/fFH96m8tDf9pKl2dd7lQBBkXNpG1I
RJCqZ08+jhz6VfL5chV7f7oWIrw35wcud10ukoAQcULXy397n+hbTDqXJ6aYjH6/KhQJ3ebyystD
l5f/3Lzc9/Nv8ssLL7f/j6v/83//+YCXa0FUmrsxqodd29flXr3YjeZrcr643PfzQJOov9/387zA
LBncL8/5ecnPw5eXXG7CfAzpE8Et/3dP1kyLrurlkT+94697Ly83mXQib5g/XwSRYarCXx/2L5/p
5/9d3usv/+pyM5x3CoCZFGr++D4lVBEwevNt9NCk1ZesPMpxXnPnl8tozsbuEfgC4ZqvYqPP9wjU
9mlQF5vLXb+eSBEU79IfT/n1Hpdn/3rS/PDPzT89nADKSRa0elhzXa5envWXt7vc/L8/fPkXf/qU
QesH1DAiqj9oAapFPFuMkvnDXZ5ZBQoAI7dXyhV9V5iCl9vFbPK7POny9MvNSQnjfX97ufdyx887
TVbLm1xuE/CT7y/Xfl6ZZz3nv5/XOAoNuS7TWTGHnJTnmnNLZB4GoJ+roBGJmkJcs788PuTYV0uT
mXs/O8+wuRsr2dli1SuKXCXiJjNNc3fBUPozkDKPmiOtEIWJBYlW8NaW5ZTzIZzIz/a/riILJOqc
rUmNek6l/XX1cm/Y2gcRE759uXW5uLzw8ryfm396y8udl4cvT/x53eU+X59TBOI8XFfBhEKHAOp3
OVaQmv36MHWFwUiRUhQwbbopafvqzIP45cJoBgZ1olC4pD1T7jV0i6BzavIlu6Hf92407IXtW9uc
fF7qpOdJVPeFmVIBlH8YMC3zWGfNuIMPnO3xIeVYjLj2c3G5D6xeuSpgV9AQZXtMNe09Fn0gPZTa
eBJxRe6prVnbsK6MTRD2w94PuEhp7KyjSbuPfiXUBw3J8tJnAWzeUDZkHjwHibdRbRA7UEWry82M
UEg0lNTlZIdKbEiIBdf7lkmYoxGiI2OIctEcPqtjgLTryqXM0wFxqvqd1j1SLngznE5bZw1CRmQe
TNKaOlnCHuAMoRr+etCmO58KMNJndYtgkPwvFdizqdi/X2ucWlC/7pbGPEY7EfgK02rQ5VF/4oBm
8KYCjZrkcvXnzkiqV0YfTuSqcwRdLsI5X+3n5uVaPaKiM7K5eMWBdLlIEF5s7FzbAakY6a9ZqrpX
gqtKbZWNVVvlSil7DoExayhRBk2zVGDM5HV3rbuy/7UjGvMv97P7Xa5d7qvSGhOxFOBQbJUCZZFu
wMU0v4isJuCS3zGtF0Lr5ZFf7NbRrcetY6QrJBrDHtjr/AsbJQMeKFYvutwO0X3uh8rnV+l1icLa
boXX+HPcOpWpBQhqhS7YJIb9r6tttYWarO/CaVr7fS0IE3RQ3pfIi1mTLsiJdzH1a86vC0xcoh85
IXcxULO6QQhmTGJFo6ymNz0n8g0T4CKCMhX636QocCAPFNqY0Wy18QZW53iHi9wA/Hs3vJLMTIKD
Q5Znvpwe063yzfIiMOCELVEQsismnxEL2mvU8WXwTH20JAEc0nX37H0Y5M1Svm22OkaO0JODvvRs
DF5645kBQcb2loVnNJ0D9VobvUp8dv6bzOa3joExoCwjdnFYtY8gumvFU8O3zDh2QLAQrw2Hztmm
AWGaK8iAVvEMyyubvtBKxPT4ypD+6toMdnRPZ3IAJIhkKR3WpOIBD5AwCVg4yODJ/rLm4N4HeBlF
R199W8enAmI1CLT0SDkLSWc2HgTUofAEQKFUtw6iVqAYcklKIvC7CdpAaWwaNqeuIGkUC8HHoj1N
OcXdKejGpqXyPYDJtgHF9t1zPaygHvKOfnmFNjnLcRotle44Orco7fruKUNS3AXXZfuJFabeOwcb
gTZcVJS5ETw+WqarPN2FionAbouxGdZjkNzaWMfE0lfPgdxbzrbJlnTvjbc+mOjJbdSObIqdnhyz
ZierZaGCqlki5wvZvga8IVriC/g/1BPQsLiUJxcterGl+lw/Osp+oKX7HSPxY752pZ2yZqWkW9/0
LOKekH6RnzMt5WN8GFyvvwqilfbQnqIVgT0BzAqkhQal4d1o7QZjU4ZU4xdm/QXDakrpFZ2cZKlF
W9T71kTM4Xs8MY9kmJyJc0fVvSmUVWFtHKCL0762r5PuEBODM3FcGIuB0lecfBfBo2hOAfvRgWQY
tjcLWzXYxHw3a6F8I8i3zRVjmMJuOoT7MqD07AGoFnIzkQn1DW9ZID9CqjGs8PE77V5jwXaTJzs0
EgaS+mrJdlJwYkKIYu+kq1g5u1jxwKaCQAV8x5u1r0RVmVQIh3WRw7RaIqsxiQ+NkbJ4cA16SFrO
gcqENqzUY3lrKpAqYFjtJ/rG4arZoV/1KWsCrisO6eT1sODbI6ITLEfgVWA0LMRxSsaFN7wOD2FN
80RzvdS8afVdH8L2k0ekO+DVcS3GKG+RMqdoTHb9dLBYuX/FrxQzLWBI1Oh0lQSx2z472nSc7lHm
CeUFQUxkX0XPKMaNCWbeXrOYgS+zF9cgXffoBzhQr8s54iK6JWkVpDZOLPWaPAg1Inw5xCS9Fh3d
lCXeoB4vT7DChkF5vk72XNfACkAygZalHOP6vc02SUB1X7vvnCta3zVtE3cBdsX6RAHjPgBhMz3j
DOsFKvIsTHRJY2AG6ZVko74gULFsbN9YK9ZzEapeFs84PeA9dIiCyUyuVrxLg0QUn126Ypuf2ZnR
DpyNA/aqbYFcs13PYKFuAX8DJilhssvBXvJJItTvhSfbBxZOSAjKQ/dsGs9Vt6Xq1267W/3TN7yk
3vLRwHqVFNbhPtXlhs/kw+PJjrqxsNAsLIOH8onqr4iAwBzSgwq2BzSMfkdftiVyk6FY64+yP1rq
OnzvovPkrvC8KG8pP1fVqotR2TTRmdIWsjICv6OH/Ck7VfvwStwrXjvdhhGQb8pAr4ZxFSLlKrqF
hRCLCO14JauNkZ604aiIU+0fgopWB3FP68qhrnqAiY0abaBvfhPRnBBbjIP4NkaMMdfuE0Ux96N4
RKeFpHuL1uiOkIVS7IKb6ZCIxUTh8MnFJjVuMAL1iYfOm2oWdMj4WQXyM3kRvC7pbpuUcx0ifBwB
q2RWGS4onIXHUrk3SWSZ7sVEYeymZ1HavLnqsQU0QhZIvDBMfmQKtngq1wFJHMhKi7v7Lrwfp73j
UCptlxHWgJSoCpzVd0H83Y8vEnw+60mcCE9ZQxZye9IDLG+g57ihAmZbqvQBnFvI/SkAdv9oDVvJ
yBLtSwjk1VtfHjUFovmGLQRvrnYWAAYiSMzUD8MFeVwuxlOuawv5CfotXlyFz5E48O7JgQVNaGD2
QmK4CO+tZbXpbwswijqZ8ZD+AauS3fG/2TuT5caxLNv+yrOaIw19M6hBEexJSaRalyYwyV2Ovu/x
9W/hMjOoUEWkVc3LZAa7aAhAJHBxcc4+a2+SJQpfEu7Nh2It8k1QbbBoeZSRDbnmHsnhIlpbCG2W
P43ILV4oizBP8QpU8llDNbeOltlhPJnVSnvztg2Sf5QzK640a0W9pvyLrGr07EOoduUH67aPVpy5
4nIzBC+gmT104hQbPOkn+1exJdF081m9IJo1biOqBXyINC4pSYkrlhlpJblgve7r5eB629TlO10E
rrII1sb9z8VnsWp/AnVc7gJ5oZ6022yrnkY6BQYAT1SHccdkL9GLrC0QEVQvxj0VEAT6U52M9sqj
Zo6ijVWQ3LBpn6/rbmfC6tloRK1PnoVi5ikhERdtCDgbHpXCeDEv/MENlnilWPkSnilW8jskWkhH
AxBOb/WmuAtXA+5x8sav73ldmsPyk+tX63EV7vVl51KgphLWpeQiu532mkXp0vIDYbcLyk0lUbRW
XnY6dQdv6Le1I1YkWwvi/a30U35WgFNR7fnucxug9Dgb2/QsP/n7+IZCUUQ1WDp40S0p0/wp30Sc
1SY826+kOVinUD+FVNWdPizOeoVMm3K6IN8Be/KhajJsw46A75as6Bl5BGkUzHOMF5k7jDARb09P
yqMKo/NBfUZyvszW3clAfLzoTvHBdDVyQot1i+ETX5prHLVjfdudqp23eQNcNx2nY3mrrSGk+VsE
a0eqyG+4vSnviyksOw7Y8jw2Hs+MBdItDKWyB7bIF9AQbqejsQ5em52Bi/v7uLL33v6tfh+O6e2w
xMLH3jD6OKr77Eh9+7QmO+DGrrRKlgi+F+0iuvFcgupLpIY3ydpZwzc7NTvTdovH+LZ4lH6E98Oy
fY8e8T14JBvyu3zuV8XOWBTQ2hfNq/+CIJmC9UfY1ai5jWjJNG0W1VJZ89R4oSfj0uEbpoI4oQIa
EQnR+LkP70/TfXXEcKTYxbfS1lhaR+OxWKIdd7ONc8rccG294o4uNcvghmqC6bV1VRfatksPBRAU
QferpG0RhPFwecUK3d34GwYlu+TA5fAcPTbH/nd8a2+6Y/meMOoh8vVD/v0jvQ3vx5X3O3jNfkGs
4ZugjzEOcJBvqIWYsb4P2UN7k6nuun2Tn8IzrC7QylxW3FTh4lH+zMhauvLgjk+zM/ri0flo34AE
6ytcBM/p1n7Xn6pXSh1gBTBmea9eo5+629+CmBwe4kN8UJ9MtzuVZ7xSVyRzF/JGvWHqTkuJA3wU
1AZsKAJ3M7AsC+NobU0X9PyP+aLbSi/kOeneWqIVMJXeYCe0N6g0WTgs0rOyze54JO7LT67V/Imq
h910iNb103Tw6WOalzxe5Tc8neJPcd03L9FdQKk1TxfuouVwSPm9omWDPZKJttjFdaNAxoplAO+k
n3i5NC+s42YK26WpHGzeUfhqYMzywOJrkhaI0IeP6SN6kDw3ikntLkAKKvJCHzcG+WfUTE/Sh3xD
v2y6xnrYkUXmbjmZe3877AZ+kPF2+FW9UuqDZdWa6z1DZ+tqPxHzj27+LN3hPrP2tzlPpEjZIt+T
n3vtByK9nb8Ld8OKZ3EHs3Kl7aUbDdlruLLu00/KFY16GTi/YsSn/iJVeWQOp/gF1K7prIPzeC9v
rLvp2GLfeFPB2AKSF3OvyK/kcVfd1jt9hueerxqkNhgIRC8MlffRXXieXgbRAYpeAoUJnQpIt/op
//TJmuNXsTA+Wj6IZBuiOP0Hj8GP/sakI3hudtly2Cm8qr03d+Xe+UhRrSHgu0djbr/Tql6DH8YR
BcAwn/V09CO3vu8adBekuhbdg/UiP1V3yA4wsk3P8/jgTfko3zhF8k5UVJWf3XicXnggdh8TPyNC
kmzujOnYGCLgFUS3NK4AK1DFuR9XH+i5UOQshnvtFtnugoyMG7j+qrqjL+Ux+TalN/24oajuji4v
uetv+F7jrexi8npoEXfcqfuAO5QhkKu8yTuKZM2js7J33Pg6xE6XUoBlth3obsyNcydv5Nuc0t6l
8ei/VGscVYlXURLFzetvP4JlsTLQ1fNMG87msVvkPPCiO857KFcKnSR2Zmvexl4Qdvgf1q/ptaFW
9JfyatzZPLujtXObvRQHc9ccgtp17tUIJs2qjVY80tQTw0HiMFy0T8NWo3uudr0L1O2gPNibcsMI
lT1vTvbSuGdM0X/a83+PkvoAjXbbfnb0E9t0S0rOVbbROnoIz/HZOFCOfL+uqE5/UbkE4sUgLdWn
jjvzzD3rPRNb5AfUPzVyzuFKfh7fx/fiVD3G9+ltc8zoBYHI3gWP1oNyVyXutPP24C9v7bO8gjP+
+hEtpXtQ29zO2nb+MwfQmouwcs1n9T05ScYqKhb9XKG+aDpX+kG5vxYuYoZQLhW6P+zghieN/Fx7
R7tZMy7em3s8IDcwhosd7wtnLJtuGWZy1apPuCUg4kDj1u+GR3+v75yJGty1aq8m61MeZwL+OTZH
fkVwz9Zj8wid09+bXEcVd2x+77xwEh/IUhdtFHXrVkRbgbovTNXSeDfi/UiE3aQ5ECloP2JyWYYl
jGarJrEC4k/2nFAQLWUOUYnWJRplA/bI++jMWwhBKH0OJ4uJiERdZ0XLH3t7ofakKkUUSpyPLSf7
NnCKZW8pD+Aghl1A5rX0erwcqS5VINPvqGum1C081NJbRzBHmWmhSbcqqdnbon0lzcxdjbYVRhcS
NCvOt7j43qnE5DdV4vMCPE94dcGV2Nz5JfgxNDz5XrRQ3FFzC1dIHUgw1NEc1af0irxCVWNuKZox
lgg8BXq6y2SmoUHdUEObCKb95NsVElUfJStku/t8QupJSQsvvFNEPmnUkBfrxAZDk4iDMi8a8K7d
B4ECgHaMP9CLEn1RZ1oPI+pi8ElQDcM8KE/dIU5uxsJkGDSfMVEtMgJyJJMCj0O8Er0CcOSU36qa
RodbSnfEaLcVRfF0nJyT5msIfPKXocNTpY1RHRvOjG6z5vSIaLaDSUgj1OE0ipCuiPGKuK5oWSJZ
15flIfX8dBNphL/FZJzzd2pFoPy6rJDakDp6ChiysSOkovSzcZBR7bt5ImbFRKbMGAsG3sBEHFRM
CkkqVRicxEVNjwK3FgmEiMteYrXqLKxXy5BpH5jAqgtMWeXZp2mYI8PjHy2j9Yl9zsvE5Nus2E58
DI8hEhsAQN4UOyfQXX/Gco0cxQYUYNEBxJDiJJnnTKPkB6VR1b1T3SZNwf81EKTcj45c7SmhQw2f
o/HzdpTaREu1BbNa6kTFizlrM9Rk9kQrtlGQZEG8jKbhhCQhQ4+ODzvkSOTfB6gSdy2YgzWqb9Tu
alHugdcXxEjNZ0u1291lTqxwKNRYhj4x+y8Lxecu86LZDcjGLSqPJmKuAK95rBBEbvyK+HGN8pLc
mGiLxWJCnRf39jy5zl7XlrVHxLVLNmKz6/LLXrS2qib3usrss7PdWg1kFKqMOox6KamQjZsQrR1G
eCjmiDLgeDDoJl8v96CA70k6Zq2UVL7miVFtcgcF/h/rROs7GhAhIZw/sUpMSoH305HlwyHvVEAb
3DHiQ0Svm8m9ggApaOLn/c4pvMxfAYNip3/JH7xsKdZfdyoOJ5Zddn89/GXzwfAznBO7h28fEQfs
rQoFfEVM+7qb63bfz+zLvDjg90Nd50sDDZ/qQAS9Qhkvze//3RdKoye2FTv5cqRLUyy9/INOy3um
CSXpC9vxb78T8c/Ag+ACFLv48r1e/89v/8xfn8H1ENPb1OhPpOle6zmpAeA23U8z1FNMvi37NvtX
m5ADIK71bTeKSFpdNxet6zZit7kAhF63ua7+q2XfDyN28W23l20sbbpvyLet2/n/s0UC1o/GfFNS
RtHMD3JIKEzmtd9mqeEguUj//M81tsiiis0vTbF9TqxJtQ3Yc3+xC7GFmFx3cznK9Wz+9nPfTuxv
dyO2ux5J7O+6bJizYP+nP6rG/5n+SEGJ9+/kR/9VhXAi3r8qkC4f+SpA0mUFiwZLR46m/1mAZFMb
SHWKotoOAqA/BEhCZWSjSkEeRDbWctAm/UuApPxDU21bdizwaYaj2P8b/ZFiavw3xUVxtvv1n/9h
wJU2UEQDzVEp0qDw5pv+KC2tGn2P2R9JIbbUxjYThhpMGE1NeyVUp706DTlCCp8SFoknuFfWTGQe
6JfWPBtCv8nAea37Zra1HeexmueM3V60oKGldYo89Y/b73r19uJunCeX20+skcq43TgYgcpDRFQ2
Hx+DnEI1lyKKjCw7Zak/ZHU6qkHjrSObEc11An0CaYeYTyeHZqenL/rsRyruE3FbBtasdDDF7W2U
vHP7CgVw+jzMExO1bHADoRyR+WuT8o+fIATrlV9njCjFasjL/T+3jBgYTW4SRyOuStS3mGqEE4H4
xuxxDgJTNBvhUzoXO/ItXlZDkznUjLvkdQ8DZW+MvC00Jtaq11nUNgw8s1m3wVu0cAPNptiQXdH0
+3mUJ5piIsHzIFdZ4sDsZS1BmbwLqHGgs7tOoInw7/ui5xZCEBgIDNjTwlq28/AhmDnDVhcV8soW
Tx/DN5VsKxaLDa5b9ZX6bPSatMLMnGxQWd5TektZ9+wkKlpCzCFaYatRQPRttQyUR1lpWpSupUF5
FKqPWIwYxYZiXu3mL/LLquvev+wz0+avdpxBvWTmQWHP53E9OsVY8+o/Fop9XI4kmtctxTZpsSlG
rrVYitV9l2AtKVqS3qh7Dd84DSUcTbFQTMopebN1Gdb6/InrJP1j1ijRsGQ5Zkbzouvy67ZGzcM4
LzaYdzEez2bhQi2GnJe2WHydUEeEvEGsFwv/cv7LrkQT6UW0jg0NLhLHEB8Rrct+vu/iy3H/WzNy
fmlpn+++H+HLnhJzJIfbUXrz5dNf1v+bk//ygS/N60l/+ehfrhdbfj+171uGJtF7PdHWFuIPV50V
adfLW7T+dtnlvvi+Gvg++Yk/70eaR9Ti1hnFCPrbEQpB0pbE6FGvBnOj0qVdP3Pd+ttuxQpzOgez
7O8aZBCta6RBzH5blgvFoTnHJf5bU2wqVl0/eQ1eiGVi1hAaRzGfit2JJuZnhN/+/dGv+xWHMdBc
SrP4UixXhSJTNDuh04xmyabcW2QXeTUUr9jj5BBdiGb9p1goJnYCn5PU3bxKbCWWNheB6URECVvx
fqk3mClBlmBXkwyo60E0oWCm+d2X3aimL5M2UhAhidf7y74kat2iQ1VhAxKHuQFqHydiqaLo1hw+
IM28elPRLFKq5bIAv5yhaj/iBFhW1QwDnKJfMyk/pap0hdwidceCAH1vhweQl5QdDkQOMTRpU/JF
/k9t6qjv5RGEhkRBV1GVFmUZf5zl5d8YdRs8zTzWE9Ggbn6CXoNDf7usFo/gPybiE+Kzl0/MD4pv
s44YQn/b9f9gN9o8RtYRp4g9UzDBM0fs+tIUS8VubDHs/vdnkuITDjAi33w9m3mUX6jjfSGeZPL8
FnOB8c8tQfi/Lvu+zXX1dZvrskK8nFzn/2q3F2We+PR1F/+7w4jdXo9y3Y1Y5kTxaxoTFhRxExFB
Uefn6jWWImZ5gp/Ac4yI2XjiiW27oEYs9qUpVkXiuSo+822PYjYVT0ix+rKl+NA071S0Luuv85d9
Brq0HCUjWU4AD8mZSrcGxWgHRX4LBik9BFN6zHtgQdSTkzlr0YPXck/2mhHpGqjOMrdjGQGl1ro4
xhUu0byPuANmZY9O6PJ8hnkWQIbFcsXZVGl6rB0n33aNQsGK3M0G628aVprLIkRri+LE3ilxke4o
3lXd3FMDyDT3Y6aBOMf1aiHV5c9o6sjSEpNahaQJTH86+aW3qYsBLVtFXicJy0fZkij9yGvMYKWf
UVqHm1HBHyWfjFu/l203wqIOE77ayZyNEzrOyqCox4gDKJu52ybyTFjNUOlQxFiXwc/Yg5s89uZW
qykXNLweRku8TouhRqCW9OvM0oEIlydPCn8DbfFAFVA6FpnmUbZxaPR6h/rmOH4fEzR4hh1nUG+G
fGmjW0pU+SXV4uE2DYujPNarnLH7cjSthw4nop1Rrp2gwi0tL/FncqRhpRM8JY4Y3puUQC5NH7Tj
Oy516TJo84BfErNaTE4iammmH3kSvlvNpK2U/lWuH1q/OOF8B7Rtm6dyuiqsuZ8zUKVVFBsWI1CH
OJSpRLeBerYelEuAYq511k2C+ibkBhVnaldr8sxt7fwt7weoRI0v0S16GvhQ7axqv5IO/U8KExv0
oQUxEppd2pjHLCxfDcMjl2tjuD6e/ZT8lVocomL4XaRKtpfKCgIAxU78FkWzJvrtoaQgh+lluKA2
I2vjEfLMGO/7hk61hOC+Bhnupq0DLCRFQ2qVzs8IW1Kibap9HLUUYH3pLw0nD3eBpcJGPHsVqIMi
DFsClrOjWNFsFE/e6L5hrTTiOqALIiMsYOHyb5m4Jw+9/Zrh+HLXtcV0bn/YD1TvdRsrHHtSetKn
hBNamRXrJJCfc2fKN5VXLRIAGoBdtZMGHB5xFzp6azE4aM0ag6ptPADdrgjQqWC74TYQKReZrqFL
TOpdGZEtC7GTXZZ2ZS0DYFNSGJKU9vxVb6TlFqrcqx+3vymsHVCIgOuAs9NRxAUxrzbuDOUQ5G4X
O95toTXmwfbRajh4jw/FL8n0vXXvJOskhU9Q5nLrNq2Cd0XxOyv1k9F6yroouBxWQQWgTp/CYuPE
pzLqOmwBEUSZ9Qx9DhJUbGnhLFMvhLmRUwNCkTcZ9pmkY/sdN8+k3BcTpHe4h+wH9wu4Z69Anc5m
gySlDicelWq7F58YiyBYBvIIVKg+ZZ5fvNoI0UJlosAV1x/ujzpOcTRGsFNTlt8y2qeSOrEP8Ll6
TJrSRSy36clR9X2Zj8pBjSIy+CUva7qv/BzwM1x5mFaQsB+L05CZu3EAfl8lDlkHGxHXkLTngrsK
h7UUi58mh9SghGgbQ34JHe6om47209R3PMMrGSeg1kMKpvkKTCn9UW2HEiJo81Bpgb2dJjw5wwiI
QlWMUA4NXsgYQpfw/m5ke58GASlFLTkNPa9/XayPGFQaT4GELK2axm3Xg9DELHgBWUpxiTPXq4Jc
2RR173qFQmjokSbW3PgQPCvcIyOUDtChDMnbtIY/rAFtkH5uiyeprdFCNJp+9Mq5aHB80xiMmBqF
rTppEFey4bZgpgPhu6vwwwJMUevlWrEPVLACXqrIm0GgHI2Z8wIIyg3a5CWXQU33mJFTUQmSGgVl
2TtkEbqmxBJMJkGcQRuWleFH03QkXWAsF/y4C7ULPqfO+8zy4CbE6MiMhgcvK0+1Vxgbu0HrJpXW
ulCkctkAX8fOrnnMVYmLwsvJr0tQPRtNe+g0RV9OobODtAWmURrGUx9RU62F0qaL6XSDIInXTUrR
VJHP4BirWDeeSo4uhU6QNORZhltPM38AQ1Bcijsg1aEqyPPpdTlm6j04w2fuPhSfFTqo3kGshkMg
5b3oUXud99EYObM/+QeYWZuhqvGYHGGYDan/FHKbblrtXcmVgQDKQFq2RBNE4Olh8JwYD6rAdscm
2HVRYy0UyTzGvvKotCRjGqc7ysabk3jZplCDrdOAgErRzC+UKn3QMFpY+NWMxM5ikuFo0kynMR4S
LJs7Wz20dyZkz0PPDcadhgQ5An1sOzhaj5Cu6xR4xNipiKJs9ALmuZsGZRkW3JO9h+gtKyV1Nxi4
3Ta35QAqprS49vq4RWxUx7u4eYHhQt0sztwe3V3TxG+8IOAc10FAbBzM+fBaXRgmPGg9pnS1qajS
ZyS9q1AUtupYn2I7XI2RHsH9BtuQIQadxhEPsRz9ITfesvUhIvWl3aN6jG6QkeZTg+tEh86BqhJK
Ur3nyRxzVx+cZxC0qKCTMkYfl7jN6L1XrXHoVNgMfYz4Ayz9Jwaa0hLCF1ZkmZ9tPd4E0LwjoRxC
ZRFDGlglFjwNpGh6CVkVrpmyboIyXkUKyXjJVF9L6hlcp8JmDQp4icpRtrcjdh2LIctfiailu6lj
RNSa4VoyzKehG9fgb56yadBRl2TkjPmFLVgEFPugqbL1hrf1+jFr8SFvNVCBjhbcAgzqV7AmIXEq
oefWNqrBqfexXAYicS83KojnJl9TMdzsSSchPPUo+xuRvjXde9eGK9/ThyXUsZM2U+p4o0M2Gsv7
Mm6yVUVwoo9DzMKpYNrUUfjspRGq4Ui6BWr2ocMsJI/sU7OFIMuAIaCrcgXDzrylQDDZ6OEERno8
evM3XSjdbZ4hhh4Lej74LUrR9GDfkTtqdvirUEKqRnQGCoDNyBrKer6scrSF8DwAJnYF1XrZo02A
CI9J0vM+Wpda6W+gOZAJM9R2pffZbQsWCS+1AsqwnD/UjBywDoBb1CAu1cpq4XcaLihqcWeY6rNa
yYccdzoTMIGpITKyoqLGvBkFUPzQxsqRjfjZtPNgKGgYUv8Yqt1H0XMoObKBLqHAoSx0X0GUPypq
cK8P5NPHqFn3UfBrZjj18X5Uh99JL6HVsSQ4Zr6yq7N+cDU9xqdUT9uZF1m5w28N1iqoHHJvqqU/
2U5AVaUc3HqdLaHYk5RFaXXjIssiB+GxFLphnHm7kiG0XOXHgrqllSlT6kBpQGJRLmHho9cGiBTa
+GhxREwC4RmGSlIv9RJZeWkNa9CP2pY+Dpy0492YWXRv693P1qLwOwZaGVJs0ARoIqMW2wDDaQ9l
YJrEec1DWWyzZAx3jiYvfXwKjF45NM6UMZ4HlAXqrFBjHAdzahN4fYD48AbRU8OCaO46EyxnzAGH
7rb7mck9nUlATVLsLSfffsSOreC1bgO5ZjP65Df5Wu4HPbOXEqQjX5PvVSgBlIZnD0bb/vLrDvIe
sq4C1G8SOVQqDIGK8rhcAa9st0E6AJdFMZ4HUXCQLeM2Jgw9TFBRdeUH8E8HC4rShOJZHHkOMtxC
LhjYEKvaGcAbMlAo9ACHGa3WN9R9u6B5CgIIfb705beuGd8kA2mB1s7k6/w+dexwAwbIW2aGv20T
TOBBLhb0eeTqgdBMK7lT7yKzOiU+D+MAe5A2tqKbIupujfBXZau3Va+aL1pmgeTaFxLj7SEm1j1F
nyMwcrfpgKfqjkFtiDFxjWLpKFkAX22SiAzRpAX+AQHOGkq7LBFa5CZIZgmU4TCcFbWHc+Wpt1LB
PvIGmZ1PgpAaP+RDYKFJBCdEGnqEN60cH0JM2jcWPna9P954VSCvMVB8Abjqb7JqoqSR9x+VeAXe
uAdd1WOKEbjAHKU1lklPuGNAYFfHwTsm8Xgm5uYy8/rfaqMcLadTdsrY/Tb9J8LxMVXK4+8+HbRn
I4CyNOsKGFgO2qpX0LiDHWpvsGxXVGeLed9Bqv1j0XQzT5oqC1u6SZ3+wxlrPOLbfg11Rt8rw0xB
D0ssFv2dT1R4S4z+3cgBcPfNZCDJ3pmBh8eHA5ncRuycQAmTw5+dGmOzoyP8yRxkgE4P+DJpflVw
s9flMBxsgL5hqVJhYvJQKCzn5+zjmUeYeEOlN6x6o1cmT0x4sLXnn4E2POOXve0V+0nHS2nR8ZK8
0KzxsfJKftUWwTMAb8XroELJMTaO1DdGQ+iWKA3sKlolav4Ml+s9yPujlFuLEUq2OyLSKWKKlnKJ
ooy4UYJtp+JTUjn8ZJJyrppYOsmR4Z2KqUxOpXfQwSehMJsX9UO3q4YkvrksUyxwOBRUp7vrp3wc
vpdpNQTrYt6TWNFN2nszUflTNt1SC6aHunyg1qg/9ZhBNRYlAoIu2k/AsnozijgR/0kqQGUtyITv
IyQaq67DqnoID4bOXUWI4LZTBv9MKto/j4l3roBrZ2l+sPzeOIkJ4UhqacaJkWhu/XNZZo7lZmoD
bvk/lrWTHS1UPVRRzyPZtA3vLp0n1CA6hVWeuClUuvwG99BUVU/TPCE0W2zt2UdVzNZNoJ2iygrv
eiisYtF1eW3qL0Dmtb1YZCOyOSXFMAFNrHMYRf/apYYnwa72UfKKTb6swPQKWOnlwGKxoUJlCsc8
24kDi2Ue6jdGYxpypqpYikViZRjL2cEwx4fLJ9MivLUs7Ij8IDoTK8yteDw1ijILOoffQ1gio8GH
Sh6j5DgMhn4SE9hgrYsvGhrVP5YlY5dtvBrqTSxLEZ6uhF2OmtTuYyM2TuE8ERu3oUk6x4tXI5QK
N4O0xY+aoGCdjMLeXOYrBFtrbMPAYYr1AQAiRkbDCT7l3eTMXpiQ27l3Wv3kONg9GCFVIcxovN5c
JrxavVKNT1WGnnAElGaUAGQaD4c/toNt6WyTiaIFsSNLzs2Dn4anFMjjbZGP8DHnK2oqIKMPIGKc
JK3vckZfZ12y/bMa5Q+F5yM6nDcTE7PEFdmzs2IrZsW2+E4g4iyxIhafEsvUUaWeMo9vknYY0Gv7
zinJNOcEiQZNv9a++V7lnMRy1UqRuPYUa0U25ESxmdeOu8JSgxuxBW+BJwQ9GmEbrr98DJut5Dvm
qSxy61RkuIwogT0teceyTmKF0kQYAsN5Q3nOdmKFH8s6vLTS1aK4kRj4B826TjW0QuHIyK0zjtdt
gxJVqRPX1iZRywjjNrTbAK+Cc5EBhx10HHE1y8NQxmpgckIMb926LEOsvJnoTd3siClRPTAM8uL/
lAT/YyWBqahwRAC//A3J5PCe1e/1n5QEl4/8U0rg6P8wePuywJkYuu6oinNlmcgQSwyG2qatIynQ
jauUQJcFsES2TNUh3GBoX1gm5j8ctG8KzhuaaSsmmJN/ndyfoDRXSM3/g8R/ysOsqf/zPxRZRsvw
Zy0B14ps2SCtjVniasp/ZpmUXmMnkT+YB8WDJhwl8rHXW/loNVSYTzZBUxmQYzYWG2Vsy+4g+By6
KI4XlI7WsgPAniEFEGaY7MSyeM70iJYAe1xnczV1O+wot2Jl5r2Fnl7shJxAmcW0oqXNraptNYoq
YfD/a/F1nVjGoI136evqJqcyq9DiQ2WplJoGdsk4g4iQUSakb8JXKv+VNTBIXgKknVAhxTJ2SZpJ
dPCiOBJagwwgJQ+0PFhNJsPnypFhZqTyY+ZjWAKXaEkdZXBI1BAZqmn+7pq23OBjEuhznf/WbisC
Fqkh8xhiUnv4rY128qKk1OyM2kD9isz3DQhqeeGceBn0NlvaKAO6BXXOcnG8grHRn2aHQnubal9e
4f1+x+sfxbEQHRfJ1N4kNY6zCrLFwgTUUhbZsBcTLEhQ3NupvdD15ph4FpFdh1rTSI0qorBMJKL/
JOXmpiG3xRbK7yrHQRHEMK9q19MQ5yKEE6IlJpwHPZncgyolU1rO+uLrRCxrsF8aenCDWVR6W7Qp
C2Ks+X4mgZt5Uu4ABBhJQO9Nik6zMWJamDMhQExkBMpKHnVbBqfVoklnE/AmAdLdBQ/DjF3ANiwk
HbgOlWrYm6FV7lGrXPQrvPCjny2UZTsB5B0m7PB0QlpQ1uujPEuSw1Rb4xSbb4c7X+qw8S2JTGpK
1K2ylio0LffypVx3VBnIs6iGsrYU5Ek2OfJeLwBnEJWHzOuF+r5XDBALgOec3D4K8Yo363HFRG1T
eSvbHTJHFoVg9td2G9xE+Qy98GcEhJh4sxZdtHICb7hg3HuT/mLhb7U0uavCCRc9AgamvdMoMoLD
YAdeuM0srkwHN13HI0IYmSAnRsJ/+74AIxzztriUZK3eB3ZUrRrV+e3gVuNGoQ+SepqUPVUP89ZF
6o88rOYt9Roc36uHSVMta9su0j2+3fastx7UO8uSVwgCfkq1NnKJVsMyVyyiu1HT70sT+CQoPiCe
Bd4iaUERSOpVREJmgY852txLZYdSWXwNRqwUa7ko7r/970JG6ONiv2m8ioIBhuKUAKPou+rxxL1p
iKSjaHoYK8ltZmxxlky1ztnpIUjYrgzWEuy8GmsBtbEpqK4d3hUCKgXqkgpuD3DCavKU3k3AELpB
VzYLsw2MpdcWj+YQjVxilgn1gkyGZI7ruHUCYvTlJo4RfIO+HVTg8zXw6H1veRShJ/ObtLkjIEV6
2kICZIoku+rnKsWvNeFzIyFnPOgN42Z8nLzRq1YY+1LVFcGyLjuj31o4klWzhFzXVQjPGT1FM88W
6aCsxtR/x0612Vd+0SBZJpIvDf6HP3KBImqcVkljhtsutLcxvF1o2OFsslsbmwZ+ucL3t9fmSTjr
2UVLLLN7BY8/M/op7n57FoOVBJLQR+V+uupMherEoguWngE7IqypJ8GqB0sCRe9WdkWN++WUYKRv
yw7E4NwHiUWWo+HbISnVskvelRmTos2T2E66PZkmPYIrDucv31pYC+NyjHRTXAuXpl6Cdm3Nbisk
Y0qcv+H6SiH1XGEQO6dx9NVdKxTyg9PrywYJ1EKNnWEPFvo2KOghVLkd9wRal6FmnxylUHlbnr/Z
OYsNAxt+vL8YDf/JVM8TAGnMyUb6l8BZyjPHQ/S/on/LAvkw6GZ06ZcZTEMMxS1yYVVhtpVx3qIy
vT9LITabAYMuvShuwlypSTPBVyBHAhAFPwBXq3Ik4FPoL6vBKpdGVB0xXeo3eAe0e0mYfc8tDZci
15IAErZERnS8JQG6IjcLZPpmMUtM+xfOwO0qCAC9jvOhgNrR7WF5PcaaQgoxTQCTExDAp3MuDTB8
6haGKCmpf5ibYmJdW2odQdqm26x86oQHs3GwD6XagPSH5/qJPvt6aelhkpP0QCI1PbQ9vtYYaVLR
2hg9RW/UU2YjncdQtgAZ8Zxz/LlDaTBK2qP9mrTU2csyPazPVbTW4/Q+qwl3NFTOl7Z9zvpqW02J
uklzIDVaRKmJBZ/CUedngVgGcltdOglvEmlPP1/b1rhRZGNnZfKwN8oOonTDHb/xnOIuS3prF5rJ
TQdod9v3A/AHysP7MaJozdO9ZVTPeUXN8KGyKjsbfdPk6f6mZCsSkmp3cErqfYcVZkZLBdM4vD9z
SXbFL5VWoDFES0wCBkIbzRr2uuOmzdRvar+9HygejEz9tgk7IkqlHmBj22gJmbZlgrvzXkwyIlZr
rcieCdPmXzhVV9iUXaRkgEnpWJ6MDvKywjHpFtwmTT6rob9LraI/qkpI/9VQH6xCDKkr5T7Ke3Ux
WN27GqCHbjHCK5LuJfTz97Fm8Kb1UHp6qcX4Z5Q3g65gGW09kNJTNkpPeLAerX3oUX899M+JAc7X
AwwDeOZljBM4LK13rAgVgEypVrYz39IS/QuBsW1llC9pZz5Cw42hveEZagfjh5EUqxq+AtaeGGeP
4U3jQcBG+wm2hjAI+PDKNULnOVVg4ffkwUxNWwPJ+f/snUeX1Mzb3r+Kj/fyUSpVaeHNtDpNT4QJ
wEZnYEA5S6Xw6f1T838fYB4MttdeINTqnlYrVd3hCt86m6L0vIjjENrbSSsI3VayPLV+1F9EuLA7
SxquskRPnk4EwrtPsp/wKyfGc2bsChJ64yKFal8s8gZFsSszwVAH7cZPsqJntaT+1iF+ItPFfSop
cRKRiw68CXsaIsZD3qDRnUsIghWtiqqDzmp4L3XV0Y2pG3HsKzvb9CsZcELI+o5C6yMI0kv2LGNc
NMKEBqjo19nHZ2pZcDwrw8lEY9/3doSrw1ZmGhGYEZOXCS/WxKZTVNO23020aZ465iSlzW/eSh/x
c+NLbzreTudN0LYoq4SLRyUkJPqbvFdrdbBJ/P7BstYy/KCjfYQ+T19qC+4NQYY/Ld6WziTtxtUv
o+Ohs3AEqo9h2hZk7iBoE7P4NHXOh3keLdQeCnjRNnxTVYODxT1onj41oopPtmiP/owisC+7ivaB
vMVco1zVgzi9fviiKnHp9ilaF5JecVUkyBjcecWQvssSjLNsBw/soZBHB0gt2AP8wSZwU0C+Luop
vZ48tF5CAgeaKwKBiT56REEfX8t59bgocTnpEXxFnm+HlRQAEbSydvnkBvEik30Slx91ZeA1ljLl
pfG2lC1qIhJsS0HnDM0S/YlWF/YR9OpH4VOo9N6Noi4wQFEf4YkhRiLcmzL2nYvu2kMSixJylm7l
VI3XA/rK5aADWc8WmrwUgq3F/5ir8drw+aX6YVgJickp9nAHYaTD/zSmyObM8aNLlzmvO/OwIKe5
+mbf9Y6VbaoMzXMUCCsKvQhRi6T7JPlHLbffzDR163jiFsVbeglrFMLTq17khKTIoQe1kdKJdZZD
Zet73DrSQCK2mra2uJiE/wq2koHQHSF7UmxCmgWEg2FOXlCNhyn0bnVagXgZcNPICxdHCPzVeome
ZD1gaoJG6ia0xB6Z8Jj8RM5BHIV30bhal0GaL/T7qhCvhgG+1uLAzU7tnDzdYr3yHGF0GsUDP3tU
ACwWg7YHF4bmSPy5kpQiMP34iJRnvpL/XnSjtyPp8g4e5YcWDtTWk0hZ9NA8Z+AYAe7Z8QwUyKoI
tM9Aq++grnkFh+kVVu4ybZBiiToMd+cP/FicP/TjZXmGg52JkueNb97+f9xWJC0IQpTW53jTO0RH
SDhWBDnMuNYUNmTL6+vzIvln7fxydLL/etsjZtzZvkR2Bam9bCFCOa/1nlkfcaxHDse7NgpyhvPm
8wLFzp8/+mPbec3zOqK3H9/05u3zy/MirWAontfm99ifF9/Xz19uGihhzTEyL+uv+vHB88vvOziv
nhc6C9dw0fUysuN/DqAict4jo3cEvuBvMel7pjJM+nOGLoZdEmSta6JStGotnjeeFz8+82Nb9V33
cf3D330GRxAEvozVRQI48I8/e/PZ7JwwvPl+AEZwD/75XUjYYXv7/ZO//WWDj/c6kL7pPx86/2mu
TLq8MIFrt3WWbTXKO0tFwMJW3US90iF/LLw16jq/bGbY62NIyyU5x1oaOykS33/e//769++5/3zq
/PmsjTEgBEw5IsUI2pS5uvBMsB0mlu3nVBgB/Wy8Pa8uriSpmBoDZW+6Fmfl0vPaj0WyEp9/vIS3
GOQMpocfm85riHVnYIImnHB//YPz3/9uG08MmPgfX//jM6bv39d1hSWI4ViXcYEtWNyWXw2vwEeg
NtT+/5cx/4/LmJbp2H8qY+7yqk1ef2VEff+b/9QxFRVJx1Ke6Qh0XxFQ/m/j167/n//dUPJ/eI7t
Cd+nUmr6juStEhXMVXbZoorpKF951DipdHrUPv9DiLIpi1K/hMFkehQ5MYr4v6li2m9qmIRPjnAd
1xLCYRUZ6F9rmIhhmgv+QMMBGmiPMmCb3BpplZ66urntJ0IifILjPSYn2VWCoc1msFHdqRpoyvWd
Wy/EOMNwY/QI36iaHhfeESVKafamAdaHln7ZwdHV151oIJ1jPL338f0Jfjrf/6nM/lyJ5Vz8XIYV
pu0qW1mObSrJCbbVr4fQoE/qA9bB9oNLtemGZJcZhX1hhANEIhv9xwWd88GXr+B187/s21prvD/x
yb7vHFKZaUrQ3RSkf905qDCNpqXo9y0VFKUhXubOgg9fTHfTwg0wjG5rrzYusqbEuhco5Z+P/bf7
57L5jie5x9y3fLbFmrJ6plC5L1R357hjFlg0LQn/PHTDgGW2uAknY2AST9JRB3j/l/2/uX/Ox+9w
9C63t+0I9eb4J8q4WS44+WI1d05b/S5qkf1wZmFdmC5KTI6DczbwoC+txl1oBNGEXtVemduycFCN
qVvjL6fk97/IceX6cFm+eMPw66c4DJ267/dGBbrCSidiW8ttrv5y4G+IhBy4gEJoAwZDst1R8s1u
ukg51DrDAXEFCydpBdUJQkv6VIeM8F4PZCgqw5sFjzVla+swjMZ4J9t2Ar3S2Fe1g75lPnkeeovu
f8brX/Tzf34g1nP+6z0pbIvxwXYgWpreysH8WWOdBN92Yqsf9l3zKsMIxTwj/kJbDkJY+JC42Mx5
YVr/5U7492kXtm37tlg7Mhaj1q87DeMsHZVTDfsUYP+mDP0cMSK/2v75tP/urNPt930lzbW7s77/
k3y8qTo7tZBeoHIwqYDOeI2/s4cDuoMi6J939buz+POu3lxgD2/GJhL5sFczOhpDroNoSF9rgDRg
HNyOpkQcJPF8/ee9OlBd/3XxlFRrS8nzuYHfDMhznHlqHHmgbWniOWf05cEvzFOfyGK31GjVaGRn
0nm4ruvxoZduup0bjdUTsIPaQMtU55i3jhh4G6NnH7IcY/UIGTbtMe6qAbwxwsVXjSDB0IOvtysK
v40AExqhfR3OE2q5bfSts7zlMGd3rarmTZQJHPNmO7lCRyjq763BQMlKJIe/HPl6Qt/ctg7SGSbt
NCXtf922qos8m4pWTxu3z3bWlNw7PS5dccRRGbG+700q0qM2UDL0H4Bn0IJxgbWWWgKPFJrC2vsc
w3BAsAjiDNK6qEEOYp2SdkGUOCjDcLPYWiPF3y6AuER1o+RyqFF9axoT1VjbuRK2S17dYXdfItin
RvMQfpgBcl/Y6UABMn3+8yFbaw/z38fM3LUOVoJ/bx7V1M8xgRF5vwe5WGyHYTmNTfp1qvC/6cbH
JcUbchkAyI1CTIcSbseFIb7Nfndj9smOPNe4iqrXMuN/0/xoJx6Qwtr6CPiHFohTob0mrJ03CDzS
eg8UVy4f/AG9QvNzaqj4scCpCt9D5kmjGWxMm4c9YOR544ameQFK/lT4HXUng/coQN9TVLoH8vbY
D1dWlgLIJyZXjry2e9M6lqAqp1O6RGjExtJedbMvx0HfR/X4qPQpm3x0RIshCSr3vWmKR3Dr79tU
iIPvGfXGK4dtr/Gxq5CZz8oYRUFDosBZO6h7j8yjbvKUbFplgX/rAfap6NFJkzukUW7RoYbGotML
NY9f5tquKTjhpWpFDfKKw0Uus0tb3UloIoVx0PXw4Jr42I9GfxuNySnr3GI31Y9NAhYLbIZDcyC/
dLGqv0gXOD4zWP6LXBvvrAr0Z+V/iVvxhWztDji7V3UCKKX4ZFsegpvuB1lgVWr407GwPKpOEvGk
XvElrR4evUhp6BJtssf1GkqQRX2mbPtb8va/3FX/HriUEEStDMWEd1K+GUEmQDoD5MR+P4CnpRey
VxqsopVMD+EEjSNCEDnEpO0v4/9v9yqYdQUE/3Ui4E7/aWTGdUorf8Fh1jCfOme8H6r829DiyroY
j62bPWe+9+EvT8+/Yy/I/MwEWJb4vgcc4NdddpGvSyMfiL1cVCLLrGBsS9+3Rt9t2xchVwydeUKr
nIKuWO7+vPN/P7ioG9lreA6mwHG8Nw9uBOI/HTUFQkNWH+rW3qV4gh3dBUfkGqo0SsTSeDWwVf7L
abaANrwZMdix6yniXMdxONW/HnRhhkbRj5xnd5A3QPhwKS6gYuTRPB2zMnkpyBk2QiP8l8fLTcfg
ieV1/uKhIC0G62+/5t+zPr9GWZayhbQkIdGvvyZL6IV74Fn300QUZK7DRlRnWz9Clr5Q2EHmY2fd
dBJOXORWt1kYwhNQ6baIx4fKs8u9yM3gz1fG/t2lIR62BIIRmN+5b26Lpqkg42jQirZjq02eG9sa
LMiO3vxTHc3fdDdCMGsgqVmeHTHv5XDKqnczfQNsd62P2UQT79C5PW1gY77IBgsXeK9OYXLYQW9G
D1ZqX/eJKW8IRfQeWlfYh2gHL/G32A2nLezq8C+n+a1qBcGmEvS91ozQ8cnV3sQikWsYAJocxPix
c9yXQR8NN5YMi22p4R/kNPw2OgUQqh23QBRwyg4LFJWLXKwPPtDjoDO9F3shdPE0nqJZF4x13Qee
31FsKhzq6nm+M0WJHUMUgqt21YMJKnFFLi9nBNVF61/5k+wPouKAI/SK6TsFU54fIs4Rnj7FX6Kv
1XPoX/c5mbHlONJxGc7W938aT0Kr9aESIaetcdPqYxRp6XHJeHXGaKwraDRwEmP3GI/4RQ9liUdk
/C1NjEDEBPx6cI0D4flMFkgplwQQnpUDX2PRM13ltPpQ0HwDwkEy28fers8/G2p8bONcXeal1W2H
cY1/PCco6ta5sM/UHruG9KazS6pVGI6FSMTGyfyydIXAx8htNzlow8CGOjhW3uuf7+lz1PdrbMQN
8NPZePOc4V89ugiDdPtooBo+53O7sRcLvwFkRII6U8WWcaHejJQHPWslMcHq20gpHiHRfLfn+t9m
F+J3Iz0BOJM0o5Al3w59atY0MMTQ7f1C6v3oKhT87ex5CHFTbqz5KhEaY+oEV4M2ihgQcuu2mKrs
Vvr10XdzeF9WexVW+NCJ2u9JVeeT9Avnol2MBTsAYpy0xEkPa0VID9BDm+qltwZ99CNkygDnK/DX
7gNf+9CqIQ0WGeYAEmivWpBFt4VKvuUlDLVQ2mifi3AnCmhMtYBo4fcz8uvhtM/QN5sd8xjbDFHK
UUUACs3fTf4AcNV8dtzwxZLVI4085vba34IcfB6AhzpNnFwljbNx2+hVWTBF/nyd/53eUCcCDADV
T3gmJY1fb3phK9grKcOpcrOXKOyrwFjgxELFdf6SSP1mkPRIYXHjctGHk+Z6kX96vLo888qWbjim
EuW3tMYpU9aYjlR3aqQBG8NEKwt4YW7pPvz5EH8T8nKMCADZvut6EqDer3tuwmioZSgYnkuxHXRK
FwV3XghU3Reb3jACzWGAyQn4EkhKtODNZFvMZPK0df1NlldBLdWrK4YEe4HJ28wxSPIq2YUwHP8y
7P7mRodSYnvScQguSGx//aV9BBg+TM1uX8Z4AI7NqerSF23CSMQdokiSb52s/lbMOgctb550Kn62
r3Bkc4T3dkb1tdFNUG67PcTXG4zZ6MTB0pIIS3ryKlIh9jNeR8vPR1O0j97ZoTpiwakDxLxQ4qxA
RDstIswxat5tSKC5JPNDYo2n3vhbCPTvfI0LKZg6JdfFNd+GX8nQaxFrxqRRVX1g1hKp0EximGZm
CWbL6bc/3zi/vWNJkRQiUAIiy5v7xkMgICpouu2d8nrsbQxl2Sv+1DcMzg7NOVlv/IXes/G3G/bf
GbnyLKqk3K5cEFe5v94GaWdFleXW3b5Y+udxdu8tSXYYxjLbxFN7S7qCTjb5ZzZhqOvhXXWRrvrF
2iAPRxJzo4oOSXFT70yVXS4LvP8/nxjrd6OGJUkeTR5mJd6OGuM8iCXuMp4ow31hVNEkMj3CN3V3
Td74NU6IjrWrdivZCyjI+9qNYAgv9RZmAyaVaQ43i1P451/l/u56ESFzpchulfv2Ru4jHdpOabb7
Gd3LnVnM8dEoxTHvljSYZoLXDlbkCq4zd5E2o4DA8VjbFBGHVEEoxknCFsl7Z5q+gpsf3w9WdB9D
xLyJypNvOMupUfHNwkhz1fgN+tahKPG8k+ZNybwAafW6VxBsEz/2r5eaaaLUhHCJOXvb2PP1c9dc
Y5aGnQKM5j08hf4ln8SHZciro+Gk8sluotelSba0+uL9WMYTKthMa067wKOqAcURA/z5hP3mfCkf
5CuDsSSWtt7c37GhklmUXrPXkcBmJUm3g7vQ9S0HJK0G8ZDEw71ntN/S8a9F7N/EWj6zjvRNaWEe
+baInaQW5f5WNrDWcnlIzcE9JEYY7u3QQdy68qzj2KLRqgvQOCH1TcdpxGU8O//3ORW5lMAbcu1G
/GtmqMt66WvlAhpM5tvWLfC0yExzm+BFu5Gx9TKp0rqBVnKVunb3l9v1N4V0NOnAy7okMbiyvy2a
2is8BCfVBr4PNKgBIzVbVZ/TOoquigjh2cTwV0bzckx1tKtj4K1/vvy/GWUAp3u+61me5Qr/zeUn
UiphOYhmj/Aoqgv+ETRZqroOvGNhB6351yMmFfpNLklMSbcQxT1g7G9zSZW51RAtFvvUhf+5spGa
H+veu5so2uySvn2Prgdu71PjPxhCmdyG4asj4/gk6djvI+jad6nxUqZ4Tw2r4smYJDHIJye6wyH8
qrMQV4+qAccLGSfYfDnGowqB+s2tuCBOzq6MbJJPHSWmzgzr93acP3ezBtDXtekLdOMdtKL8vssx
uXccRIh42kl7oSc/ln09bhNwuAfAk85z5rqftReL7WhPmDmQE11H1vpFrhW+ZNLYp3pj2ab5jmqO
8eCGhJFyFE+Jn6VHyl/hdZjADK4q17gTpm7vFztEnHh07mlsNI/9N6dSA34l2ntWztOwWOlXTV0f
IiNwseRBkkHcV6MwrpFn1Zu6KFfvmzj036US1ArYvlM8JHfLMgNUKi3crmfH/xB2aQkWDn5ib7vu
bennT0Qyw7FNo+Vmss2TqJGbwJ/8E0lQdl1bU3oFwM+8YIYsn6Y5fTDbaICltfg7VPDmjzFxWzH3
04uLlR5jh50F/YKWeGbmI0J0Q/U+TeQXO66XL2Zm3Zcq/9gXibEr4ZZdz3JIroepf63nbkTAYMyX
C1UAm4SQBaneBYWawG0GpJgvbZBkYD5Tq5i8baIRPckBMy5VTVQ/5M/ITg17a3113iTjRa2IwQJK
q0xumNmTmx5k1eVMmeS8yVK1uOwV2LYyGa9w+R6vKtPV39fO28JsCjrdhvtkUrs0c8QVpUfv6rz2
YzEWkd7WIzU5BU5pNydYfmi7Sq7DERhd5OLLAdWzgQ+eVad4MsFLY2hfnRrZfpo8UD6Ah/rLJALq
fl5bCsBxeY7qdoYa461RtcstFH67Cpvb8xY6f/NtkqfuQS3ZoWq9q74Mxd2PRVMOm4RY5UYWXRyI
Lpugg5Cc4/Y8EePW7uOUOfGhl8V+7DGu7kcAl9jIuurS183TzBXYxVJGmM+L8L2rqp01l9azEVfV
qYvJZQzCZGDhxrseRYh3U9XcazB419g2GncWsMXFT/p9OBlOICIRPkRxhsVRBybv/LIgxL8GLBYM
3XRstVEgJyGz8W7lhI9zDu0qTYa7DkkGMz3ZYE/um9yHvm5M+VHXTYhwg1ftUtNL791Kp/cUmPQW
PYElgCBP+d3T8ckxE31CLAyskiP9pxzi3r6uarntSzt88tIO43AXv6piUfvOm5an2cXbBljycl0a
4fJkZ8Wl4Vr+fWG27VPxKV83ul2cH6eh5GGoJToOdfMYob/53sO2oZVW89jMbQM5FznlenFwEagG
WnSkxLdelzi35zVC13E1g5GI2+2ssSdGSmenvZLNgoZAk32CTCMupcJao4hzj/sb77k+rG40IhYb
2mvtXlgwSTmWx7VGCZ4ag4pYRHqXlo713izKDED53VDV+KwvHLavQ/9RxyUOWpNC5C1jx7B88mCy
xvoae/UFkGG36+yT1YL+pHuOyrnWsO8m94MexpO1lCXcO9u5qTruk8pWU4CGe3/dAThDTyp+jUGA
wBWNBDUIs9lVkQCU3qH7kZZ9AcVyuJ/VhP9KiihIB2bmaExG90FMT0LI4slJ3C3OpRSOyxQ0UtGo
j0N82diz94n+Lxj+dukPHTiWDwKLl27d7jlEuXmNdraeGFYdVXWPnosYAOJH82GIEYxrl/SpnJNP
DCT5JzTv+Xj2PrWr9k5ZGV6A4HqjpHhCLWu4RyfhOp6farexHlTrV7eqmB6joQ0fRbJkGCoZX86v
cjdJrssO94MirOxgLA2uBrXXeyaZCxl54Xt/Xcw9+PUqXtxTTgs0qFO7PTglloILxaVDbVvzox96
2KIk8PhtWc2PuSsyZC/Mz9M4IZtUpQhBTTHad27yru10975fF9ZE/WCqMNzFHhLRIi0oO5f+eDmW
uHPATUjfp0OP00SJ8c5ofvIL0F2NmuRh9PwPk1Nm5Gsez6KNJoPhyoMVZcnn7isXejxoY0TUYFTu
XehJ8nERtHknbmjLFRfllKm9anraFGPbbBnwvCthKMw3ALUHUxLNt5Fq5tvzmo4JZKoMMZ/FACY4
OfTzpi67m4o6vvXyJ7+Jol2hBcwuJ7JPJpoxp9qmYiMbuQQeAh+XqHVgwdv4y8GfC3lCPSbI6vhG
zrjoRWiPndy6gFvVpf4ewDj+AaLc0aLt7u1VGsuZXHlqbFWfCs/lLpVLfHue7CqXd+N0JNEPzeXm
vBD0DazMx2eka6Mr12+2KrLsoxuGL0vSn7wY0aa0+VoZ+osXWsw51Nk4gJOvu+OQx+2OjNoPQE5u
E7ePkGSLELMqrRR/xuLSnpdDSxpxIdxkC3dp7zj1a5Jl77IMMa4hn3fRknw15nbfAgUWxuhuy87l
VxD3aYTLKolckb3QfA3Tqy7unvvVrtBuX1N95TKPk8Bspt79CJPknWnMOdDk4Z5wPignICkys5nz
tYgCGFAbo3CvQNY+23N/h1AS3dn6NocRzqxLZyl0QZIgRySzZwW33l3EF9tGag1VtsnGoxY+Tobp
ok5uZlu9Lv2EFxmyCUYUErRKtGFQddtMJpoUtEJBk0aV3soBDz8DLwGSofTSqpYn5FHuGk8vgZVj
6NQuR2fGtQ46xkDKlNcoeaWQ4NIJQ9hywSjP2KKMA3PDC0ROy1HOX8k472uH/uosW4gbtUsFspgd
Thshq+Cw6pJYGVaF7jUufPVjljV646XiXericTJ0wBktHRIVCOq1YQGOPlFf1ArJTpIivljy/r70
w3fevDQB8kXWvkuJTAyU2CgySuRVsFGo1G2eDticLKitlH5x7FEXXpX76E0at8k0vSSLtxPVYgVm
u4J+HetTWZs3lEo09p770rQDuZB7+t3yGo84CVXaPvaa+4s5SW8aA0ZF27ZqNxvNtZ2h1AMipNo0
tXNntgbIZ5GnG22lm9z+YA/qBsIAxWfBrZoV4PjtLAU9Hjc3ozTKnTlZ7Y5WFWoucJ0CmE43wiCP
KNGM2nXa9k8z3g62K78avcbVWDnfjNIBAy9Wi8/FR9ljuTc7nwzZEvC6PW8L7wmPWwglmO4Bl6bw
b2IWibyYToxhO0uaFt5yLWONoUgcJ1BLIG6M1UqCeOyXBUu0UlxSCfy2WtdGaIV1Q/FVpek3p6uy
i3HBe3sgsgCL3O6ygmvs6g7+gPOpsWoABsiJiHfubWLQjI582ADQR4IJreyLBEKWUsiWxAZ+hHXa
n3y1q7KuDsxxgGsSRrvF9l5AcWAvhgXBrvVQFmgGzbRreQEWKFgzzf2Vk2IQnJrTB2EZxh74/21b
aydI6HxeWM14GirmpVrLY2En7T4sczzyzOXYNcOXkgkwrefkHsUBUNzokw1JLIOyqadTNs7T6bzW
JWbQ4tN8RJHzmnKOux+XqD7Vk1OdErhWl9QZhVXXp1y5BlCQ+OSvdLTGlO0WMUSc2NBTu1BpGegi
ak9qiFpQBh3q4ZWgBH/eOKROc0IH7MpBIG9P76Y5WShqXIw1VpqmnzUnzFmq+qIYa3s/mMO1XHfY
uHN9kh4eHYU1CZ5SdVFNLYXxChj6+bej/VLuHIlhWVQlJ5jIyckjd4fLAV1It2hZcZ7NIDez7iQa
YPNNscI+2gm9gkTdVFl2sCOMf7uw+KyjutzKKIMypIfqhApKfcpSmgt+6Qq6KMZwioWcD7At9zHN
9mKyx2OhcDSZmDOxqkpNND2gRjheZwTKHw5zDWxkHEMTi0K7O50X9AV3skPppMUAaeqKBGEO4QJR
K6Dp5DH9/6ZVCD4K47k1kHHq1lfnTaTgV0kp0+3SFkhiNeVpKeLypKblkxIES84AsIxCFA6KHgZw
Vbj0gPDXs9x0XRVY6Aed+HnlcQl55vvCOaarHxpUhxMCbfkpW9esET0/CMKHrES8UIfVjlcwOtdF
tWBX4pbWU5lHBcMJ3onn7WnuM1SeV0cB/8FZ/WvLGRJIlsWn85ofLwcj8ciCRnfXudZ4SGpUEdsG
k1fdNs9x3U277y+N2McRzxxWNgVSgU5MlgeNO8dcF+U3FqiPJqepes7hG37frHpXXZRe2gbjUufl
rkfKh1wjBAA4DMZl22AfRGK6pZmhwNtj0ZJB+nNW9l8skaVL9hhXK3po5kjHk3nNktw+eQ9DyeKK
X9RFkh0sMritPbqrrbCB1bWprpGxYDHhvJ36Zr1rjNrmIcfjvupku4uQsVNWeKLIh45YhndJWx5T
rzF3Aj4T6l4K7o+/bMZMQbSm92A05Kp5Zn4ZB2P1c2JgnU3/dbb73aRw0UaQjLupLzewH+Jl85OW
7nl1SdyqO51ldb0zdv0nCd7z1rMCr2isdOuElCqMGeq9acbf9XqduMQ1+vw508P7GMDJP6LB568/
v0TK1d2kPm7X55ff9/N9ef7TyrBKFDYNTL7OP+H8KXhi/NwfX1e30gvsEenoszzw+Q+n848/f+b7
LxFz/ixsVPzPb//4YBzG3naa3Ge4LBCEz+9mhjh0YmKajiC6livl9byWr2s/Xp7XztvefA4oR74b
hvLxvP28GCMELMHO/tdXyagTKATFt+dNS4KBcltUn7u+JFVWYXVR+GDpzy9/LM7OVt+drs6rjOmI
WPqTCFTuXFYWsXjcYOHrj02IEFpzpc3VTxdMJAQe0e2yPi32U2GFQT1JrAjXXiBEY8wZ3f7blFr9
ZoosiGyF94WJCHINg/MecP/RKcoF9/XBuetnq9shFjhde3Bs4Gjmu6KgONN2kPfcGh7GCMDKzsav
uTmZ+yXGjM9TUJ1EYAx0exPzsyJ1uY0pdZBnvy/kRyI2zNIZyDFXWrCULZCFNF3GHi/Lv3ZTf9MK
+x7ACrDPCTpXGIfPFRV75PIWY2cu8pMv74SFVfHUfA6nKL8MZ1RcpW2R/Yf9I9Ji7BoaeKq9BIIn
Wqzt4u1NX7wve8BF5dIcSK3ultnZJb6ekcwPQzSx7L1jIVbQIqGqBqQnfdB+jhfimuviOD3SBE4q
P2h12W60LNpNkTefk/ejbu4TN7QvapRVSj+6c6rpDh2Zb70rsN/GCJT586vWVriPexIP5fSB7tzL
FOUlJCvpIkwgLEjsKBZRY6Ei1hIh9SSlht5aUPevCqf+OA23g1m+C7Nm3LeRUgHFSP9O6uqzLiGe
Zap5raPhwegb2AvmWG+ScjpFKW70KZz0FrNNtcISBzewoYlti2bYy6r0T1ELNiEhNrLK0TgM9lev
DK0Dingx8K13ER4HF3USXhngU07WfJx1BRrJMa98v69hq2LnmwxVEphNUQZDklhMzzdp/Vq50bTt
SIF3loiwoBAV0niJ5V1oU8u9H7Ww9TO4OHNUbSzMPe2uzShrWfiiGm106MLlKxhH/AFd+Exuq06F
nhJwZHq8dwCeJUX9bMBwO0l3FW5MB6Idt8HPNakPQrvmEenMA6WnJ3RO05Og9IENtqYNGCqU3tzc
3VUyDQ+dXb+Q3cKxa+1qH0lb3ybehTkQ8pUGbfl6gOJaThI+Oe1NAOkNHcUCLYuqInenBFZsW6oD
vJE8kNDMEALRrkjpy55CfQ+OCWa3T2wA1ODktd6jthVqXDO+2TkQFzNIhwIxEAD1WLKX7rHwyhrZ
4pqZqKiJg/HrdkLw3QuVRFBR8UeZYp+dL9gpOmnbXvXUhzoFMsstVLupBQq6alQfJqvOL9XnrBra
W3Sq0xDFtUXYN0NEhaGbjOSQmdWNaYH+0AIFvy7GhDqddbHzROfvwb76QZwhxpcjl9256O7FCfH+
QAOXtGKzWMmzMwEuTUpU3NKKxCmuCFLbqMw3EL53BppjVD8SnG2rcaSMVc77qh7uBOoNMMipyVDn
Og6IaLlmN3LX5Go7lxUZJMJ2uU1bGN0iQnvPE+hXMDDn5suKAasNLKQNzg55HRX9fPlW0ko2quSj
UdXfhnFyLwdrgYXbR7hIesC1iqVGCdkveIz4e3/q7a1hxV9iBPmnUuDh2SdVECdQ4eIRQ9jcQX+z
KYFzipaeNHW/K3BOaDYD2GbqdMOd204I+SLgimBhkgWhPb7CrpzvGQEBwuhhuGibCZGPLG1284jo
YLsU3tEgm7NAfJ8KcvcIPakTblcFVT37yTWKcFfAazlWaOIRAhn+AQ3SE6T2MYj8NH7fT85rKK6r
+qZL6eMYWjhrJTi9WyrLv46r/0XZmfbIraRX+q80/J029wWYMeDc96wqlWr7QpSkEoM7GQwuwV8/
D9Xusa+BGdjoRgG6V6pbymSSb5z3nOc4BOA8ZjNJgfWfT9HotOOxnax7kEgOcdFQsqMM9r6jsWUy
KF/b5csIN91FmqtUQE9h5O6hYUNKb/Lr37/Y3BuVE/2OW8GAxRJia0bAuThvoqXug1Zc6gqbigeO
M2AdGLACRBxsK46teX/uMM6fOVBOGztkf1GCvqpx0AEsgE7Pa9x19t6TyTGSKCt2WuJHMCCSKqqz
q4D2X10ZO5m2RxX3Eg7qp2sB0G0cWhhHGKKbF5gQ/q7AhIW0Fa97EQoaf2SCzZW7taEzhKFoPLhm
/6mrWRyDeOB7lWsjBtzNc8Xe8k+3YZM226anwTrsImrJA0Wdo5PTzk1vvZ8m3c+xHH7a1B6nOcNO
ZRIkk1NlMSfqr9p2jtp39jrXPlpoCMPXaEB/ZPuBCfbBspNVxlmGPDNXJH2FuGvk/JbaibvL0up1
VtlVxCw1krHM9uxyDC43gh5lXx8SVK8dziupn7uYu2wh1NI3n7wjNnprhlu8O6TujWmmvt2P5BlS
ZiTtfaVs7lE9n8yI7+lwe7y3vHxa3BlTx10DCnFFGiqjgtIKdl32Hcmb8FG06yvnHs1hhLM2KJDU
02IdNONtTMC7mJgstmO5nLHCQp+IhYOK6KcH0Z2VjtY1nJN7zgSYFIZ8lE5D3VHERecO+XXKu7cc
PvBeI76AhRh2HqrZljkZ/FCNMU7qJty1uXUVLqeQOoGhW4/5OWCZvgUgZG2SxJ13oxxOg5jsrUap
X3u4n+9dxMPFGZ6AyuKfy1rBI5bpYWhSkCXvRDrKp4EF0ibLK3cdVFW1rpG8djW93AM56suER/w4
JPmv0UqaNWgqd8VnggVP4fwoisjeu6PkHovWdbDkDPMyIIjMQu2ILqOPXi/zcycDUFJNfDSA2uCK
mn4YXuScW5VFlymKkl2BpxI3ls2ybYKLE+D7uyEFmJccIBsg5gwwPmfYWNt3K6qncGX0dfbwSLsR
DeisVw+Jl9HDNFtLV7c/2QeSW/LBiZ8G6ZTfmiLZgM2yH/AoVN/wxuc7kHRqY/Xvso+bZy/L+usk
0nc+bu2zCnvGek9Uqyj+TTdS+Zb2Q3s2G2Nam8svccaVG+Xb+ckZalphCzSGNqCaaxqt30ZanENa
FWQ0bagYDd5K3YHeZjWYCABTjq6ne0gmj3gDUA4DKcmLs+xg2+24Caxxvju8zGAR3PJYVIyQmm+0
j4yC7ifx4U3DscjC4bHxRXJjZ3pTUwOaoOgPSFAWdrTit/Jo96X9Mtm5pfk7V/cME/+lHX8gSHTX
PCOmpQqslaKKTlkJAsXrHXubpdPRtLqeT5dJfMPoIW2wzBpxwOxLTD3sthg7dWtC/aAl9YXpcVsl
8I2cxufWzpjiceGeTPtnGvZbTw+wK4rE2rppzAE3Vh+2U998u6xvcH8tAC1qOnrdfByzagf8+UAP
7LwzGuE/DNABXA1CiaXtYVDjk+d66qYzafIEoSwcLKG9op5glcZecMS7J/aOaUaXomWGHas3aRPM
txEvcVVGh7KxfwTKdI5R5lwnBxnBAYPqj73cm7ofTgX7JkL7gkN86F7KKfkiWocgGgTjNs+gMhTV
uC/gIh6VSGkKKFSPxd+nzCChqSGOdYGeMLkHBxz0EIsVexS6CLjrWqnlPaap5xHSL6m8bzJ3Z1co
IgYrMIwmeuunrrM2x64/zLKIj1h5jrMo7E0R0kbvcKcYpb9zkKo2Xk3WXOYLjivWL6K1vDP4QDrf
gOBsxFRGO5DP4Bq6tPlmFeW285GUa9wt+2YBNrCoSlcJfsd7hDwOcavTm4DFm2V2R+5IgJNnunw7
OQhgxUAFsFV3XvRlufFwHMBseZ3jrZROGfqgH2xsTtnrxqWFIQl5jJqla2xtt79auaF3Zd+aq+X8
eZ45zmJ3BX0KAOzDRmI9umH0kYzxcIVpbwEPfkgmwiJFHzIn+ZCVREr02Wk43XGilQcTs7YztdVl
1CeM0xz8MlqzA+HJvZOme0yYOM796Rjn1F60XaBpOobRMeYPWdYGN9n6a8wn03ezW8PRMF6tia1M
IB8zDZTRcKafmlnxUtUcPBHXLmEWz1vwd/WeNyY+SPc1rr14SwW18eGPv8DD+a9W9rPRZbyNvElf
3HAIj7KiPRYLMw/1XFxFRQLGcitIIxBzY5VbT8P43OQ2AQhsCVeKmfNbqbiTIOXvcwwnj6XokYeK
1L8Oxc0LOcslIa7pELobk22nHmMmmN+6kMHNgB5vDR7mVd/BNRoaXL8N8sLgxXIVlDNpouVL5yZq
J4MZPHLfRbfIfGTtdSm1eUhgHB3kPD83QmUXVhT6SdLrZMwGZ40+Y/3kuW9tN4ePf74g2x2y3P5q
aoflnVkEmFAhWTO7EwZK9PMcZ9OV58Hw5A7mSdjiA8yajWo9sKGhOhBidtRd5z4uORfAu8YNxMvq
VI+1k1trI+hHpOGeHftcOOu6wPscNmN4ZGJoUOVi+WDPm97bRXgXty4lM9vAN6tdL8rs4ohuq/Jw
PlcIxdvUNp3VZKJ5msbAOsdj3dxSnGLpeHzM8Y2MLCnbbAovZEenU5Rg3k6b8Sttx3bBgrrbPxw+
jwNrnabdZhAtsdoSNlUv7ITeBWRF65wXSfOt8qAJ45YitHTRBfkPpxI7CeOC4m2P+T0WtIgYMVzz
sHrIhZMeBAsGFFC99p3mjeU7dxG3SncQMsqNnyp9d2qt1uxH6E8v4h60XSbXQrMMsrwfeFGNoyfg
wk5WSmkhgu+fL4Yco3Uz8cI04KQeS11vfYw3zwOf+FM2dD0pAhMsd0o9Spx8GYQ3HwrHwSpZUV/u
oCfr2BkZGatmO+dludGj029qSfti1PrJsVTJtJZlC6967tuD14wp8j/KndYT2qtYdvwpu2dvp7K4
26uR6bBNw7e5m0G61tjenVGepyBtWIpUbwRjFZdElG6FYf3QLrgXrYvxpDgT7zMrbDeZXz7acy9v
5ZBO9ziuz1pb9kaXjreruAvtq5EiowEYDe4h8ao78O2OAnfkGBj44jBjFMrGAJCSLO5e8hnZv6G7
O69RPeLr84v32iAfOrlTBhWGZvGYS2x06TjPTXqD4LAAi3RaLAOO3IlyfC6tTF7pGpm9Mt339KJQ
nRKDrutpzTH3uRrSAxn75wrI1yaObIcahpHZQ4X+Ls1Vf8xyaF4qMttbfzbL4CvsoRGJNvY2tqef
aVZxjz3lMKHZYVawMSGXVcU7qhTnjhCfQI/hDauNgo9NLwzr2vmX7+LCrVmOc3psYNp3kJtraGfs
JzC+EwZRSd3s4qygNr4NsKxzKspVjikHEx661gySv4rblSP7apOn1mcbbzsLyidJj4OrmgjUkz2t
YgqgGlfXGA0EzER8pvsing9D1TSbqcH0njebMUzYfjZ7363d36N5JD+yylH6vTh1HgzLGkDaG4fa
LLZw58aVPaH/+HF/laXxPpXTz8RGCyn7pF9XswZtP7vWsTb0HaRfdG2MXF6sWoUb3FQlC02WqK1l
7SrHTrc875ePbrXOp1LunOktAzg8ZsGpVSX3exf+Ep0bPOqDBeqeNQeHcYo2ILAf1XSA7AMUOrax
XCLJMEvgr2vGNaUyclfWWbjKM/EGZwylFo2fQyp+noZuDVxAt4IKmFNj5vs81sE58XaW1eEdN7pq
E1SIX7YXwR2OUntFA5OzjyUtTQPPqFPtqV/o4eY+dGAlEZQetyNLtiKvP1mT+TD5HWQtg2gNU9A2
sSFipb55Lj1odZPTx08t4pKe2Nf2pBfOxgBOdKrUU5vTENHnCXaI3nC/qeozsN2CRnX2farU1qaF
Gn2A+Ih3G2FtUKlz0AseD3p9tQWwtCZzmyGjt0yOZfAqjChEXmyqfWsKyOQNSPoynoIdd8Mzb9ZE
rkFyNjGpHRgq60T8jgJNlzYu7rNchiSKVgSh3LUQnXNxceUcy5Hmn0DVF0oWUH46KWFtM3P6arpw
E55XU5xH9yJFB0nR1tKsBZHUqWcmKApeKwezjOiAUdnZxiXLz/Iz2SZKRvvZLLFTTKuwrYONUbby
1gfzs8WmbFGkgpNlF+WGtjDNmZoXbmw0x3/fgKQUW89tPsNAJDDvaj8ndDN+9qNtrbOsNtadg7wH
6zSOxNZuGd+S2voBs75gy1H96ji076emitdG/VXlnbhgsQvpt8x+jd4iddlJcciI3HshdQY2KcKd
G8Y/4L7d4+yPbouQrW32ZJ0g/NtzVVNW6x+tSgD2i9i/lHXRrRPVGOfOyxhkiRau56Ryuc+WX+x5
OWSVjC/xDAjHGBCLQiNDWGimq6M+0DDWGYPIazAetZLBKbeURb9CxrsTQpRpRNluCfCfIvDzMsig
spoiP02NrzDyW1s7HfpjW4Hfn+gJ2TFHPlbxbyuQ9aPpeho3RCi3VZNlez/hkxlE0wrNkY42ThtN
RGwkcZYHaxkd84JCqUICJVf6saF6IZFtcylIFqwzv2ZDSM8dSgI2rNFzeI2ZB9ICMUjn7k/wVjWN
NYp3efQOdTDSheRBBAVW7py80PhRECQ2ybTukBx5Hgw6PE8Ofz13Cn3yIxS0lbErNwkrx3ukxcEJ
sHSh0CYbamWcfcCyJRf+KSkp9Ri1VR9DAzpohuy3G9x3UxvhuZ0UxRTpmB4D91YjsjgGdxzDeEws
D6aEHXEF2B0f5EK+gvoeTwT76n0zm/66Zv00uT4LfadtcJE03PddapT+fClG71eDtob2l7Y7xIv0
CN3oIQ4b9yKk84OZ0vxZSPfRi2kqEboNd5ZIr8EwZjxfB2uLJESjRMz5h8QZb3AXF5w1/QN6S/qa
RfVtHiF8FYhgWbOsx1TyrLCzMjAV2cmuymObd8UJcJU8VpP3SCvGtLdbblpz3rLeW/PIENRNFfg8
firGtV6Gr3EhGc6BYu2nnFaKpeeOOcD5ngUVGMzu0wbn/NwgCe1Zl+HwGJz2VvbymaFKHyeTBrC5
Kl4qZiQtFKToSFLkOaltHOQc0xrRcUcaXQq3EEx1SMC+jfVKKFucJO0tqEIxZ8PWI2De5RwFZlIY
VgK4EqDBBcvcbjGyb6spCR87QVmLMTXmjpbhjwDj2tr0ge+5E9kDolu0INbq0Nq1c56gmK0izmIq
Q37LwSIgNIzWTjqcaegHvEazxXMwoC44YRejcyMD9DgEVz+itqeOOOqQL+c9jp9uRVz4uyzq7a3b
8invGhuFRlTxtQRwaU5udCqYpY9DQcrcBzW3Ant9E0NhHKZkoalxLjeyJ10HEIkHLW4RkUGRkZ+w
E6vYl+wpWUFN3XFuXI7KBmjizll7ppttHGtujqpS4y4k4rUJzXhFHGRA0vTfCj4rD6WlJaOCOFY4
qO5lY9xKLYdj7+fdDQgo6INGFNeRz6VwJuvklTVmkykGhIAXTuQ3oSi86govveQxRWN6UBRjVAV3
q8rM1n9u/OHAaZIOpmJVK9s+8uy4pZpR0WybhzrJ7o6N6Du7QKqWeljeTDDAXJfbpGlMehn7K6o8
zSKt9L8BsvQ3gPm+1RUzSjxiPqKGzcM8YP2osqZ6SAM6HevWfQ8RWtZEgfiRyHdsK7DJL+ZwUMOX
apT7TB+Peggz9Vx1+Kc4D9vr3EmKF68QX7XvD191jb7n0R5CuaI4eAZH4XTWl4HmlmNnT/k1tN39
HE3NO4/BCg+iTbG0X4tT74BkjHod3ESOpyRO6nI9Df0msdriaLBKj1P7uUujJ1HOXEQmp3NdO82a
gLTGslg6N2piYk6kyrsPzTysBSCCGinv3i5ftFnSH9HJ6cGdRht9wHS/z7jGV2J8IScXLWdcsBpj
8aAbZzp0U/O7pNtyHWZB63Pox1Dk6ulhjKzkJk2zZN3wBNfSPSPdBGcPnXMTEmZAvhfZ2jYrsTWS
PthwtPaObSdTQgBk2+aGuV/ipc0YavHB1TAUFIc6ewSq3iT5h+VZd9LJxp7YptjZEpMbt/uPwJo9
JvJaHdN6TDYqlfl2tnOfBJXoDi5Zp295Of9uuL7TcKie3YgqmZZz9Crnszybg3kfJ24/WZDjWaWi
cO2keX0t5WJsccOe1eocn0vqf0Q6pxcCjfnNti6JZLldKxi4eRY9qiKp76Nfw+AbuOpIDHXn0I/N
6+BW3c3uiqPZ1t8cz0B+JplzDKVkoFHe2g6YuKwocb5TK/OE2K9OQyg2LhEBmmKS+Bse4Rd3DMeV
mbf5ufXj4tHu+MDXTpRuAqo3WLrF2TXKasQ/m4AuxUlUqnKrIwg9HMrI0rs+U/ZjPf0JBXubti/8
y+Qn3a03zavFPWPT9bW9LZaniFEg3fpJivMOb9PIAssr5hpdsFdPiVGbj5E4df6esFXxM0eeWsNG
7R664aFWRXEpCBdw8MytN4yJBLgtqciCzeMr58VhvMaNG747marZ/vBQtJB/mA4DtktJskaz7D+r
ib44dpnuqbS6D04E5tmWPBMiOM8mcfBg1PVZ4SfnXeHmlBeDoA7Hea5DZj3XEigky5eQBRXIjf4x
4/n9QAzi0XJoY4YRcnKzDhcR5W7nQdOKp1ryRp03AmJNRq5aviSK87Yxj+Oh6Pv9MMADbiMve4ox
xoFm3AbcFxeo+Hz2ETAO2k9GJJnyNBrEApvISV5kiuyalF184V2vSDC2CNBuXn0UMYMIsI70sax6
e9+xHX1ht41N7xFlz3fzu11iuCvVqQnpHiz75fQMXUAOB4PY0NVNzO8xC83ftdPyCAy8B79H6Rs6
k+8ah86NrdBjPjIMhSrWWw0lalP35a2eh5T5iSN6nTfm1UTrX9EY+k1hUOZ1rdJX0SLvtCF5sVHL
nWtphxOttfYYQodyaK5NXshNiSuTPVTETXjpIZKl/xkmfr0X/vDNNpK7FBhu+7ya9rHfcWiL+c9I
t3j0dEg3ZzxQpJuBIKVyIaZ4DPDP4OrhcSRdMpI7ePMlwico9UeLtCGLEttf8Zkk5UEdju53fmf7
v6h1y/14m9doU3++ZJ4V3NzENa/QmDbJxmAf9Fa4rTzDvef5mlfmm5KAW4dShGdnxN7Xd4IWFWMo
rw21qqvG8/rvgosbsTd/wUyV7ZEPOVLNSXBsusSiQypqfmhWRDq1zIvIQB80YeSdbGemL7X28Xd2
rOqd0vkZYhX63iHhMA147ToIQvoqm3F60tqvz4aKvybkoKc0zuZdU2FUiP7oVRUe06oRDrsb5Ctf
duUl1L+DwKBgzXFwdgKVsdYQ7vp9q5bUQZo53715FGu67ByKJAbne2uZ//5Lv+F5By1O72Qx9Aez
xhZeVFN51KMmLFAmH7p30u9F80QBbf0y2HHyNDojnosse4xGYdwBH+wbET+j6uhL50QCe14UPFJW
J16sP7uIfmpOQ1ytI3Kfz6KYLyryAuSUXD/nICYNQmZnWWDC4JjjnMHhc8SIZPs2x6ywCBc0J7KZ
w15KNIcINxtggZ766J4jtIcJu1rs5bMnp31XjiH5kqK6eZocZOWwydVYzbcDYEHIvjxUW6+rb9Qx
/UZqCPetbeJgsEfnyETOR4JhYzWVLPhjbXCbYdJdm2qad8D7UfUtT199Bv51U48D851hgZd31X2Y
OfI20ChfNLsH1Yf9Ez/Yby1ltJmxh2z7XIwHSnq7Fe1a8QXbt9qy1WTBGkv/nuMoDmFBD318HhIG
3rLrf/N2IhAmNBRr+sx2VZkvj2LLeeCk6z5wrOyJ/Hjn0vCmLezOfOu+aq/Mn9vEkM/Mb8nqT/Wp
1zAfjRVn7HFW882bEMqUDl57x+y/Y7HliBuU+pHVjnWbqav4001HhMNjA6k/pK+s658vxmCx7CED
iX7BP2NNdpBtNOxpZTjzXhUn3HrWU+yd0r7PH5suds5w3LmnWRxr/MB5nq1vKjLsV+tn0fW3cIqS
F2HYyR2iyOvkR82m8IKafJsY773sRhq95gsJ2Dg6gbzJ3NWMbrCrNCPqTPCVNXFl7rpWdn+IBmcz
n3kqOx312k1qP/Ru8ZlFeC+nrHFe8UkJTHbf1MCJJKORYFc7g7yKrroH7mDcOTBgAhIDGs+cybOV
GKeu4Z0HmvLqz1Z/cIcAhGIwvHOysI4Ex5wzkl1ymCar3AHHDleyoI0xwgeKcJK7/sRRVQRbO4nb
TU12jrSZfBGo4muW3Z+Fa4vvc//gK1FuCf6P27nrv4ZGPenGCjeTCzAaUsVpqB0PeFzyPYla89yX
yl152pg3PCfC/Wi7w98Dl//yF5BF96fh52fNegpUufovv/zX2+egvtr/tfyZ//t7/von/nX/Vd8+
y6/u//ubNt/+7flvv2v5t+u33fN//Z1/+e78BP/+E24+1edffrGFaM35u/+S+umr6wv1j3ai5Xf+
d//l377+fJdn3Xz973/6/FWm1SbtlEx/qr80LRF2JMb+/y5n4m8tk/SvVNO//5n/oJqGLtxJeG02
BhDXAY7wD66p988+cD7uJWw+Fiwl/+ofXFOi613d/0Gcmv8MvQiyqQftDVaP/T/CmMKsIIX/n7gJ
LhlWn/95JulZF5baEpL/T0CLyOYyieuwOKCZfdVZW+I9Wplz+xtC5GkybDhmUf49LduLiQleL274
cPHFF7N1pV0RaYtq0wQIHYdhXPTF4qcPbTM5jEbW0EwRbOlAs1fW4r/vRusx7I0bycxFLuFTQDn2
b6nNZkNC/4v+o5PpG9E5c4aUsnN24XXmYg/D9d8t/n9rSQJMSyZAEg4Am95tiyUvMC7JgXnJEDiE
CUr7bSRaAMk8W1PmjcWw9h4aA8c/ORsGLqcDda3DnVxSCvxJesezDLoNAB/yvMZK5PYvVIUEqr1D
auQgTEj0FN7eqtr9sJY8hL8kI9ir7nRmftJL9xAXmFC6JURBmEIvqYp8yVc0BC0GpK809wO2eBUN
CCOs18Cz2M4h8mZCfGMWemxjMOhhVJMfJMwBthAZlnSHueQ81JL4YAc/81MSAlnSIF7zvV/SIXN+
rpe0iEtspFzyI/OSJCmWTAlasbuOkn7cYCJ7pFnmyyWAkhFEoQlzn5cJa9yZWKhFIy02bLFkVxxC
LPzfJtKS+6jhc4u/3Jo3vFYPJuGXcEnBYLs8+UsuBrjDsJVLVmZcUjMt+/Be4ioLfIGDGocYkVqK
HQnbsAu5ScI39hBvlHGqTZwqRHM8IjoRUR2Qaq9VQht07UPp8X7mAVKnoRpA0sMmnuVDQOgnJvzT
EAJKVcyDYskFkfGWnPHhzRMZmpfsUFaGT6Ny343eZMVX7x33Yqv+V4O1j10GnJ3sQlYQmz+hJHqs
WboQUyrZULlLbol4A2U5cm/g3FQEm8JAuFwK+ZNN5In80N7ldDi0RGwcQlE14ShVuRQjTNgyMA0k
5zHSW5Bf0UYtqaqQeNWw5Kx8AlfeEowx9U/H+9K0TGwmYdIKMacriykTmxmvepGTBQks0l6N2xw1
CapVPBZXUIws1PrY2pUVwl7n+dEqrPVTJrJyl3axuPZmdnRz3cNw3MDMaw/cWEpaH88UPCvwl9Pz
NCDnGhnlMB2yOUJNfPSi+G0puKIyiETMhNm3xaQXZoZ7Du3pOgwOBmE6TL2soxMwwJzjJBhiWSvS
jyvIvBkAele8mS04j33X99HW7Ll8ddw9d2EvjkK0miqD8QM0eJxU21y14TprUVqFX1PCan7A9Y6O
bMe+Z9NSThT4aFaoYeM8XzIjvdQ11+6EtA/PZX4XA44+MchLpVy96+Jp7RujXisC4HWOEZKAy9I/
0R/imMxVzF1q1wfd4xCm5sH6ZWiwAGppB7fsySfO0g6kG9l/Q6o6V2r5SzfTQ1hlIznhYVjzGw4J
+vTB8ENAayLaj5ZlbMy+C9e2GBNakNtmzZQ1PyNIchmJHymGPzaZ7bdJh/kdVhHSX1Sc6IVomJqG
ln9HuiBjv8cyzFgx77c7P3jLQW7eCKxvoMrvOH57F+klPzuVEyOt7RcsSf6hHnlhRd/ioUsIqfCp
gBTpslUMMSruStZ9GnD/CncP7ekJ9SWT3bwXfeDtXMPtzwX7Llnb63n66c5l+uxN+QaQFOHecSix
T3AUdie/3UKFW2zZwWU0IHfhuubvs4Q0jfxsBOehJRlezvgHpNxSD0ZgfIiumRoC/jTVCX/2dag8
a7bmyIO5/0KcItiU3GiGZdfX2fluUkI+1Yl1TDCnbc2Gmtpo9Knu8INz1+IkxTnT3n1pHbqk+o6d
Jd5xnt47/lSfQXgdXZF+8AAlTDXHT+lYroBsTY8QJ2nmcCJ0rUleRrcjXzJj6TXmqnxRFeskc7pm
BETvVsgDJYzin2Vm8N+X+YYAh0Cu+GFk+AqHDnXV96S3Di3rO21FLyVRtV1XpWdmadxnKXacyBwp
fjGbe8hlYAOFg/ABPweE+cFLB2oshsredkvhhK17UjYJEYE4Vgi/ZrNKxbsBn/BBEygR2qQjZACm
hvZU7pNuehdBX0OnS14GrU5jRAccTgd6zrJQrD0rTDfKNp68ucvYnJo4yNononf9OvK78c21u/mG
r+FpqL3qNCl+VEvELJeDUWyscEkqdun8vTbMh5A005k8LHbbqS33TTRTVTwLZK5hehONdeWB1nFw
c9KTbh6qei627DMsgiZxd/Y5ZHSLNymfWZgjfnV3UR/tuMq5k+Yg9gh6F5n32dt9SsyJk7aj5LuH
v305lphQZXn/Kj1e+qQTd9yQNztp5q3y0B47r/7Bs8Z/nQP3u7afCzVMZ7YvlN/Z0behwqZph/I1
n4ufg8PEj6c32HAtHeiM3PkkrvD0wE4vvb00g19dTY+16/tvmbDJvDXZbSRuc2LHoeZhLxwIE9qF
zp507poxeD43/dYZjeEJ3i0bqyK6hzSSbZxoyvaRxVYh5GFclH1+Q3m8soKKGP9dm0kEH8miZuL2
MZ5NPtCM8eo9C4J857ZmtcetAuUp1A4vLNlakqkcT4lKb5MZ7lGQOzhGG/y0XlNFm9KXiLOZWBqc
jzrDhzJJ2rtqg0peD5/OzDNwMIr05oMQbAd5bOfFPMHjxAa1fZ7SmOnk/c/OO6+bdzMq+pu9fNFm
+xmiEFj4oOEIIOzlpJ9ZsjeYy9a+KwXRc8OikLwjQIT3j97eklcmsqf13JTFvrCyj9ygD2emTZHn
EpiDKez9dRMF9MTmggIPgpVQBrhbwrPc83cQr4l86cXvTn3oCCabGXUcz4P2OQlsIB9kG4XDlkmC
cajrJXQrrGQr87kDd06PY+Mn+d0t99oPsNNUCYPc5IAgYRQxTaTGATpJqSfjhCHvCmhqXstAyXNe
B58iYUliieU9zgsigUTKZXGOE/IHro3Zyk64NAOzsbZ+U3wxDkUsnFtWJnkIR0LyYsyZxUNztl+l
XQ1b5Xhq4xhGv1OKj4oLWEYC61eNd8S5cgLQP/y23WpjBYehq8SbS5Pe3i9TdwUriRlrqVuP44EE
mDdMW+bK+JC6zNl2PNJUZDdyk1fdTxodk4PTeM3BxjCE2+eQ4gVpe2+8FuONZlZ9xoYXPi6XDOqZ
B1j4aWxZubdzLjeGj9fdJ+iyxdB3AhjIc4qS5lNkSx7MQ/HUO77CjJ9zzSbJdQoY9e0p3o+NDwnS
gvai8xo3TBjsGl1VD7LKNnnYPbIR6x5KW9Z3RckTB13vgD/rOXT6Z7qIqI7RDctdq23Xrggm6lMX
s12Uzau6UNGWtauDlchXe9/HuN71fsAl0PzA5ZGfOdGzu0z5bUR9KFYW+baheeAe+R+lUMEmbuzi
EJRUAIhuesMXctGl/e4thm01imqdDRSL57i8QzOhYkjzkB762VqHceVum4ZHAXu7kxVO97qE0Tno
4AOJdm01Zb6f5+yeqIJyaPbYnuyddVQdJ0YXo8y2FZuPvBo+IRUfDRGT0NfxFTzyFz7BQ9u+tFb0
I5BswKp+37MtysfwRzzWX4Iucy99j8L+rlOImwPHjRcZeaRaP2kPOxqsqqbEOaZeBP25vxume4xj
fz3E6j5N40EKc5ME2GKoWL86DBE9pQghgoDU3Q7RY6/ScN0a3d6Y5U4Zaq/8+cWjUMmoM3tjYsvC
1RzB5J4PruM9OR1GmTAIfnj9vAkTdZm6BoTE/2HvTJYbV5Yt+0W4hjYATMG+p6heE5iUUqLve3x9
rWCeW+fUtfesXs1rwiSpFEmRYMDDfe+1l7hPenLc9fLBycQTZ9oWl8dPT+GNPad5hce5rruwxVnv
H6T7CH2lzTuOXTTvtBNBUVb1Iv+TTmcS/uZ2nIp9Gw+3yvSPTmZFy9zUHgutPjQ6UsyIsAFolJxp
DfeQTjB/JmfPkf27s9xVEBCqljAElz01NCGLXu3WZRp51Wyunbp8bIvgdagfApdhTpU9tcHVYuKP
FAz3enCoDPNHmNfGMABW8ISV0Wy1nn2HCxSEn1s9g0O80C+VCWmG52VD7SUagDebc7wy4R8wH+sJ
BGiv5etBCfUVoA/EUQNRcrbhe4rjr7IB6w86bvkFYXCaSZXUUkzRwY6iXVEgAQiDfDGV0RY2z5Kt
xw4FQYsck67lbLobC93VrEenzGzaX+BQIgeNSZ64Lz0S9zbX3semeRvqBpH6etSqT0SszwpW/+Rm
+5p+LpVyPVnjL8WddrPzYdr2qx+GNIyzp7yLbgg4PhpzPCtU11E2M4AvN+YYbsum+DIm9drrOu1f
ChaMAY4IYbKDsstH5wnLhbFRAv0N+/JJTMY21rod0VtZK/1k5YWCfkXSGsgMY1qUmr2y8vTJ6tNt
eClrTq5EhuEzMyZsa/jHlXzHjixdBAoj5rjA3oqriW9D3K7RQCp6dm18jpRSpzxUSzYPtlV5zehe
sr1FTWkX9OHZ6R3MQHMX6A+sQfGUW1/KL6R+rToJ1VA9SDyrjsB1IpVWpZZ6yCFutHN5M9rxEXDy
kzNnR7uJ9iLp1syo1lZnnYe8la3hiwrho9btjPG5sm2d6lzZlaexDRNRBLfDOtIaeO0xKIPwYFJp
ofw1jX3WRO9doj7ERCROUi8iWkKFzZtQurcmQWGO56fvmx8ggwdTyU+uiBbxPJ75S48mZ+mRyEtV
yz4m2zgrk3O2zOonGZ9qLbtWqArwxeyD+blVm01N8536zjMdB2cfmk5Du7oieCameBfZ8dIl37Lo
ONIQyVO7reMM3BbSu02aZdd6dLYBU/8gT5yFb07vfRjfl8wc61uTNu+Not6EE36q8IvJlAU69Av/
xUoVxmOGBXgaii8VmSJJvcu6b56wRoZJenHRyKm27zE+JA8y2zlm9FDkidwwMi1ofgNYehCd/0Fm
puuMH3ZbvQQscHMiVkUrnupUfLchLpRZd577zHxGnv/ttsoXipp9bjOR9dVl4brHGL22GJDUZRs1
BjcrDxbsEO9FjF/PoXgLTSTHTJSy8A0iU97gYjOAJNa9uRur4GQWwAf6gbypAYzCbPG1n7IGja4T
IOz6rQ985exKfc1H+lOJJStgSUTV3trWec4Sa9Uo7nmkmMhL620wiJKekNWV/blLjFWZvndK/Jnz
mfhu8tiRW413+ziZBUwKN990yugpKnt0q3tkwQi8QNGWSjmu3DLfK2K8igTpYBZuGqPaqu20idlY
kMFKaKP/GMfhLja1TaBPp87i0KYvbHXXkb4/ftwSvL4dsyXSAaSn0dbuqxU0KnoISnNQzA/7TKPx
4uhUIzTHsLFFJD1OQP8rXHNlCucq6cLvGv1v1UOcwNLGtp04O6iNJB+yYKb9VnOwU5hdcqtYXTPU
2gvL1ReTMn5nafxCAGe8CaCLIitEcYwWeYK/71WJ8lRz2vT8rDxNtb6vVGNNTvPLXHJUTyV61Uhd
E+iDzU2cW4K34uohsRhuNGX+jkBtbRMWnYj5OpumhEAhYlJvg0vTyajWkahf3bF4qAzIDVacszM1
4Xal+JWR5MWewiw1ULZ05EgfGFg46E6oMS3CsRxgy7fNh1aIB5DPM+hDMjovWZvthKJutHa45LKb
b2ULXM4rLWFrNJKUmzybQ/Gci/Iw2f2xM+LlxAAhbvI3d5qf4kx7NEssO9V0KmeFmFGk756B1cnL
YrZEhcVoFKqcLPQqf94UbANNsW1ZTETsL3VGmrRzcDctDN0+Vln7Fhqw35F3jebNMoZrbedvYXZR
ovwQm5xx2f2pkAamAak7Cp3OeNMAboLaQ1GXUBqIdWX5+zis33DzPJVeCIEjYI3oR/tE6/GM2Zyv
fdG8tJTnNZGPjghOFMBUWkOCBBHan3iwar9dycfK1ekY0qXIJzGS86s86GKZ2cU3pLxVbNwPfPxQ
WwonPhXGtoNl/qjsaAO/+93o9j6H4J3MxUp3p9dEG4j2NDYdJwotP4x6v3LU6idIiJuZdNii1vxa
VzniVrKkCS7tjP4qBAmOkBDwhoCPisNgYY/jUX5eVVe896J/cfX2I2vSM06SDX70TVfgyilvesmU
Hr2Qzvm4PuXTd2oGvyNCQVs1/fRtLUIZg7HUNTp81GyFzTmOlj4KEFkjMnM2liGhdd7ELkqYxHW0
hk9Iu/2YD/6Dprd7mC42PJ9qpsIqHtv6cfaZYE+alyp4/GzkPfrYbBMzT7datG7oZOMsR95tAUJf
53CWgVBVHAJ0N+dqTUNF6u67E4Hg6srNB2vJBv0xNj/QC1zYuVIwpQUV2/SQzjvbzR/RpLFc9fNb
3Rs4yopygwxiZYn8oirinWF74o1tv5yM7Dtppv3Y/QTA81jAX9IeQJeRKjqHbLoZDCx6o0bftOoA
1ykxo1SfvkLnYG6s2dVj/HeXpsAyjGNOa/viWjT9qeBY3qcWG/RkZPQc9c7eRNmgZJF6outMVVdM
q6ESW3umu13gyyhi6iNwob/TNr/L37aNC421U0gJmFk/hUZlZOXN2jRC99oCtKIBwlLXzDhFK7bw
4HcD33Mt3PXdlAesatOOHYDnLPvWtdk5tw7DhOZxLPR6hYI7XFkN+ccC21ITBk/sCL7m0EzWVRPX
u66nZR7gy7BrJrOGgwhRD6dEmlufYuFefa3SN4NJeOxgXpqaaETXUF4qN4XWFwRPs4KAyc9ffAtI
stWC/zfGTlmGbWVu4xIqYQpOxLsHlqU56b6xhIAguRUaYJBkaFAupPjBGaQCPwQ8kIML5LxVm+LN
UgzKH7Z6WMtCz68DZWVWN0tRO5TwcbvUu75G8IGgO1DTRd2wn3J0HNNw9RFNOu6mqhreoWha02Zv
z+TZ2u7SDasdKE3juUh/MWT4rIez2QHRMO3nuuzITSG1Pbf5CDH/qDpqObSm7JAxIlni6NoWlZCc
4TBI5P/ij6VpkECQRY0SFPFnWGZ8g7NuZ2mAGVq7BD4OYHERZ9XOSCsSUhR1BelvOhKzZPNpdIAi
G3RGfux/WAPlaRAhvlOaGhSOzZ5z5FAyEmRchegRTvYQJqwxIGtIZAerSB7TLv2Je6KGUrdZu4KX
x1SZk5q4hvX4O3McTnevSP3YARTzIjWeldh8KUJsSoBwHht5JNc1Y5HWkexQDVNzCnsOj1zrjYGg
uZFjtKxRhiccbDUyXeK6gRR04ZKdKo40qYvFhWU8kdHxEiJqN69gjA92mV/K3FklGoes1UNlafzh
HQX192xuhJNtif6DpKP4E9U/Xv/0BzYRWuHY6zSXd9AKCmwG+Us5gG5SrImEeRPMUfXFKe6kQlha
aCo7XLMeGi9o8G9oeAOMXxoKBPNK6OBXpjdLwo0qNKosTLCEEPM3N/bXSPVb5DK2bB2WkDHglqHo
M76lv4r3R1IFwQ5GFAk47KHf5Zm9VENlY5J1xtgb2XaCvEvfjQwdEDlvhtF+Qnz27jeg7aPCm8tk
Zwprh2762Sc0CWE3iGMXuTtHzJk8Xs1jYLjVQQj5w/jNtkqmZeHKT7BqFGgKhhRIpZrk75rb75x5
WA6qdhvi6FsdsgWM0ccgNr70ejrFUC+WAEh+qaO1TZzhxYjYlNj2iu7Qszpw9nHrX0rxavRmuPM5
8zataBYm32Ra0gA4aditORrJK6cva2EpZXdRJfHe4qwY++QLxbryZQfqvonLG9mLC5ogXtiPZ4Zc
r4JuoTeL8ScM64eIrt/g3JihLCvVX6tKDZRirh+DMX3Ss+6iwRFR4/Ch6NKD1frlcWjVHR3mnl0i
bAH61TkT/nZRKmKPbZZRiKh3NKe/RetvkzFAlwXTNEKd5A4t3wT9VPXpZ0B9T5yU9TAkw2bsEVmr
Aw+m7UYBdEUk75bfvqmqdWmVuluFWfqIlToR8feU/wQxDY2cutFsaafb1sHONAKkxUo3FA/pT+CB
ET/XZAPxh0xbRL2fGJdHj0B2vP5RtyzVOF2Qe/bYgCVGO/yJppaVUZ2pY8AakxkpD85TMOAHRtR4
cFUNNUpZ/mB/2E/MFOtZP5tF+BC19rvbu88+wnTSujBiFBHAmYFipG5WmEWujmLWXla3L0HFSBF6
ZvWMTvkS272zcOtwK+ZUSqeLnzSvdtqYXzELrCKtZSpr4s9uNezqLjJiBdU13V5osb5q49uRF5AG
hj/X7jcVefM/7vuPm//xa/ff+PN4UbNJJoPRUybNJeIxigsNLA1vYV2BN/e1LN/DuMj3ObMCRszz
LY9xzpgpECpdXtyv/X3xP7hvZHiSej5tEXuIEuh6JD5P4SyWyAJS2C15uXfQ4vy5uN8kCafd2fNz
rXZ9C9dML/aYfnkACJpAHUPCPeFFpzOqVYN9iXy55oiCZnW/WmY2KSj3q3OrXXzTGde+E7Eo/x1x
jY00299vKg0gVeHjOktdEkTLaudYHa/3/jL/XE3ks9xvl1MrG3ZYKUvgupRw9X4E3gC7Y/jr4n7f
/eb9B7YT9Hzu//vHjbxmp5AjOF8MC0huhUrPkjvL/AVAcctEMyr3TNDKfWvC0MPPg8IgCas949Rq
f7/298X9vgxy1s7tvpyyv/rK8J2m+JNFDR3Ed5KjE9COQwz7NTO+OeO9mCgA0GNFAypUc0usOltR
mm8pOsneaehV6cNP0joDu1QuYCpB7C/A12nTtHRdgDAzy6RhIY3NRqheSaL5u8DJL31UTvvanMAO
qCyuU39O6hF8h2WPC8S776NV4hPgJMhuGZCd9ar2U7rv2QRg9SjOyLJQQDf9tJoLJP0B6JE0+a3a
1d4YHXPvdsOEjGq+OfGQ7HXTbw9hQcbmVH3VcVht+9xP2Ft7cTPk56Yqu3NrVi4rqjgwZSg8mvOr
wup3dtX7WLM1nkZHW68kfJhFBmgoYHJJTWpzqnKU5lxM2EEztIYm/OedMqgPxqA1596qT1qBamTG
g17qyH+pw71npMfpSUUpHeStce51wzjDE+Dbb4x7XxGX2Sh/21kSrfiV7oyVbJnl5qmOIiHd7Neo
HZ2drRn+MdF9KiAMaMr4oSE3XDil/tPobXbKC+p3qE+nLqRk4d/YGX26BRPvauLS/g1rVmq3+RzG
Gn+sUeQXpZnzyxz9JjzAQno8I76muxj3arJqBZ8KjDhKXLXFZ51k+Tm07eysKk9Ml8aTNQf1MixT
Riq023JiZte9hqWf/bl9QrZun+iR7oIov+lBZdPKqqaj2BIa9NugRTAzYvNE5RK6qM8BFgKypiZO
TJSq2bzEi0nJqNPv10q2m2E2nTGDe1Pukh0kXwmzJ4XpHOWNpiIX9m2n29xV2QWE8oVbZjVnIjeF
h6m/cb5Tt7TpnihAVqr8EJkooTRhoJIxk+N/hTlHVlIJY3W/78+P7z9BTYkfvit4Yw5ztM1LI4XB
mL0arvPdiflY4GTzSAV4hJ1DC60+Q1/bx4r/PI7w58ZPURk/ahc/TVlwSsi3YB99GEbtKWqDzGtN
7QVndeUpbvlh61A4tJmubDXfhrnvDllqLE1FJSuZSlETIM8ZwGwVe1FV6b40omOTU+fFFQZryJWR
AWrTxjoTqb21KOz+1Sz0bU9mDnRHvcRHh1M4RCQrfOpUlLK3KkjHBblc5iJ3eiYoWv/kcq5SRudh
ABNMs2G6VsQ+0NDas70FxIBN2Gmtl8EfTs6UvA+KSZnKxlMVzVXLkM5o9T7dMtqmLBndlW/BLhni
BpWeUV4y+9QyRgXN2bvwY+okeoS9tYQmQJVvE6YI87gFe1D+GiqKMDtTP7oSM4+duasBfeJS0Q4O
8U2ePxu/LfZ2XqURzGgF482PWPmnsaDTFzQLTAY7TVx9lKOEW0ZrRS/Gw5DMzmLM+rdOGDdzvs0S
7hHWwbVT9PQYu2g2UmA7up54ZY/WOIpwuSpnFe4FCyEmqpkcsKpXXv2Syase5sx2k2JbW/OnD4KK
jWt9I/WWWNWbZZ1Z8Z/cNqc7bOfPE2YsZTKOVaUhn7bEg6OFu7KFyaldQcVNNMmZWRRO+5Gj+EgK
Ma0nm61fN/7kZeHuUMgqV2UETFp2jNRUXT9oCENFUG5nKF1Li30eGpD4Ms+qiQWZtyGdUGHrRzWm
omz0XccgbMy1zmtakKJFXi40gjI8g02OEZGJZBQIYUuYu2E0nIrgYFPFoRlUwXFlCZr9ETeOkVU/
MDS+bPSZXsesUsVYs6lj9xFPz7gNLR2/aG5phyr47ENNf+0sGi5Ws8+g0++ibjSWWLJeNeVcUZ+V
BQoUs66+00pjme73RRn+1gjU8mwVx3KdXl2Ks17v2RkHaMWUSMPMBXKmYAOthMkirTkDh828l6Vk
Y6iHyWJkp9sRvvoatXdN0DI24uYzdlo69ajFPd9iW0bmlBd8O43ID6BzkKqx+fECYRSXkXaCp0/O
1hYQ9Njt5re6KZ9RTH31ZvwTd9+E0FnrXp/8pZiDLeuuec14s+CPeDpU7/XIjp95wPgMe2lapu5k
0ztr2/UnsXnduqK93AoTO2nlEinXjhctHLtVJRg+Vj66wESmFlifIck1a4sdJR/3pURi/e5b2k8V
zhcRZTqwhdpZxWOzyJnQe3Xoqqt5UPlut/QKhU7ZTNMjnMqAiWan4IbwzWVolASThmbH62nGJSFF
jieC6oGA22Sl6NhfcRzpq9qeVq5CxlYPrlpJ5ydljkGcYOuDlHe2ijbaBKr2GFrUzDrAjAXann5h
gxvAdEb9luY/o5IMXhNPbIdZ2WjpilNsIdEpcHM4JlaDEuWbC5TdamqT2RnaLyt0VrZef3SwPDei
rB9oy7pbw9EuEUOp2gpvqQR7GkwqCOsMbsyst3SGnHNgY5Ju2lLdxSRWQJ7rsq0LKGPlWFDjihSf
VzMOe8PofotqfsmIAeaxxZ6A+GPnT/FL2l1Cs/kOxv6pQntAoQYKb1D9Ve2rmy72r3RZQDgFFd1n
vGCsNiZRg4DG/ED7qpVx8DJN7hYq8VPQAfYoSofVKGmkUElViSftJag0gViKu54/AYapmZuOF7XS
OJzSnpCg00giT6t8l/CXLeoWH9EksahK8JM3YFJZ8wwAYnhDI86760TiVJMQsGroqM6JDIalJqGr
qsSvFhLESvjqxKgYOKtqN/jcJLC1lehWW0JcoYxRwsD8oOVKhsKZ7ku6sST4VZUI2AoWLM4dZW9K
PGyDQn/Z35mxmcTH2hIkm0jIbCLhskPxSs4ZCbn3e+TFLFG0evhkSDRtrgKpha+RHkRdcaoKSiC2
HTTbPzfRnGxqE9Qt0A9zzSab4aIs/gDjjhKMe78maCJvsTOsJknYje4k3fvVuabhnEnQriGJuzPo
3fv99wvQPqROQOjlVrtVYfbGEt7bSIxvKK9FkH2FRPxO9FP5CuY7VeJ/SwkCjiQSOL/TgVsBKFi3
QQbrEh5sS4ywDU94kmDhUCKGWdwPoYQO8wEdS8kihgUOkFiiiUMYxfe7EoktRlmSL6pWsoyHBqxx
Bd8YV467dSAe65J/fL/oJQ55LAEj2xCSscIR7VYj3PclPnmQIOWUNsgylXDloAflCG054BNHDwiA
2ZEoZkAlA8Eu4JkxsBQHtCUwuiW8GcLBlxaAbMzhOnfwnTsJei4l8tmU8OdEYqCRO6rLTqKhMwmJ
tlSUeJEERxsSIU0A0C+2rfk6Q0V6GNiegIphcBHXMmQUCDX9bcZTEkxNb6E8tLCq06HUN9qdX40z
sjr0d6i1fJdxrUG2lsjrAvZ1KyHYnUSm5Bb+QU0isu07Lft+pw1Bm0OKJngEVBv7cr1yJGjbhrid
SPS2eX/CiI4bUO5C4rl7+SYEIwODDnZ3JSHeNTTv+2uPJeD7fo1gBHvZSfx3Awccr3b0UPd807T6
ly5R4S4z31TCwwso4q3EiatwxUMTwHglUePK3F3ajBcQ4Z7SGcEvsd0fy7xxPBySsGphllcSXt7c
MeYB5dwE2Zw3eo35Oz0x1i6XDvBzdEKBAgzddugmiTFYan4gUfmQBgPm8FGtRmvzwbz5A7Xe5FYQ
OcWHAW89luB1RW3WhFjiIZRQdl3i2W047XeN//+3REhjxf/NEsE0mrjN/94Sscu/o8/8/7RE/Pmd
f1sizH9Bm8TUoMt0VCKa/2GJcP6lEmhm4phwLOvPj/6yRJjav2yyfVXcEpZminu84L8tEva/bH5A
tjU7DkCdtvP/4pEw3HuG2T89EsD0NIeHc5EhCRSa0kPxD49EpzcYdcNRYWEEJdttgDwhEoij7ILU
GPSxi+8hlMl88RitRDzWDClhlqIWeEhN9DYEemxMGGxLrAS0fNtc7OG7brIOMmNTf7YNroM50b9Y
JaYlrPSHWujmHpLAZ0Vq2HoYMF2wqLQHVNFAADPYCHFWBItBhGQvKxF7f4VllAyJXTu+tUyRj1id
NiWjNeb6wT5ydBRmKJq9DMUSJW5xpNwI1+HUHxFEJWu1GGqWUPVkuQJ5kJ4n7Kfir0kHGKvg2adm
8Fn9G3TMbXdTakoQ12w8BkJi6WcW0n886K1hoDzgnOChTllOlv1RUKCvpwyqY8k5pmJnxH8B9xMM
6E58+uG9hnKvWdV1sQctl39jT3mP02zBPgfU8Fz+7l9pLq4ts0mJLIgdAgwA7OoklrlxZm8mJY5R
grPb9AOTt3gEXNtr1naotVXqDgabrZ6mSZnt1P4z7NyfpGcAxgA2S5MN8JeLGqT6phIzjfqherEq
VtCSk0DahozoGKuYcXesO6yeBLRdM4ynK70wvwIzbCmSBIqCRFTbIlAflccM8SKKfDNnU1Bi4APx
7YSwKfUceJk/qg9V9xuctKvrweswItPOBqBG0P1/MZ6x94PoFkYlmThuhJI360h2sm9ThDhzykxx
qTBlxDwhoRn4H9Jh1cx2cG3SlgiHVrkpnO/J9Ui+RUXx1IOgYpfncgZShmAT2dmt6JlUhZo2b0OM
nmyQ/Qa1ovHQOFGxYPuPOq5Mf/kFovUYWoTATOtpw6AvG1tptlDanqMcxXxeGw9hmBK002fTOpqC
/NALCfKp5lXzUoy0d/R0urVGry1JOWl2zGAb2sblURsJfmh8oJcGoueRCbRuTcNhUofgnLuaiyd3
6latKh4HlKuvhdynoNBOyWorMYGvfVVJvB46KF2xlCSisFzMNiFQjoSIYxbYtkr0kpTFIzJuoAsj
Qyu9adZKajcLQmrFVkgeBeZdxAUIciwCv3PoovswM9N1TOS7sEBtmONT14MrlvDaGUXGLqZqZsug
4vFQIMUPhAcV1cV2sNWNORKLjl4Hlnsb1FOytkBMLEAfyLlGFh4jtZFBKq8dc+GFgk2Z4uVDj/sL
gVk+J2zGhUlb3hQnsAA/PthD7JxBN4EVjumVWz3u8N7+SYKItL1MemHIktFMm3NrG3wpabhm5Btu
3Dn7pSQwLgxl2lB2bNEOZJRmISsNGeOGRWqgit+VWK0kKXsPdbuyMLQYIP5kzohu8L9bnbhOOUzX
ghA8r0e5sx6gdbQ2J+uqfYM1eEBUEG5paZI6PP/KoY8to06cgrj0l/lYYhwN2ofO6n4SNXChyrTm
ImW/Z1uSEmhTn7RAG1Nhm7fqZPB2mS2W5z6nSUa2CqX4UdeJKEUhnqMJb6s+WOaJRfrpvE1s31mG
xZys7JIFyLQCZ6U5oLza+KRgJFoYogxXFHV7DfOeV2rwj5RMtRfdcNQ4OnYjyKw4KCNPCVCJk5H9
QG0KxcIBfNfh4OksKc1maY8Y/pLdFqIJNW5qaTNkgZ0fZNlhUF5TFO3QUpJXxdTp3URhv5De58Wc
mA8KkVAsf1PwliD1A7fBVAKcyQWvyxNWn7dwGK1VrhFOM+s9ELy6+gwq/dxHQLT6pHhxptLeNj1E
4BBKRz1EP0Dghwfm4sxfZucp6xVA1ErrPBYRKfJRNmyMIrj6c3cbkfyxVVeLFWQE5hus41qXV8tk
jE2vI6nGdX4HWkQOh949lxRkD1b047QjelwiqhhBVivcEBhIze5tzpCjzeLNLeMT1LObMqq3Vq2+
QVbwdeyzdm0PztFPOeVFU0cSIbt1yitHQ1cflCOGCKVE7OGM4MG7TTCryTrW2aap5wGo56XT7Oc8
1OaTozUTs0QGj0b1nqsm9ARNORqJq9DomT9Hguk2sxb+GHMxHmP7N8xfsUvdXU4W09IBbYIBdpWj
VnywjZQGFLhZzO83E+4KoQT+qhs7DIddDLd7ZixfNUA/o8G6xO5keewKkAql6YAyxGnwanhYm7rF
ONqPwTDtdEVVL4zmaOxZ2TJJu3KpdAr6GiyRx8ahsWXm8T4pkxdhq8PZRQEekPThWeVY3rIR0Hri
pBsylpM1sI6FEwXWCbXLw6CHYpE1YMY6F31vXispMMryB1ObesRcyOof0cTWRfcpasEYzYohXevx
qfLp2fiO3rEf7Si5kUTEtC0Bt6PK1MDcARUfvmbDOqtxpbwYoibD0v1CzIvju3KsjR3r5drK8Krl
RX5VLLFnt1PsI3f+Tvrui1m9uWlgWHgVio0DixI7YIPzeBYecsd6nGIYwKg3yiVqciyUs0Z2VVs9
qQkljpLhBLIQ8pQaU1a6cRXJ0jPIpERZdW16LTPOhcrUiLVeSCKv9hRCVl8wPOmXbTnGpxryeiwU
sRvrTEabhShNExwZc9xm2L9+6yNqVqcUJ/C3ULKJAJk0yGZzW3oJ8KVztQVwNG0TA89gXgqqL0O1
N4TIQfEKk3CBWuSSKzmQuOmNfDRJPKaVHyF4tZgVZtRPyL3UazAB89Dn3jy3fTrt7F7/9CssrcLu
7BMhZSH6R0XbQKF3F6oJCC+wRlRcQ4SQDkegxV8SPxWVSw+xqL9HjDxI4YpnYVYfbWn09Bs5jQSm
IVatyxS4TR+jtkZzY9IelbR5JXsNo8qEvst4dErLddjnJuL1kTW7HCHTKvNXBBaKEWl+rgtLcHaX
TLTIfNFbTV/rZUT9toZJ9VJeVV/ZFAi76aiEnORLjeFUS2cz7rHjBP7sYeb8FQ5MiXUqPTQR3SEG
/kpfKmOFR7E4lNBGywlpTjZr2ClbtOdZzcKWBIPnkOzJTi1YuBEw0NavGH6yrmmS24OMGg6IekkR
p6ZILz1OESREoUlciByfYYcyEGkk9kmyDR2jUi9xdgLY9whsUtkZEUomwYjJrIbUm5tDFjvzHmRv
v5wZwmRSSOtOLzML/WgxmgKKuXZShwELQr1cifE1FLGyJnc5RD4G/b2udNigAPOz8pyY6kcYkSwx
UeV7Fjkzi9gU0XTwQ6vajIq6T+z8UbfRJY65A/bdqNtib08MWF1dLVXsBDkj6yz8zhSt2Iu0LhZj
5z9FZvgU+USkTn0NGyogax0wS12soDHi6fUjgL/ywiqQDSNJqP+6fb+TGlsjoOpmDG4GaN50yj3J
zYwwizBeBTZ/L1EHBs5fc0xXzsAW+f7jPGqJA+pUWO8myIyIKef92n9187+6b+x1hgAJKpH778Ia
JUoiI1/9v32U+//zK02fofN0KVkp6Bv+/t8W0yfww/LV3C9aavhl6JCF+4+f/OPq/T/dH5MmMyML
uM/Lv39bUXSF9F88i6pDMfXncf+nf6UWhOy8ygEFuYPmuhLa6u9n+/MX3B8qKYmkzQzF/fPE9/tw
jAmmZuinGzPhc7dka6owttb9UKghb9H74wfkFRX7+7UmrbJl4HM6+/sHSONnXNAcZanJoFBr23Yh
UJnTmYeAxcesj8X+fuHHANYo5jcao+e9XOr+cXG/zzXGUCq6aTvl8bxp0VTelQMdWOo9UFLG6mHU
UqPrTPVxIYVr/PDPuvxAw4wjFB8guoRszPaqZf01uf+P+0zT2aKchZluU7ccoEXmG9NFGTClVIBW
iexbKg+E/O7oVlLxPDW73zDXLZ6jWPQR7HG9oCv1t0zgfm2Sz1gM2l9Pe7+vEO46tWdrcxdM3LUG
wdwra39IQA0jF/j7/r4fJXNMB46D5qCzS3bcGc95/yU3FDemb8XatUw34WCp/i1dMOxuaeh9vb2/
YEiwf730/7ipE+y8ns0DR/TxLh2QryBtaOYr8MP2iR7X+/s1h6/sn5t0ZnXMz+hHBczafc3Jjrk9
4oL7zT/3cdwt/c7bJLvrtJ73V/xU17jmQGsJ412/qq63AXWDNO6GdnGdHLEUnF7HPWin3bQmeXdp
bZjkN+SddovYWl/n/euw3rSr1BOIdtChe1N8dP2VNu/8R9ru+wx04GLjP9Yr6wHBxPoIAntBiN0C
Cf1m3jdL4dWrd/lkRxZn+oJXnGKvsbM4jotk90pgwqujrImz+MUd3ZInZGSBX52OwjeDOSV55Iu9
yY6vcFEAulPo4DgNncW8j3ZUwQ+8Nm1DCfCw4bE5tn83y9xDmLYnoWwJdnYA3wqQeVm6j9kMQpL3
YoIyDGzmLapOJsN2cz1nm2a+FtYv3p4pYXJDc9F6Y4QwfozThXjYFUGm2xCFObRsuG4TIqx1I/FL
OLgv1XwV9s4PVqAJVV1Q5Jx5bv+UwuZLqdT/F3vnsRw7kqTrVxmbPdqgxWI2QAKpBZNkUmxgSR4S
Wms8/Xxgt3VVV5fV3LnrMSs7RZUJZCDCw8P9F8Nl8Hgkko9crVPFhzTZgKzsv3PToWaBcpAUOiKa
g8ML95EcOnPNbdAUqicb6NHg6WwKWzSI4bvU9NScDgJ+4PIF31qqV87beUIhjQoBcrWueg7ztTjs
LZBRsLgmm5RAt47YoHew/9lwPapAsr6R3nvf5ada6ZTDCk2DOnkcWijeiqM2VPQ9Iz+R/C8XG09S
uuIpFK8woogfCUqGCI3Tk0bMASjeaqKik67E88y+duwC14J5eyDdQJZ4cvWK+EQHGZ+gR/MMSgfr
T//CjuXyP/zQXOxJYbU/JEhhgLhLV3O7Tm7T5EQ35Yz9ARrT2FDa6jU/Ii7bH8MdXWB7R8djeOKE
KVUO1DfxU+w2NPwoWYcf4gVFewaspz3n5O+MTjbd/CtR0bbkUxreO3f2wqceN3Rn+tg0T6LnjkTW
Q7GN6mMruFb2VSI7K2xBWVxpan7k2TEedC9LbosRaAD5uDqKV5jTK1yobAxrPkkW8RUgBp7KI/IE
7SlHiuogbL/hjNrV8NZvx/ShlTeGV2RAhWhn+47hjMxobEZoNLZupihoFiFNt1O+x2+FO7eLQ3xf
0GcaBmTGVkUJI3a7x/6U/QLFWt+kGEm0daY4JchEy45v6MxaDc+nfJIgdFcPTf7Gy1ugEPIyHgCM
6bLWK566xBk7w4/uXcDxdjozH3lknfMy78TPNb/sXqmVvEvxpseuicMKUopQSbCB2uTfYFZg5DZX
CXEVcKjI2U5MyFX6zeMvc6wAlylHCVEtj0yuIFxRxl8mGk/WfMznY3jjw/GWLIiQB2s0V+heeP0w
pxIF0geUDQj0x1xFr7aDSMNRxWsGmE0ewWCSvxE5s9vuzkxu6q0srSzhEALjQJPUWC0CkRhEIDgP
/abEZbLBmmIZpTzZJeZzVT4BZOiUX2HlrOGBV/W2qLeItqE5TE+Pt4zig1B/ND67Dxap5iMy5pl8
6Enue9QCcmktDQClurviXxY8PEs+g1QyVQ6xosrfRBFJ2uIil0fzcZZ2VQselScyLJj64UUCkB7H
256zeCiteYuw+PWCP0pxaxo3qEnEVqw9aoGaXbMmsVexee4QQ3tH/TQlGxgCiPL5Yr2bZ56wXG8Y
1965I4hzbu1TFF619fTJCkZNjfDEMiEsDPUGmVgDWO0ZkZG78qCsS3tKHUJ5cpiB8sBmWJ6wse53
CJARg4mxb0wlrrGWdt0ncRXVfZ4zL5p3+bfGNy63cshv1Jkm1PYdjCD5pIF1LyFxPwpfdCyZPTw2
kKqfoofjkd3UGzDxaXGaPPVRP+N+9ROaom4Nl5hAr+yYhNwJjJPX1g5PjAF1N6oY61l97aSVHrj+
GWsK5M2eiJzoc6C8a/eMltE9cwsqf6xhj+MiF/QKcHDyUrAyn0QfQimiMHwuHLiTrb+RdlgIsnOo
wap3IwcMDqCRG8GyW3G472yqfDEKMnwGA9mwg342E3ZSZr3wrDKRvoX3gs1d8HqaseTnDt700koN
3GyL9iKvz+L3N/VROH6NYNw/GbpuxV2gI85KYjkubx+/UEkh7GoRrqasfIhAK0L1z+WVbA2YqDgA
+L8b7y6jLzwbD3jIvJo2WrwPbH88RwM4qx3eh0++WOPaVS+7yMLUQGDbRkXHY2MXedDLTqiuiA7S
Tnhe1Cds5oaSX0qZGQnObcVmNj/MPFGmFveKi7STHTjYMx1ga/I4FIaLVDKBvOT1jvh5Z+axXQA5
tdtddWD/Ms88JeuBVT+zEzfe7CQH4yHj/dgP1i/GO8ewA+ITTog3T7oiKChr8SwchWdpx0Piv5f4
NjqfDIL+ODo8F4ZJOzLifMnn52Mx+dlC+92yTrV96QIsQmL0ge1Fw9m6uKU3+ZHHWBzYnv1HIE0g
yhyFGLW2YkIWY2Uc2f20B1YZ0ECUle60imWenyMHrgAGmfMeapIrKGsTNz1YzBkmC2dSXkmopM7q
EUWb1zdeTI6SMaWtbE+oDLb5vIkwBrcJPumNMCjtWHn0Sw58MmLAK5u7dnzjUyjvfJogstlDGVnM
YOD8eVzKeH+Dexuxob7zDxXPySGgBk9Me8ScAtd46AQmdOnyXMAHqV54z2HqsE9uW5eOObmCj4rB
cgPGmhHO6pXyQPznVeMySfXRY5ql39wWmz+X4Cg+bzqkFwBTfLKsfXyHiNnzli0bijE3xqWtY49r
y5YsSjjwyknfjObjMktVN5XWMhP9oIhrv8KP9zSSLKjecEm/qcUjbj4EV2C783qax0fqByGF1+6Z
fbMlplbvtVDZmjZcGILiEF3iCV2udYeWwhYyfeDme7/bLjV9Zn0LJwiUU2OXWIgZtFe7o3AFjxRt
RoZYk3alBWs5PvbUSsJFgaqsO0/t9X0aRptZ4Qi/bRc5AaDzTtlcgHLACYWVSOcYvA5ioMe7+cgh
HcVMm9AwLkFORh3TGUaQLM+XqXrNszVuh9E7QryzSDUAgjGu3oh5LbzxFryzPx+WwZfog5OiedHw
+JJmVBY90qbSZVs1+738KEsHPTsTogzKEsPnuJMw+4yWIsCiwhu/sZ2CAEWMIHbUGI1RdrURJQWv
wMmhuGnQvnclD5GGiLT2fS/PT2jYqP0yDcziWNZLbdh5DhrJns0T+k/TdCEzF2HyFYiFUB/bcdpA
YEJxscUsyVx5PtfgqBUuer8h5uGc9W9srcYzhipM0ihwFdYpYlfnipxmmWCHijhCrv/JnGU7J89m
7mab0VpBH4Ts9wYcH+hRC91BXKeaV71O3VbcIvhBMO82WDeNKtqIdg5KwwTn640PGEJISBEONhLV
AD3X6zVBrq2vwnNde8y04pV4xQwYRVCvNj3+zjpmpEO4uZVHNVqhurMuBiRBfsIKfBcKYPKWpiAn
DLKV0RF/mdFawcNQfBr6PTfMiYO5tQ6LVcN5h+2V3M0GiWk+5bFD3ZEknR0DOykJqwpcEBChRbOC
Wj4blKMcxwnr7RVqxJ9j852hFSw80N3LNQazRT31SXqvVixKYw0dDLR4WO8hwJqkxgRkdafAFvWp
sqfieKmoSAMD2xgfVi1x4A/fKll34zto5IUoFFmPSM1r7S1Z88KAI6oXZde53jMU5jZ7L4vtuDCp
VpBYw85GLCFD+38/J+foQXDJLV2NybUhsQWQ0e/bGohsdBBJSJRj84ZgGvOajZSstb2i8STQg3M6
wRHt8mTazSdLrsAUm83KgHjBe2uZHbMeaTOQyFkrsDlUvkbbeqHeBKEtglhKdeiz/WabMvBadzHp
FY4EEx5uiDx8cixiCFobZNqy43Ck+EizE3EPTKuyd5q71Y5OC92T0BMpIJK6ZAKODbbYQ2N1Qwzc
QBCi1UG5Vt9Ogt0NNlRrhLeyk6lcxDfArUyhkaUMB6n7ZVqhfamEdah6mUA59pcZXlrRybvbQKdb
Awz8ivceKnKjchSqPT+ZOHnfisHWTujJ+mB8ifw4fo6vQDYduXUa5LfcxvrSdaLQW6ch4rGOIT/w
G7pHCHTkHu5JavfQhmdLvNNQ56NgBVzmm4DsWceY1NVFL3HMp6vlNF4IM45NRubUZgfv1mnB7F0t
bZ19Bc/ThQ3PAtYb7VURZeenQq6IjJueQgC7bgZqrcsPsUIashac6VdAkf6KzW6yz9kG7fwFnRgr
s/0nFMRKqoRgkRWY7nq6E9E3p/8/0Ox50K4NhWF1FVfrrGUltSJQmHeD+FO995iW4E3lZOGK9F5A
KKt2tCtM+8yGzYX/581/VwVCBvBS044fgyP1Xe1qoXVbQmigsbYtq/VAM/IRGhgwYcKY9O4frGtb
SQ6mNJAQ3X4TxxDw3nnMar/Fzlw++DgiPY474g9TwbB5J551iri5AeAaL7LarvfoK0faJRie5vRV
7d0inNZh+KZwA1R0YYTamYo7jw7o4CA1Tn1OP5FR7B7yt+G9SjnKr9iBiZL70eb8ephWE2zPXXNg
V5bRNmrt+oP/h+f0LD+3FxoxjeUkC2nM1vuz1Z+APQDehAQyEi9AmB0zeRW1bkWlDeDBnYjR4AIN
UmiwAScvkFAEuRztALdjPe0YuwFUtf8+e+NBO4REN7c9BBKRsF9Brwzu5voYbOanxE0GzpZh7gaM
SL9tkJoCVoTHU1W5kbGD/0muzHnPmcN7IwDzRuhmVW5hFb5bnuQRM9nMXdQQ0Lk/6s8UWVzAwEAs
VI0Txg7NtPal7T2U/fLFYRX18VVueWJsl5yvNqEnkaOAqRWA/R6jhOJ+sg9I6K2zsN9PcNkZjwf0
T9bBs9xtKqR61km8Av0Xnomm6htenHtNtJVNhjrTRlllV0us7fAQEs5WEgT6vXaWVlS8iQooKWxG
zF3pdd5x7YHQglv8a77Naf6s/LdqLQKWVNeF2+g7tEUO3RaAZ3V59E/aKjwYZ4GSgm2cC7fYi5M9
PkabTkCk4GDIh+x75Hh3rsbV+BS5KTJdeBW96m/Be/fcipAPd+B8n1VGfMMdNwhnHETwCC3Kjjbb
6ot0BSFWHKfkVMj7wnTr5pEHjQks0cOGKY5GAugviBsCHr0gMUi21sURqtwSEwvHIuafytaWt4bb
vMYvRFHxjQ5ZsIaHiIlHFBO/9wVEaXSWYClX72X0pKO0ltnStVIvUwmh14bFaUrfZF1mvSFHEOst
vk85WXeWiXyniPYbRyeyQzIEAVIEuVkB6KMekSQKXpf/Y57EiKes5oPp5rvZDYDhbgG2JsTMPXJq
KXUV7gXLMl3hOA/70MFN7TC8GkAQyGnNl+yAr7lmIk44resXMApF4Kro+KCJ4uKzQzOLUxUtHVpt
JsAge2rs7kE1V9NRtoB6O5BDVYyuc3dstzkYyhHmK7qGrNb4mXSTE/r0muAuO7mk+vCPrMssPVDq
F7f5cmYHSeJGXAQGsuBRzRCOk3dnFuDQTtqbYVLnTvE7PO7UQWTqFG6GX7T+ODUh2m7QN7GD57Tn
7Gm47YuFa41t2dGtM7wg36hH6KJvS/QOnltaQ7bija/Jd/TSfUBsKCi/r6RPjerJytokE4Ibjj9t
xeaQTO/Nd1qWtgJigjhuHQU+TuWwLr7RGiDGgS4g4zhI1Yq2OA0ouTlQDpApo4RuZadb2kzggygf
gAAiQyDKL6IZwip+LR+B0zfrxQxtY25J8h/natc42RXKrxR7fnkvHuoQPhtgnD34J4pD1ik8L9z5
fJO+4B7aIDGgOZZh+7/iXHIT1PA6dM81xWEYoeiPu+itw/RpHSjL6SW89RJSUisQwvFVAMbE8dmq
3sobJdXPNn4g0xLWmXrp2lWgnqxiJzWUhEvaTPOG0JHs4Pf7AuDq7XCSXsy3TrDX1Zrj/YElqXj9
Y/uiv4VEUVriXhFoDruSNm6C+ILFnpNqa6AC3RcjwCnwGwZQ8aXBt27Vg3IdySeeDSw3+2Nylzn3
Bu7MFMEi2kP9wvFrlyZBQXv5pfwoP4pP66jtak721DXOwAVACyjVY8qCxrcdEQKXVOUrtpb6yBBd
rJOyZ3ZEGwyJENs8jyXOkU60a3ei9O0f2o/ouXwp3SUrOyP7omyC9gz3wce9HiFL3f+qGlS/9SUY
sCWlkZfLz2bU2l9QZ/BA3wR7SgNobBsuBHuCm00GQADeROv+o7VnG+4ZbmybkKbbfty0mxEsgrOM
44ZIEjyQ3h6tE9qbT5jWnRLjdaaM5sEomfPeBrzxeLVOwTv9qhC+rfgmPlJju91pAOlLtL2hgGeD
4mGbhkdfEOnwL7RwvwOKgrm03b8YMAhW1MXPCpEcpiXFTxvBV87x6+yovYy/sPUs3pVr8exvgRwb
L9FufGImflUxVNiKgvZNDXbG9UkV+GyflRM9wwk5+aAb8CM6JTvh1LEjMxX8Swr8eVWtYY+gbPOO
ClJon5Nw08uuLL5iPeHoO5IzqhuJ/NAOkJOHbWs9GYVwaIXgAne/wGxq5Oz/8yVGSvSC6okcUjQs
L4CNhAg+WkjD0veZOsEA4NXT+hjoAP38DI74vgTHs04WQiwKTjmt0QXVhdZkSOQfJue332TL3/z2
rRpAxorFp1bMM2RfacL9vP7nn58/bdWYd5oSLQRtiRXcH16fyDW6o8MuEmnsIEdX/f2fYPn252d+
OZCih6Z2t8AMuTrHYaMLf/enf3jlz3toBb2i396tqAHYp0nzqGkm4L86dGnUbvyKbtHPP0G1XOPn
S/TnwSj+fGlibS8hRpjn62YM97/9ef/P2/ztZ1YgVP94i58f/vxNhkjmhq3G++3vfn7+27d//yrM
QtH5w28SFaO+qmFr+u0XptJykZ/vi4G8DAS5tfp5i99d/udjgwiFtIZksp00AQkkazorrd4FGUXx
a6nhRvnk9aVFQa/KtnFfbTTNCD06++JaVqpjkNHzimJqV7PyJCUC+ejw2EjWpsMCEzsddYtRoIa2
JucoXYMgxNauh+Y1CoQPM0EtWZXfLaNdTzk4yhYt5VqwwNUqLyhLDmjtSIsbBoARlfrPJMBYA8ub
OyLyhNSazXWfSRIV4171+l7aiDWwgsQ3INrATUL8+QX3SaSGMRVqpxoMnvhU/mB9kn7kLcdnxZKI
gkX8OAzzPvNJz8TKzZGBRbBJji0M1Mgtq+SC3TY6d55KlWPg8IY87FZoRlJFzGpDRCY8C1GBMozO
YZPhlGIQu5TgMt9hB+1gEoEuiuGeZPVzGQl3UZ8fci3Bs+lj6FFUVHLOzQQcSz7PdV6gKIoBolBo
iEF27dHoJAqgsDh833gfgYs6kNwuQM0Cp6gxVgwS0JGcAOi+soto1lsQANYrVQo6uFcIxzA9Db7x
NbWjvEpK+RdIEhi7xmuQAGGVuxkztU9J2gVD+pkPeEphIkESEOLBnXXfYW5+0EbO952o9OtCnMN1
GEVeKWDtCTRR0zhOtzIw3TZ/MWCbSq20qyvM0SosTTP6LLN/GCP5iiDeZZpkOxpq0FE5/np0hFCg
C8XWy9rEqQedXIxwj08Ggy4/d9a6R+AOtR+7MFD80JCR1k14BM9Sq70zTB8NoD/JSs+SHH+oZFvp
iA3gjP6orOKzSNUjY8yQ6Poq4+6jCXAkG2fosSJ7fA3IhRFDlvTQGlJtC9Cx9uFs2n4rQccFOgv7
SYHhMD5UQal+zoj+1L52RVfvFfkW6qBWRzVVScEZ5V9SkCOu0Qn7AZYNpg75JqkMfE4pg2kdZyp1
6VOTWMaxMG3DKv4Fg0uVDXQis+EZ2iVBr9VKO++bcdsn8WEED4SU7rhqhLq0MzEtT5AW3+ZSTlaV
bKKQqXCezOTb2OEZ2GTzOxpchBRIcsDK6hUwAAEK9/DGWZ/uU+BgnYMtdB171qK1iIGFJLU3fzDv
7aSffbrSs7HIS2NRPY79vk8jt9YrkLt9BlVDPE5G8GiEKONLCqJhFuUPZZCv463OKOikVi9v8YFz
y0XALIjUZ6UzR9xX5Hv1KSrWd5Vk/TYpGK4R0e7QmPayhoTtgK3xypomNq/e3+Ou1NvIH85uqO2k
UDjNi1CHpvonwK97K26/pMGSVz6Hh7TUn0GT1wAxQd9OCMfNvXbXc+ALY0EevQh/ZFblCrVI12Iq
fsVT5mIy3J0TsUDTZz4Bfj5LVUL+UU+Wpwb+NxbE8WHoXjWJMFeJIyIjuu5KCt3tEFUY0OiI9qbZ
d234TmsN7OKm+VAvOrs9cp15/6028yNoZ+zNcZRFJzZaSITxXteblwgHFh7W0KL+01GGsWh2pGaF
TuoNKRVtDWcOfUjhFrI2GV3tNcIkxZMEKjKRuDWDiV4leoRdF79Pg/TSh8C/5LoN1qLAiTmCoLpS
JoXy0IT9cIMHQKMfUQLf65EMDXYST1mYkqkOwaX46muE8Fv6PBoNyGynhLO4qtTIcEIDvS7sS9B2
bVy5h8hoaPKSEtJx8adohxzqezHT/dQEyp5weYJNjU+EA1zyEqbVu1Y2z1U+4PQ2nuZa3mDmBL08
pmsqiC+BSdErsZ78obpk87wWyvISIR6F4CQbAwbhIgp00bc6PirFqOLdqS900/Aiq0oCNDilIi8m
TmxJOiJzFtBgDWUQWcflF3NOR+xTZGSwR4PZ9q3qlLcg2W8DNflICN7IgYUfiGfHW6DB497wOfIT
v9OqKBDgVQEjAoUzWqSGou82kqeL1DL75wC0umph0bvsgsAeCi8z+4jyYBe7cVO9wlYcnKbNz8oF
6ftZgLsYZF9aJsvOL12lXVCFb2n7oYczS12UB7uYYB1LGXppOvaX2YPg1ycEYpoT6OoFVUpBXSom
TjZ+vUFmjm5Nm92EsPvQZKVcQaJnj11qddiJ9lmKPWaRC2zPw3Okzw3ZqXUG9onhAMC5kr5nOQFg
lzFuK3fCaBhrsYA/lycCLGkq5mVLEcQE24uO9EXJ6X0BxUVq2x9exBHF5UhFp7rwEyhwcgOmGsWK
GnVIX0QjvOxaCiF18iTO8mfRh27RdDuMQcaAYm2pkT2lgEsMKQFBMOnaQYmppLecPkMqYhA5Y/BG
ftpv4fhLzoCvnrITugM6rbSbRNoMGAGBNRkRY0s0/xhQcrTwvcTUbvq0UqpTYkPJKIPKJvQU9BO8
QiDhItreWdwtfZI8HycyHWkRDM+vXVM1Xq8iEqU3lABMeSf6MwExwkIr8gUbqfrYiQCHuU1XfkqJ
vvk/Wlk9/b857cjEZ+WvaGXHe9PcP8Ou+Wrb5vcePf945T/IZbr1N1aziZmOauiQmLG3Gb6a9r/+
UzCUv2miriuGZiiyKvMX/7TbUeW/maZpGKZu6iyRH5Oef3DLoJ3JClww0TAV3UIXSf/fcMsMiGP/
QizDVEG0DOwBNBWYvAWR7vfEMkuZdCFh1yH1HE6FKrJHsT2EpeIJJvyIyAQv/rtBuvz9vf8j7zKg
ZXnb/Nd//tkVZVFUgUHDEkao7V+vmOZwredRKjcwiHylp1tVPss6vgm4tQ8+Vul/fTn9Tz4gF7IU
UTVkoIR/cBcKWgTh6zIpN1LqqWmRO4Ix3fAiRQNkvv2vL2Xioa3C5F5A3jI+Tb8fy95IJauo53ID
b+g7QQTHF6JvTB7NJPj46ystN/2Hp8aVNJNMnDnwb0+tJTA3oTaWG2SDOLGblAcafAqdZAQd8NeX
kpjz/3YtHbso08DsDmrOMsC/ox4GJYrjRcinQh8G91BFvJkVIc5E618EwQpLHi8Tcyuhh8E2UYEg
N05KUCHTkx//+lasP7sTWbZknqb0d77l7+/E6DNTIH0pN6gZeWLiH/Vuuk7BeJOE6TaW47VRjS+f
RtRfX/bnE/5xtHVFhyJtyrplaX8YAQEfbcWQCqaQkGxjsd3KBpyBYrhW7XitO5oxeXCI8/kWmxAc
CyG612q97GGsH9z6cCnQ0XpMnv5/bgvWqoKAgapzuvrXB0M3rJPTMC83rdpUdpBqG50OAEXlIYFu
1WIreezqih/EbE6iTi5RpA8cXKgxdv2jSeNvmjtv0AOYs/8k1/7JAv/TxwSXlvAEB5bw8q/3NWMP
PUUg3jdCVwEx6OViBYNxNeE8ZQ8qK8JoSdbaNyAo1f8QWyTpz6bI7669/P53k9U0LYzyurRE81o5
DyIZdheQKQcjWqn1eEMBgqGIx82g6x9R9JwjP/s/zJY/iTeE7N8+/R+eypBk6Kbk3AEKHYvyyXjT
x/gOPTZ14NR9//VQy6L076NNOcg0mZdQmGXZ+MPkLCC/mhkE002BCoVRGXu9SL4HkfbdJPaSp2Kw
Qp+VQ9Fz1yIRM4U4MKXmgOSgsmktymOdOO1NXjOl094ChIykh7VDw9orG/FWIupnJf0pELGKRMIW
WUaYDy8jAc6K4rsuYaPW9ONtTj0rLw5lsO70LHNmLJjt5e87nTYINQJ5KNbFpDxOE2DOAhB/Yx6C
fMb7lwmaJPyR1iKQqHSnfK4rsneJuYJekt/ThmZBjf1wVVV928u6E0qQRBbly1DhzCRa+dEIowyW
MALe1XQfmvECk8URAmXnF+O2QJ2PUqcOTy6/tAbyIGKYC4hhd5gMhVTFqwCpCxSUYywxK3GD9EjS
gbs0xD2kHrB3lgfnF4DI0LuyFX9nWvpdyPH3Mp9kiyks5XyGKH9AVefTXELxMjJigut0KDdeOdBH
HuVPAfELmtkhAJloDV3zCFjFtwc+lzTqmwGxk7TtXE1rkM4dbz/Bo9XHfVi31Grrkl73lN0lrqnW
DJBMxBssWNDDNF2lCA1VsbsPi/aJOXcrmUY9AnyouhrMg6G1WqegWG1nBo9lUYCcsmLX+QSwZfh9
Lf6GCQyxWHjSWvpCAq6jdYbgaR1+t0ZwlBVMgNWJfjxyHXu/Lz+tsLXVkY8qDIQebRZvfdSfYutr
NEsFiM9wCwf2CXkeaIoQF0trV4XSuYQla/sqd+Kb88OomEzY+WaZ/dWy5k2G+nCY9Lzeaiz3IVmU
EvQyuEM0qqB+V6s8+lX1Ix3x9L5cIp+HazgsEy3qvOV6uKW/NzGNHSG9K7O415aRIvk5jaV+MhLx
JgyA+FThOymSuxRn996AqqyMt4qTCDhcfM2CB6XguDPV0jU2QWOKmMZUgdY6ftA9JDDekedt0O22
mJ9IsWQYTB/6XERXxwz3qp4CYCa9mLkjJw9br6Jc5jRVfI+RhnHYHc960H+ZeOPZssLDqqEEryta
i1+Z5EoXzWg5oMPNZ10dfu7eSPh8o9Rfl303riC/RneZFtFcVfcB+uQwqQerRcoWfcycqoxCH0+8
LVN5WDZnRdRPQkeFaF709iWeTUSiulYrmJJ+f1PquAREi8VIEk/PUpTXB3Xk3jq0BPgH/Eryrft1
6aE7ilVooQC+VOLzz3SstOA7XhbunDEPIBO+KnLwYLS5vLBtaSQsoQQa0/egjzcrZa0UG8ItOPAB
/C/7lCQQiyvMbRHqmLyggI2vW+G97ckjKK+zOFETnCbY1OSEP2GrX7b6EI3sYWQKlYEKZzJFSLWd
btLyoBx48J+UF/rIeBBngC+d0V2xXAy/jaKk2yYS+toaOB2mIUad3AVElKuofdeiXT+xBnqmixQk
d1OgYSuK41rv2LKsgRR4NGnX4nSDwffyBxbk0oqSSGf0N3P5oK3AbY06t64oXEriKui+pKtaUE6N
WS02d/txag8IIhX0aWoEJ7y5HvdiHQmrxPKPYsfYWLPQ4V200Shgo3sor3IlGr0hJW4LFuVbrIOP
KFsWq2mUb3q6rC69KHkjStJthz5kyUof6xC3FgncQtlCasevcIWIdrryj7MGzTsRGJgS5WKXUoNZ
qMOu/ClIh4skU7VF0BRgVLlskwWgHEHksjragqytaA1PEncGAbR+2xyriSqeieIavV31MezRnRfG
0nLTMn4eA4BkWo76ibXo7aaSCMeXdZWGjBVFiZuIoi01aibkT/Kid/H3sh1AtvrWAn0jiAwNIa5t
kUyZWvEXSlyPMX47vSg9DL61n7rYS4cee2sdAM7fH9HUvnRWRuEy2P1M/g7NtZW5UzrBtIWICZXH
+V2SksmVUnS2mynxpmrIHSQ37HDsAQ9M3Vfn93gBFfpjhajhdvDjrWQpOcgrqjzpVNLx7KC+KkH9
XFEWxzUt8rAzO2AZbKxwFv7QO3QF/DkBUWHhutW0Mr3duMIaZ2DOK4GA2EMR8QCBO2qy4JpGxqIs
Z9lBqj20oXjtjIHlowmsQ8QyV8j+KpDEZ3THMM2ScX6M0XRkejZgGiWTDmJubaM8p8XQAnJAGJHy
AIuwxuUQPiqI35603Zy+KrNFVYq4NbFn2n7/pYsIA2cVg9QndFNRZ3YofZYeGlH8iGBeIfzDEoZc
k4BY+Xl2Rcoa6qlU5eqtqTssg5gubVaDvLfkexJOJmpFWDT2Mzzc2gT/lvLYDUO688KTrOIKlxvD
RlUDGn1LTqTK46cVaxySrNhaTcLC8VTQKl7EqgsNfocWcr4IB/BYWYslzZLL+l0I3OoLZ6UR7gci
2nyoWC2ueavf8pElEPrd45wPD/ISyzWdaqwGVrRhiQaD8mrkLe2NJQRpHVD3GPB5WOICYMhOxN5W
NtptNMwvKKSoFJjiszFQ655zaokKzhJIM1q9g3YS8q8xmm6tCQ+X4wG9lWzHQbPFSDaQHYiqXtt1
h8CUtVUb5E+tXkaYKLf0QmJkMFX2RaAOeoFY4AH2nMQKJzHoWMurvBq1Q5cjEgE6pjX7x7zSGagC
ebDZ/Jyy4UEyzOEjpk0dJiAZgkl/DzDMMbymFYanuFAPfa/g4SUp0Soeolez6cV9ZsXDQTC1fRKl
Puz9GKZdv678MjoG1SiucI0pnVZGPBj7Paw6w+IzsqaKrSZO1rngipF0sxBKwHbIcuQxfY7YSldI
H6G8VW2nCnCeJaYgdfD/YkLTuh/zaI1ccWFXNfIVeoQh5yRPbpHo2zpUjmIj43JAHdR4/zmT4/9B
8waJ0w7cfQMsiV4vBXrlkFMkRHFOvmhjjcNZUZwTHZ6cJpiIWpZU4fscQDgY12gyb1I0FVhtlqsq
aWcnyLqLKPX8sUETWm6CvZpV+0rtkOfUwRDp7dS7eOcF6JG0v4RBP3U5xm2LWlykRNZ6LBGCt9SK
RZFcLfiIWnbDeJH+1JIyIJNL9io2AkVL+oNhobuZ35sIVIffmvHZjmwfYjdIHs5V0FOKc61IB99A
oQUxs4VKjSsf+VY/qq+IneMjEhDJhSAh0YIy5VRKy9LXWf+TpW76DIeSsQA+pXBBJM8tFAw0WB6I
lSB/iCLPEJk4ksF0iIHFoxnK/LLMtYGEiy0iqh3UCQpiLZzlQQeGVMeitgnH2huMqQKH1uyKKejY
kcDYTlj6mFZ9Tgba6RrmhCtsT1dSC5CmMSYIQX3/1kSstHkeejvtaSorJoBgM0rQiM83BkpZK8MI
683Qx6gMIObTDLhUBnW0HrBvQ5rex4SpGFdt6E8rvUQ2QwA7EwVkfpLgf/QNwFGLQXXU5ep6i9GY
VkWg/f+bvTNpjlvJ2vN/8R4dmQkgATj8ecGai/MkidogqIFAYp6nX+8Hpdvubt2O2/bGK28qipRI
VqESmee85x3iD7vx8A4YMlwsOOkKGzVG5Rh43a3c4LqC4X3DiD8CJ2A7Cw5hgdVt7ajDksdQAiP7
2AeEbnAqHCYLlv2kYhKTYO+HEIRCXNvnof2W4RS3nyPYj7lKv15y5OzsC4501pVQAx5kLUVRZ6KD
A4/Ch1LODN3s6d40jnkDWVbta+CDFWMzQHSqgWwMdL/F8JX7qfePxHJSIBaU6RJouZAsgmUtKX2p
hgNY8LVL+0Aes/xUYCdx5c+U6RZlsmts9u8KP3sOzF/oUof5Ronyg/onKVk+3OvOlXBIkVLo/HF0
1WtRkHoL4dWLdV1aNee7os7SUHEGyFFiZDKdmDhAaEPZmsb2LlrtsmX7OetmTli6mWToqn2Tw9gn
63MD2+JgyYlXavMBjRYMX0JbLtdksf2Xsigf2JM+l350dyl1OwKqmB6RTNea5JPyKd7SqHsi9qNU
P4ky4UYiG5J4tbVSLkP1abX+cVQVodkXA/ZtDFqN9cZEhxqUpmla83zxm4Df7x4DxZtOGyhqDVYp
RE7Bl8zCe8xp4CEXfKsaS3+b1/1eUbk1BYXGauMsax/Gwtb2m+YGp0uHxnQPIwI2PpKpwUEhaFNd
YDvCthES6Bvn3LgtJqey3mUWHyOeJRTKK9bSr1ch9hsCOI33ylTt21KKT27SWIzF4Ss5XP8RMkye
06dZmgjrmk8MhXpyldGRHFTBxS2zBw/z/8Vzn3Nf3wUgh3iEsy11u4GcsDJcbzGXqD3OacwiaxJT
CT2c+/p5NYPejVP6UiG/PkLOyGButtjqtBhzDMWN5Tn5Pqr9aRea4m127lxFf4mQRqYhvR7tSuTT
mtrrlbVSHn6VVF3x6JFsUxU0X3MNhatqw02wcKCubanugq/kLFiO4TN15K8VGvWksTfk3iU5oqAq
hOBHIvvlZfe+rojHizaDpFsYBCpyG5cT3K632qd90WYWMAe9Z6wkjyjj8UnKhyc7DzDzjCWxYiMW
BXiDNBTHvceFp7KnQdvnxnxYAUKIpB+e0pq6B+9JSEKk5JXQjtx2uF6U+nT5DHpD6IiNWOcSZTys
+2pRrr3F2h+LeP6M9/l7zzwGDQlZD34YQGSyoZBcumR7VRN4WA+7lFpaAFYv3IdyyFhc64vA2G8b
rK1tofPbtZjiOrE9rc1qlSzXvfvqJQGj+pLUMaVudM090brzY20VN543XxO/fa+AIWa5nC2stTek
P9Kx86tX/MONhm9j+epofBL6maRx1khhxw8BkB6Occey979W2FxcVXK6kQvF7uyZd3hI9RWylVSE
ny/w2+XFy/XMqRzWq8oBKhIOKWnUR6eL7Vjyk1aag/PiyQjyvPa7+FC1LPjU6LswB0uR07Wfy8dJ
knEc29OtnXBiWu69NaAbyeGJsWH0RfUlQ9ch2G28icknPtgsUi4PXmlsaFl7Q6FBEUyv1/tUVvXz
BU3G1dXmqP9q+RrwTNFeps58vZ7LalUeLMXPZuCeXpv6AUMxZEpMK7wyuHEgNXea9MY1/uWqxqGJ
EgNKO50wK5ifiGyzy2HdMlW/3LVYQEr62uxH1XXu5rLmYY9fV79utL2PJr5vv5KSwuBwvRk/F2b4
QdTC07qVrJ9qvPRHXbrvE4LiRH5PcKyLWo1aOCvYZqz72Va3IiA+eTG87RWCGFrunmianlzvJe3j
77XcExFtUaqriFP9FPZsGct6TYbwcVqmL+vb1NaKKbMpVp2+czGdxSScz34FLvuW4BqqVg6SV8Xd
UWuAitFxUtiunFyX2QBEKgig3cS7CG2s9OTyifTOj6nKnvA73i94WAYxtz+sOpr7mADSGinIOsBI
5AyzimzARAB6DcWXWSfLxsnoO1bAx43ij9kB1dAjrzpurROjnoOkSMSpH4vL9cE0Kzh1ZXLoE7Uw
6HdmAjUyTcwdS7CtGTAxsNjpcXrwdDbDeQDnil8yl6l1qPx2U48svMjQgHdBThw4C1zO+1Kt+kAq
gb6XksoMnD0F9YCE9gvxsIP8vWj6uyFTWLMMT9pde2tWpZoQ+lv6YFrAuekCnyUHBusptLvwdkQT
M2NNjHw5e0oUb5O3iAHxN8DDXd2Mu6wnUKOXFH65zL90g7y93A9oePgIGzp7Q0M1Wz7kFf3Dxc0Z
w/xVW5B2+wirUNf/bGt19LuFJX65/VrvxQ4HesO11Q4RLkx2dpZgjENJzzZPDMoJBAvX9p7zfqhh
FePJgvRq2fUjbZH201Mz9k/ZOB3mChqTBfi/5gxFjKsxSl8rahcU9tJpRStUlk3sDAXE2K7LkQWs
5yMDl6sLRppbnLoG0K1wf0WwJzG7gY6o3oqAdCRSsTZdzAfiZizJelFspCB3OUJefG2OtKcWTjwj
uUFTTGoaQc1NgLF5PZvnVtfBAQ854mH3Tbp6I9MgC7t8jDXVZNEN1lXY3qmE312zvQ7JK+m87dXQ
ssVkbvajaAZ5d+k9i0Xv4M3F26zlEnVe/tp0882YwMqbwx4RU5fLDQPXd0/mVAx3BFLeETHycUFp
LIs33WRmW69hO1r48H0NwrKYo60AmrwcdpSKKX7LLFuX1jhwVQDzifJ09n54sY8QZoXk8tBh0ST+
Tx8Tqm2Tw6+tYvTrKyBWVaDRjc21I94B2Ika+aoIHqDaeft1K5nXvrcKmCFhIPIZy8iPHtoIPqIY
RYIiGDv+SKqHfOYISRYQpaX80i7dPSQbYMgypYnKXDZUjjc7QhxDk3d96ZkLaE3YnrHlE3TH1udp
qMnwGVewelmhqQsbtrBTspnKe1CGK4bVOcwC0tqiYI9OnWRWF0Kg0+fvDXQRf95jaN3fXu7l1lL0
qNVyf6nmLm+U0mveVq7D3kyTBzKbQ6binaNd0NjuDpEyj5Gsn1oSowIGjIesvpWzwDidcptADUDV
7KtHSOvWjuH+DasoZ7022qG6HutTWUTIC1j1U/pUpzDxLT/jrqyhqRbzmxVSq1SeuVuCx9GLJB8A
2SI2tkicvKo497ctZylbKXweU+TnhLdG2sxJ+BVNQTP/CG0PK72i2tOeH9yImDInmPtNHeRfqrrD
Ty7fwwAdJp+lRfDsPi+GTVx/rzJL4yF9Hw7lyRLV2xL53mb26HXDDnY/XuqnIvUsaHjJsHXn7HpU
Rt1OYuifZ5GT9AlTLIf4Dt/Eraxgv7jTUxXESPaA7zZGYPXWzxX0+NJqPrXLfplwTQ5bf1sudn0j
7Sy5DwlhzMEe+kn1ezHUdwN+nFdWtrojq8Hf6963d1WERo1MinafScqGpJ/uW2OLG4XnfjzEy174
TOYqQsHh4I8vTW9DeTQkn1Nu0x69FyNZrqEPWQ1byRyr1bayvnZlsGKkUXJcKp/cd5F+zuvUOYyr
46sMR3Vw3OKhGP2IDGxXPOm67yDET2jWWt2d0/XBXVw0w3hkRwoB4+UBq1Pv3L+VxSBhdSHd+vXg
lh6pzjPlvwgIr4oK29sPc/WY1Zk+Xx501uMcz50zYtd0aqOKX58V95nBLmAerN2aALSNJSqKJgYv
1jE7jayjDoSQ3S5MIeXpEgfBNsu+t8JS5z4Xb0XFQCFLjNzhJx7DQoU/fnkgvPQtgHS3gzjsnicf
st8/Hi7fSyoqjxizdkNcwpyVyESawjl3+eicL89++9KOexufcCjgq2u54/TTDvocSOpqK/6Ph2rE
+Uniirgb6hAIp55Me0qKhsKg2rnW0B9tK4UDGdfwEq/gw/XkkKQRubpj7O/HgFRneyKjIjY3cEDV
+fLQx6l9btr1vgLw3/3jH5KQP5SlIBrSsnFLWB+A+9WvZz2BCDmcMb7pjSs2KRTK79rUD4GFxrqs
xFObSvFU1km0TwugwTjUp5hUB0JyzKutmxrvza6hcTT50cpEBA0KfUEXQccT1bPQzQ3/PN1pCd/Q
TvHvCPDWBIgszEb7MBn91QPWlZZ6NDEuvTqJzQ6nymLbSZdYRyoCNh2UcQx/ffi8ly8B2uuHkb9x
+WoaXbkD4be2Y1D4h77n5eC9WD0tWOc+zQ5OoT7hO8fL97w1Kzro9YNj3RNOWD4u9R2g2Lz3FvPm
iDK7N9uJ1lATQhMPoPuLk+I9ul7ntrcQTF6eukX8Q04RnGivtWkBpH2+PBvWT+Gfvic0jK/I+eKP
C4YOY9hDhPPeLIGR/rS6tDuFF13nWB0GZjoP68Pl2TTEzwBny1VbrQbjLSTQSGcfCYN2YgKb6Xz5
1uVBrBkDl2dV0+G/klXZjk0vOynmDApM8uzGX3mBj+nAKlflSrjMnLv5MejCgWkTD/48f+c4wtvG
W0I8WZBgN8+uhayxKeej79g7td7F3np3dnNAbIOT4FbYRiw/XIcgTu5B3G/wp+Y7Cl8F7ieSG6c7
r29QM9nA4fYaOmvYarYxyU9XePfOnYzOzXqLt6aB+9ZVEKUNqTKOecxN0mNXrX2Uyutuk60bTRni
upnCxLYdbO42URrGWzKx0aDRUx6w6r+L/WTHKFEdw25fYbuG7re95v9qCrohuErXX6UxLiPo2r/v
kw5H+0ySXrZgMDoslqCIKL7jodef54PTC16Cg71eub6YSKXUGJenkOiHq9aH+AcUsYZ6GEj1i3DO
l2eXh9Bp/vjSuJXa54HPydmfZq+aDwTPDeeYcFiyeOM/nl2+50avI26KJ9DjgHNuAh7HJRzye0Vu
lgr9bqcs17lqZft1llxW43FEz8MDPP8vBERCXiT+N64aDG2i7lWlHp88soJ5RsXAYgZ4GKOb0Phn
1duIENZowSpwAel0dHJoeYosSZHhi2+h7xwS77pNxDEup69BXX1a3O5zOlExSmLdR+pSOl+VnGdF
CY/X5aubIH3rIXWzk8T3Anf/XWtZ4B7OV6EacIKh/VFTlCNbx+08UtXuw65QGEnE8yNR2qd4Riwv
ie4YJVRvfMu3ZRqitvNQWbr5t1b732hMrlyJiJtcuG9THb7PDnpv/IaKCGPDcnGZh0z7yCK/kTcA
zfVAXeZzS0yEBy8ptV4yU9z2PpxsmBcvHf4lgCybasBnmw25SSb2tjrYSNvDVordrtFfTWa/NQu/
pFniD3/imBt7mLcxUKN0889RFZVrtsqLCqJvttd9s/EUautHk8IaziIqOMRLkNnz5sto4c9jn5ca
dxuhmPdqwljdBZGsmDuEraX5wi50m4qYOEfJeMqrK2w5+gdVV/nGn/r5uGCElTeWs7MHcr1GwwG3
lAYlJQk+zeNUuOOOara5WTQIOKOoj0QN0y+UxyGFvSjF9fo24rURyJKXwUNfASGRijq7zOvCANJ8
Uh7zsHmUYjj1Hu3TBdFLguhjhYKmS0MlQFh8zBI6FZ6tIUU2646fmkAgGSevOIFuIbqQBtLeuDQ6
yqJvcZIagMRrHtJ63Nk6fSdm5dmmWAQ7pGf2825jyIryB3AB9wIhQSXogYUyk72r2reujuTInf+a
b+OsFL5/oYIFgq5gtfZnKmhL5zd+UbtAre5b4Cu7dI/FTK9SSRHjhtfgQE4JV+XfqPRC2piM44xc
qQvcFTBQ69FeB3Hi7lqqbgAKswo86AwulzICZkQpm9mEhyjaWUqeFRZu76ZEM2V2aS77kH57le8M
84e2WQR9Qk0ovKMpEV+Q9PleJlru2/pN++p9Qq+D4fcKHWT7he2akj/Z5r11o6Gx/PVFkSuh608X
BQ6p9Bx35T/+xnv0IhXNPpDIscnlpx46UZPSsq4vyUz+rfSuF6LSoUVPU+9v//pvq3/zt6XQij8q
IUAF4rdghNYZ3Byon3izdeKdh/Rf/CEZf0ICcWcpF9X2/KRhi5AK+sn31CkYieSkC2Ms+hQG0Uwr
Lq6oIxgpd7cNHs+TA+Tz169S/4kURkaA8NzA90VgkzDwGyWuaKYCsn7KsvF5lXFHg+i37XjFNkwz
Oa/wWkFUfKUxaooCeFVQxuox/VjJHMbwKeYF05Eew42Sjhiuwbu9Khv9DPanVxbvSZO/Z0CFrIm9
oyjKoiT+WraG4hapApPOSKx9+woHdrVzV+Onjpx2imgKLzwN2oQPBsF4VCDJVAONvEoz7C04cKNl
uk7XV+nbsdq0A6O4qcluMfc+jjOS2dwdnsjd+WmK8f4t0NnT2rCB87zrZnzKmhbrsumzWkFGo+uT
W1Dfxu9EkRMyZM/P2RT/oqx/n/579LP8N+xDaf+JHMvFdqWyXe15Qv+JsFpNprQQLaVHo1P0z8LB
gpBZh1r5Js26k6F2YdKYVycwGgyHChIjk4zgcYkKT0+i5DgAUfbXSFwUCO110ZnVL8M6ZOvJPY/g
OQsxUfk5jsBPmmB4cggZ2OP7foPGJN8PYvnIF4tsaFgpe12jP1zB5igGsbCjGE+N96i1IMJJ8GrD
R7cOFAsDSJaM7P0NPYqAo3Jl51RdCkDUTtSx8kDfgBnKBrhNc4Tuku5hjDtk2XJE9FhmX7yFjpiZ
9nuu0Eabpd9UMztPg+4O2R1V4frvccbDZd7aWz+zZKz2YA6W7KpdUnTf8+AC1+e5olKwcRsitkcU
771axTK2OPhxx8hLYJgWDWKT2N46GjHRfizEK4UeeBWIjwM0l6rmhmRdjOHovzdu0D1dsPbKKu8c
Lz3FlfWzVCyfoojktgzdNzlQ7oWEK3RJSoMl4JW1Ee4djHuvCuyhsF5F25TU1Z5xCe4RSXWq3pWd
zEh7IZSmmUt6RrVnQnCOyvGbM8YNxRkymP7WrrxTtZIEtGHU0ARExjbW1yjnPl9fKmqbMv5pjdNT
n5bDPXGX5LsjSTdDP32yQxeyRo3Z99iRoli2r3+9Nch/c6JIV2mSAbR2A3fVAPwzYzXq4Zg4Vpse
7fUtr6eBx/eo4YIfVndd4Mai4xh0ieHzVViuw7t1YEYMC0fHymGou+w/8Hf/zPgO7IBDwuU+UiCS
v4fNoKobdWWkOWZu9FblyQPl82mFvrMRK5hmPoUr4wxx5qeVepX72Xso6s+27/6Ha/NvNnc7gG+t
kEggKPR+p573ph9CXZCu2cVTBfOGu6pHzd7iXVTBZ4Yp/r2hVRsW9ztxzuU2gnLerviGXvlj8Ck2
LRrvbR76L6I3L8qJ0QpSx25MNf0HJm7wJ5p8gBCKCCFfBhJl3e88XApshzH4GB+nNAm3FlN0mBVb
MSCy80O1DrNp6xfyJ3YuH9t1Ia5jFY5nTzjNTvGDANQ3c2rGHQFguHUtqNrUikYZ/Kd9G6crcFbc
UFuIeWUffCLxHcKDGHOax6K0SMcM2tOYTq+k8ZZbcqFxS82bCIjDwSDTDT4F9EJKPKnm2UozvJRW
TDyyDKdPsxwVWXYgfcFuGAHWss+VS751Vhc9eilDykeJqRfMyledq73OgzuN7P02GJYrMzO3sGwM
CJ2KhNWG28auqwILNYm+ObA+N1WbbQ30XVaw+DJnkHUtbIvAHC9U0QJMzQ+sl5gBruCMINXwYdBs
yEtRPAcx3KjIzuctNtmnQLgPZFt/uKXoD9o+hknWHMvWB9Aup2Rf6ybGRaPGo6yqnrIZ93qdslvl
CIePBPb+7EZT/qo+/n/qVvefU7cUxS/c9v8tDNi+d+9/CKvu3vOf//XfbiGd/WzLjt3nJydkN59+
/Nd/++On/p67FfzN8W1IqH/WRgUeKidufQeNiy18ODb/0EYFf7N9yN4+CijNUMmnCP+7Nsr+mxME
TCwcW7Kr2pSi//N//Evp0P729T8rlbT72+YsAokES1DVOhrFiS1W8v0/yQnE7NpTl5byepgSKMoh
Kb1CzD9oyJcFrnJG2d/7ibA3kFlJdMWGcTHza+XmZfKRWYNT/qxQA2evTrhM0SfwGSUj6AvJGL5L
VYj0p1YBbWY5eZBjfaYwYNA4F8TbrjNW8lyE3uRv2zTNvpiOzXrrjUroIxm9WXL0GY7EhJvyW3+o
lBEEUuvED8GcAqJ3U19BJPN7csGXIC/wQsDiP7qZ20jrawK0R+xaYyt/cat+NOdmpOk5tEEYj4e0
HgjZTcZFQR7L0+xbhtDUAsmIFD6+XkXuEOljyCxlD7C7HMKhT79TtOY4o/eCNJQs9zscSMW0YHPS
DPYnp3cZg3k1xgvHgZEhCZaSeZ/LXuKXIm6vw6COOevToQhMdwKRhHvcjksWynfHdGN2ihoroRtk
MI01sMq0POVpHuF/mZKyk3RVCEGEYDGYfxpW/Z6uPfnGfA4i4hSEaXpT2V7j42tCzFp+HHNMsw5F
68C4ciftWW/FPIzJvhytAVPPwQ7xESFT8FxVnnWOHEwwkBlAw/xi7NTumePXoffchqM3/CADo36d
CPv4IVsTNoeqtuxkWzLFMAglOs/eRK7dfc2dfgl2QvflLZCYoNWe09e+8PJNXQFQ7IZwxEzMmlCJ
M/CwBrz9XahdEwEx5abNhcKo2s3wn01iHLvGdrGmx6BMJ7lJ9UhQbQTHi7onG4z1UcSt38LzwkIf
cWs30AEkHjjXkKBMwWjDF+7WMRIZUDZnetw7XhbmODiHQ/Fg3KWxPhjO4l8jPKtbOLciYTXQUCx+
wHHyBdxjpvrV11bSynhneXLCwW/qioDAgyRNfgi37uC5FKWt4WjHc3b0/YWIoE40IYa4fR64t6Dm
NZ5ueeWoPcTY3mq3gUxMiFePQ0kROGNYnYK+HLtzE3B8OmAudWYh3zWtTb8Ha9iNHovWLvHlkf0O
w4n4JPKWA1+RdLWQXrHVTbNaYUT1FgHdvFXL1N8vVvfquCTuRNKn9K7W/JZa4sLGXnQlZGlOMWIv
CJASq60WN4/exh+3qEdxmrGvIKVz1i+d8d4IPVaHKoXOlovV6iHIadMd1M1tmkx7PA/Q4VAkHCCC
FydXCohisPz2VUV8F7JpINXZ5HrnOYt3Xtoan60SPsaSdxrxBrbq/ZBX2zCOJIdgFx9I+pPnxI79
a2xEyC4Q0EinLorO1aBehp5Js1/O7vNAQNM2HrEdVZlqD57AgiNN9HOUMhHXpUNPMQRVeV/b7Xvv
Er9TONWE7xt8Ym8ch/tQeOGx6AtA1L6bSNWaooc5xwRu0oASIN3mqUja9H0cnPA8dxhB2n48HBgU
YcKSe0F6KwRmeQmOIZtM9u3Bbyws6/SQgjDG0blPcLEI2dmYqNbZwYppJ+h+ZXODGqLbBz6UkbzG
UwyzBG+3VAkwpq3lq45INfaCZTnajl89Df6ib618WK4tLbHszRi7hxrrMWeKzLWOHahcS8aUcJHP
86hqviKNdZ6IfiOY7Fs75+K0jLl+yDWWHUMVa/rkzLkHsa0PGeTivU+k2Wvr980hczsDfpHB7DT0
OFAC4GQppN1ZLvIDYAwhSrIpnpIqsQ6zaMUhnSyS6EobpNYh0JXZoRR3s49jmfTn+FNXJhAZOmhq
fW9HrBxYzT592s5tMIvMXLckf3VEikhl79UnLcfmSzuV3s7PyhR1iR/ckWGsv2O8QVRYiWt5Rtbv
phx869rWUFm6zodzUja4JyyL97DUrnnsumWlsI7x1iCUuZp9XNjIxsPAtWE7d4u83yl+BLJ048J1
cG3AKdfDZ7S13Mc5zyXR6hqTeYiam1kB7w8cCvtwwWnWwM44EVcY4t4Ah65zSrpBC3/6FiIoNAW/
IpTaFYd8nU9NKF++x1o159ZesO7rk+B+iqLhnITgk11WdluoT+YuakZ3WygHcUzrg8PPNcFyTUWc
lu3GBw1vaB+gXTsNXuEe5372WKujujO1GK6N7XYHb5Q2Gd4E66hm8nH8m/C2S/r8bOZg2aOoBJhe
5nJTepPeB3JYdoOy+Oxyy9mYmqNMpW5/7yId3paoJnZNlTlMFhDhd62Wm3gddXkmEvsC4gxbGJYJ
KAewax41IgV+Fya4q0+6l4YbHAbwva5ChJpy1De91SzbLu08HCUDZwcdGEZLZru3MrOrG58eBnvt
Re4MSR/YiSwN+ZSudzOkQh2znPVeU5MfAp9YqiAkcnhMJW+m08DKHuPbYGbvDvqcia+08cAht45b
LFZ7n+QmnKEteuKIWESzihICgpjwUZsCcNeZbbzDeyGUgwfJwZp2fbu8BaDOV7kVevukAWyC1Odu
7bHXBD7gpWuCCalANU8wdIltMK6It8KFyN9E/JduGppDMvbYnIoRQXnEMKIzLRg8QTa4BbKYKqQp
J6f0+4MzhQImiMRXlTTlbTvi6ktZ4EBessnTcuGY1TTz0B3w+Sa8Wm2ydHFPmD74O5NXBL4NREyQ
uMugBxztjHBOHsTCNDxAVIZVX0HhFHj5F5eC7eikVrcX1ijvSxi623CY7HWFEladGyRuWQqJZHDD
qyQgWmwyWb2xB1KuMJ0YN8qS4w4fhg97bAYOdX++QU30vJQumTcp+E5iO83JjkdY6as+CZjM2TYT
03Qj4NMq6E4gHrhrGhfnq0Cr9MwKnrZe34/3Q8Ynt6Q6uGIHxjpelB40wXG4a6hPD6Ly6h39Tbx1
lmHZE62e7bouindh3sz7yjbelUkRL6Ww7DCCpMgbFNINL7SWbd768SaCiHl0eo/Vsdjtzp04mMcM
BpBTlZDJnFoepgkSW5zmHkCUz8AjoYOOWlhfYBjdrhonQlXCGSJ4E1h3tW3rax3K+uBb47zzmMps
ZQ5jOwhxH44WgE6le/h9FL77LuXqVbWbbOeBQclip3uHgEeUm3a874Xg4G0WWklGErsAbAxaiHHg
1zcQyqOEmNM2SzdDjzatky1p3HIYN+76O70Qr/imx3ltCvv5lLkldvlQAAj4cN1D62EKZi/Yq4qe
gZcVwFP0qeeue0d4zyCF/EldhmCbyGACvGH2UQN6bxcK0WcCK8toFp/bc8uXzDx3veqw9I7kaljW
OvC6RLRH6/25hckIJUfOB46LYaNKUHcrluKoYlIxprQMd1FZOd8SpRZW+gxbPUxQaSDtO6D2EFdN
1ePH7pQCdKscIdGnENbxnsAuNyHNKkS2gb9J9kSWo8twgyEJRyIDsAYxCbGJ/J82Fd9k2KvbYWrK
wzRi5RnOSwiZuotuO4yMb0IXl2vS64hA8Ab8//IEx97JG4tPGmkNXNNmecv6xkm2fhqa8nYqugDD
EiFIuNQi0sy0W0+cYcq4DtKoVXraemlfvES122X7sWt9RQkimPiniJA3fWb1y3XjW2Q0UaOIct8H
UY5VEK7pag7h+Y3xWFbnKQqC8KTytIZE8kuS/f+qTV//zndUBo2J4o7+8Y+/uza8//LF7tLlPvY/
m/npZ0tE799bzfV//p/+4x+98n+IvFYrwP3XzXdLS9yYf+29Lz/0j96bIVaAKca/mpIELtHVgQIA
9ADW/x51Lf4GkC61UJiOKGGvkOEfLbet/4aZh8LMQ0rhE3f9f9VyK/U76AenlS4YDw2gUNuz3d8n
OuxzCdK6KD5fbjMnegQmp9OLVHnOYtVhvYZXqJuGh8tXlwdNzHEjRHIUc1qdBvnDNVhFXh5YczTV
l6eioRYR3XKXmnwbOjHoFYXUMfHLr50IY9Qp6F/lWpbY+U/Y87iBFc2tqNsrMwQjJ0MwoVnBE9Dk
yQ1Ck1U6sh10L+/DvDaoP6P6RsAXKhqkLkWA1dIsCQXz++V5AB48VGAGbPFwBtjeT6ElGAP6OWUh
EuM2Bu7WEjupgExYstnSexTZevTONVNUbI3OBYIj0piymzLlh4vwW1tpvUU2e7Nw89swlnSbBlcg
YPm2NATpKH8utghKOKr7aSQ5DT5+GFYoS2lR8fYO8Bw9DY1EQ14bvfHrca8sA/4P39O0ECKyIMXH
O5oOUoVUafG7RGqEo21SbKZK/LTVS9DCxk1wPmR2P6dMNsHclWsj7fPZnDhNCMBKcqhiwysuIis3
28WLXs37vryu7Co9JFHyoRMP5r7CuJ0ESDPAXubAf2Cc/kBZfOokQ3ahq3OUYqbt1C2BaT3iJEps
f4nvI8zezE7g/7bNSRGuC4MfLpvx7RgiVIlVhG1d7T14tKlsuRATgWnuaUrgLUimCEPKK/YWrkca
pi9o/HoYBuNwNlFyzsunRPbLe6v2Uz3+hGUTnvIQqbfU3XacCQxsM+EiAM+e3THYVj4JEyWowrbu
+pi2ORbwP8sJczrSr/wmCTEKbAaELON0AhM6L9Pj7Bdr3iVD+tRzXoK8ac4hMZTO4N/mUKFPXJpr
rwZ+AkT4OSzovXsc/rYwHmwI99aDGXiZLtZXM8e24N01WTYcvYa006CHXxqlQ3IMHY8DvBItbvoF
ktZyNphUysdlkcTMJCp+8S1vxyyblOraxvouE5AGus66R66EuXAanVwxvE2AONsVysM9YmJaqYvd
SFc9tthNOzb5cVZWHoZ6is9FW/wwOI3EGcPMVMz3OLoS2Wa5r0MZ8OqViwv9mG9KmxSHATNomKX4
nNnNk44SjLZQzMaABVyzkStOGf20gv297/ygU82/xu2prV0Ob9ics09BOKQ3RGNxovgv0VK8yQIz
6dAYh5zxcNm35VNUzWZfOu0RJa+4qi1KBKUdWsv5AHUs37tQsA65tw38kU8vtogpwagBXjz8dGtW
ezTn14MJMRbDyhALMGaoOC93c2sdRnhADarN6MGmkVCu3mugnk0OzHXVFZiW1SoWhy5PmN+pifg7
KLXVatGp02IzNtG+Imt+6Bl7gUCcXIKNb5U09wpnsx2dCHKvu3x+7VprObhVg1zHP6rcip4hJwS3
iZ/cQVd48wb/1I49UT+Wd1Ni0Txxql/lsHGvK+V+gzu5NUtJpHrLZ3xjqgHPMJ5fQdAMTpF5NeP/
Yu7MluNGsi37K/cHcA2DAw68tFkz5pmDREp6gWnEPDrgGL6+F0LZmSlVdZb1S1tbmSEjyBIZxHj8
nL3XXqYKWRvjuFRPIbjODhx1FJENTQAy3pgSHHsOAXUXFoAwCvdxov9500p9MHT8lgosapQtzFaQ
9B/akCk1PwOY2pc2pdVnekgQcn9jR6C9oxLtr0E+QsQUyyC6lXqbGeEQbVRX/IhzfewDIH/ZFF5t
n8pl0LH94ALVxWwpvWWgGa9tE0d3OAlv1bRo0IAi6B4SsRAAzLvaxzMqhwth7Ht3TiXQJ+s0z97N
ScJ6V3k1SUe9+iIKg4TcIPgOKuRD36QkiS2G28SubyiWiCrC1LqOyV3dUeUjaacgIm/SWU8JlU26
xPFME3oiogRlPe9DLdXeLCqWA0l8gRpyGnTk8CQCap9gZoIt2G39rDjard6rPLEfW3vTOuE+lWa1
q7uIfCzouVjepivWsm5+lQv8L1SmtfFn/9sw6dUSAaEo7s7x0Dw2Mmr2aZUDxEiwnvgpWA7q4soo
9RYnk+wyDDA0HdYuvq92QnQg3Plzm7RcL61PK9Xygl1t4CGAyknaWJIP+8wcfkxjRY53Ji6DCqYt
Ted1no7NSpezsSHZHU12kj2Z4gX+oPtNDq9ekn9gtEx0IJg9imeemgIp7io3h+9dUOinMtXP6L1p
UAUjwS9OcFIzq2NhmZ+S9jz42SUtwyMGCPpZFce4mNd9iObUi1ZdndfgG6NgLRkR4MpgL3Vafy1c
Ikei6AWMC0sCxV2luE5Ao1jtUVOPgfnqqKfeafONl2DYSIK+3ozRRPjfF1LbH6xgkqvIH/RuSpwX
syqyqx3H3JibbN/Vo9xKfMF0khSXX2NRsjefjIn+jJPDngmCAbCnrrH5hJWzib3xPSyuD4moSVlM
krU1uFC3U2iTPnaMyuw+dgw/iKeJWA5bclh1ebpVVrWVzlhy8XuI0wgXX1mxIkUlUbAMrOSDI+30
5HrGN9fviIFwTbVpU2deC1/SrQma5ppMBsKyKEwuQ5BvWB8eEEQ5j5U1FIcI0yTddptEEk+tp1RC
Ka/RnWZKH12AtBupSS3IahdkLcVG3qBIj5QZ7njW3twmPvroQqFlVPHRtPODgV1qTXmO+E8i60lc
tW/oaq6yPve2Eqdjb+oPTmLyCFHlxnTwbo4ZIssqc77GE3nKrXs1VC1wgOIjry00Ah7387qUB9kb
z56vHwdOI/z5eI8Vl3GiDJAAK0cMxrvATG+Ro6PLrDr6XuucNsMxSLDnxYnPXWeaP2Q1F6+wdbBH
lo5NsVSggU2XnKGWxqXPw0y6GIhac6ZfhvCjdywSFDBe3ypSRlTdQ8lR5ZGJLb7myjqWXT7QGiiR
4Xr1oR3Vp3DRzLUY6o6ta33HaXtqwrncp0aT7lwZbRsHFuREY/3gRiAymf6gVPAXELKwrEfLBG5r
uPn7kYXxdpZLa8E2w2sLqJgwbh9yKZSecwY9HHoDOov4g2E5H/iUEz20mXu1ZUSvym1ZXgc7EUmH
qCyKyBaWXS0Rn2WFmx65vHKCMwawGxUxpHkZwrUwvbUqSKIafOcsCjJ1/CzhKVhHKEWTjIp0sLOn
qraPLiLwwCQaNyusLZHbEXWo5+3Kjh6Q5aJ9caw9SxIIP4l9MkdoIoMrvrVYVhjlduvZpWLp3Xec
nzZ9RROuLe7itagK1H6FvyqG3jrw8ObMcLp1Y0cduAe/pDTbO0Sbn2iy0GTqka63hv0dYJfaFJb3
SXSiWY/42FFPDYdm8VCV2mU0RceshmnKM4cVP22ljZMWgD7ZnxOuoT5abp25DB4MU92cWnwabc4V
dFAnRmGo4DL3U+nn3WaSSr/rzNhc2z2Px/vbRpc0TVKuxg7HGiSW4DHtKU7JEj7gQI/X0M0w2efV
i9mKclvIZD4P5nL/zoFeY9nVO+mhXxVD9dyQONchpNpmWjevRaSOo1e7G+YjE8WxSk+mWV7SjoLd
xYK0mpZklyfDHOp1XoIodzOMYgnLFNxTsHhL+QgpiuwZo002Doe8SLlzF3USchJWr7opvMscJjen
mN9qQygewgbxwjQ37HXjq2qPznnYSM81VhKigwp7qmGoO+fZzr6MKcPNPGbI5o1Dsc4D+yToKZ4p
RG74A9XGCgq65ITKOn2+9TEfXQD0zjfVnKPRazaZcshsFqw/pN6y5lBvcz5SVRf5aQoSigKzeqlG
h9zgGAhzN5QnODNAH7N53KispRnBD3cRafn2M6aWBS5wsGP5caqqeGXiSccO4zpYmWDwD9xGR4vu
UpASK0EvbHaSmE96aY05u5p0Q3MGTis3mjnNCNaco09xPU3HtlulISsYFg4fWl+kO2ZFtGk6vePW
+BUdlngCVnNqAWUgnqoOTjfi46rBMQm33kfHWMlwF0f6KyIQZI082FdhnKIRFuGLkepveaAahn6k
YSfGs47a7jV2vWKXxN+UMZpbYHjjeZ7TU27YJ3sijW3EqdV/DNxC31jKoNlIsFoNtPIxbVG7lg8t
HbhVM3/QHLXPU4rYZ8zKH9GGtOwLx3wi48Hqd0Ez3+pOLupvrEq2tu1tPpJyNAfbHtNiKd2DNLHl
5a0dHRgy7GufjF4OOEL4yP9qewZllmHTafW4MzZavY9qle7des2UjB5m2QZwZziP5uBZxv25RDYC
LmPmOSD9QyVoeAlfPRsmvINgDMTnApVrlVb49Izym01SjaeBALV1g/4PShUHhyuZNfAmGrLrOI1n
0PS3trNzICkIUoi7RS1iGe3RGXW+MuzwkBsOPfjSpFZmv8CuIup1Nu+CGqvaZXLlmpO61d7wglyF
R2QCiM409TnMRmevCh6rU9XdxmH+6NTF42ja/VkLbW8TGxRMoXBrVOVSWEHmD0XJ5WgRkGMyBo/V
9ESDbiBsJ38lfxCBIIt7AO/etnWnblNKgn117YGIc8ddz2hy43n2W+ck2SYOh+FgLPybwPqqfD/n
OkVhnTVb1C7JxdL6hgk+o8oEbAxsWh10qN8FmeWd6OjN6zjjGT86kjA+1Z1Le6AYKxo4wwyoD7qK
LnWtvtee4ZGA1W3cHPN8z85OwRHge7LM9VTTAQjKurk0KYTjoX1tZYRVhvvAdkTxsLXwQF98IrU6
k1gG/MDAxwDN5VJsUDs9JCp5w9jKXMAQKO5M+yXuPGpHRuOTIYf1jIY0TtEkJtJQAKSJbKgt/V0l
1ns1wuGQ0YPTRiczXOgcNUsYcxM9KAPvpuZmUge9S95M9iwmcWLU02yHRBUbehCk1YdTjM+8JM4p
U0c59bhFM5PFeUXcs0Evnwma/eC55Xu7Sr7PNj+ucPDl9g4X/5h/ofL9bONlpONA/sHAuV1WXG1m
gaVftDXxNQRHczvae5MksJvirZEMLEzJn1BGIQSAxnzz6A/EdURxP5Eq3LQ3w3+XDJm7SUMfaoDV
P5aI547NYhvjPiXRcC7v577C37O8um8I0wr7sj/6ntIEQDzByUlRZMXW8b5p3MY6Vsvm/pabt4XY
f0AYWeT2sV42cT4IHkdtfAVRmu5QseHazINHL8zCw/233Z1r903tNOqoJS7y//0hzA4Tv8s4eDPS
cuV7bO6v/t1bRUoRZG51kMsHNJnbHZX8XJmlxXSdN/cvjzZWsky3382WyEtKEJbe00zhtHzY+ytH
J7ecMn/bjyFesfvXjISsljSJDihtMaBF/R/7x0lLQWQj6mfRp/4ROQtM+sCR6bEnsa8T9Gc6W0CG
Mrt935abhhvPsVo291cB/bmfr1oO0/3/0VEAkCjThsifB2FDc+jw+0H0PjoqguNvVoRH9RqH4sxw
6ugs/24cFQtQDpMIA3Pf6mhdLa6beTHc3DfIgALsPH9+kaEXtWZD+gZr3UejzVCVm1JTRvIqWDZ/
fa2kWt+XAiXniOKvY6T7c4NCqN1mfvJu9JZ2m7SeI+BgR7p/1VEzxn+oe52s7bGtj39trNysjxTZ
9bEJumEZZGDsqLyEZjzkyQ6Y837i8XzM+7whuoP5UxnhKxWt0XCEynJF4dX/fGtkJNMGPaJwfIfD
MS28gXxBMR0s72MfRQMBSDhjG0yDo1MRf7ls7l8HF4piOUsQKlc+Kp+qK5cKeOoB20uW8E0eAFU3
Mqxnc/HRSi/DYovKRjdX+3oxRxkIUlYDmSWru2Xzr02+OK4ybxq3YCqf7l/n96fHAFWBOQ/mKrIc
dQSTp451ybCRbh36v8mqdxFeUSBN9SqtYXrc3aZ/bcrllyrR4dC7f/HRWX6CtRhBk+UHkpLRMYTL
MXTd37cG0ssyZ0yGoe0dgz1qVUEwkjEm60hym5RIrh2TZVIJHIC4tLHaxt0rbGLK9SDjnm6JTwRG
AJHPGIvRfvhqN3RnZeog0jQuYE0PfgtV0wgnQj8y9FKukc1g8XFlMXf86MvqCb34Tpva3fap9dI4
wdtUlAOTvq2RpPEOe+VjMuHWEVbTXeJOIJ3wvG+p8SICG5FJEQcrz/VfJzcCYi/ybb8YzIMYsGsx
fSuSMd/5XMeFpkuX2vk1NwQ2N8Ki9gPgEciDg79PRYg/1j8agEI2lZNDihnh7DNfzvJi2/VBz/oi
IhirzV+q2nfAf3Q/KOn6Q+9SlRrZa5IJ4AUp90tzp/MJ5ZHLKegt7XImA9i9Qyb5vuxvQMvoksIc
p0tZXZzRKFGCDBlT5xIEwKAJAl/Ye863hXCQdwHrCfiQfHIDCybnRUUYCldVuXJC9Cp6QDXvBd5n
I39VhZzXiCuMhwBuQmf7+Ku9zEDuJQ8K9NzRT1sL1GXrXWRJBnuqX4NSXzROxmMDw2gl+MseckQ6
jwpDqjKc901BtkRPsVwMxlvllO+Mvpp3fresMku9A2DlPmD5Cwl93VQf7+IgR8ptfizK9i1x8/5I
757ehkEqoGV9xHmNON9D8lKRWEBI1GvaDe07Olk49BHkBSj5g3xYlp350xi5cq3KdOtKnm9NQGSx
tPoP2vUp90gQZD99ZmCTf/F0/7GUIyBCGX/pZgkbZjaCh2ngYBgRuDBjKL+ww9/sPEVcIrd4uUDV
OtUu0vY3XegXQjceDOLpoih8nOGawmuh7xlYhH4ENEBoSzyM3pjsiBWh0hc+d3BU6X1aBRva77dy
2IfmSDCvDs2dU0nQYGJIV23Uxpgvo+9O5jEYpiBntrB01zTGWmPeW4jd5qZnZce0m1SJ/DzhBVs7
KnjPCmEEX8gSs6NGSNQnegWfUM4tQ1gcmQMdRkYhPEripHqcGNfR5VAmphumIVP8Xrck8ClJ/k1A
f3WlyvhUWI/t82zzh2f+cKEE/wjBqtt69YQCBmh1R3K7N1bDxXEyrKK27lfthUuLswvuAdEs/UPk
uh9FgZW5BI9cLPYYiLKmVYhtpLtPdwqo4ZroHSSnmUpjOhcphU9lbOO4/BhxYFiHu+sqIqo27Uza
NqwYlY/ivgRCUU5zvsJExhCqCN/NE580dP1qa0nY1pYbX7i4HpZRRi57Yof9CWJCIQ+Ok9fbPCmw
7Rd9+iweSY1CrSUjjHXsbnoxztFs/M8RAsxzCLCa5bl7qxffiJuSRAs4/EAyAPGexLYI3ziGNS4z
8k3bKIlxM+bWkxWaH7w0+0Rju3wII9IdBywZvhWduLduyoog14k/tu28jTGytIu92sJtSggfz94d
siqwCnb7LmawwtLkm2Hw3zB2JogLBnHRoHSV6XhbPze+uugOHxhX/2gH+ASEB7xWyTBvYzvI1tRG
77xhiJmqaToFYdajqgPDVoTkJKMzoN/HbZh6GhALjW6Qz0V9G42HvJyOKL/e4+axH829atBsceaF
deMeqkpFq8zwPpeqel+O+TqTXbfOGgeQlt/sGxeCX5m5ep1M5b6fubHbOe7eEu8/5Ht6ZAN38D7W
W7+bkLa5V25YZMkkLG5scKQPOa1JFpck+by6mhRxr21e7TnFG+nobRNEHf3ZBISvJuGqC206ayhd
Wtu7gtCmRWuj9MC0CwP7LJLgNVu4ZZ0P4c5CTkc/pACbm1x0FkFYo/wUOWGa8fQlMtS8S0NgRLn2
3lF4vpmxY9DGGncy4PlfxSTydjii8iK6JEmrNmbw1oekYjHZJ454hOoMboBG2BE5D4uROrB2cpIv
g7A282TuhI1DIWUew4LPrVkqV5+rXL81S3aaFWO5kvpzUgG2a1vrWY04lTsb1XITtivIysNZm/1N
Ffl3moFCw/le8vn0PVUvpI+rqjA5pMvX7t+4bxKjIddpCepLo/yVvma6jWeqlPumaShOe266foGB
xp3KCEeYuA4THKKgfS4KXEXEULbNcIRgiKegwjN+34Qm5cr91RR2oQlxPAm3ECnXNbawRfZU24xW
ekOfplBEO5/BhG/Nhz4xo01CT5IxnQjXjD+hLjHyi0Q1H6VQIzmZ2aXIefAEQX2LRx7jQWr51org
svGIxOyQIS+nwr+7+kHa0C+y16ji6Hn6UlGhUMR6kpidVFWH+9ebObd3xQACkUinhvY9yZiMJ5Ps
eQg7j0TqIjgSIUFhDSudmCpovz2dwgLnacAo6yCRiB+9JUQv73ADlwbcChu1x2Yy8+KEaoZEcasv
TiIa6IiwvFqkxvnD4C1kn6jCX+cxm/FslW5ERNnpLZv7q/uG8D6WVPeXeDeqY7XVRICeSlwtpzFz
LObDBJz1oj5OPtd2LijgJgsmFN2yb9GSjdghvz7eYw7vb1nq1Q+e0e1bdPKr+zGSYfLH0ZJ6HnYi
bc/NKEkIsglbmls86gStTDTsk2wVsPhbJcuvEmNJ7zwqHxZQdBoNT2aRGDtHeICyQ3eD+00d/9qQ
MgR2wE5o5d5f3r8zec02tFkvZFlcnOIumhmUJNcyrj/ecyMncySgMkvai1EOcvu3r3WeumhrTrlQ
Wfl5cxdtRyI3h+XstpbT+f6KeXR36MvXIfWcI3dO51joiCsBiNqibxBBUv/cWMsSYZ5FBoACZHDg
FPRmllVEULOeuL+6b9x0tB8gNNVrNajkZGNpTEv61EmKkcyhn3c01K4MVQRfs6WX54yYkOrGp9u8
lPWiC6MHW7acY0upf9/IpA+2diSvxbKs6xL/O5RzEjCz6iAZzfdODPmFEq5MOHfuNAQZkWTtmyNt
g0XTwcAuyR9G1UGkr6VcWd5ETlZZsub5cxP4mIst5H1jGYP+Yr8WxHgbP4TmxDHSuPm5Cf585RBE
tsJdT+BXBwAFyNg1c0KwEIuAxOtBOGZevUdrOiNyBUFr7zsPwtWyRiyW1SLub9YzEX3c+4GIXOI+
83lCzaFa6a0R85I+QJHGEJ+SHAElT9S2dE+NY506RkA0KIvR2M14+Y9ROtNPDep9LJfU86iu9K6f
xL5XCfeuOsSFHJTb++8ZigJ5/YB3m1+kQkK8nOGp80F3SgkZpggrGr+i48NqsfftHoTKshAyXLnR
GZQozRXmLKeGmRCbJwJJlC8AHGIQdHlslu/e34qy7XZO0B1QkLOsWxA5oWOaJEMKbpTOshYMYoxn
LAtZgaiZyVDM4MnXNIWd/otnT8/pjNPYXlah0vXrY55FELXv7xf09y5pE/aFrvqTzJvkUNNWuEtw
xkUu+/NltZyfrXLaPdOD9f2jxw2Mubw93D9pldMcXjl2d5GKQ6gzmxxQ434+52uGswS+8ksqc3IO
sbe///SpTziV7i/vGzNLfv5uRlXN8b6xkVLDtf/zPZxk8tnF/ARy4FMcOTsPYM5OIevmz1nOLs4Q
gB/xbOzDcbm5LF9rhUdEBVMIZPbsASF7Ahfv+yE11IdZWKDNRxDdyzdj6MUAXn6SUBRSviFzfl6b
94+opwYM19Qwp1uW5W3hfwmn6n2+tEdUM0U7b2mlLO+Isfumx0JvIK5Ux5Dx4UrEoVpZUnOpLB/r
fr3c39438/KNAbXkWgf03O+ffJwMdOCOfQ6Ue41EjrqEo5tKdzkqBPAR+5QlLAL10B90UWRHDyou
hTDz8Hr6wBPMeEi9Il+cD09Gvs2b+sWBNbUPsv5qlRbLhyh8KFnTrEd6LVBz2otOzEcqCJqR3Lns
HM9AC5ePaSvWe7T9/a6xyIQdDEAz7FW71l9r+poQ6Ypnv7Y/pJ33EUPutamtYM2KUuyCGmufdN1z
nhLGV6cpj3OzO7p1dVKy/uj2DvMO13wGfULKpESVM8VoDFTxKQpgjvXaJrUBfXoZw1lI6Cxqx892
DcmP/XRymvBS4ULAmzysE7u/ginBSJ9znxWXfigIFsyqr7Tj1bOmV6lzGKdjPD3noYm6O0G+3cCl
mMqDbIxujbcsXLe5d6FN/+inIexG0N1EKdSCGPHRS25jTmWc1F258ScoHTYLY4pUCpVuONRt9ZUr
coY/SVFmJ9gXbFMB0U3tFmU+8gemBeVpalw0xk55mMqm/1KZj64MxdcYwhmjiWXEQ6AndpJo7Q/m
K26mW0DjYpNaWXbwhu4HVCmIWLF+wpZClmsFkex+MdJ07vdpmjJ8a83d4Pm7+10kaG186PeX4F3s
QzORnplzX4POc7Py2UBuXZIfU0jzcBcw/r9Scf5dxPk/1i//891//aja/7q8bN/dBZ1/Cjx/Sjr/
fPv/h97TWaK+/knv+fZZxQk1SFX+XfH5xz/7Q/GJfvO/A3AJ+Mz9wHFdQTLbH0l0li3+WzrEsaEH
/JvqM0DaiQNTYobyLLZ40/9QfQr3v13hWksQly2FwAv6f2O0/C1hi1A25KaIhUHHoAZC/fmbCX6G
B4EHrPeeGNwn67LNpoPqIp5P5oBkfYkpcNyV8KFZ0/nJuElXGKjREmNjLI4K6R1ZNcE+zXvzYvzn
kKVfrd33TxcE4EWgvgiPHfRbpBO9BZFLOmxPHu3eZq7EJQ8MSBq+4R4SVsKVCJ9dxpkMGdJ+fcc7
LmrZfR8xWZKFj94ushTtIKQhvot2dAbzYU60/xxriG99mGwL7izVTI3uVOGXv50I/waIcbfr/4Vn
+ePj8/w2SYmSHsf/VxNrC+UDCZMlnmbaHrCJqvTazGkDE5y5Rz0LmzlfHDyiV0Tp8XGKzO6xs+A/
eDI+O7FIznaUH5vOL6+yylc+LrwOrNr7oG4PC2ljXRb0JBO7aQ9Am55taWPoZOlJMlW6dmpTngsj
f/oPf9Oyy3/9m6RNYqKJTCDgHPz9b7KdJCqDNHeeONHLXauwgWqGWzhxokNvE50tMfKdM84PlAK+
v4ecYBxdK57OI2KzXeI37/1xak6kb2yDtLGuwn9Hdni/stNMPFOE0PVCCDCyFt/880e/Ax3+5aNz
7QiuKK4q57ezqazLsKcjbz9Ztb8yPSN9Rr05FE3LujsJVzLS8amcG7RoU3bRfT5+AvTd+cPWdQ29
xwgYbKqW+IMRU9PW6Sv6LtmQ7JhUrBr+BHyZ9sXQ5HahZ6Ax0ZbxzTecTYcu4xSLQK2lVNMqTbKA
ulAi2W8Bj3jLcwa2D8sAS42broB62iSIT7IhjvHWV8nOGOpqL52bG1UmC7Uq2s/hHD8BkFw3Syhv
b9CUpWS5JrEXXO6bLF1LzQjc9WjJtxlRzCPVoJvgvbFoTYnQFIiYqulTwNL7wR+SN21U/SU1RI6v
xhp3qJKcBz+10i1JTPp2fzVk+jFL0UWZxEg/O7ZdXU1MRJUV7PzF0jQMPA697J03Q/tqx8zaGBa9
5SmlpTUqs13jTvs2eWOw0C4/2CVu0nn0xVNs1Xu3UO1/4NHY/+5UXTI+XbhOlumI39g/PuKbfpSx
/WQsU2eJRyT323YXqnsdSqqrtK84KJmkT+p9nBCFkhXI1KqoilazHVqXGG1Kz1LWytr5nPcE4BiM
z9vxARM2GSJtcAncMnj759PU/hWstNw1cAZgEMBpyC2Z//561/AgDqaju+iEEYxw446fGdnfHJkV
OJgKfwtrPeXARwFmZr+8iFgdEyN7UcFnMzDtk2cmP/yIaIYBdfBBwZUxWFxsnKacWXZhYPvnj7u4
H36/ITiW79BqwbQPL+C3q0qzhsoaDNFPwD6aR9QA0GuzT8mQn2N4GSvfL5s1OsmjXwo0/iWw0ih9
n2R+97NK+YUh8HdmgPMrMuC+3xyLcFbhm3waTAy/7jecUR2PJo5SX+qXJrPEuX1DWOMhBCWixzT6
10J/zKpSvCRzdoF+Gqy6wbZv9105KXJHpiG/tkveBgvsVbRCV2Ef6gYLf4sWa42o4szBQSFSlnsW
BPJgJ/pZZ6K6YhE4DqHFyii0IOdQ+p4NgzankeYf7gFk/7zP/90pArxBUFJY0sWr8ds+t4UBDdYM
zSc1Jl+xUaWnwWcYPLdoFvLUfV4o4l7lPxkI5RbnYP6JRgYEYO1t7MSZt3Xa9bvJn9tDLJHEdAW6
RZztO+AlxhoufvTwzx/Y+9cHORAZsTwz+J907eXY/Q3nQJucbCJH20+twihtFwmzGmntZtl/JfFC
3nwSgdG/owPuJXP+HnHuqWhTcVCsKfrMfbRijJmiGr+6vvbP9DQzBLbVJ2FaesUDeOAW6gA3stPb
MGODsD3tHHzx5nWRv6fZ2h6zKq4fSn4Dy396OoEn1kWt4m1rOsQiWLI498VUnIHiOUFUndCMP+P7
9M9dRizVMqjak4dNB0hvSwxt18bXB54K/i0d525tlvZjqSL3h4FfDSeExaqWoSgOr2PFCNEKIuc9
bYn2wbIrcUSrSy+rGC+h5xjHguavWP4ou6UH/c/7XSz3it8eeUgaJbsBlEbADeXX/Z7mUdj7ZOY9
0QbJ55Wc9TOtl+o0y7bdI2AZnzHlDfD8lmEPoaTkPU0HrwK0q42i3Rcmju5eiePsY1srjWvfExHl
op9iKBzpQ0rDiUHGdKqj971Wq5D45G3d9LgXnJ6hQkdtWE7iBe15sKVHfMuM0nvn+9DCS/s0O/jl
fLC1kMrD4WJnEDOGjH4qxg7dzM4q6MS2iPsSGwgm2yGV9YYEEfRpFWrqf95TFsX2v+wpqCW+MAX7
yzV/21MG2jfthcJ6GmvQ4FACsQ/FHzLEuCfVWALQpTFhmWsRzicF0UTktMTknJGSMNY0o3NM3/V0
gZM8rf/5k3nLfevvx9AzXe5pLByAq5moh377ZEUX2amZTeppqJ3qlA6ZegxcF6lG9j5sDP/cSuM8
gtOmR5O0a8vDfx82s/vge9Dk7qdv7WR6706M32j7OxckeEDKem2epzC4zDaxA1Ho5UwRamMrOuJ0
Mjht664H2lQ6+wi35vPgvA0ez0VjmGGF157YM5n5bJT5cMDHVBozPIbcbTaVKCN0TGg6G9xRcUPH
WuAYddVy8jtMiZFwO6sCs9BI4jSm5CDeWrJqaQVl7ipG7Lx1CnNE5eqsIc1M1ywjwnHqz3SmseuI
NbVHRa1uvyKYtba00ACF1wDDg2jABBwA4FeRrYhOEgjHkypawwfPf9oa/4+PGqg2C3/ml4PCceCC
Il5M2CCn8N79ckOb/SyQTTJFT0Y2VNfCmPVWGDlyuDLG22OcXbf5loSgFeQ8+YcuTY5YYOJ33Wy0
h8GFQB7LL/7YZld3gl5Bb3dGZF4z4aD0PkiYKfFq6KZu60ZCrVLvS66iHPWoDjcTmXtXCIPbHlfv
o2l97LrGes7C8X2nPYKHq8c0yG6mBnvKDjN3cdp+TXoU53jBR5wnbvw8aNt7KTrjSMxqz0iDBngp
NiP0ma3PJf3goLC8gGbZ0rqyqFXTCP9bZK554qSnPk2j9Zg/yyTP13NMlaS9YO8xricWpmayR0sC
Z3a5M1uiqAoUe8x75XBm1D6ef76y+6exgMQbjiQeJWF4thJGXhnWOxfkaFFlAPaNVu5kjsqJsQY+
bLAJtT+SR5PZz8E8hE/oYT0UkeAx1l2TvlmDbPcpXe2xDeiSZ6EAA4tHpMhntSMqEbG9TG5RDNOg
SWukwqkCu+OaYK5UqtbdgN6CEx1dqAuwwKSV/jBS9F6b/AORpBbDANzAs2LM5I32EVLMdA5q8uuY
1SkA2PsWjsxT6JOcZKV9CnWiQkEYBt7GGYuvc59N+7KN+TuZXY+iP9M4prsI7CNqscfEDUpbZa21
g6YGs00JUKirNqOFgNvV31NUaSdzUFckI+bO88MRyzUjGMQ4T2Lg7OHw0hks5DcrNcJdG0/GZR6a
lRua+prSg3zUXfoJ7sPnEtvbNs1y72kqwQixVjpoH7x2G35o03h+ZEa4RTuerNGXCYQ3xtao0S83
AJW3TIK+iRxB9ihJCEQfa75ru+pQKXM+cdgSHFL0wIPJ2juugw9FZdfEGOdNWiMxN7O8PuWTxzQc
ocFIMNalXrP+CXdBGZ8hfn/3rQpgQKvSS24xx4NMp7Z0WdWV9qu65ihh56JvD77lFyc7IEnSBA6U
hzxvgyaATaSG4hLW6kISFJJF4Y9PUnl4obC86JI/y0u66ebnWHkKP4ZWmBCIUbkVjdOhaCEF9N5a
h6zCohnNrpVdByzZORcYmsxgb5nNNeAzh5RcVaTGy0R3dt27wqNViZP3oaEC54YMScbAls+UgDTR
NhiXL7W3eI7UTeQziZGOzW6NzfzU5nW0qVxRr2OBvIapzKvgX50NlOm0Bgz/bUSmEOp5X6sAl+Is
zMe868zHaZ6GxxScJ264pGMnqbSG+VQ49kNBg5YUsSS61jo8/i/2zmO5cWbb0k+EE3CZAKa0oKe8
mSCkKhW893j6+4H1n1bd6tt9ouc9YYgsSkUDJHbuvda3mtwUxzSQH60XE99mTbQ2B0mnsAO1kmNC
84QisONM+Gcso0C25/wYAwS5nfEOsIUUiQjSEuYgkFDwK9U1GULT3ph81tqg+bKaaDg7841VQBMu
bZpC7O2sgxd48bYbkp8jVqHr1PSzzdC75ra3VMrJJKSsPlWVx6Ab8teidfBlaUH1TJiB/iB9/RAo
43QO1a1F74EOMVHeCoftZzhNP0dPsbb5lMYLrXG641RgLZ1YKTUw64dCPAUFe6F4CuIlMIqF6UzW
9VbL+FF4oYMenj2rOvuBF7h+kXpbPwZjTCuD+q4rTTKEIrkO6i7f90zDSulZ1xamdslsOsFd+WDG
MEOEhBllTK8iQDabllgdtLaMV2Vn5Y+9eSkiC/tNqV1Yp3AsFJFb68KnJwIby4q7lSHJ6G6IlMc8
OVQuoQhfQaMZOzJorwaK+0XttOaTpulPSoBAf7BRxI6hIIKMGW61/+NHdu/c3w56mv0esHSz9vA2
C/l73mLDemFVnja3uaXI7EldT/Pg8vd9FcuQF9b28q+ZZTAoJ92qrc2g8LG2JVkJ3zeVw6irQN+e
mRwfA6vs2rL1nx7z/b1pUBdJDDWrWFjjPpxvLH8akbJYC0XqnVtq4bLkcrcP+q7b6nq6i3xlZPTb
ffx+GOUjsBp8MrMytJpv0nmKSJAY4mMTjkUC036fMuu32NK74TCMTCfnmdztJpilhYrKTZMEPyRT
+o1MGCx5Tj0n2anjps+SJ9/0nyrJpM3uZhcOKtr1bUoHnYsLUBA4K9Aj4cHCVsvWCmYDNKMHPWCh
TvUUeXxPUNUgdt08QQ3nQeXt5q+7Uw/8ZVJKsbDIRVj3cJ9I18medURgFAdMlG43t5nR991qVEx3
Jlh+T1ZvY6Tb3dtP5Kky+7rdj9BAVpoCVd7KLtWgPUSJ6e8gUmFwSiyssiz2Kx2eeoVuZ4UEb9rm
Mn/UTPqgHdFxpNCOV5VRNCTK5lARQ7W2tC+1kKe+R+tkqAIqv9WBPLMlALBywirml1i8TEl0AIiu
VdL3S7uP8nPiPJIgEW58y4vXip589E69nfqQ6CQTzHpLUMDKg3xrSU9ZkP2Kc0KMmMlyzKQJ1F9C
NPig6Ffs+0olX075cHQc4yTpLbF164u4SXZV1K+rxneHGsKm3+GsocQ5EgcE7ysPdjawmkWCNpPs
mY9MCTc9871VM2EsqsmaIWO9w7KS3PbqCLwS5UGKEN2o19DO9AuxSjVGrogQDrSG3GzWBCRpj+Ix
nDUC8XzD5WtHoma9vT2EGy3b3553++n22Pdzf//u//Gfv/8CRqRxSR5TgPz1v/+fac2SSuzhv/8b
JPJgiMbh8Mffjm/P0csu2WoZAD1SFf95xbffK+aqyAvKr6om/oe4Vt5FzvKESKJr+EYm9nq3v/D9
6r//v99vxi90an5Y+kQfoerE55xkwyaKOENyG4cQ8dSw7PLmZxR5W2WYfaNTP610x0P7K29KkfkG
yV9FTirkRhE1LPijtsEM1MBct4H9ORqJyYQeg6m31IMqY5K8nI4dh6nTDCv0H0GEDThUA7HPOjIy
Ykb2GbFZjrpRmuCht23O5Ns/325a9kF7GzzaEjK/uXRI9UaEMv82V0GxH6PoUEXRtL097/bQ7eZ2
NxWZ6SoCINL8R26Pi8T+56ciUecwRXhL379AJZ9wJWbyAIbHdgVT18hWGoCJzbQXFRdPyBM19KRp
huhPwo1e/d57EKmw17SfGC37guDc24+E0wHPYL7CWP32wO0GvURBnvcs3sgLirC2NJwVznx0BvON
M4sNvu8GkZdyQTA5dL8ftP/Xs78fu/3e7dl//RmsuMnagV5U7nt1MldQNGki6PPhGZsGJAhq9kcf
vOtGZwZAAZQO6f77hvBk5LXf93Hy/fnPf929Pa+ZpRnfv+GPgT0uv+//T79COYBKQ4sxjbf0On4/
O01zHHO3X5zgA8wsuH//33UYN1vBJUfAtIKs7rmeHf77xX8/7fs/VfAy//Gabv/w1/Nu07Dvx/54
47d/+etXeqdUSDk9OUZxrWifNmSQzZ/c0FqGhgprfqmFh+/2AVZLusf6n6bu7ZMpAHVC9VAhU6UW
GcLzN/z9jd7uoiVmAwaUnNvfP98e/n7q7afbFx3mHcKp30/qOk0Zl3Axp60RhW6n6tT9/eQU65rU
+5KNeDuvP2i/xLS+HQHDhBbudZhXEue2dMiK3ZFW9mx8aszVWZbu4pri6RZCdbupQBRh85mdBrcb
T+CHVepA4F6SSCUnwQ6Dg+v2R4P5iiqgV9GX8LDuERgulGoTqjZGvXn6ePteKgrfjV7mjwW7up03
q1T0+QuemqckbNa3D/Cvj//22B9fUXE7TH9/6t8/enHBYRO27TuevR+WEjLFEmF+GPMJ3wDJJAun
tLI7fDaHgbzHVTKRJpbHQDvgLRtX1d7YSm1vwqiwttLzQIrOM0xzJmwhKQrWBXgpGIRYWnNKSeT0
U3ViBHEaSr18EVdFesbRzmBCCH8XO+POV33MRbnvL9pA+5y0mjCBXH3EgB7u9Obcxmp1cFLzrrRJ
XaPR8hluQlJOZ+Z7sjZZgrnmMSWqwZPBM5CnsA0eQY5alAjmIyF+0VaW9ieefHCaSYQFDf7DGusQ
i3LovJdVRgxg21s48Axvp47KIfFm3YdU353AlpsOcYLb2NqbiH3MwJg0WnAZy9xviksMArFqs37p
qd6wyXo29Io5fpDl856hcj+EER0oFUgQRD2sgRb2gU1Vx+zwY0tH1J0PO8T2PyYGwJs+VciQ82v/
ijU/mPX4ZnUX+eOzkLmFEMP6SaDNuFHr1nE9AdfaUp37MvPDe6ueyi0EjqcuNZs1w+FkpY2FvzLG
3IZe14sPfY5fMIACbGs/3PWcDBewYcYsukYcDJLLidQXMZqCS6xHYFwKiYiP/ZwBQyFNIPuhZNiK
uwL7bZLBHcG3wIJEcNQkgx3hKOcokh3uifjOdNT0ETG2QVlkfg6QU5+rxFUNkRMTjV8ByCERyPq4
bSWh5s3URSQj+KgUYy6FEeEqtUHPgO/jx2QZZ8ii4jC7VjMkxmS+ERpKHvUyVlO5VOtMw0KHuG0P
YTE4pq2dPQMYWyrG41BX9kfiw+r19VZ3tdxPtlaJwW9ojzEJlwuh1eVVr8d2IWptm9Sac8SXQeq2
MlBne9O6hNrfjW3pwqId78OgcgWyHsUS7Z0+J58OxsiMMrXjgw9+kEMtYqPHhU6xrfNkev4uAz/J
dAhHWJBs2+auwduxajvTPhKp9+x3FhlTsGHJocJGM9JDVAWhhZVHkI3djeIw9Mp76yaxeTcOsXMk
ih5MfRrAotQ+FUXpl2TeCK6uSJ7MqXFIm0Vkbkixda4dKe46+no9LDAl2pRHuV3/TB0/xGyvPTO/
oYJlh77RgA5ydufngTwJdYSfY6RVdtAq6yEoUHSlHxMj5+fG+dSL8X4MM+9OC813ozSHqz94ZAiO
44kRXnoWVsQi5hDXU+WzRj6vn6uhEg84lE6JXkXHWh1+ZJj7F34byNOowKhqe+ZIDgCGieH6o43D
tFejYZ2lceUikn/uDbvYsT/dIYpQt6Ex4K+Fx2SF3a5gbiLzrDogeCXYQY94dXzAsLJNxU3G6Skq
kuoRY0fk6cM1NjbES9V3dgpyIZcsryKhVcxUVEssSiS4j9E0DtsqNNUtQxuYOl3iLwLFV492IPNt
njA/KLPRPzhQrTIA3rQ1CYWJG8CVSE8OzeS8DJ2eHIkBQbCrt9NKnegRjnAaVoZnGgcKL1K6Uj1y
tdJY9oVFrCniPJFGr2PPK2e3T7BU1bwqeIiQCSbeSbGyr7HJXoPC2vCUbGPoJNwraluQ1de290gP
HvRKp5/A3ZU3FQbTllkhZn3iStLOWWGfyeOrdyM4apVd8bkpsK+MRK4Uhgz3oMbTI2PXH7qaPzpD
/dgQubPxC8vNxXSK0uI1V6ozUP9hq3rMWp3hTW1ikjWQ0qzJnfZggpHcbHyppLBqTvWhvepeNp0U
cieraodOXnsMx/fQMoxd3pnvvd5Kt426+0ZEv0QcVe5A7mQMGxlgEeBD9rKPNRPqBZOGapeO9zbs
1XU3SLk0ZTY99B0dRiPjCzAkIGJ2rYmMlCdNV13LOuI40h8Dw14NjAOOotRhA9qOtUwVxQdO2xHG
46s7/AibTowvE9SvdeEDABFdhg8tL521Yz2omAqPfkak3xAMqyHq7K2C43qJNdnfRvSjQBn46I77
I95t5STaldm0xYNe27S0DOT3yPlWdqi1x3T6zAF63dm061q9f6CUk+ue6cFA4MWrUce4f5JjbUTB
g+PLAJtFVO7LuirqRdYHTwoZvncW0ItwwhA3TrK968YfoW5WnwrohlVRTuGiiTlo6UYCGolwQFgW
cE9spgQjFXFxNzZc0wjFLjD/MOjjhKjwldx1DaFvt0c8w68OaD6/4shJXBhTS3BnEhxkdrRNobhT
TQ2lT2Gwqj1OmCIn1xi6BylaXXHyo6Hd9KLnvGjTmNZwHD2N2Okqck+Wo51Gl8ZrKw5rfPm9U3Ez
ZJchFckeLlC15phY1lI/tDUXBksW9apoxp9SNOcx18DIj+GHolYW3Jl52U7pRRO+wPlNUUnpVTmb
pBlo3Y+IHtqGSDIlvVqy2e4NNRe7YYaPqR2qSUxrygO67AXs/1/Z2PbPBZCLWJUhQpEkvK8TktPq
EGN/Hk3XwIk/jGDMT3UH06tmTr1v7hSYCAdZ4qNiod8ydmErD4S7xPpBv5vs34auqC4xz8v+idYK
hy+M80UljGVu+CYebTnXSv0HzXl1m0Rs4cHiOSczchAPgRhzhngA3HLnF2/8l9Ou51PYkDL7GsjK
RJceFNiGsCHR8x8hCdAyxUpizaybpyaPKS8UUcHg9fC1xfGLnzQeEz1EqUGv15tKQssBCNBtCi8g
8rQOlhOV6qtpJk9db1Ks0mJ1vBJGcthL6oHhMRaw92KfhNa+9y9DRfczkryISDEsbA6J2xujjbZV
obmC+luVHwzvtLNqtVs+SCNN+zcjqzXSQPwvv2IylzNnuhuQ+WKaCo6Wc0XODZI8w9/pcyh3IRTV
WmP5p4ThqBiniwY9b08wJYMiq75MJHCupT88h+ya6SBP4aMn2xMOQrJoxThtp9EhD8V0jcj5GZaY
UNWO0xWbPvlDVn3GM0x81xxuVJvWi2r+oqpLXEfvITyLjMOlLb4Y5tyLVld/GkpII9mRL1y9oHpB
gdbwvt4VifUUQJz/CHw5x6TNiYhGSc3YxTb8dFktCr1Uto6l4b8F3UdsLO4KQ31Wy+zTgg/mhDVu
7pDw4NGcFNpsQLcmP3COhUwvmrSo61GPrMOkDd06ZqdRUUsf2Yq3TmzdKfVceXmJ23ptvI01G1tj
VrkzTgZCFUBbXSvyTYJ2etPjjgx8E9fTIINFkPYIICKQ4R7Q9jfHT97tIMW5lMjy2Gvdqu8HaAoN
aASgt+iN49JZ9r5xtbPUvoqs33oEITELDQ+MBF1a2fRVzOmNbE+soywGNeOYldbShssNWDxo27x9
2Rr3EZoZ7JyycUulplomqIy81pTfHmZEFMV+kBAAqTroxun3uoGJqzR6KizAIQ0w8nVjqQiRHPta
DM6IhVx9G9IEio3GBQUPdZaR9UmpgK2NCx8kvOFnKbTLAMWnl6zVUI8OuKOvqEAvgADslVZmuxhS
0rJJ61WYCutaRvlbQYZl2BbKliSMeqHAVVxETN+2dc/LoayK0EQ03S7Q0vtoVLqdA4QSPJD9i4LH
OCgVuVeVY067Qet3kmvbBf3TDvcXVUVnZ7Rwhw9ZM4Ah+TB8Emp8SU2IPYNH2STJYQ6rEhYX2G47
NwQnPZAh8KG4fSAc2PG7KEbrK6u9DzN/Cw11uJeRekla4w3moXOxnOIlA+2xb3QT3XgBTjnKYOqX
EShfRWsPedwXOEOR+gWZlp5kyQ6YCwtyyy49o8XaB/PfTHHiEQkvsf0+gmB3DcVLmbRN9r4JiN+w
Vfs+Zv1NxlYcsIdBeR7RziEuTLdq0WEQNAd7jdr2F73xe+ynfFiQ5Tlxo4UsJHmRvvaWQ8+kPKr3
tiG3VeRPZzVEbVANV0CLlp++lWavXfXgphsvi5XI8+ky8E0scCXO4a708Q1QdFpj4ABtrmNjt7tY
ePvcfJBlYp60Bkr94Gv5SUd2noAIjOEXnBwvAZiOaoq8anCfjhYs4ezMDjnkmX6Y6GtTgbXO+rqk
XwLtJQImOgzYUvOgK1bVXIzHynD+7AzmNy0uhpu8BAD60lZVa/b9/dDwl5sMqI+QrV3VrvHsyRx0
uAa80A8n3ONBuLod48hkV0AOil0f9r9mOFqgzfzR2GTaz7BmgX29W4czDF01D2WbfMESmLB9TCrF
UY5xAvWo9FLtPlj4z4GtHJnS5Gd/eFcKhJo2ncgrgmiSO0qu97ebGLHrCWf5Sx9brUvllx6nVLip
jZWdeT6x7MTQ7xIbQJg5Epxsicea2PUmfq0rE6mkQ7SMJwtvY87c1b5nD3IbO+U6eP3eM06RVz7/
0xqAp7PzY+WQ8+AQH3leB9AwPk2icCDNUN5GbJxXMRcbl2yNn0z8XRaD9lDW8R1R7BBJI4k9KRoP
owFBxVOFcjKdHmdAqcuVNij3Zj9+sb+uXWUUn/qQJStoQIHbBzkx8gobdyFeGfDZOyjXDoJc9Wc+
FaC8p0zZqGR0gMrFzcp54xZdDkynVup5tOKtVJ3kr8hs1wbpFZh26cGb5DZC3CIwNHHSckcLGGNC
w92gGEx0BCNZ2hb24tyM83WdkWYFNwAzz8S1IOXkWtK2SQ6knYLsTaerTFJlNQtt2orZTRaWMF8B
G63RJ6C+WtfEbTOIMF5E/lOdqI/GvD827MZ21OEvHDP1oTbuG7oad3HsnJWCLg2AnXTTBupwHXXI
oE0glxymIdZ607wTjnKgvwBDM8pOSWNsMj8lI0v1ItZoO9hMhUOJAK9rqdN53RMQ0i67pKaeR9a1
8bO0WdVm+FLTUzyBqoD85oM1orcVrpMAZlwwgvRFh0mInkWdWaD6PfDH4FZxio3lCMNNonardHCn
c4MkaeqfRdh5p6Hwr7rfXYBROc9DAx0qyVTtwHUXsEVBcBH5vUcVYeA+MzVK0sRMXQeh4NqwEnRy
ol0z9S3PaZKX2yY2SLgZi3QNfhgA/ji7OPV7c4y+8p4Zq19nwzb2RHt00thxBYOyZdZovxRc4FjA
MPzhSb/ADKlXgBb3E0fpcqjs1s0k4/N4Hm5DSNfOSurGdR4cC0ZeCCFVXGwSfHJuOf01mCLss7tR
CfpLX8unolBO0gAOa1pas2oddYe4Yzw1kUNQAYiak+UnF1D66lLOGxIQ59GZCLqXqQ02Fo60nz1R
CXBW9QXJBPpTz5LogLB67KqGwW9nnctaL9+dtNtUZvKD2Cqf/bj+UArYpLGHikJ3DKIbjTa9ayUV
SUOwsKcU3jp3JnhwNtwWxCdX5JfGzgM2YiVQ2CnGCCZu5MxxHAU8fSdaoaWctwwkDYOMsGodAZ3V
nXQyj/Ek6GvLk55bFZ5JL4vBeV9lcxzPyG59LkoiTYv2fsEegfElk/aicssA8eUUInYsjP7RECPv
kDE/AwPc6EOEF6OJ994Q4AH07JWpt5jIWrxcbYmFoW7MkPmd+uFQQcFN4jOOi9cujpV9K/ToXjMY
hhRr2wRweLMk2DabF5AVkvPVz1ad73+aIoYlE937LBfnQMl+pSMpkgZbcjsekPIETroeOwSXdZux
7k9Ytiq2ekvmKMqmS0Jcl3W8tLI+Iqv8oowBII6cECpI4YA66iclygjOtENlxwjeQM00WQuc9s3e
hmdGW9u09nEzUqbFrb5p8lBj4GRuOKMzhJKcqBWzPE+56OTSQEIy136ktgc1tol2Rt2UXP1mCHbF
vMz2pMnDiwlgz3blQ5xYNiLwE7GS0kXnjT8rMze/+2tqfR85VNRV4YyXcWK7UCnQQgl8fhmLqlj7
uu3PZn6Yhv2Vq1F4VGrr9daCAXhrLkWga278ZuSJxjQXQRCcGk43OHMMETt1Vftxu1Wqr7Aid3MI
e/OadSRYpfLgJF6/riMCbUTSi6U1iAdRQwIrc4FsohypDnLnrnO0cRcXFXtWA8ZKHxe/eNt3Rhk+
pRmQwZqW6dIQFTvJQlAcdXRR+lnCEXjqe6NhJbMBcyK7bVJoXQPHTpDJi96qhLKYG7KuAGEg4l7J
KZs2CsHarm7ltP8sKmvDKJJ7XUue7C68d2a4GMy4YW12FCBS7dKN6uTmJk/Feait9lAwRFDPZu6N
e1EYXy0Si6OWCoKBI+zRDuqJUK043BzZL6MU4DOkbA9lit2uJlLS2SfPEBF7LjA6NI51IU6EiKSH
KPYufaZuwPOIj7446VNgH2F2QXyOcJ+IaPoZK7iGCYXieKqmEiZA6FFz5183Mbw32J9EV9YvC3pV
0SIQNpEOvEkCTab6IgFqC/1JDEP/azJygJCCatowO7fTPim4wksD6mxpVENyMuz82smQZiPZMZso
R54aczYv6TbPuM3qlPf2Ufhadk/fVl9qocR0bQdPTVSGW8bNqAdCYR8RHL3Brq0OJdBMVM9muK4S
D1ZFPfMxyxrFgz0w+qjkUXpyOarQcpmwQxtuVSbbDrN9SOePIyMJpLroQ2YQVETwzgpVcevWqnac
ksI8eciicXzjmX0Yk4Dk3QD2NW0l8Atz6zHyy2mhNFc9HujSw5LfmE30WrIZPkZSee485i82ms+D
HxeXOpzFi0CtdYPpadYTUtw794UVWYfbDSQjjrk6vU8sz0C5aX4F7FERDqOeW/RKBknxTJWcH7NY
Di9xCA3YC9aZFmBvyGLnsTCdh4QT4eDXzlrWznxWxzTjhoQWF5GSF5Rw9UUvbPJ31IQ1fq3atF0V
TDaWQ46y06kEgU9cyOriZMSpemDI0uzGqaIgAdW3F2j+tVg5ljC6nsIhiu+qT70ut0QAx09cnbVj
hmV1UZVbU9GjBxVlPTxUAPvIQMeTo1VLQJf1dqgJqu3qatreegtadc8WRXHhh4bbCZB/GTD/UO0q
dNWfQ6AEh7JjtY8N5SFruKe3mHIbzTmNabxT8tBCcl8BcND097Bs7bWWQjvM7RLOsE2XNwQd0FPU
WmY2uHgc6GEFurGMobXTsAndMUpzliDNc/EiIxciE3o5prCPO5llM8NCrhSvfFBrY9j2WrBpAsO6
z6xxazRo9XJbO6dZ/N5Ms4KmK+r7LLborsFXj9irHYpc2Lsoo1GohXlzKBUAWIOuXoIM8imduLU5
UYKPhnY1At5+xoSSAJc03ZR2JAEhW+bKoCLeotGt9jYdlgBekFNK/TgmyqfSd8Bu7WKCZ1yBZQ6f
Gz8dXACOIxR32dFYDU9eFpOfk3TNMbHhvXpDm56r+NPJs1Vo6+lHxGq6MJCv4PiBzRg30DR0A06T
FrEaScJHxYCJQyGZ6hUkEhjD5iXOE2+f1MqjUTTFGdzZODODvW1ZgcoZnOmuGkjl84ZfGUP5dRew
u6DlM15l4EUXgmYhFmavlVpAxMMyhjRPRUYTTiTdeFlzajOwz51g/6DDCOo7ccJ0JE5ws36kfpns
cntULgz7H5yE0Qftuuo89As8y4uJZtAD1xxwUWVqHWp97dVYxBVcmm7n3NP3jh8U5VcyNvmWmSEZ
3/NWpy/i40Bn5ARHDSWOH3K0RaBZZWxcIjPPL8Rtpuekfvp9R+84LpBkL5UQwZ40M+ugGAhWgWWY
69A0+ZDZnD2Ges9Bovnd0WgE2UPtSNx9NVnuzXCh91RQes2OklFRvp1xz1Mk7WPZMbLSfSU/9mP0
0vZ08lRNveYMrOqgletkKOHgFlpFJ0p3bztF3gKq30hxrbrh+41Y723RILCV1hbyR7u01NFjj07z
boiGq/DZcfreXRVow4VXQIVuj5uk16FveuQ+oPnd5nxZS2oabYU61DoRzvExpVG3GVokHKWvyY1Z
xW/+vJ5YFmDTslHu/Bo+v9qNg4uOUVlRRpKaOZZrNtV3CVi2E3MDZVv2MCfKeexY1Fz2ezJAHLNY
MMSiYiX3E+u2FgEQ5OJAs8teKPgvFhl572ZXQ9VUJM0nrsOlVqPJssDbefWhFCQA1wWyua7Db8Z7
QpMIHtduacj5UJe6nG1Z2f+ggRm7ozkGG68H76wVlbUwQ+T8ht4Yx6LXDoU6RRf2yQVbAQBHdiCY
RWRFjlkURlfVCO2Rhn5Hp5seqyusfnw0IzO681myfMiKnWqND30teIYa2ujKtGVXzOVZqK0JDjrS
XMBoFAGiHfPRXnlViy4HC82oBfqjZfBOkfCmJuDI1KDNSwrdlzRic6dQF58zEK404laxEsp34jot
SxIv2BoNC1NrH7R58cS/3rrgEUsFkHpVjJLiT4tXECwrV89huUHHIdU9wUUbCDTSs30ypEXIEGuf
+7D5OvoZS4CPiCSaqNkXyC2YacpzYTegedlwHSupv3jyffBl88yXRQyD3TOvqEjhM1rUBXDHFpoK
FSww9Sfgi5+mXvZnz97qBJiyf2YDVHgO9YdM76cAQ/JQbTPRFm86qex9Gj6kOhFkSiub65SnO7OM
ljmgh+VtMhcnnOqFBuSv0Ua+PT30ueDo2lk3o4M1PrYmAvQxTxwWyGS85MGAQEv2b4IIoGPkeCs9
N1yFndIxMT8V5Lhbv/XnDJaSy2ZrrZhg+ssxkcGhyaEqKlrsPadgau0A90imATzMyqlfAwqhG+Kj
YE4m0yfb3Ci2WUoLtukPLams10cfsdJBEKeRRs+UTqR5xlXEBbkinFNOru0ZjEoUaZDfkD4hlR4O
jjn0h5FJ0VALY9/2cXmqEKwQmTd9WoafHVTdSA+3n3JRZAcC9J79siqgrcBpusGabj8N4LenQRnp
JSU1sdU0tiVG20agEyA2Z1zqOrIxO/RnMGF+32MfYpLM15x1AbLEyFEXuZXhV4gn7XEEewdkFht7
5dvmApANvGrG9zd7WcZ49WGKfiDEupSmJ99q9iuBo70RR9DeG0lYHKweRFPTF4tCKtbBiGdTAfFF
ABumk941/Z0RvSNLFA+NGW/N0ekQmBHGnR7ygqxtLdf1Zdz8ysP0NaDy3zJ+oKuLep2L8gSaqEv3
jMyov9KQ8Jvh1VRTlrnAHghFMdhEptHHTR9BjgLt6T4sT5MJHRClNOryPqORadvF1g66x8CJ9KMS
sFLShvpoeSERWr0FaopfWiPKhRCcxpUqZ71Kc+hM8znVhnvkec7Kj/IfUTilW81TVqMutL2YxMn0
oKDVDe5dx2xXEcxLYFjdoWJcdHC89Fi0PhS4AhuvmVN1G02LXcPJ98yMn3x873vKJLlqmHLTPeXq
0FgEP82qnq4iMbIYjU0442AyxS4YByYNSScpCZ346Nbou+1Nnc6BSL2hLEfCnXSreGwTu1z7NqtE
pnoYz5lOLaNsbIhESAEcE2hJo1mjrdgTNd9VgANrWIKM9nJxF4YS1qYjdtEJDaT3ZNRA/gSrPSAt
FCmhldAbzcYPpOGlq4q9ryjyRCuLsl9XgIup+hOsxq+0RBfFdXNLYBr+DcDjo7RDXJf0dCcBIz8b
cxdhVe/2SBAyYL5N2blGr6qukn5idCGrJw8vAQ3ZBc6S2q1rua4lsMk2sn70bp1X637qIRrq1cUO
+mpVCQXqf0v/E7CEJGawMyBUQ4ALuP5cyq45RSa25TR/TWmpzWG4FutLUSz0wmo2vccuz0I0MTpZ
uXadpMH3Iq1hQ7DEgKIvTUiaa38MkUZf0ot3xmg9lRojktICjj2YQF7MJu3XTQFtjLkFFkEin6Tt
aCc2KHeVp1X7QlRvvqGe9bxOrw3p0gYAy1Nta9exDSYatYlHLmo67ues6UbNVOZhzJ/Y/82ax/6s
mDBLqqm+v/kJGlN7RKKZ7xooNmfyXx6iKu/cKZPPDZHJbK2tEZcKGR09V4o0iMu1MjoOdhtChGym
TkuZaMaR0KkPvyqbQ9iBlJxQ7dx8ef+fitLghHkcC4LkP6DRUkNzioc/mj/xJjoGGhgm/5cI+o9q
TD6yn//DL/3DRLHEv1TTslQpVXO20qlYV/9holiE0zuqIIReqNZ/46IYzr8s3dA0rATMQMCWfAfQ
G9a/SEo3NAhAFoeLpRr/T1wU3s0f/j5EsaoqGU7YWOaJtZfmX/6+TG2jikML+81ESmXbQe1rGUqN
UMtidDlL9kDxKgbduSxn4lk39GwnYrKD7ZJpwCh/OkF6NLMGrIMV/QeQhca7/PvFWQZmXqHzNm3z
5hj9w03dJBhwlImpkUKbYKbELDAqZMAi+8sIzH9hptXzyPjdTLFZp6j8C9xU/8EwO9Np/n4RKEN0
PLNCmpp+86j/+SJEjXiApps7NjQ2KJux8RZk7IGbopHlPRYC2KFvnL1Kfn1GlKBr0RH3pryoMS+R
vhcGHe0ht2oMiI25VG0SSws1eU+ad5NO7NKpec0EVf9H86YQ//tL1yDLcf0EXMM3/V+EnVdz28qW
tn8RqoBGvgWzSEmUFSzxBmXJFnIGGuHXf0/DZ2rPnFPfzMX2tmiKsdG91nqT/2/y+WGYPTYFtz/a
6OVDf/gpme/uhGliExkVm3RyKJyL5IywQN9GemtvFdvbWT4SnXfZa/l1nEY0AuqzXjIoNtglolij
KOD5jnB1PNXzvkpDf5lE3N4lPqleMvzgQzKPadEjKeFp+ph4aNTXwCw2M44mO0Q6B1ExCAqcxkuO
CUk2Aba8LgyHYhoEvhvE7MwVcRQ1Ebx7r/5BIrSA7mBke0w3iC1HGgGPiSwjYn5NHfLmYm28Mruf
knbHRH4kHVZD9CBnfG4FjsBzKHHwLU8W/Jwo0q7aFNXAlNwnL0hIEiWQZmZ7JC5D/m958znAEfOY
+uYyaiDXtMFnpABIptLsFxtRvj9i8xfjGkwiD6kf3Lslx9hJr7VPYdMvGFCkGj6rjDPtTWdRzBlZ
xPgImpmm+9u4c7Byzd+htCTHOG6IPwtxopci+gYdhEJVyCKgh4sPcANu0Wi944MugkYt8FDgl4iK
BAaib0qkM/VtTFCWFJkiz3zlupVtzdTLsLTHPCO2H/n1OYgtW/m3NCRFYy5NfAcu2SYDiSR9s4ao
2SYuDnQ+wxGrMi9uih4NLP3aODFkry6PMUlhguFjTxn6eJB3N/o6M/YeyUQLmqabD5SOIP6jt7FJ
YELAEqFDqcUfx6U37LWQx/VwPAxH5EXqTWiY7WoYXHceT8LlEHn2S4PfA2Yf48/OSW8gkg91idDQ
z26tDiTbwDgJC/+FeKWO0RPAhIv/WktTCHRynHkQCo2IXDSyMrp0gpSZ/pzs7Lb+S2HwNclx3E+2
9Tw3fOc+ANXA6HDTZQsUF3L+ZCzbIHJgX5Zj92rp3Ui2lfWmRdkOlVy+l6U8ZlYJY5Vovb5Rw5ya
y7pZ4m+3ji5Tmr/idQXqZMcbPEFQg3g+jv7IhDLP3yEIwSu5f8xHcD8MranTEw2iRdw8hPBdcGj1
gtGg/eityMQ3QD8RXDDhvG+wLVPXrO8gStyIjID52RonST4NK5URJxemTK6Z+t4XaX2PjgSwRImc
ji/johRcRoMLDl9dlTmIe8uDUbMttVqHhytRiOhskb65J4ZhMAeddl+agx54Zn3tmglsx/W2Pnn0
jH34hD3SSyxKkaFSCwNqzc5n/o8tXyE3WVvlW5sMlFQSJSp0QY5nTPRM4pPhO3H/aDfMsJOFa9ML
Nar21+ZHueRvqW3Yd0xaPoUhkqABKSYpsHptWwLR5PgnGhjArWBHOo5v5WxTPms2ZFrk/5C8YPaE
eNZWJqs38ctxi/vrK8VcvoFdhpdCSay7hi9g0/l8pR4V6bqNV7rdgcSIDDiYVrofqwsuYiqMlaXE
1+zGlPzr5sdsRW60UDxG2pule18oYrkCYe+2jdzELXlbJBPb/vAGRNVwpUBDX7+bemB9VH5+mxd8
+jTvUDEmBrKjyRq4SMYk9YM8YneNnToKjNrAx8/6bPH63mT5LKA6eAHTKFgWE5dz+ijdkYihnuPX
yri0129k6NmYxzFG6qj9saf4R4szYjCXbO0WrxpWZbFJjp5RD5s84t2V4bLBCh0f55xHj8fsUBTh
Fks9L6igVBPWpZapwzru+VBq0h4DF8ZU9UpKxW+L5gzvipthNvg0qyeiSuGKnu7swRTwpIFYcj15
67zm0Uw5XtZlwtkgiOKJfiyiSzblwqUhOxvI+1c6xkRtRO/rEllGdrNcj767CkF4HkPOXyJS5WUa
uMkPcgW8wK3Lm5+3sNGM7FvoHEA1aHswpLhhYuvOJW7kj5hGEJqZ2DvwKBy21OnFBIPXu80q/zEk
K2tj4Q2K+HwLP52ojmLe9ob4orSH5pNAhFBr3yTxPCitvOI98D5RLisOEPbzo/Wzy42JUyE8rQsz
nDm8kyj71kKSvjQ669mEoF4t3WdPJGTgixbh7PC8riLTZ1uxogVuYfbYth7QKaeELvg6G4XmdRnY
mQUXdxZYvgxNjMsAUDYZvzT7LWsbwgwpnU51E7kPyhZl+1Y6H4oN7ws2lUJt0VVLGnvhGIE+I9lr
bI/XwL/VRX2XRc0X3g3+pklz/N3J4b0bmx0UTb5YukxQLrZcYnQ3BcgXw6I3Rz3zXNXEJmWPhVne
ao5VFdAewNl4kTrfil1ocGRqk0ACny1Zx7OITZ7r3ZfNvs+XBRYC507apFtDg9BnlTWOwOlv6AEs
4rohzEcPQiwumJFl9a6x+bEX0aXi6INsuG0t4mj1CX+NxMf4R53YhsVmN/jxnxSIuLP5FnO8f2FQ
m3srtNE+ENgjveK21gHaxLqfdI5JvpNgKQT7ffkwR9g2he5IETP97JlTwowj+kF5CmX18FFb7rWw
NRw2+susCB0Gu8uSZt/l9CKgCG/Avm/YqbAnurUqnS+ywhybo5ZjEFYblPhgqNnIxFKcSn3exFQt
W/WZkUr7SzLlW9+IBq8Ql4VNrnEKLTqFdNN6X5VSowzMEPl0CbdlTxLi4LLbBDU5T/8qQUhLDghl
25Y++xjjBEotr93ONblXbvpYm+HBESYZAFzm0dg8y3558x2MM0m8j6wHMyt3SY0yHJ+YFZGluveb
o+XA8FXmRW3LQhpCbVflhJTY2X1rPsyN9pumRHJ1cqkQFZwdck+cwbO4Bq0Jvinillptq2BdHbUP
n05b1Tc/YrdrTH5RPJB7naFHw3hFfRbdQD4VCDmbjxFC33BHYp6or0ybl5BOd/GESHW9ZAVktii1
G6xeuJZh43MVu/PvyCO1yYE/i3EjVy6FmL3pbe2Pb2W4GA3TEVWOh+WBKnU3+oJABJB32kWW9lbh
feB6HK22z/qpEq2g2Pim39hDUoq3pIEhtBHvfXt0Z+Xt4EZPXQzoT6U8HxZVx0+E4BV9/lJr+bI3
Z95kiWtdTPxvJ9iVNRsr5wzKbI8bs1/weWYxG6icGYWmGfGQDo4ComDBlF3x1cHiFw1QR5NwmZsY
VkFA+6lRbiDEf1CRdWq/Zep+TrzKxV58QDczvmUDxLhGfoc5lw5MdijH03DmEsR7RfQAusiNwzz+
RopJoyKJEgD3cvQRsYdTXIcWz6y0vNbaZz4lDcFn/mOVrudode3RIh/xXoPgkt2AEnFirDiHtBYT
6zTWNmmli10xWOcZiFOHs7mPDNZqZxYQpitKxKy6rcvPlxYTNoiu5NcqiKJYIiIbvHtXbaprPVdN
xXUtgxLxkY8k7K2bMdb1L2sNsm7iacfhakAICM2eX8tgmOpZe1MR3OqrHIbu1W9x/UNi6wVm6b0Q
SXGdyu6WkjLuiIN0p4cpfjVJiYgWygw/4nQu9BIDpy77WmtfaOMgUUy6PVM7F5IavLYYhLEf1AGj
u2/YUVzdFNwQ7T982hv8DSghYVLdJUPynRh4PIct+6VTPKHP3owphszWnTG3V7KG99Uwc/55dNqY
CtekmCKJVCXqorb/JcuOxDOVG84jqg2yWSbX+AglW0CLeUTc2bes4CC1ZueZ5HSCb/msZZLf3M7C
h6DdmKbq3Un3Gr2XIfFfptJkj1SM9Nm+rafjotG4Cmd4KMbkrqEEp6EgTTC1r1DAb0lHVVO5y28K
lC3IFSUOiSAi4i2r9z6NMexceZWqbkCCR/3ZcVFV6TdVIm0I555tZTESVOoDdQT4WXVh8kER0Fxa
pn8MrvQgShCglX+GhE1iqZxzmYsr/gda9mdd+64agCchk8/1HnmytaiVN3KgiimH7hkXS0J01PmS
kV9XJu+qXmDM8ZJ7NN0yoR7GgGdbqM8GPP8+0Zgf25P8rPobbOZ8s37NuEpmAy7wPuRTYvbia2R4
RzwhLyNqzG0zlDfR8VpbgcjBRNjYJX61r7svgEtjTgw26/RbtUgwPdSG9jwu7HbrOlbncGNZR33m
ZSFCIwu0uEqYEqPxhKs8blspJdIshj+UmjfLcQbMkM09Uojv3pQhuNi8Y1xKnzvGMJMjSfQBFEEc
Zn6MMfDS2F9qcgRI5svOWs0XYWEn02CRc8QD78NM7Nde937Fvv/g5tU1d7i+KqMj0MjJf5e2Kw8g
Ddn+MdPZYhr5kiyEHWS4UxxArlTzp6suJakEPI9xs4xbASo8kRvJWBpTbD/cOD6RKGtRqWYARke7
XtkTeV9Euq5NZxXtHRUNVS4UhAZIN8zcd2QTl8GsSXInuWgjnPDV4YAMfFeb6L84JBdkfVWBCWhj
IZVokATWiXEZiPADaQabaQzNP8aR+Vjm/rckKijIRgifmZ3t0aNVDVkwkqtmiML9BAlhMw3lhcP6
EnlUYt2Sn0QEVOW3CGUgRmELVk5EpBrzL4I4PEqK8MV1Jfq71A10B1SasOPnNSvNVhkIvVvjqjHl
FSqnisxEnZwzfl7capt6+cz7ILwA+mF7N17LPK4QKhWegbzReXCUW/4/f9TKlF5fTepHgcVYHVXJ
lq2BG0cM9QvUzlWCeZHVyFdTPfX6IkJBsXJcY9vWG4cQjic0jmQnUHIh2k+Yj0eEccykJmA8JtHD
g0REpjtsszVVYFU1r3/AbUdY4OEPqITO6x9/7+Kt7g+r5nm9FcEy3gq6SOiAQwyjiAYN/vmd9W//
3Pmff5BKKb0qm9fb1h/Xv/1z218d9T83/nOf/+9t//aoSVEyqWJS86+3V6xvUq65Bv88z/ryOnDv
bd9DZVj/Yf0DVs1dnM4VU0NY++f1wbPeh1y6voD1j8z/XfnJdDIrTC8NvQpi09GybqMXVrozWrMk
bXCNQ5AjyHamUhDWnyPXeRpqDKNX7bkfduIw5tOhUeYuenwbesAKPkv0H5j0bqYunIjFzZ27wbVI
RnG83rnjdeO/oG5c/2ianLyLKEUSGGGkyBQM1VmYQcDrJvcuygk1XP/GdureJbW+ETBpj4harz2M
zH01R4KswJqcRwYy2PzLJwF8t9ccOsyubb4ySt86pOE4RdLfdFAHNoVb7ByjaNBEFjgS6inKN5s3
iGEYfGayKUKHaHRfHslTWg5OmQFgWYiHXN96zTXH/z0gCpzNu7YlczhKvQ4eg9wYArag7RTOziKe
VFa08iffXnTo83gpNYL4yjBUNYhW7wnAsvr4we6gEMelZnJGizuuVZOLPqGA6Og6pf2SZvIJ+jZQ
Ylc+aAjcNoTJPoR6tXOTV7Tkd2PeI3YOh5QNzSuQFi0hcV3aHorufeaMFyJIs23uOl9dmF1r0lkC
4nIGxS2kpckZd2YkkQ/2Qh0eRo+TnjyZA3ZP+IVtcRI+LoN4HrwsO495ggSt8RBmmt4fMVtfHpwg
rKCQnsux+O13gwy6pv9CKSEniecRSgUqRFibSX+10+Ghqw2q4IKw2pgAoclh423ICKgHnHuBCe5L
whihVtCUmiMKuuE3BmLyR9d1sKGtEHZC4e6amJdMYNcdEN6xCo38NNmjuekxD2lzs0Jzh4KOBeQy
M3OPRZsYQY/q5Vik/qF38P+xPTdjtuOWW9HGPyYC/yhaMuus260XzPhHkzU0gI11aQnh+9nuMzRr
xfyO0IIDWprknFKBJh5Cw8WHjz1GFjPfYn6QhWYc3XTutmNj7Bvc9aD4ujxf9NEohYLVyTPWYxXh
xOZ8knm77eoRcplIEXvIm4F3GxMYJEr+s8DCh6gnDF1HSb5PNl7q3vRA7jyi6MrmWJuwXguHJrMO
+9+8AvoVI/QhptVnZPvbEloFTmbhQmsVQ1yZD5Ye32W+7m0j0sR4GbDhkuy0REn/kvrYPyMVuuAf
U4Y1FX5W/WIep29AI3dS7+0TBgk4KIHEDl39RWt4xELmZnE0HjIqsRLjIMVSr2ljmCGmLU/VJFit
OvE+joxzrHveg2R2zQIikrbVGz5CnEZ0ebSdZeuO0E7trkf7ZRs3z0aK3EbWoz6G+7LTetY9yce9
Ob45fXxljPDqwN8YTDYLJ26ulePf4/PzEoaMRFqPqA0DizANMgys908aV0YqDl6HWvXTiMke9N3h
WncTsywDlj5Z4yTqSO9U+s1nPqJWHv04QHo4wNpyHlwUUdh3k1jXt+TLRdOJTuWT0dAnNHjSh5BE
5Q6LoXxwHqw4HfZtBE5ijBg5RED5XXjR8op9JpmCctKeuiL7ZQw4xnddxLINGdogW0YeGOAzx2Hm
jAtwOPQx6vJj27g/58nNH4WNnR4nf+ks3ampmj8FxG2pet5FzJesZIpQ4DAW+gnmE7iBbUmlvram
oqAP5h6txAsUZhwPkNTNg5o9+sbjKOX9nJLcSsT4wUwyBGb+woWah2TXoSfpot0S1iIYxiXZDTWR
jdLCs4IXENvdISRi61IClN/DKzul+LGd+iK7jn1Ws3caw65y4vb8ZErLftYSujPcEva4yV31HkL1
EJHd1s/OG+kIr0SweCHdS9VJaDb1phfj2zz7Vyq5rS8dQHLbnoPSg43Z/QqXewTkL01lHdjqCBIe
N3Jh9leFP13AvY1rExstmfc29rF3zDsfB7hCTBtTaqQYQb7LKngOkdk8K4JWDRQUzsc+qfaApyAc
9IiknF3iRGxELV8sKA+LcK9oSLoNrpzYGU1PeRd/wSbeJWH1AD2TqdWMyhRPyqnYNAYpd8oPzcsP
Y0OtYg1faTwxm2gqgQ7Pv+C69mmpWYbGhJHROkiJtsWGHZTsYekEmuOa/G7jhnD+EWzLgfd0CmXx
6YMQ2mpJwwzcI7zS4ktfmTutg0IehZzSxaWvkeV0H0aY76C8XZMazoFl3sdN9jIjagvIMLlPJVQ4
8RkLymCyBo4IUd7GSDy5hHBBCIAzBcukdmzCbA3KcuIyoII35yyNwAGGoyWJeuUzL9rqmCzi3Zjq
q5FHF5GM6ACZH9j4gEIPgL1lEeCeFyi680sbUav1yvR3E6X4gS5GSah9zJjKItWpy90f2DTLAFf3
a75MAZLcXdq2b3i+nQvmESXsFvXVqIdK3PHYsLN5TMZEe59671amb+jYa1Q08iP0nK+pcV+6reXj
WTxN7iv5fpthqj9mrqFxWXae8WqH8afdOUffi7ZhboN4wRPGGOEULc5drWEQZED2ycjXcazxnhl8
QHbH3mMEPkww+afbNMtqi1QpUBSWLI62pEH+Yp7yA1OGKKdn1FPczEgLIteOmMDoEC/QPQsQCral
/oBqlVb1vGi4uI988HPOzpa4T51X/CqXCLfHq8dQJ+/ak502N3yoocXF2q+OnaxPmSxZXoGvOYKT
AOT+3tTsQ3vfT+IyajhmtSm+10aT/cAW4A8zsZ+UKtumrr8IevJSlmHJcaUsuk4Iz7OdVZwnLImm
XElTu/OyNOHeMbBhgrH9hKvFzR1t3A/78Ti0lrkrsxSrTsO9WnOpK8e3jKFocQldeHEIzs4O4zWc
Ee40LuYRm4jUc3cl9O6JM2lGALq1k/DWTM2feuo2Tt/5kMAiZ6sbu6bQ8ACZ9SMemOwGZa9Qpnrb
e9NnlzWfTsepj1YNPmEGxIrPlltfID3tDKbcXjxv48q9TN34jYyxOJR4j3U2UqywrGmj7Ohj1Fhr
kN8BVikPJn/cjeQ7bAvPxrliQOQ5uDEZ0A7CNzd9NWf6o6YgFBCH120Wl/VWm2ipijZ/s0YToi20
GmzcfjDhfnI0tP1pzkHvTMxoBRJdax7vjNT4MVMkqclLhqjaYKBMO6g8hdHlkxipn9OJKCZ2vy/D
CN8wUIIXV8uPoTSjPfMllYo03CoA1HjiK02uaESxtShH6NSc6fUsL9aI2kTjxLasg1ZVP6VgjYxp
8XPwGZxmuKPsEfQkgcO4jcP1nmxJ1vw4fMwEUgw6wUtu1aCQh/iA17n2GuE2uC3y5lWT872TxK+Y
125dgZgD4n0LdW44p8I+jI7AOkE8ZiFzE1eHYzxWyQ60DJeBRX6TA5MHiDBGM6i8+KWx/SsM11e4
TNBHP62F+ppaz8HNOZgLemH4ck/p1BxGJO2WqD/k8GhgTe4Zn80C8sp/yH8gkwJmjjDwWhxgbfkM
54i4i3rcw4gLwHiZijUlwy7bYgxrBTruTOrXPM5u8a9/g36/sSjv25wxegru5BUYs7F/8xQOD68e
LcG5s6mNg4x/tRJ5xL9+VcQ1uxFkEXUXH+xqKtanq2z/qB5igNaW4VYyu8Nu5uGo5NWPglg4M3ld
lB8vnKtmDgT/V3cOeY4h9lwM3TJ2Ql4VVh9vS4b9UPYCWa8lk6RmdkYkw97gQCJmdYuyZ29qxACo
v6t/47/abwOflWPWQ7DeTpFqNMOuTRlY6J/jsa20wDTj9f818C5dBXScQ4tgx8cpBMI682sNmpm7
V39Xl6PP46PtgvHZoSrYW91ZWI/KD99gYid7/Vs9ednPmBPwCGkyPtWpYDYn9z2/YaRn6IsbWfiM
cEounENtYQvGTer56pg8N+j+6rXaXZPvliK8mYl/VE9et1iDqzcAcG1m0wkseWrKrXo49brU02rq
7WACvb53HqOxDxHdlvrt2NMfW5Bso2Biwl3bMdyoj0e9PfUR/tdbxVt3K1AdK95ls9BMmFRwAGvV
hAZN+UOlrDZu60DAZlfprCBp8l8F3q87nzptC0T8O527dhhNqLsnkX7QCZ5R8USZHxIN3G8M5lhM
KJoYaig34Y69qTpSdLgLtjTbBZ7lrLectPmXeiidgNcCdajD0B2bj8+xKnHyZEVxHx87zuVR3UO9
prL6Ez/814uKuFG9gggfEPVUPMX9KMnRpXlOO2N9OvVwzjgceRgT/QwtCsbbqIjR3A/pzimrS9G+
6xUglleW10kwWGyj5Q56eLstsQ0tUY1upQDpiMzk26XYNrmq0lGDjKc5KqRW1zju5+sK4Nd9+s1x
+6JNLNfCbvZLXLxEqfDPeqEfBxBzgY8C0i1S43pm0TqCYLZwuI9hOB2gI3zXfnecJtDspdKTfZkh
ORzt5kiQCvSQ9AIlliSOkcNGPNEtfBZyKgDc3ceVBgFFG2Vv8cAhybBMgSJW82JVZL6Jwu22LQ6l
NPJdeSqXYyyK+ASb+Rm7xZdwwXJQIDptqHEYN+R3XSWf1H+F34hdrWhiigrWQRrCL2/ZS+zuOxAs
DpENCT/feiirfeJ+aX7fbFpMd/qwlSA1jKj1hMn3QsWGlZLYma37ai4ptiGuhw9Bu8Fu4jTGnBD1
bbb75yyiHlpshuyOAG2Cx8mEXdLG4Sc/YeAxqwOrTbHegCRfbJya2tOL9Jd13O1ZTNNXKZK2bYvi
oim80lAIDAO7fNOSLkBwyBFX2uTot5jXMGNleTMUnov52hOcjZFydR/lFLbOZNsbvYdB0ZXZl9Xi
7Y4N3NkXI6+//FN5FWCtmX/An9jpKJEBXQwGuCRs6AUAkkhg/erhrukxbqiN8jJapBmFNbIsk4AI
A6AFtSCOAIP+XGOmtgVMu4UVLsS4fXhE9jVcc2FybEx6nRWcpHY+oncCAIkZdAt4fShOzcMSklLq
5xzDBF2Rzo7WBbesvZjkWVeJwHWrn1ufYcQ8JphRKTDTFtVlHeHnp6LiZa7MqwqqWKDXZBlzXSeo
IAM9ZJaNP0q+GQ14b3n1HIUUqetC91w8k4bS2bWGb++sKRz2BZ3M7ErEUx2gHyT8jgoL3HlQS77W
4Pwu2Jzu7ebizLaJiJpvFeOMzZhRN2pkbJX2PN67VEvAKvYjlhV+pb0t4fSVeAiJE/w51qduJuXE
ivZiN4kyRo0QlSed+tou8ZLjTKUnM6uH37SCqq904TFysUJzU3SwsrxPl2REyuqdi4R1MerOWz55
7QbRidgNub2XPnXLkjyG6H1xxuU3XfTKtk5FBSPsBQG0H4zs0Wmy7yfNWJkMyCaal6Jk1IxumtiW
ObwzLQHdGZ88jIq3yU8bW7YAK6BnZ2qXPVrB8jAqL0ASWed0Fgc4Dee+I6pxEu+6ATgRj/mFPtDe
zNOS7eH3I0yrvsC7oZBDCtzFBHYOYXMdOvz4nfTby+99LAxhGbQWFlZMndW1EA6sba2YXuG6DJva
YQ8wcEgi7pOyTEebZJwg1yPJjmFvFaUdOIrS9xdOVYDiypIqKl4PRd6mW5KbM5LAQ73v4j+zw3UK
okRKNdixlBjbxH6sB6SN6GCKI1AXTlwpYurBwwIauGgFDdocXI7y44a3DOCvYi6on3SrukLX/4Ht
zAGwB+CGC3ioxUM/mG92SgNX4twC5JjJ6iId4taNaa+nDpjPOGT7EIXugoo16Kt9Fl4nfWCAi9nQ
QjosJmJUZepJkBMzWzV+5nV1Q8r2nMXwgBTLi6OD6hGwbCFKs0i4gAuHZZZ7+T4s9D8KP1uJOYtk
H+ZJz7YJb4JZ8X00h+C09GhWTFB0cqH3YIqk+twpYv5mSu/ckHIvjOJq4sUJnB9/aCP+TB2gtoAt
j+QLOriYdnE/6Fs75MDHYm64dD0dqD79hG3+gVs3HaaEyZPEdotAHI4MJJQXY2FGVPIO26me6EnM
bJPGyAecCGIlHoC/IYhh85AaZRAxItMi5PVU4N7WaWH2DznmBg0SnULz9rUtLlYmfyxA34wOWSCO
5E0k6kuywpIyosBzs6m6Hf41z3Xnq0TceZtUwxQ45P8FVWrnJwKJHs3KJqhJfNVD96mnYMjmQg1Q
6gSbSr4CUkpI/iZ31v0LMzZFfBeH2CnHgxwJJqP+JZ2MDFlCm/EUA2bCVn4iS9jbk+l3LADn2qh7
yyb/gL0yu7oLpu3232XqvfwlT43dr7L+1sanpDph7H7OcsWLVZBfnjgkxRh3uqJ1dorpmeG+2ScG
c5Mag2a9ayGNROVNIXaOAtknwJvdPCffChR0vPqtE+NzZhC6pfoNObN6GQSTulo7T6ybH2WrBbqG
odaKneGrGtSV/96Oy/s4sQFVKdhn48dswgaunTJP/48gM/N/ZiUpyrfh4CEloFa7ngnvHMLzfyM0
t4ILDQ5sfwxrOBTzsIKiIL+eh4M7J+jzAjkUm2zGiBb+S+niYzDMpZ4OfEilBuqu6FF6z8Y3cbAr
rhLZthlOgNVVU0xGN6IsCn33tP5kh5Na7vmNzwQj/Mg5iLjH9NGkwyG+mEhN+jcJHOkrAK8Zmjsa
0B+L8vP6b8z869/Qmv8enGb/J53879smKs/gvf974Bw0rqqoUwxnaNOOORvHtBj3vgt5VONoDjCm
xXCgmidknQYKl8Yz8MUxFOeiSrkg6ORgBVCuVPDv0CayBcME2IEsfVOE/Go6VYAt/qfXIAyV3n6w
+fTWU5QB2wZV9FnmHGsiLp5lG3IhQEEOteRblU2xWqeZIjZNJt/HX669IjiUJaOgsJmvVFkfRG14
UB6qW+EIWqJYnjy9wegjPtd/yFJ8xM3B+j8+NPN/BgD9XS28UWE6KkMV54L/uVqI3stcqZm47OA5
FSx1+LKAUSIzYy9TWO7UPvcCWGwlU670CFCXU2UxjlNHCw3Lxa18kktt7VWSrBU1Yr+SY1Za07Kw
ebgOPhhGkp+zvuOTc1hCsR4/MSb9+Mtms8xXKcBxF1okRW5Aw3lcsvaplxOHaozL6D6KGUqrK/B/
XzPuf64Z02bTQIXhwWT8DwlCNBDX4SdRhxa4E/skR82m4gZQ4jLLjcC3ZAJzm71CFykzQQ+TeEXS
Ix2FnbFQJHDFJg/n8NGulwsmcTs2v+PisNUV8tTVUCzXgmFq5qcJpkGlDpXIKm4zoeyMnf2XMi94
QoNxCxwI9h/tHBYjGJFPeIwqXO00hjJHW5HXOknaY7cbXeKBIqSe2DLC8MhR0+vlEVPTlYeUjlZD
NFt9cjz8ixx1tlmx4R/sxDpViojlRbImLwAYyGR8lNCCH/wW9md200O4R9H8mkFNWNzOQQ/A6Qpc
VVOQIxNbC2WBWTw8bgZgFhZJtrb9378Robv/uYFh+INoxcSvynRc/d8CEO1Bw6tjHslBqgidlhSr
h97D8Ueg1yvK8cFZHBMHJJejtBnuHIfMzlbG35zJ9QCxWfTR66w4dbXiWZVNecbr5d6zI4fMBH5J
S8qfLUHAuOhTlKybUoc9rzMEnSRmUDPEL31cfrtJdIN7th+75EXgyoBtDGwP7Zk5CwdqK8BQYJVl
raMjoXTRrg23pcD7b25Cvg/no1E8TitkNqTJONnFc74rXO017BH6FvUwPvouMalLf9aaXkc/KbZe
W9ooW0f7jIEHDn1mcWyBSWIe+iKL6S70ZcstpXEKR4GrXfPYMas7mlOeUXh15JcRYgSbHO7stiay
wM71YsfWhnijuikOvts4DDvZ8BQzbKWzmT0MdNv8rXb8NqdGUkWa0+bfuR/te4+9ycYX4S+Tav13
QSFnttqTLqNvgkYCLUUqLbrfa0GJc9XV0UAw23KIglVnoYhbLUZjS9heVF8c1cm7m7Ynvwpf2Slv
qjWlizY3s5oNxXn/Pvr2e6jX2BQMUHolwTGL3x4YQ16ahYrL16gRlkoScFR9KGIQFf/GUr5ucBi/
LTk9NcTaCT0m6yOFQ5+YVOGL/xsHz7eozY8rU7WPf1XR8KkJ9VgxPYRPzHKJJMIuiol2U9vJjJWy
xCB2+lDttIxONGlKFNfuS6Yp9xtIUKri7HKsDdbeElL5xcvJ7Yhs3Mz+8tsG1XeUkotOLwb6yJYw
DzikHkMEN2bUoQh0VgzslOlMDzE5RDJfLHuwJ5V2ik7UgM/fdAicVStMJbvrIEbuu8F8IlHnPVS7
kLtQpOh985Y04n29wOO2jrd2OT3FqYQBgPEteIe41umEhZ4yluoYPEQgeonX/vSi8WqbGpsNfU9g
j+kBwyVMA1tKuYLyzyDKYme4+o+pqX7USXWdlW6iB0ruaY/9jsNfD3Oi7q3wRWN4To4DThAmCXBr
290TnkIsJaOAhfLeUPTHijAKCO8nZMSXIfrFpF/T1mUbx2cSkDg9wIxy0zvXDgz/tDeTc8uHbC01
JImyfB8LDLs9hGx40FtnkPFXdLHGeYCeZpOpN45ZcsVg5TTPWPRVwmfQ4xYk+i4y3GPjx8hiyH5U
peQ80X0bD7f4atNbnjTSwbZ1qAMAeiOmD8unnc3iOVuYJWcSRTJasAURS+++enHDdtQWOsIAJk4J
fE89LratW/eMtzAfSvrE2pdxJzajMOWODp0AEIQVw5AfnF6zgf+HYlv5k5qSYli6WAB3vSL2QNIs
8Y+wsfQjA4BwRmtOgpRvYjfZcXgHq+zOzOpmTwLlHeaozraddDOYNETcTM0PsSSPxizLU9HP4m7x
l/uYRMIdEpirNhg1D1djNbRkh8XCCsRM3+u5aTi8mwh/3+57Etxqa8wYKmGYd1DSzDvXJWh0/Ruw
ISr8/8femSzHrWRb9lfSco4y9HAM3iT6jsFgL3ICoyQSfQ9H9/VvOfSqKvNmWb6qeU14RUqXDCIA
9+Pn7L02iQWm/jAbrrlDvnaodKJNI9d6dn3M7373OtREmxQzUpQB/lBOBc8fO4ZBEqRuGeGv79AZ
n02vOSN5GA91MGvnGPjOqZm/l09a9ZXlTzjqGII2uPvTYkq27OM4ky1xNyNeP9i2558DOSd7UVhv
ce0DDwmBWlhzvvEVrMlmpAJMoLyTnH8O5TBfQ89LDlmSGThHMLfHxC8RyQCoquzjak0b0TlHvXlD
ROfsl1e5vAoLehyqjPa7DNCwBKDIET/EjFTEZKwDjqHrcrCcfS7IgCLq46ioDi6W6wu5bv7aiflx
ehmrwPnuUGX06Q2Gh1vLQMfbohA8i/y1hn1gEbF1TL3GPVeqCAmMEj3d2BJnK+MHGyLfYXDE3jNo
qaTUnQxaxldQ/rs5njbQJH9bQ5JuwS42Z7vumvMYGb9qxOm7fCzlGZChhGKRh7vSnbbp2BtHQDwM
c+gSngfT9tZJyNiQtfgpCMVrGvdwLAMdOQue5x4Cvyw4Q1pWch6mB6ebrkXL4wJi4GZqHC3omKAf
1NrkMD6FxWzA2TgRqvhLzmFBYygw9oic+n1rZKdQTt0epj+n5Lqe25OjeS2dDGvVzwxRFHD0tqRq
ILBPjkkZoD3GuUCP0Ejx/bOvYDLBm5/zlpgJzCH1PUKkvIcBW8ba9AAtEY97jVGIb0zlUeEwFgOL
YBjXwjVTCuC0xYlSljj1IcOtmzakre5Fh8XCVcJaWjVp/x266HWQil2WVatQZR/y6t9Z5L7Y+fyy
VBd5P5UqG3I/mIzzwq790cM32AnGfSi5we9OLFMz5Atd+RmckkZ7YgOMDraLNDobx3gfYaiaHCIh
YAFNYXhe5NmFmblrj0KacV3Dw4hpbXDJrRXWbnmVi2BatYjmIL+N0QZR48mIjKthk3vJUGU9S5/x
V0uMFRtZM7F9DCA2CE2JqGd9AFAEDCixs0HDe+0U84PaPhcNOeYXVP0Naz+/RUKX4nEO6P7mbfox
KGmwjuycMr15nuv8Q+lhlfrctVCgY2xilDhuWiwBMSbIoJzLpWs+hNOGXZ9SmjA0ahOkOQT1toS1
0unAipMyh6tIeqizU0JfcSUlP6dD+pzWiM40WXO04iuLSWYOK331sWj7+4iTuxfvvIweQZ4Oe0MO
z3NHZABMO0JPrOiuyYZyp7fkgVJ3LwLhscFG0OicRWFRIyOrcZYhpPy2qhBNSUufM7c439bjLFax
m5+MDudrAlmYZ948jFp9bXT/OXRmZpXmjdMt3hB3eHZQ7uZZ/D3XGc8qIyipPacjHQfXxTvQTB89
gPtVp9dbc6pvtWcTKOxiNHEIWGIP9ZTaWLbePWqJ+yFvrV3fouLqvOaYLd005Qf0tWMTNDfYSFSi
4YQlgmgXWZ5av9rMmfWUqYZmpdw1WkI/Rq/98xBJihbr4pjopjjp9y3OF/4bD/QqJw/uBoPQdaLX
6a6GNk3X+GSBWmMgg4sqDL76COj7ckfMEeiRZciQmNWVInpYLc0W8m+JvOmzN8/v9sBtfmBNO4bM
V/AVp8NGT0BgJbzo9phL5Cr2SPVEUEa/djEMWBLyXZbnH62m7dpMe1t+QOgECHpYH6xihBPqtM/K
tGOzPrDa1m+q9lz6B4FNJVI7IeFc2TeJME8po2tMMtS+OU2bJOFYHwFwihutItfNe8wm61pr3V3s
oYIOGpTO0OWf9TBGVMv81vW5dL5eYZxJro7pCgTy9CWl8zw4Geiu8U030EObHg9IB2R3FTqxiQ6B
f2jQfV7rk/eb5hZ6/kGZwMhu4h1yv0RPaNmC2uuUFTVWVqRAB36h2czpliOixrfwvehO9OFvLbwr
8ZzTrX7RreC7AtWGbjLdl9h3NqNXUpMP820oeK3BBKRYREC77b68z5i3svpgdRmzbayFP42Ca6iq
VDbsrTt5H/NQfxxIxX7X8/zbII6V2Uf03RnRgyvyQ99VXwqdAdGZ0y+dX3y9+jGdmt89nVNLvcaR
+rfyZLJJ/LnjJfoohwpOH/lcBqe5qY7EGCEXc22dgwZ8ER4dP7CdDREmm6gnczuRtb13ItS61ph8
Lx0RgdIh1AJiVWgEbmyG7suXIcCsgt54Eqn4FKN/pQe1VfVS1Etw/yJQWiuugHL7leFHAeAHwGsK
PHQ+p+rA/mctC3mjhzL5gLv/KcLoqwBYQjcaHI4L5SUAmbUbjd0UcZJHJM5y2OKbmJiGWgNFtbWv
SskBR3nuWg1JY197O2VaUedxdSRxJo7X1GT8ENhuNfqZhSa1+OsT6zNOJwyDyuGxnI8qcI2rMKow
z3Q88r3/vBinFgeGoW6qetJeChNpEnbqpQG39K1NVTV7LaaUbsB9A1ABXWmI5ZfCL1d9Znso0rXF
g5rSiDzI0cBmn0Z/BgCLP0fH57gKQlr+HrzZ5dRhA3+K290AsMR1qHup7HtDAzyCpsO/yrnb56VZ
rAy0J8e4NRBjuYIpTpzB2iRytohfpO3yZjjnhJBGg1y7tdV62S5xXc5jCP8x6WrXfnYfu0oBhZWr
TOt6RdL/NalVliAZNHMNxOAG4TnnNfxkLsGvtDLsEbweklYd5iSZTxuz411cHLF6PLETQV7FTksO
VLs2Cg76+cBpb3kJdsKKOwT1ux3B7VUPtzba9+1YsLuyIiU5h8UaTiUXijWupThIQcXVwXQz4LEf
bFwXcvaLo1WRTVZOGIkwa5wWg+gAJdqRHI3g/D7VWkHkBaea5ZBrwu2rLO8itZQ5u4L35OW71Wm7
sJyvrYLLL67bwGNe6RDfsrN+Sn989gH9bzobg1o8FvYx0QcqE/d3iQ1i1+XepSoQ0E4ejfxq0klV
CX7aZUTvQSd7LwwOC6Zjktp0Z9qvWejAahp6jCWq40PcNp6/VhQXetMnyMVknLCEEnv2TYoE+k8v
5aErk3WW3QAirVKYYnQPeGwWz/LiPImAj7KiPft2/b6M3KaJvU500/vsG5dEnx/6nPA+pPAq7jVV
KoViA0v4fWlb4RRlX43kTy8A7o5ueyi9564eX+2s2Hqp+zwE/V1TOnuhzq+SVgWqMTxbiusQQN2D
V8lARo2b3RqzLC9+OU9qOryGQQtBn5YpLZ+4RHBer3Ac+H92vqRqbq1kesw0c6cciMvTlVqgdur2
LAoT6VL6AhqQZTKBCCXR0AXdKlPlXd2xPC+PXK4mMstQQw2KZP/TI/WMDrhO5vD0mtmc3TtuLiu5
xY7+G/oWokYt2vUuK6efQztQnWMYxetW95F9qC1ZpOFPLSmRKnOV/4ykDUhtSKJc5YmSs3YJNECm
yoa6vIdILZjVJzSdG4b5TdUcpcdsovWeGTSxs6gaqSRyiLkWdjn018dxJExZDeM1Xfvq7f5HFwwE
WDGvrNMw2USH2OXxqGhgLHeD1sTVdnkulh6CxoCFkQ/fkP7kftKBa1IzI9oEjqUmF8sAq3M+A9E9
LV4iH2vzSkPU6MxEj48inGgkzq/RqCFpCCIg5FTSy2u1aRquMsBUjBr59iktqDqDaKGDOfvTxOyo
Cpam6jhfQnVDVpKzs6qlpQVPgTPoUWuKmy+Ut5eF18hYfFtqpjjUUDyg9qYQGg+W2vGAUlLJddlN
1WNWOW5y0DXKLwgbQvW+VKVlUHouVzmJ7LeBulOM1MmLxct48WbQupCGmUu2GrtYugqpdoxAnic7
/FazvjhCnzLXBFQn++V7OWqqO1dMUpOmfubg/11oWKJHzTsJ3vn1YizO1TrOqk/bjiSfeL/0gEZU
J0u/mUADBKfMJNTUBf0ZoWdUe0xwq12C97AeunmnRphIzZh5Cd6WvLlhb/7Rcrida/8F6wODC3oZ
KOrNuzSLfizPUE3w184bGwwrXrkNCSoQnUr3oyGoLHFAArn9RXhbjLRCGfCVm9fTfmc0KVaD6e/x
llBmqCdT9NkHjSN95hy8rBSSgbYxjduUQmlMTHUxXpcRx5wDJajcpyl6kV/OVIK4s9l7Au+KL+ej
4Ei9IigIHylD3rrIvi2v+Ijz4RaTd+nqobHMv21vV1tojxf/JABKmrsVO2feFpdJwQRyLwW2Cl4Y
P0Bpc25QN+sE4G3dqe6UKluYkcUbUkd3i6tQ1XNAh7GP5thflUdxkY04Vr7LFCKsqhlqI5/Crakd
LK9cu7iCtkUc0DZOuGvVg8XYBwCv/WCGzMt0bSJqHrPzUBFJE5bfi2AAiT0z06LbDFbYbT6aRjNQ
lOc3GKAUKKH7gRcGeHf+wUr3Q/ennTrOxMpba0MeizyqYzX8VqteUpFTQPABh6PQWg3kkase5CCp
IRcHN/vHawhLB5ID97VIsQbreH1o96I6++MTnQPnOAB3Wy+/QtSPtL3ht9clgdlO9LRMMAhr4agp
gueFa5Fis2aPRP1LNkIJEyCtdLlOHfMDCClDcZ4rspFcdDfz46gxOKtNLvcCDOIYUpn4VcNWcxED
42mxcZtzhKhXoVE/AnSsOfFy+JO8LX6FP1Y6q17DSMxtsRQrOKFuRSHw0Ubf6oqqnxZZDScy5eho
TUYiqicNm3PD9KyCB5heCjrIs1Nku6XNr3MwNTZFk/+WWXynKqc5pUSjtt1lSYyruODeYazyqhu0
YQI8orkxDCtzfqvJMACSjE9LFRKOaRvwO+bzsma0ypeeJAiaUvyTK3ws56AZd7TFt7xcDnoM0//Y
4qlsyEDl6Czo5YLNXTcuR7xynKc11QbROz2n3TDfKPIFbSLGO8rhkDfdl87AQwNjsiYbJGnyb6Sj
NHcD7ygNn34KJzBbGW6drt+gJYOqDtoLNUb/y02SvbrdlzURZi4/Tia7ZR7i6rj+M4+REiXYUmbq
kUDK7/wSJRYImV8SO4rWQhTBiZnmeqg1d6N64AuyQMQO4cjiuqAKDGWKjya6vKWDWSqnhlyeH0jM
GDho867yLLe2zRxeVO1le8xDK/JfxoGkRqjbqPi8F6DgFTLul6WZsPQxtHYiDrQ3nxY4RpNNqG3T
FrUnfqA+ZRkVfsQZ2iLDJisfVMLKNLPZuODsd+3zbLN1pynOrFyQF1F9TzYApFTDelo7zlPEBHxV
aPNh7LgHioKNXfd7Y1emB6kwL7lX3mmSuDHGlJ9i+Fpc6gFJPa3hc80lvRrBIdWp4kuEU1eInq2A
mJO9P0CuVsIAQH6SNny1znoeojKgDRmxDllBzXZN0AXZt5EhmaMVRFA9zbpH97Gn3B2H6rVjSVad
lbykH2NUh5qTETnPjHK4+5cDNInfT5YlX/thtNcm70+aZvF+YSwFjEs0praDtDbjMILLrhHfDhww
PDf9SqvyOGU6JaA7r2xPSX1Vox512fsU559mxBLBdK5fD7POWodky/QQZ2iYdOJ6a1cIuYbMJZBT
n5DU2Q+5UnxkQ3+tGwLHJjO+2gINFjk3NMaUeKoKKd4dnkqas9uerSWcXCLMZ7pvNV3SjQ70dZFc
dK6gxnHCi0uRsq591uNg/vIobNHm4HopvKKA0EWdpM/5j7zGjeE0UIAaj+9HeMSGJxRhV+puF/FQ
BLh5M4UcT9uARcnOsh+jYy0qhtboP5OuXcuYl+w1H4QqZryVFMdqJ1czsYW8E7sMQGqHbwr5/Vuz
9e3SQOGtrqlK3ha4SgwFlsz1J7Vv1mjQadzLM4QqbOTqCJ8wHSI9lHNimP0q5duyhC7rWZF8xC6H
AqtCS2m/ZX68D8gHo9RSyaJNc+cxe91xzP/QAAEbefUQ1V+9kJ9VzVxdJLxnmUnJBrozXY8eBkwr
vbQqCleN8RZaGcV4tYLmR//1Q53uitA/iBgKM0IdqyDDTA/39Xwx+0jhAVr6NeiXd3blnzUt2OdG
+nOBcuQaK1yuWtN4CFaNEn2EgXj2OyqwwKICEyznqvvlAQVYNB3DHJ0GEf9AcUhzb1wtbc6KUc8a
P+He7734sIChFqXXQApDyD6wCAfU8C91EdGKMP1C8kRlFMhgZdfp1wIWclx2FL+0NuzAbzKxv5I2
e1EAI7VtEuCHSaNsfouyvUNE+XsZ16H2209t9TYL6iCoOxVsF8VtoMupNEN9h9qyZbIbqYev6cpn
LJrHZQBseEzsyEJY2b5/gwV4HyD322LKYKkN0bx3wZM6Po0j5X0JkImRJM283lMEK6rDXEn8pJ0T
U+Kba/KHvpbmsOkqO/HY056SayYkCFkd3nejRQlPOioaawXX6Qnx0ZnPYSqSux7xG5xW7icGo/3a
6d113pK3zCD+UUaoZ9XV5+ZG18MAMu+qC23Ci9Iq4V44LLXfcnYrtWucB1vS/0g0cmMHz4iH/6tB
+Igwm4CPFRLdeD+C+u0S9404NGwnYfAzUpLayGi2fmsyIqUOsRrxKDjTnuK+eusIt98w3gE1213R
miGEVygxdUobFRIJv58NxxuIavzd5wRu0cSad6q9XrbPrY3mejnedIo0toxRpTR/OzZ4f+n8zpwR
R6HCSaiTjeqOxuyARQuPwRo9bIkc2TL+2lP2WSUFsZGGJL24n6R+F5UzUgGL85nt1GBZKeC9wvtU
D0SSI00z8dWoKnoRwKUtlZY3x+/1fdJwoMjVLxqpCqCT99rBbfJiS9AGlBCjfVj4XaQD5YxLd+jm
BSdAE3Yf49atizS8La2IZznQdgWZun8gkJXEuGm6z6o7PpdkOWvNpyJaqTMjg48XPC2HOqtviilS
xs5lpulBE5macbQVR/8JbOkPXIT4MFnJWe5YV275rD8v7MNMvXxfu4y6pm/rFA8x2eb0d3o/3wcW
Mt32TBPzc+myEKTlrKN25iDavACTnzGexsgAY2ujLiEhMfB1SWkVSsxTloHFAAURDEctKyteM32Z
qi8SSnXwXJ7cWdH11Bls6T3RozhZVC8kN/2yVP9UXWVRzXd5JU5exbhudn/lQ41NBomunn9Pinnk
2b/NeHxQb4/luOkuYrzJcs8wwOU+5N1QgTvMbGqP+pD31K4fsfCxoTPGU39tUqKNuDRWtaqs1GVe
KmLVTl/O16PHQ7/QitS/nqDDoRanZF5OgB14BZzH6XlSC4XawfEckctHDTImiCSqBCibpnybdLYt
bevknIc5NXzgS353WhZerXEpuOHUcCVmVWoL1b6HdXnvjvjVlMpzliium1o8LjtJj8oH3JFOKc98
f0m+4hZ9dwEW5nN+IkIaZhtLlLxLC/mu1ppl73eC+UpkUbRFJ2pPO4Vik8hxVmYYfwdwMFaOHp+N
CrZhXFQ/uvJpspznhSClil7Xmj+ywj/jwFP4QWIO5jB86656G71XmvW7erB3qV06m4Yc2qWqWDYb
TeAGnaYdkkgRqFJVdS/MawssAfZ/T4jGcMQmdY9E/7Ud/HGFu/65IA0wZ5KMJeK5Nk2LQWLC0kUe
h6pvtcLW1nmwIsn9hUjv4U83zjBoBjgOzkYztP4/1firmf72VfzfUI0tBKD/oLrafHaf//V/Xj9z
eMjXr+Fv72WT/hPV+M//9D+pxsb/EI5hov6zDYSUwgM9+7+pxp6r27pr+7bBfxRQt0A2Ev3H321Y
yAyeHV13PcMSaFD//reW/VD9lQ4L2bfwlaPqcohwc/6fsMZ/le0Jx7XU6cFydMcnVFf/Z9Wigfy7
1/WQAlcPs3ukN91jYJasPRHFcE6UqAEFcULVAzDmmwUmJDWYodk/XLT/g+DUUPDkPzrU4+//+Ltj
q1cBIFznMnEt6Ef+86voW10DPmbgpsn8Gv108MQSjDZhMq7OTEthyps7TuvrPsIcEhralgyW72ms
on1Ey4zIBGyF//4lmX/lPfOSbN02ASp7Ntlv4i8XptEsE9O/XhzNqeoR4pMQjhAeolHm/c67RL9l
ozyg4e72lqVC0mhxSMd1NwbNfSScj0Hh0fMrBrm3HLRnaUZH0fPnlDQsOvyeTughKRkAMUlN3AoQ
yZvSaw7a0B4G0whOWji+/PvfyPirGpDfyEEjyNiMG0oY9l8ucq3p7Vi2DRYPf9bPljcaWxEBl6+w
h1mVbx9M5VJpCXU7GJW9T0mtbK21W1IbibF4jkvPvCfq7y0wdX/737w2bvW/3gAIhOEvu5Z6SNT9
/o9S645gjmZAXXTswuExGFz6PTqpOLo7wUCmeG99skMnq36HHdqdCNygPhjqI6EW2PIhvNzn2n2o
T//t6/qXG9M1eAh5Vbbr67xRfxH1Jro2gvls/IOdotEsvLWlA39A14P7DieSSsGZIrJZlBsdycrw
ChGA9nZRjwg9EU3nnLj+/aVy1Nv0T8+K5+iIbE0HiTEZykK95H9QpU+tAZyPPetgJbQjnSTQztRZ
W52o0Ds/i5unLLhLTSt8qIcseS4MdzsBO0U15sa7vOk5WgTVeC1sUDBlr8lNP2b2CUfvsShn/a0Z
QuZpQXM3W9lMNxMoi5Paz+40Ghwy9ZMtkWMZSXNH0k4iHGKgtRLjbGXOzF607SRGawvy8if+EcR2
mj/u2rK82K3Xc7prj45VvkfY9Vaj2v2zhLwprb1aQ6PtyrKZrk2xEdP0HSfUhEyyJGNaWFgq6Io2
/ThuXb/B8+ijWRuKoSeZQjz/+8tL4+lfnhPacYg1DJ57YO+m/ZcLXORY+nEFy4PJINA1c+yOIanI
SIzPZmIRLVozNElr0d/GAE5eYc/nOaX3TODDTZPIptwO8XthaOEZnelXk5NOMKEf2kzyN5mr/O4o
WxmtzsE5CrxfVZ0Acosnn+trbliVONB6WvUedOTeRcLnNGi2ewRT3gl10S0V5rM/oWiPWk+/ag0f
lj+l6mjRufLW+269tqKJEAnNiGCY8CGL/KsRiPI4AI8krKU8e23xyNsoryTCj4e2c4zn3i6mhyi4
x84tb0WXG3iEiEuZMSeSHR/dM4lhVDrp2pabB+RCuHHNkiZAlyd7UJbN2sCHwUmRBIwoLItjVSRH
m47uXedX6Z3p/JzotG1GYqnuTJi1u5nK7sgGh+SGDhsPN1BVs0kPnErsizuEm+SSGmV3cQWvvqtp
QAJhXedmGD7kydsE6v7A1taSnTJP56LpYaBAX9Om6YoU+iacmqj1CrmOYRY+vLq6OdpO6Z0ynTOQ
UVbGkY092XR6TgfensqzoSAcbhS3Fxn7yCXn6aRF9ogytdplubQIMw0+SRZ7EVUpCC/lPXKziCiZ
yDKgz9AZtyz93UHJBYtMUdAGx7kkXXm0ctT8qBm3nkb3kF1VgXDiBxSPZwIYrUtkpPFDoPXxg56A
jSn1GoMtOa2A6ownAtMCVmYBhHy0d5yFwotT8TsCUJqug8bdYiJfW8lsuphI/7Dw2vWD78bJsbQa
fS+r7iPuQvS1o1HQJ5a0cKAt+akzkl0ghrU1scsnWphvRW+TZw2x7mKrDy2j0kMwRIrpE+x81Dtr
EkBZZsX4mAxFcYJpEcN5ikKmgzYUI4n0tkDyfOxBXd3KItZvhCCv4jiJj/UkP8cGd4bMNdKru/zV
BwU1y846zMZoPdp6rd3HxHUsn1m2/lzMIxfZKP37aaKLjEvq5GSERIe+d798cMImPvoIhank+RrD
ZvHnL1KH36MDJbhdvhbhLOfQy3AjN8sZoSz/mPSJeOOIAiFEzmE0VzN11L3hA3ao8CHLZ6HSqCP8
y3w61SymjUVKkN0Qw62+ZOtFFOLlPLVWjrzBJxvbhH/1lAIM3oepra9ZYLTH5YOeOHRbJ7K71b/A
XS4PJEcD7aloqFvubfnQmVxQrDK/ls/yRqCwZKXjEMva3PZgOeMoe1o+jOQGiNkrSIlW7nIJXRmV
ErYcr7NJjMzz0zzW1c3PBhqmow+dryBXvO3mi1YVp0Ra/qsRM5THADE8WSgjjTJ8rYrcO+CtmWjl
JuhR3FZuO8n5DZwHYrk2lSs5m8B2g7p6x7ezjt3fQ5zGL93ETaz3Lc1C59VwaLiLMveQMUBDQaGC
qtAcf2Wl9G9gsTLP/BC51d96qCZyepVud7Zdyfguag5uwvmzCPsDSYgM63xnk+C4OqP8PI48F1Bq
7JUjh+zoZA6WxaFztnHuXHC0+WT1NCjbbQYIIT1A4nqbcuXXGHiznKF/OEDB6JPUOOpV/G2ytO38
SqW0dsxpM7r0m8YU6B72S84Bol/mgWPwEGX5R2dJEIMsvoC/OEY3UlxLrYswtww0nQg60KsEdtlk
vhADTHTA1NY3NyoeYn14DkbN3Q6hTzjyIjg24BVkJHVs0aTeZVEs/1zNzJ6141zATHBMmvwpI584
eXOk7G46SY1JjUJjWZ9myJ3PE/dy0/4QulYRgOtj4J+Hsw/LHarC+OQtA3AIKJxD9nPGVyndcRZb
Y3UahvHDbu15Z8ftVZoIGQizPJZY8zb27IOzqwYVbI6dXQjwKxZ+YL7Be5jNTzRd7QveHp/5jFXu
U4S3+jj4W92PtVON4c9oG7CmRn7m/buJMB7OXejdSN7EfcHQZVtPqUbynHdwMkwNmiHWklJ4XwS0
p20RuBQa6AqwwKPLisOSlA/SfJn1/dS1oqFeheeQ0E8bClmeE0JD+FdddBkt49xFSMztEA1wMV8N
2RMdnmhv83yYAK9uBjOa6N9m6cGKq+ssGW1wIMv2Xl3EO7wOp3mYdsTJvsXErq/FGDzr+D7VwBr3
/ITKPIJQ2xnaK4lqKODGcu/L3ttMTjjfRP3QOIlxCtpYcY3Gih9vzqiNBBtrP5/F2KTHaKKrMg6w
1vVcuCc/m+/geaMHjIZjWufOqRJ4QauQnXXC3Qg0ijog13Zj5zQnF+3JaW57kMFhQSCXLkpMdUOV
HCxZ3dWZWV51/ytifnsKAusHRY1zTB1ShRNi0WqdIDat8+8NybjHgbyyLdwcNXyWQOHxrPHRtUlx
RdXCdiygps1m6u31bmxujQzyVV+49ide3uo99qLXPh2ck9U2eMztKt5gd9VQdVgWOSFhg+b41LiN
IpVlDgTcPj3qUM/qHroOgv6iBUuitfmBkNebQTbpXvM3VcVQpfaZpTC4EWhaUYoKL2iOy4vXurB9
qKR/V4aVdsK6B6tnwinVyVi/83NE92Fu7CL/ue/rhmWgj48YcNj9hR0dnDh5r6NJu2P0BRqRKwuH
+d6Gf05adAypCJYWMBAJZZgatZa9dfCt+j5rMAURhdy2WnUs+4qo3/ELk1B5N5SCaU/QfFezYHIc
soEnToX4vz4aSa3tljzhrLSsE5tagYW/o+FutMggQ+CbUep5m7ZlKZTB+GYCHWXwx6+Qxnm+SQGR
HM2Euyksm0MHfQ5jvVHvuYOOlkSj78+Jxfk27Biv4jweUhIOw469J/T9HVOlC3zPbRBU2oU4VFAX
Dd1H1K9bbhNz06F7SdwvVDbzjcA/M/a8o4mDYt+A+sjsSZwk6pBVFAvwvfQqgD8za/X77BnwMoJt
sQ2rpj4PJKGgl3pupBoyMJokY+8tmIdq1wFPNiXaingOsEvViHKK2lqxbjQ74YrkRU76d4NhDIGl
lzw2WDUkwYKffa/N65kJzc7QIBlGWJHQwPbVGb259ZzRJ9yAkGBr6hKowR61qZUnBy0asVKrT6Xs
xws7C5cYU3jUsUf1Tjo+yTw/ppq/7evBvRMFdI8KyM8qm9zgjjLVhEKU5j8MEHLakPRfaCeO9B7u
RIPl27T9FLFA4Z5N4TtnH8o48kjzpLyvy1fgebhnYUKxrWcLfwBZgFAv1b+tlv9LVuemJ64eNi3S
cIhJlwZw6QZue7UuclIUXY/pLGAybWs3Jp9qwW88QdluGCp9Fzv5R8OB7MwYI7wsf1o+eBHi7EH3
JAOUEvF6rauwPQyOKB/s0/JPAHOexrrT9uPsf3udGW96fbpqTmKdXM01/3woMt69uq/xvffE7nkc
v+hrr5KNo5fZvaCHr9fJtNP0K53u8sGub2Pmujf0kcg+g+pRz0znUNPBIctkqh6Xr0nEOuuw6cW+
rSwIdLpSZ0xR81ii4RRdV9+WzwLDNE6uYEa/fBoeHARNxM11qNzcPN66wkErUjTWQ+qa1sOUxiWp
Hojco3mSSAC75FhbU7QeXWO86sjDpR7WTyE/g23j0TNEeCoJx8XGwstpGqO+CD99MYLBI5wUE5I9
eKhhq3Cnh5Hx2KWG/hi5xho5RX3DUAT4ddA5gZnhltYUswupHh9RbM0K8qcZlhfB+rt2fKdcOZp2
b7S+fiKnRD8NoAyRKqjPvYqWsmdX9Uag0Ek4IJ21ichlM8+mNY7C+WRr4aMlRbOfrRFLVgTYtqew
k8M4n5YPZSYk45D/9Xk0TRHP2zhvTa4zW+bkfsVGO8GbPbhezXC6dh6yCpAxAU/lmbqccRpY8Tyv
fAKOG8JDo7DZg967mgH5IGbs/ND0mccBl+uGuuE4Fi6In1hkWxnmF1NmP5rS/Rk0egiQsjnofuLy
3WLyGvSYNzZ80Ifk6s/xtWk4jnTmMxXeITHkdUTKSuCrzffO0V0NVnbp2AWEM2irZBo/sKyk69pM
3jTdZuavg1hJ4me34OjVWEeLGg1Qhr1uO4afTe7/cmb705u9wyD6FyIT0aXN77kO5NMlsGYdPkdV
EIP9Sco9PExOgIKp8NCSHNWCRLO7B4qTt0jtMJk97PFMt8wFNxUp9kZyDEFcN9EtZZq77wIqXLMN
oaFCZQqAJbFWhBfNno4DlJ+27k96q3+W8pE6Hyl9zcAM0z8RKo1nHBMrMNdOPx56PCn7rIfbmik0
bG3E51gvm7Uu5JeteRLSWPo5poyWdU+8maXbHZmiQXkHPRZm7pFW23rqoXTTUzp5arlcPmC8cpvI
BYXlf7Uzv2ci231tuUcDneLWtp0HiKDoF5t0bZZY0rSiEmTZ6LsBAQteO6CQ8LIOias9ahbpH2Xd
e9uxzH6OvqSIV+2dHN1JKl7BoGjbwBXoC9rR37jT7CMUQI5UwvQEsBihs+A4VObGd8ClxndSbGZN
BaDAhSZnov5M362kym+VntfrsB5zlHbRqqjm7jcLxz3LEJlzlunfCw1XZzF49QHh2PeA/GsdJARE
GqPvvIaudfVr5wjo16cD6honGOEkwfmR9eL61Y9GKtV0xRHYJm50HflDcjERo7Z15T2knqq+igZZ
Wlm98ZbcaVnw2tR9jO+t/nQldBU0U/O+HZx47fZZsI6jlMkPawiH9vRsMx2EB4JMbfKs6KplPqYY
s7l2aebt/pO981hyHEnQ9KvMC6AW0gGsjbXZUoEiGDoixQWWqqC1Qz79fI7I6qjKnunuue8hYSBI
IhkkhPsvO6m9Dlx+yoRZezoP3p7+8vrghXVLCAKFLGEbxkeZa36w6ORi3fYIwYPOrWt6RkEMW9J+
evJibOG6TMoFJQsGIZkVrakDCQtMll50Q+o3+mjVOw5hJbBp+BL/8KDVrU1jVN42W0PTB8Kg5ecS
4GgzehSOm1N84LrH9cvR7ywVrEhP3X2piXsvPdExrH+pdQQYS+TahMj48zHVy88NY6kgG7wHfSHJ
IzQTZGcGKmLMT8RN+s4BdZXc5zg2dJdMgxQLXR02d1WTPKH53mloJG/41dB/ERN/CXXf3XsZkDJe
853bL+JiZ5z9RE1lzcEYXIl8n/tGpJkvvgotYqBwU2URgiN0DUoz+OCJMXyp0vJQ1fOr61tYzqnj
ppmnp3YnbitKXsjdMMbsgYh7rltTVJ2NheAJjJgJFgzicMnKQ9iJKDFq7mjIvs20ot7GFIAm2cyY
NtHDkGlRcxy7hpa8EtISbIK8WazTFRn+UT1ZZwOR+lkgZiIIZ3nxHK8+K+h6IbeV1c5IaqQpmOwS
WX/2eizHk/5clf5BQwBfcBXyjHMNY3+Oa+aUNW33efPVW/KvKQAFKqhwKjeD6Xjn9TH9UqhUE5yO
Kv2+Vpn3a3j9ew6+TQc2Gp//6emwxtz6/urR9bvDPMZPnqnKy8ZtM4hPboZ+isoKU+yFZh+KucyO
1OH4x1a9AGTqvFQeRi2HTEO/zXeScMvzuhjwEB7m71Tcnyx9OzFYuwnzPjnlGglX4o7WgebQJ8MD
ec83mU+adllYNAXWxZe5mJA0Wx3+F1QI58W86woqCpjrkrmZkexiiHg8RFG6PIZNQR56iL/SGKMH
N2i7sHhK3OGl1T0rGLqkJGQG6Rf9tErlY15mgwrZoPZH96lvoVX8wfugT0X17IdzReoGbUwRCbDD
eNIqkZ1Hy5tv4zlpdo6rdWgOazrHcJI2Q34OdYpbIkkr09j1IBkznb0YoUG0ZWFutAkfike9OeCq
/TRx4aJNgiyt5Ts/tsslW3NOWEbw05kpSbU16d6j9G/HeLGC3Bc1E0XCrRbuxm1XMQOc7d1AL8w2
zhUznkfVnZMiu6mq8kKVRuBzJO80vfR5FTJsC9/pVu/2prdkH0VRtJeQJhOEcF256+DLbrK8vLUM
kr1q31uFyd4pl9Hw4GtEXkA/yG+YVwIXB8qwSPvJdeMq4BQoyaKPy9eqDC9lmWpf+hD0js7B4XYq
4vyWWzQTJZ+6dwbjlB+D8fTJtnIn+9MQ4W/CRvqjIHVnID3O5BpzlxM7flNGabPBDHhs7E58LUoL
V610+F11gPS8jx9RNIAM9oC8TKjdXRV12cnURmvnFvZy7EN/CZaSS8ds5Rb3FtkBzS07gjLTQG+m
AIijO3clNkoZ94JwlCgHD6TyTxO9duO2GsmwnY/rhv4Vq+kIUE/FSTRUnURueZcZg4FYXJwjAAXG
KP58cZjBzVYVP7VUGGN4r3FNQcf1hXRvpWlRh1agXG7tnpjGuXyOmSPguWIWHClzZuoNFWHocitw
ju16RuYPU0QUtkN+RVtxH9LEt9br5pPzGeedvMUQbEyTRgy1TluRtRYAqIw7Qq8PbT2417ElWSMt
E/T4aAzwtF5gJ6sT10zywdP+wSzEl4xwpNhG/0BozHSfknCyNWNuUsZEWJnoH/uOm3EXkc4+ecv3
riloNwzRY2qAq6QvYDYSOgRu28aHtCWQwZ2S7mp5+NxSIrxR7iGAxKR27Pv5UxxLhuhk8N2usJTv
WAG0kXg09C/kotaHsqq4hUnvo6gxwMR1bJ3zhJLBua4PvWlyjE04krJoeU1mtCbmPD7xa80nUfoq
JnMguQ0lxsZVvl6y1M0gi/TlYHCAcYnAUYDde8lAh7uK1yNa/uBL9KYDNFIz6z0uVnkDzOncTMYn
ty/uSqdrH+Kl7EGgI3nVCrxMNre0dsT17cyfZn+89Utfv4kyuXf4es9zUn7MF2+8DEIQR5uKW1RH
H6JSq+77JrxxYzR01ihIHpygbLJZ3Pn0Km4zU+BDjrq7BWg7cmFs7LFPDgsBuBeZ9I+LyEDSne+N
Ne2RcKaYhTUG26k97zsLMVRIsIHfaB7j42Lfj5YbCPSbiE7lN32cY/KcnWTXDVN1HI5oBRLMY1NP
/PawWpXcPfEEY+M5gTW31k6v63i/IgeI/8UulBiI/Kg8tu5YnoaMdM2E9uHjnPF12LaNks1zP7Uv
MxdlJ5R3szm053nInqIJDWo61ybBQsZONMg2p9l30CbV1ZXCBMNnFumbpqD6JznEMxPPGEBvJCQm
WDqm/0DF9Qeu9ozC9fSw0Mf5WS6nOSGvzrKTW6HBNTNIUkE4bajfUQHIEBfm6T7uuBxardRu0lZj
p2Z0PzqAAZhArp4dGse+w0trMAmhiGziuFj4/hjYiktcef2lr/yXcfIbKjFoPTDa0npx7XnHhYc3
1dLZxSG19zAqqUnJffpjsHJxqPNUO5f9YzJ5/Udaij8Sp4BNo1zKIDb4ie3cNoK6XWJKC2Pa6ODn
Z5oxH4xUWEHlkvkz6vpwS/zgpqZxMiRa4QYvtXvyp+rVNtJY+WkQNJdkC+Y1QrC56CIOQi17oMvA
Qv2GtMm00jDQY9xK0XaY3GPC/P/SyRgPkD+LS8WYMZQAR8TZyIAZbnN1NL0/TzGoqVMZV1wtrxSs
9EeuVa9QFeS3llXTHSY1tDBaCF/T68CXTI4+06uLrT+PSH7lSIqOr6Lu+igDOCFOYODWe7aR9Z5r
QusCO5lJQUzqG0stEpMrchv1l5A0mUOtI+XroaXO6HyvPsVDz2OR0yiUkpKoNReQ1OISoXlFHar9
nofImLo+rJ8t2xvutCwLHO+T7szOc4fu63kB9Mf8S4cyjfVubrQ3Tk/iz4gZ1VhS9KYONwCfeaKc
a+eWdAL4PAw3uxDg7FIgk7vEUY67gZYHMvNJJ5o0eujLYrpiMF1IxsLwmDuiJ2AkSn6ItMkPRI3b
Z6Hn3ol4jSLCVpwYKVVNbkYuxRq7gS2C1RavwjnJCCEKgSw2ouOCwQeczmUHK4BJzjhMQ0QxISG4
aMm1CDEXuFA7NmF7rPuu2YWDM9EiO5kbssr7/WKGkckdsR5vsa4ahzSHiB9K+WJayXgsxzCdYbSh
mHI6S64IWRefS3KGjb1t2u5OqsV62ck5g9GhZEd3uoO0ZKzeSK+8dRVNbU9Gd3WmOzNy4qOXcoVP
S0Q9MzaDu1ituYn2I6uYdBMXIo5jbsCN+jgD2pxtYXkV1dDd2GkeeAxjL3gtnH29ZPkpTgtmCqTK
lK3LDNS3Xso25zZp6+i77TDlzh2J6yin9DgW+jWb5NnvyuLi4+U9oeqj/Sasl73l436duTYHebV8
iV0LmbtX+E+9kdDZ0uqfQuJgyf0U5V5fjHvyOPttUdDmIPgicT00ZWC3lXZWwnFk8vEuG/1LXTql
Ys3dV5+mKcb7Z1e3omfSeS7JOM2XyOlJVUkxFiDy+TbHdhvMYTXutdi8xPBGnyY9It9Uik3LkPTW
qKPwak+4wRtn2NsAKOeBoR6GL+NrNpJCnBSwBwxCSw/0r+i1Fm7TBNkJBst0NkXT+c/IKQM/ltuR
sevNRLOBNhTmmUSe5q7RqzsgeqwrZv0F3eEPJ+q/OVVZ0Sjdzc818DTQwnNSW8kRm1qxWY+H9cgg
ygn5pi73GLeqnUkX7SmPBOd5lHDEd1gx20YVBCEW6Eq7fSiZmc4xWau6NcttA1QGD/V5iKWxNbhv
ECZbtjdRajxDgOu7vITPGZi7HUC2mPZBd6L17x6HrCCdrAKpSElP3QxtNb0SyflD67CtpyQqBIwz
zZelZ9RaLuYSrBdhq4JVSjzGdM4kv43IUq5F2+nBPDTVbi5hNtvU1IIekfJ16dzXmAiR51L37Wts
ma9Z84CTM3oSZPQ/+y0KevrrDCI3yK2dfb0922NNeRPiDW5famEha3pbW2ZqA9aH8ayMuwlS9MKR
3BJoED5Z2KmXbdbnKnCTRVmOH4w2y3cTEgxblYj1a3+Znut/rGbQ2qdxvgI2V+d14aipmK+mXeua
3ifKIyQBwDnlCXD16LfyyNOi06Bw6QV7Wy8TQSNQa6UOEoX8FCak/5Sj8XPhe4lLxFxzMWSjnzqr
/55JOqVIomMHBCiVZ6k6yNY1bAmCa7j4kLqqi2QANCPrQ61OajWJTD6oy9Uopu11B69Mngk3rfOi
FuvD94WDcRLhM1xt4mRk4akdrDt829Xft7W2T44dzWoFEzByJrI83DvT+Lq+LFu3rTvI9IrPsX6E
X3aY1YizEDO+NmCk50qM/BAIepvz22O1MYrxjoyIMvC9WN3Wy8uSvhgm+XB3RHOotfeHYawxUMUT
+Mv29ev/Zdv7w/f3W9A8tKv+fc/YvjFPeyWB5OoHjN9/xfWxRrUKOShddObg1yEuE/tMDb2NjQc/
AuncBYIMPwvG0fOBDp/WF2j2Vx8/wGlypxoluVH83K+7lBwd638REhlOUwjPrGtG7HV7PZXf3jet
2z31snWt870umN3q9L67dfvbPqsJ4M+u0c/RVyPJ+GFun3bi59r6cH2iJ8hjk2e9Tdjqkw/5eZJ1
DII7iHzva5xRxDl1Z8ZFCKQtqrHUcRGvx9j7z5pnh0GdVOuZNCU9caRqMaiFLWhvbWiIpn52nM5k
z0xnE3geUI+H74t1WxEvzAw1UPNMUgItKVLbr39IlHKSrIvZbaM9UbYTchGvfPHTAakTeoHcgUBG
50KwD7om8m6srD24oiY+OwHu83UsuoUbWL6DYst71ryexN9QBGlRTtyixQGl9fciiV+Msnwkm4yE
u4kUaW4GQOcaKm8D2cEcMEAzL57DFN/IjO3MDI9qkeElT8y7wky9gzln3z2f+Q5E+Iuo+A8LqZhF
zmmtrD54s3Uays7elmEcBZ1lXW0ON5qhEOpFNBWDgr6ajXMnzTS6iezoEC8KbE7CmzAT8dnlA27G
DXnlX8Hi4MohRjcIwLI65Jdhh2gyNjQRz3sZgv7PjQ26KfdxnheIWjJxCoV1DW273Vj9dVLccC+J
dBApweD+xZ67cAtaN8gGjpQYYqfrP9h5ew9iFvThi4GFeBfP3rfa+SAF8VWV9E9dlH3jar2DBOTv
iQjv1KjBSZv520JQkWaTsWhCzHozDoWodl7MEQcJ3QZdkWK8kt88omU2s+8S8G3AF9BtQpbaDIMT
m0wWuI0n+Aljpy+3SY83RgspBgMDuhLj/rlJGmLU+9zAGDKdKsQWKczNUDC3DMP7xINPjGaG8qUd
btya5AB/Z+U29R2s76BkTKI6hpMtNaW3N/GaV8QkD7n3lOdU2ll8cx0zsTMBZSct6okB6OaYFI0c
/tw3PlWk8vpMs6yCIX7dhoduCB8SeVtWs7WviozEjp74W8Y1O2ltB+a0eeeRGFBGEIGY7mzLCELE
NpupaahCskElTTO5+q31NEvT34ZC9lu0EY9AVFf+dpzUM9E4iKnSg0tv99T6BkE+Cwkionzl7Pzd
kDvSFuBPOwhuBvgnO+LgMgyT0gYbDsOKg2XAhyh6/SsTiI5T1jQIyosMwmfKqNqBy2+mQyjrD7O0
SjDp5GtSkzWEJnqHQhLzk+NiOCuMx9l1voci3DnjmewD8r4k33Hf4vAKiaqARCnCoJ1I/0DktdVR
7pB+RB6SjOX0Yua9eZg0bd4zSjaDMi71XdtUwzGNJn9rx9J+nohHLUa9vCx+jBqgKJznpcQ4BKt+
WNS0Yd0UEdnQEs35qJczlpLJ8fdds3wyQ9O5Fot0T266hoMBFyyRSR+TMym/TdzAoIf6AV4RQacT
Pk+oi08+k8RN1ZScoFbiAh44BnIfDNGh6lu16/LBFuXyFNOtXrVkTmhzyIhH57Dx0fiha0GvZEGj
gUx0w/M0zentUKcv3CiG53Uhp/M0dfpTSnhSyJ7SxvreeJbPHCscn127Be3XI26Fyw+i2fqzSdHO
faKaCsbiYNWhybUq94+uu6jTREseoxjzrm3d4BveeIMzXBoqHi42IRYYcB8tabmPk5FQB7UM93pv
krLafiPCxeepGayaNOk7YUtC0MjGP3lGZnHVaBHbVMa0I5cc26LfBpXd0T/HzG6gQumC8PsL453s
kAIjgvtNCcNFe7xx01dioulUK8d2H3Z0x5kjdXmFJKQHD5jh+QydaoaFuX5thGdfHXO2r6WJXHFC
13AQ2iw4k+kEAMXOgf3dLc1+xo1t2A/NQDa0JqJpD1xFiKL2wZoGcbWkh1uLiDoqppJdUVCdgFOC
4vtEKrV6Ee/Rh/+Yc9ImNbA9CTwfh7J4EeNlXjr/ycGpj6X4Q2HM4w3JWPU11YzHVXXTtKCSSaWf
o6U9DoL//p8riw3lGPiLcNtDdUXeM24OQ+jmr1aLZTBTP3Gt+pgZXnYcB0hvWYQaJRTkYCJafJqK
rt21pA87StwxCepd/vlHMP/B7eF5HhdU3XAMHSJwTTz/k3bcD2PZpwj6iX5H7hT25p0bcQUgRD8h
4c/7lJuMzxEE0CpaDfGt7Udb3ywMyj0q4hYaixYbgMOLEpvqg1HcDV70LCGXT0xX9VulAl3RqH/x
qZXg+pcvzsNmhnsCHb6N6v2vinfcDLmVVjj9Ml+Kfe7QOhYN4a1BPOUe8QIxWANVRyqIcRBzHDBt
yj4t1tGws6/JON+Ene1/mfaUhsZfham/VoA5gD/ODwQqjs31iyEwaMx9V1EJViTJcv4Xn/8fzA18
676Ji8DzBX/GKjj/07c+dymeGUNUXOqo+cAYXe0S2fFHOC0k26yfUGWUWyRPw2HJ3Y9rwJlhX1Pp
y31lVvYebf/N6JGimrYkYnsffYWANGn9iTPvPp3qOpjqatx2RUzYZmrf2jLv3+LN/8+36f9GP6r7
t6+7+9t/8vgb/FrLiSZ/efi32y+D/NH8p3rP31/z13f8LfhRKWdU909ftHv6f8//8XvV/sf16fD8
6yv/snc+wc9PqKxXf3mwXw1cDz1mrscfXZ/L9ZPwt6hX/rtP/ps2MAfZyZ9+83+wgd3/KMtuzocv
ZfLlL1awtzf+YQWzf6NLSPlv7DfvFsfxTyuYp//mkP9r8LQpwNIN/rs/rGDmb2wSpHhDOvj4tMid
/2kFs/zfXNB3LGLkznNaYAX540v4yw/6/gP/OfXfIJLg1xPNtW3LUvEAcN0GV+S/nmgkTnQkb0Pi
THn9NKbjsg+L9Mme6Toi7bLuhH+ININmcYY1pi5oGDXtjrAIgrvL3Dmias8fa5NUGbSyixztgGy7
ltpS9JmFiIh2oBWYdA+0W5XbPYxMjvaFJusdirx258H0xzfFQPpAG5JJWvT8syLG/WgVCWWo0KB/
KEPil8JkwQet4nxFnsUHz9JuMRTIs33b5E54X31NCZs/tRnZ1g6i4YUu1mNCn8Lexi+0zUo7RdkB
a2FnvcdcymaamUUffIhz3NBOf0Z2TLfQqOpeO/mSxo/YVeuAJugglulwZFDxCVy5DQzyEOYu+n3s
BKNgNQGZqTUkOfHGrqhVzEwIHy3Pz/kCjLxKc4sh17eNsFAZTolSK1AXHiUl2H6KfCjsjZmo7Iy8
Im3KTq7ZfrXw1BKh3+wqS3sR7tDsl1QfcNWCazBmPeEvsneJMK9uyK0OBjY90Up1zazrOEmM6iTK
lTHJ+1bpj4wtF5qGbNc7TZkZb12/b06LqY978huT2zlmfJCS1FGJ4ZpEtrwY4itjyuyGAtarpVku
ZXtMKaYUbXgLERoQCQo9olLjmSDRotKRLS1C8gfmRm7nOicCUg5E/ek2ZCCeuMBKkw/k2zF7mYCk
KkUZJjUR+aioxi05+c/A+5eBho+jX3vHGNsd4UxwafIbEb5f2onr87RAO/tucYfIH8qOLEYYU7KA
ELhflzzXTnkV3TlV5R7dhMmEj4F2quxPrlHIuzCqb6bary/gcTvfd40j7aAq1NwLrEqbn8NeJQoS
6pMqYHFm2AsfRmxo5LlbIhVeqNugJqvC16cc+Ps5tzaHUpaECNIjRhwEmSUA9TDMwh6OhWdOxz6v
qq1H+WXQxN9bYLs2YYZbFN0QGG5xcAg4aBjjb7OJAT3T801B8e+j9A7xqLmndBlQpqf9TdlFBF2O
U33QRW7c8JZm60uOkzDni0P91e+EHd33Q7Tsx8nsT0s9tLt0cD/LOM6O+oTMNkc2w0AZ6egi9Y8T
YNd2MImdsafmqrvN97EMecvUPfkCXU/UhZ8Lbbwp9PKJ9GGOuDK52l5kMyxlmJyRGKKbuk7wjvUR
ycBTt+gdMPu8oO9syVblFtfmNbalWVyrL8mCNn6YUD4QAz4nenEkBgya2jvoRnPshWnuurmIgjwh
NmnUfnjo2TdkvjLrcOaTQRqW22RPs2AMX0i92yKT+r2ggg7oUCISDBHwEjeOuOrgGRE0gifLjdca
1rZUpehz2V34sKgLp+Vrko5nrCnGFp6w3+em+7Vxq6Cimw1TiP/cwkJ0LcSBcJ10J/xCXmT24mft
zcjAn8hvkmTFUjxkn41p+M7Nmw8x9ZJWUm8bJ7q2GWuJOUE1+aR9Cgu/LOnHsDEIbHO8LUpXcpYO
fekB/oPMFsK+hDDJm0JOEM7kGe2YvX+1CLo9Gw25b9NAn6WLADwMZX5wTEouYC82hkuWUJnRtajb
yYika9NncC3koeq7Pokok1NNgJWDayUabuspLo5ICNFc2G5AE/OxYwJL7A9ddn75kpudf6qKBkHF
JSMiIEaqpOlcHxw/sEmJOxJSs0vCtNgjz//oQA3sxtxqggoXQKNbH6q8Jt1qhgTthzk+jhYwMUIi
0Lkpex2SgW7hDjWDKNNxP3Qn2GB3i0K6e8WRuEXN+SwdMVMD6EVHY+FysRTxZWgMWBmrgKK0H9yB
KXs1zoAZNZ7FdH6pcwuTBP6px4+k9RKwRXY5ER2neZBkiJBsMZHBg/AIrYFF1Iunn600129IOXBs
EtjHLL1dZiw4PcT9NRNkv0vnG+CutvEJAPJRZ+/8wv2mURNnqjmtpma3g5rndmrG26i5rxjPGlPh
hSmxzdRYV3PkHiKMbB0oVLGgEmYivagZdU9PhtyjJcOnQ188gEq6s5iCSxR3JxgvJua6mqFLpuqa
mrPXtXGMKqLA/bA/EZffbpx0UaEa5PZbvzdM/DOFAMwKC7DQyS7opA+GFxqb3iFslli7awiEYFIR
y9muUAXgBQuYwVF4Azn1/VFTGAQDkWBQqEQCPFF3+CqWntnHTP4uQ/2qkfWmBtKgvs3ap/JWAnU0
QB62wj4shYLUIqgARRqFjkwKJyGnEr0B0IlUGEpsGrDt5BCNwCu6wlkKhbg4CnthFndaFBpjKVwG
zpWIJxRm4DWJQm4iUQVNxsBDhJivjOVUmjF0TP0wYQKrEEpu5rKn/gZAaFiRIRI8UoUVJQo1gp0i
A3YqEPpYt4VfHuFHlq2lsKZFoU6+wp/8cfzmDVQOE7BjpuGXaHaRpoFYWUBXkQOGpQNmZYBamUK3
pMK5NAAvA+BLAoCNPmliAkSscT4kAGROXNAZ0r52nhaMmbw3bPQEwzKDi3X0nt5wUYCjBnIDurwL
+YAS9Q2thVfSizHFANI1Cq1LFG7nAkOVCsnrgfS4tylsD5SP0UYApXwimNtpaYaItJFgI4BBhIsK
JdQUXkjDxY1RNwxHgBJ7hSkW0rqrhuE1m+H5oL2vkeTgkgCRlUIkUzysWyjyU0T5b6tQy5arG850
N0Bv/ELhKVIIIE5zajwgHOuOAtiXRaGgqcJD0SICm4KQRnIOOLgR64GdUhbN7w7zCe+6q/P8sQRm
JYfkuwbsmin81QeIjXwQ2dx7ppERuBaoloysPcowUo1jjj4bOJewjJqxVa1Q3kLhvb1CfkMgYB0o
OPJQTB65s0f7StEp6wJvGEJqhSNnK6Q8Ai7T8AftouDnVqHR74t1m0CM+7aNA4AhpxgyLuBQRPnf
F56S/7U6p6wWHWaFiKeKH0lWWHx9zMkJkA1oXij0PFQ4+qIQ9V5h66FC2dP6qVCo+6Dw9zWbv1MQ
/brIFE6/rq1POArFX/8QGjG9jIJfSAJm5XAIChafZXnqbKML1u3eyiD8fbG+ouubb07KEHt9xbrp
fR9v+3zfnVGH3CXrOauxN39dkCmcSeiKEt0/AWdkQa1lt3FUOhbhI1Af6wvcZUY274Und2W7iPSC
+FqpjXW/6+Owp0Z14p61zRSj0ioSB0M0XMq6um58X/yybd3DL9tQvxGgb1Hfo3b1373VCxOytNOF
pi3w2B3JYcumVvxSu5JMGZxTvdJP62OyMV5zxU3h362wWv7xs6aKRstXOmv9mfOV5FqfFxBfhWLA
ynWbrngxIAaVjfnzmFjXftlhq1g2ofg2SkXq8/tCX3k5tVi3keyi+k/g79aPsO6KAElotXWHb6tR
KD6YigecFDeIU6c8r2vZShjmijvEufh91U76eWzslnHkbBWUnpJ3hZZSVPkpMjrYSDclzubtZ6PR
R/GV60+4fvcpxuxN5chwp5cTn0Cq73wVqa5rf5KdShrhCv1kLjbFr/rUwjSuq5HqXiETlS4cPPGt
Kz+sp9G6oEEEErBWZ1SpKFpPkbVG7Tv0AyhSt+QkmhWfuz5c10h4gP0dUoju9bGPq5OZqNyTtiGO
Vl190nxkQVUykGrNlhnj+j2bt3i62mcHPXnLpcSU8+euCYNsXqZHA8XD3GaPxDMGTht+JCk2x1CB
TqZhKE2aUdMeajdM94k8j1THP5eVhTbaKx5KS9ndI4If4mrmdtlbmbpeMpkTybwnTIGRhwnJaDuY
weOeAVrj5emxI8YJ1iM9Dr3YWVmGgWRxrbOT6rcNrMbOTyxvS+REejLIuSQ9Vzt5ZHxuO9FlFwIK
aaUYwuLWNCvukGJh7OIyta4tlK6hS9mdE9V3ujPthJIa9tPwaTCV2bHO5Q41Q4dvybR2DYHAZ3pF
f+cMf7a50Z9an3mZpiXxsdf1/IBqd8YbC3Ehu3vZ6VzAhIiomgXB9b2QdG6fqqxoSG5NixGh0bZo
0WNRFcfMVGbClKlmraS7BBoWZ5zwXLKGllvLuvq+8ZfXrM/6ihx/f13ViU9t69WUIfnX9bm8EfQ1
rKsL+X6HajLvw4ojbfHg8MnWrCFLefi2YFqy9fOM+3xP02vKdAYGm+ytU6wHoiYynZuQjxOJM5CE
efpOF3A4tY9u5Dhe19oMQUDWLtNJTPfvz2FfpdEaLfBm3dYo962Oemt9Y6/e/b6L94dlh9DanJNi
1yUmt7IsjPPjHHX7LPfKc02LHdvU6vsi99IuGMWIyqipOKBKYirVqcDBzjmS4zJkCmq8bXt/Yl1b
F6L1R5LqyqgOyBPgWsF710WUzV/MLl31fj831V1t0/3OPb9W39f6vaS1C8cX2pca5zhHtLBvcly8
MFL8UuvvgHeEJ9bfNaKuYd6uqyRdI962nA9YReEYdM3kDspiVhp7M8ZDP7SLtx0IwN71BX8aXkHa
jtLaPHoMnFaBxX8nunjfZpuYic2R3gpUsWRgG/xlpbr9+uP6J2ftpXFFkiLkeqgAd0/aIlT4/qJE
HW9CCGDrN13EUBQ4xrXxGFmm4rDrGWTZxAY6RfuWU2PDJAetx/qplvWCiPPipyqkHW0TUliP6cnj
f58oZobQsAhyQC2X5lp38obPs9LZjv0cIF8xg5W3N0XSHmzPe3iXIrRpFsnL+njKp4rEuRC7Q0oH
LuHvTkEmaUQ0BRTtdPKyH6swZF2AF9vFsVd3BL3Q2u4SERAd+Hr+phtZxSMdJZyb1uXrNtQR9q4q
wfbPpSpf7x9vspM+a+ddjE2D8oo/tCfrzt//x/XhuzxlfeKXbV4Xc09538P7a963/bLX9Yn3j7c+
XBdpw8kaRmBmHdRT+L7n9cVuMaKqePvs7++Jc486IjJV3ze9vUQzXVATR6KEVG1hOA2Hcz1EyEPb
7M5UAqBqdpN9z62XKT6nsqYkP4BXcXVcpULrxmqZXkYpyQhAb35cMNW7S1idq6hKdnaLivxNHrTK
hdaD9n1BBOZtGybmoV3SWt+PD6mVtmfPzYczjjzkgItb7ZayQNVWVhq6d3UfrlOXm4mhPs/6IfR2
eBpNUR48b96TRVgchUYJlFvW7s5D9sm0wEjO/AloieXZKprkhAIudbcaksPTqgUhZ/seqo/CKG7Z
G6m6odZ9cBdfGHQsjgxaI+e6ROtUIovfCTBr3jKN/j+58G9kzDnkOP0zbmH7hVRuqlD/yiy8vesn
sWAY9m84kAyX3lmbkCobXP8nsUDCyG+27mC+8oXq7XBJk3onFnTCyHxi10zqjQHA3okF8zfHsjyQ
YN3zLJdktv8NsWD+0oxLsJzA4Svg6SydsnZb8WN/4r/kYlV10/eY50bL3xuVfqjlZN8MOpksUR0P
L5U9lafeTjwiUR1o39YhDUMmdYB09oniyuK50PNv3FduhsmPD6FV3iYi3jXxDutgeVfovoYaa/6c
aF4NfpUPp4k4M8qcXkbPm+5KLKh3TPnF4U8/xE8G5c+MifMLMan+MFv3Tdd1MWN4psoK/PMfRl5S
nfl0bd9GplUEo59uTWl/W+zWOaIaL2E53BhSvU8DuqyxpvWdd9OOk3Fbx/YP6kvriz8NdxWDkKtp
5CWxDpo8eCY8d0vWoz62/T0oNmk99pgdjSnCLeuFYDteSE4v1b76VD5Wbm88uwVuU8PsKEhM6+GS
eKUMhF7+Liss8K3qm5ltSXhkM8KclunFIvpDlQgzN3M7N5jnLNqLyQgvVjzeh5rm7bpwsF76CTTE
p479Eu/BquESZk97AqS3jqVNYEZERs2/+E7FLxzU+p0KF6rU9PFheOYvuXs2aROe8Gd5y01OHoY+
Tg7+YPf7iGHu8xDphE6rYCZcWtwitSQo6/SzrMbvnh11QeI3Jip68prCTL8bBkKbZCV7ki8G2j9S
xCmt85TCGj2CE2/4ojEj+mja29D5GOVyOA85rBbZD+UlImM0spkMEbe6KP3N+EzsL14UkT5NeVyi
w8r+i7DzWHIcybLoF7kZtNiSBLUIrTawiMwsaA04xNfPAaKmM7tmrHsDCzIoQcDh/t6951IQSkNK
Uf+rvg53lUkVnZNOxVDopDdpsnTqMCpvKhUq6qj16pNusy9diA+hlb2MgbmRXLkoQJbhBdzVbZQd
ZvIoWUfj1O5DzXxIImfaxyHMJK29VmZXnXU9fYwyKpC/NxKoKKulOPru+/5b2/fPY1z9vyevbegI
wTTb4hzWtX/0BO0RtZ4o0+aam1/YeYqTk9Q6uy7GHDV7ZGKcoydpmNZlkEa0S+rQs/zcqzT8MFUd
M7Myrx1K8XMEAEsPxc5tN25VKS//+Vz8B7QN1LtNG9TWaego82Y+rP4YY0xlCIyyCXIoS6I5xol5
WWgnZthDKxkt97+8nfYPCt/yfsDhFNtwLNUFp/jv71dy/E9VHRZXrHgA1oT6q2oTMCdCgzxeq8YV
7CzpZ/rkPlacUCtMdbQTwNe4CgTdzlAeEOuMbvDS6kp2oIbFcGZ/xRVZqm0kXpDRosiv/RLwm5J7
DWkRF7pkLEU14A2N4luX/7L//iEN4QtxrmmmZuiGZc1Xk3//Qrat0yLNs+hKifzDThH72yEH/+Co
NcNVgKvbShTPtlHFw6MSZ52R6FRPiLpiq3qIoCdspBJ6rcqTYIrt+qZU75ZNYri/wMzbBz3iFMS8
ScYHCMPTMOXtugnrrdbVjOyIj4gWmUDa4guL/ao/VuQgrqNMqsdJ6OpRiSpj21AauSo2c0B/iu1X
NyvAkoXHUfXR7sedTSsCjMIma9eBOzUMAWWzJaIIjDl8kIvAJay2ruLlKvl8qg2LBYzcX/P6FpQe
dj5QFQYtlEg9O3M5nYLYtA+stDmRVdpTRmrz63/e7//EOc77ncgjLOJoAwwuJPP598eBC/vOzAGE
isvorFsfv4gqzP7eMeu3PhQMvDImvqcGQKOF40+UQ/EvlHiIdYr+s0oIQKgTw7qFAMAOSS/krtVs
/yEeKbBH82MBcw26GH92XXI1Ev0waBYc78IZV5kzhrcExsRdBSSLhVfKSDQzfwzVt1du+WBgM9uk
NdCnUU72WgPeFkO3PE9I4jdU/MQhyFUmn4mxHTU4EOHkkE1cAeAWplJtcwMhYDTrXUTe74dpTkKw
8vQagMyEL/kuk6EkaK+sXwz7vtaa4dVpzPaiqP8FLarRt2UX/qEfUmzd0BkRLGoSKoVkm4nOn7vY
qp1IqcNWBwHjR1iFUvXEwlk9Kc2gzP13dZeiqtkv/1g2xLfgekMtrJ5Y943V9vdzVF/8KKey/uOu
Px5i2rFKhtb8xN+vJmfVq7RHdA7L6y7/9lPAnes/HjlZQqxhcRgbjhQdhgSfUuAKPZD7vP3jics/
vt9y+YBhpkDnM4yX7/v05RP8fvPRTfgxfHpMhybEg///faffj/77ddWfWeCMx+/P8K8v88eHnT/c
92daHvP9pl2Z3WIsRbXsdmbrKKdiftjyAKTyDkiq+fbyn2UzLrt/+dPglE2qa8g1fodVF91Jg2tG
908RBqU9+dpF0+GDZeiTLoDRGDX+tpVdt+6Zx75Ic/prSttkO7bPo+j/koWhHrpEJ45l+ksZgKjJ
ERdZEn6mQzttCE7+olg58+VoN/Y2DsRhOHWuUj77nX2NCcNapY0V7KY6f9VQBG4Lc7rkneJFMBYo
oGQnLviQW1S6rHEuPGIGdGSGBYWFtgbSVM3Zur5Gia4HWjvc94LLeVDHqyjViLuEatr7EV27FvFf
MhMbHSPdAt8t0A0Pjz1FBK+TvEbkABVW4l/MzibiYSbdy6IjUcO46zTrtXHQSkc/q1heCW2IL4hG
D/xs7Tax6jtVajMMkXziGGCc0ubgqixqrHYndjAn/Q3RTdFO04uHUO+4IFlzyUt+GATtZjUSQGy8
GOidtak3xq6i77aODdw/hYtjzikBktPvLgUdmSQpwThUltdEobtyDfUNPgo5xvox0e1rEDThSYDY
XKVzWhbw3j2gMK/Ja+1MUnbF3clbQus+bGSyVtPhJ2CtR82ou01haQ9xUF9c/G2byc0epsBgBzcl
/rMmhLZyFLn/5NP43wQD/nRkLHknf9jDgPIgJ42BNS2d8Uq/6cZHQoSFTzlmh5VQrEOddhnEOvh8
+c4BM3IqFEZGdcOggm6o3IvKOgFesY5csemJi3rThSkheE69MROV/WDz68XDD5ToD5mdi5kP5Y2F
oe9Le9gGqlAOo40QRAwcYLlTI71pz1lHMk0uIeaGCD0MmBR10MJ2Mbm8h9W5MsedNUr/0FUA4uqE
ZnUEgpS1fqyttCbEpNbFzG4yhuLEflaJfVtNWkB6PP0muhNroaHLsQlJYOcrFNukdqhtgRqrJ4Zz
0oa/7D45psOLYcY/rWIumtbSM434AQ14fXZM+1goCYGd2Iu3FY07kkS+yHKm0DcnykUPxFuQ1JGo
5xwtBsR8Jy4bwurzZKX2I97GdO8LeHxgIAd8PTdivNZlSHevbORdXVm0u1npTUrxGOqltu4Ky/KC
mvxbU+u8Io5oTDZqf7EDdysrIyDtVMWPlj/pstwpThTMWcj1qsMUj5eL7JNxyM1VazC0oq78ORmS
aNCyRQzRrqcSRXWZ2yazbnnF0U/Fssf6rdMIqkU6l2gJpVXqrWXTcHBCbeUmMKR6ddzmsf0lRXBj
wCLJrkleiIXE1eOW4z7X9OPoj7lnJsoxC4B4G3bKSWoF9wAiB06t2Av9z8yCFK4z2dgGg7Nltd4e
lRFQjBWMV/lkx+lN70NPYUBcjWhu1tNEc69xuh4pewxpE3Zp1tEPjgnrrSTrQXVSz8Iu8ETbnMpD
Xu4n5pezW/WZyRaRUligrSDe5mlxVpUGhLZWvXMMIZ7JHWevJxme4gyIZNWDL58q81047L/BlAkM
m0RD7448IyM4EgXK2bEggiPzUldFZzxqzFCp9ub5Xiq46TUBKzN2nV/wU4o1nzDfiMg+sRz6Mmla
F/Oejkxr8gxHvIhIZ/SzgldpGzuWYsMaGhBKfzyBUXyhldyvZWDTyBkAHxXkFyrjaJzMnHESd8xm
ikHCpE7kSW1s7hoFs0JtHLo6jvgB9BrbfEkANknLKxBe7naSs/kBhX7XJh9E2fZA82iZ4N9P21dE
bEjeOoSFtjGt6iGpN8jEr6N5V1RCOwx+A1uptBqvnwbMLtY9hgrHI4yD4TpzT/VY4h51AX4o1OWG
VNF3hoqasaqgtd2ALWknMDOkNpuPEXDJgPFwHdZkFaK2wOldZ9jBUmagLRoH1kV7pHrAWcwPrOlA
tyiPJrn+ZKLxtUGWIZwMqRUTizT6c6xyND1qSJT4ckM1Y56GrdQ/OcHkDhDLc8LAuR7rBkKBhnSH
WTUhUfkauindgCTYZWmM1h7c11hjS6ljbtZ2+VIlygNGj+k9d7MVXWzAvW6MzFu33upquIYMnWU2
Yf/Ruq1tl9uqMELQGITugqFNtn3SEzAUAZyLMUtjlRjvCmoOnhJhftNVZtC6/qiKNKSAUzACaCLc
jDg8O6EjDFBFtckE+b9uixbCL80dhYk7Ox4ewWbuiyK8KNL/1eXJLxULMN2uYW9OE1Gf6vCm5OSV
qKHCeWcgD0M9SC4KgAR0bfVMYiAlvZuw4+WvVl0ySHOQrzBJwNFi1RSa1SHMzo1LxZ0YnlI3fvSR
ux9HX30jD0x6rmLAgwhccYVZqeCN4xHLZrmZ4HK+KRDnT745SW952vx8lR3zwwl4bzlN4qEdumFf
ynQGAQfxU9Qqfy2v0dBwoKvavVZcT9HQKDQ60KLcRpHma8LjzB+5QxBs2n5ZcRKRC6eG16EtmnPa
6f5Gd2vxLmGFLq9lTwiSbK7h95oYigNLsWzXQZ4/wSBXVpOdfkKnrn8i3T9ZUUO2maHmHs3I4kzZ
pb8IBd+Eq3TZBw6L7fJQdj35p0lAeSSUI6u3HnjpNNX3cKdImVleTV7isUl/aHRH10SpKzcld9qj
A70RwFOnP/ul+2bOj1S65CJ9O3wjUIg8GrB7575rsW8lXDJKwx0/piD1kMRXPwebrs/YVd0jU54T
stDEG8nf2UupqvcKaJrV8jDFeIU6YnyNjVDWepTXtzEY1KMJwg87Vx292JrzsjwSdNw1zkLtFWLr
4EVga06ZaIIrbnFhgI9ypfjIMxj9lUnqVRDVK0Cp8aNb12KnjaO2t1tLgD/UVGB/fBcDK1Kt5Ehs
ClIw6FaFt84u3KOFNXcrlbplBe88LTtIJYiIy1X1mpqN7nEe9KcqqeqraffxplC0+nNO3lkeWlpR
tzKKwnwoEz/dWwWK0ZwkpIcUm8737saqvHJCx/+ECAJVmUjpq0uT9yREKrzKKcwX3w0fl1eDTvvQ
x3PZoFIctLlmcco47q415HGmap3x2abu3zvSEf0K1IV8gEnY7EnyLvdq3yoPdKPk9xv3Et9g57gg
IngNs4EsgjC5PDdKZVzbcQCJoWTFj954FVOqfUo/VDYV6rhzkRbtVaM6+P2AXJxq3QB8hTdnI0Tt
nyXRvteRz7j28SH9cAvWl736lREPtDGMvriMRq9fZKGGm+UtEBtLDjjFQjAHM3u6+JbdXHpEVxtY
lfYXIq7vj1J3VFdb2704bR1d1LJDJFI4XJNJGTj7cr88iimfSaJ6WF4LREzn5QEgDp3PkbSO+fNY
fqOsc/Sp1yQ12rPbmDri4Kn5lMgJvj9QOOcSFq5/HUs1PiuVjeu9NR3CUafvR1CHINnayaobg6d5
Ckct9tpibD+aofn+1uasImbRqd7gZAFKdu3SCxnx3kOOyuVdmjqYlYt5eBc4UEGyeWiaF/fvFiHN
yyOmlp9Hc/3mLgl0qGIp0sTRSMP3fOy2y3fxdQeneWHtI9gcrA2qCWcucd8cTONbPBi75XVaGO4r
+qPJvTnWOLC55m4tS8RvMsgPy+ssGcRhXA/3DZiL4+hM1daMOb2YHhyXR9CsJDWJU+J+qkrjoGXK
sI0La91pdvFSqEgkACZ+Rk4CBksZo1NlFtqDWSk/iAMePjl5wM5iKryhGqsvSkhJw56foGjpmbqk
iT5V9/eIRNqtH2r9h9qclidqZjx4LXWNI9fz1NMVAIcWgrDlnwD6QRaOpXXtEQNfh9JEUje/apxM
D32vdE9x3VgHs0oNr0ii8dPqmdxYwSf442zbKSH+6lSpnjUKfMvHV6x2QeXrl5zsjZuakgS3vKCU
w0dr2sljh6/3GMFR85b7c6TkadP27+VYMDvJ43bfD6b2MtnGfvmIhT4GwIFGAsDbSL8z8eN8v6KV
gGEc7NS5h92rndDUchzPn93y3Q0uyvDNGVp1RxLatCMaJXlTIkDX876UQ4iKZoooHIDZuW9H8hBc
i0WacBr3rszVFrxjpd6hudDP+DPEevnuxOgcKPNMEMFM1mfqYG9j/HnvpcLUnt7sHW0OgjAMP/GG
staOUWxkj50j3r8/lcaBhritvymRaVwcQV9g+UcTTtcE+NazBJV0aN2ENe7QJZ8tlKn503ZTb3pV
E5kHskgDguV8asRa8fC9d5pZxRmUDWM5Scdm2OBXmHdCrXbPPYXRR1vt0+Ogp/33D5iKk8aF/gMB
Pqnwes4hMxTWs1NHLE/5gYUqVAjkHGJd0Pu35bAbyaP50OCLaeGPQXLpDtRkOLqkCWEVVd9aH9ht
UaYdeKMUgUxsfQg1xjunm9WFbHmmJsTf7iySVC5lYplbx0b/jnGRq2r34CpmcYhtvcVpyWJVhSnU
KwaRAi6yVWZ+zo2EiYexrY1L4Tae4pTuLmcFyyXmC/e8uNMiA2RKb5G+3PTGxh2sEfuy+LAdcu7B
EKqs7JziuQA4gKgdvKRf6cdBOvs6Zw2IOtq+2Dqr6sAgANyNaLxNmnwUqfFBGWOfEt7y0mkoMDRN
SjT4rbYNbc7RxiwHL5Q1gbZtUp38yi6/NwFW95VNPWn+0cCULoKP5c9hVvd0UjvVQxXunFkT8vv+
fz5uefCy0WdxyPfNzgh3QT6dlqctL7DcPy2KoeXP33cyjLvg6GbnnjFrFhoDFWYiEc0YGEilaCgX
QF678FrkFeAm92SSv8A5p/4SsQIKRTvtCqd9iYj1psPFhDhLN/Us/2kWwcu8STqFuW6J8h5YYn9U
/aY/9m3EzlXExnQAnTnsom1qfdqtMh4E8RjHok7b1WQQryo7/Hd0HmMyNW620VnfD5AjvfWkoBGf
zZvlr+SkUJzCQ4xjNe3XJoabY6v8KoTgC4UznmLZjC6aKrQHK7ox2tbtsfd32ehFlXzDZkycS8QC
wAdMaTe9Z5jVLbP1s43ca7fsHs4yOIIJstoiQdhjCRYMcSWfly9HdbQ8zoYrpZxLjsV0bI2vpOVV
BSuVbW5Hz6qcoZdN+6TEcGGaWQ3VzvImDAfKRFSKeo7gEG6X+5b/5g1TdAuUadiN8DzAUYV2Xa0I
Dd4wUUDzquOu5ncL9dgF8scqrlh0TxNJJPxoO6ZjT03C3Xoj7sLMlxgh5dWI8fx2LC2hg3q4zZuj
4yCAKkfihIuACy8CHInNCR69n4TJhuqV+X18fL+6SVbpcXnfLFKJeBnMbhUa7UH1keXRMkQo0uVe
wFBFiwXN6kTXGo0IJQdyoMXKnGyo9zJu1rKt7zsj7yB40UhFKDzstMY+Y2iuoYwmNq5jEFIbWbpi
O9X9SwQ2zS4qh8xFDFYsFo3WjI6hguBDnbWOtRwoQkryQE0HJ0g89/bAFzP+xtroqSHkQjH4P/qm
+RnbkG/hWCS01/SrIfNyB7T5hqAt2GgoU3/zMptZtoM2PjvW9CAo8Ys+x4tvSA/r0LTPa/2FLGrr
4hNd73T2nZgZdpOWMj+MS+fQzbL6ppckUgJW3NaVYJ2OYdaL4RBAwoi6nW/X+6aziIzyNWutyQTB
lCrhvEiY0CKagC1P8qU1u+nUxnp6goFRPkxjlWwiUoYvcGP1bayD+xsBc61pQtpbn+TMo+xU/egP
kPLGgbnFAGnW5tIAw0zo4LOL/OZ0GGBItD8FhG0qZUXy6/gUGL1/lxSIpfQ0LTxTSacHkVNl5H2Q
bnfUbBPSYI7qSIcjNmcAcq+q+29aq+FeRvKnt9as3/lW2XZVke4aPTktCuBlkw36ndsoKstZ7byo
rhdh9e9NItR83Rcu8Gdb/AhISCEdBgy/XvlHUXQvVii8JhloNlAQsZWqOSqCU96WHyb03O2IkjGc
1Wd2A3src+J9qLPQwaBsJZzXsIz7MGEHQXDY9XqBsn/Ujr83hYVGYIIgCwir+PJDAlsBU+Tr0II3
O6vVFw3xIHGudSVc+TKKu+OyoeTUoWV/Qbo9HBYVetvGtwhb5zbVhj+F6cs/pRujw0A7PQlOwBTw
QUoqPadhNG+0kbBPxR7egkQNd1Rr7lAhkW5rBOUmxSRDOXjhqC3HOZlqszZJkNx+NAUsnWACG+Ak
IDqz4ZzEQNoUzWdyNCujqtTtvjfLTUzudopCgf8olM+toifiav4myybThbmZNZoUu0L/OM2bMpCp
l2EdWalKiEFsKq6FVKBMMcqHPh9h2TiIsr//8v/1Fy+mE6RKLz+J2x7+jNofl7+M2Tvw++byl4L+
Koutcr8IoJeNPvOlkip7Dgwt3oazUHHZZP8yC/y+z0kEnfUQsJ2oQFsBWOViEENxDB3otgwHz11A
Frk/6ePKmX0GicZQQuwScdFZNayFYQ+HSbKSBPV1Ul0nBTeekbxL143SKCb9E75PytC0QLXt1MMt
lBOFGkO599tcZy5RFidSS/CejIwXwdyDFS00yrSeG6Xsq2VjMVsHroiSddkRXZa4FPFdqpTzUbF8
naTmHPJZritiDxS22w5R8qmgNjyZMthUo0oYyTxOLcNWx9m5wTII2ULx7yivdSu6HqkXhNg2TAN+
EEIXPFduD/UHVfiRUJjgkDTIIoVk0M5sTjUtV7K/b7vI1wOflDGthxytUFVbGxkWBnJHjl2dQznz
uRaHWntsO23Oo7ODfIu194mo4r/NAMtwsIjw/3FfYHEgum1Fx5XjomsL1ytRG1ziKYs9YsEwGhdJ
fqZX6DYUmedMG8dZTUow7OxMaenushjTCuMpyQFkK0Ps3AZL23Yscz/pwUBacA3iP5J24tfw+0Nf
iXNFT/rSgVmiBBxwvx7sLXvCoIuK5+hDf4yGsPpwM+2C7a5+yqCOnxyYl5vkMTTd4SFvJveaozEo
dCEBUNMQ1EN6SwYt8TlXE7JUFIw3MobHtdVCjvQdi6RFZFB4GrWeNk0qQ2qxmnlWzWKX4Ta6y/oE
4HahZcjLs4CScjwvV2yAjard32tUeL3BqZSNTPv+3jZNllGq4u9Da9xqk8jvMqIERsAPd7ic8zWG
RHzFOJlsii9vOK1azDTzaB0PoPYTmZxVdGIrFXLv1tLS5GyXAZ7T0MGDnAXuUyrjnzUBh5flFrV4
poAFg0oaE+7RuKbxOnudRmGrH51BPJNuqKgvtCx6HYzKW+4ncJAughaqBwua1EudgUMpYvPB7Yv3
egy0jZvo1JSq1oJqiwBGm8ynUjHrV4M+/wEmZgoPOG9eC3UyN0OQ0xSa/+skOL9Nkt2J2sy3TRaM
RLCooTgoBddmW471q235R6bz7ldlwMAkdNhLsiLZKUobUsrZRlk/PLTXxIphQc4bvSkjxBODi2cH
5A2TRfWzFTXigcx8Cjq8gyzVom1jpuSu0W5n7fFStcJ50ccmAjqZXGikdB6gFO2OOPnOGyOIGmEE
fLY2ck4ds02OTWKQCpjWsIZnn+Y4jcUG7VfLrm6qNUFxOCNjZM+wq/2jDf5pnXYjmU2hqe2hAvzK
6o6sZcDZL65M6G1EDcU2GL8bTUd05jiG3DJvaFcK18ovGTy6idwHpa68DE50bABYr2MrqJ5sbUgP
+GEJ+DAfqScrVwBuJh/CnqPQrQGNXDMh+xvaC+CrwbMw6JAviQcfs19zX1dZdxrUwv+lQ9bzmgYp
kac23aGvq/KlpsGBFTS9GVM8c2b1q+XmD3SmtCfyaNon0H2QPvNVNBJFUg9dcwNE/UicS7Zv9TY/
L2d6ZDn6Kcq39kira+Q5/Gpc6vKHlOiVi67Vl+WWaiPag8hM58ZGtq8HIQGmU3jbiyE1Xu0h3dVT
kX0RBz2ufRkHV5kO7xUO7jNtUWrfpg7hyDG1e3PeTHI6mzF19EwxElYs+KG1ioPMjdP2Du3TukNa
QVoFefWRb433ujmVBxnSbfN1SKoFYpF8pKGt+cw9fZnrbxrFSvz5ytou1fDLaZhKzIDfmjRtdFfW
Zmga8+i7AbR1l7KFVTkfwVxKoFRZnmkQdWs7c1FRJyZZ1/U4/nBSy3OmcHp3XYkiKg0zot/1blMq
RbMlaaN9xK7ECAou7gca99kDav0Ss9Z7SyxQsGN65hyLsvUYyMJ3BJDBNnNCDCKd4t53I6Ey5vCq
uoH+XJlKRAORC4EWKtqz6Vd/31z+S4eTJqnJVLGAmPZoDQzOw2i8GUAvdpUfIFmZb1b18CYxnO5j
rf+rMZXpKsNgFUgXkCpigJMTu0xwDSrAppUlN6qWMAHqgF5pNFI3obyrWD9cMDkrJB7hk+HTCKBL
Mu4DxbEfJlWZ2zBFtTL0qX/Kd6YZGH8prfwqaCa/5vlIqKkYslsaMEvCBg/VCVbLLhuT+K3HKoA2
MX42ouFdSQqymobEwb/h3FeOVv3qrYLWjI9jdCr2FH/ISGkSXL6lybBckHdBND1MbqwmRD9a1hP0
tsCLmRHshD1pm8AmvkcfZH+LUvU9jYLpYExgFYzJ3qhWXL6UjOxZbDxL6JyP2Wx10I32FgnCcci6
UQ8cRNA2TKfwaiWZk56I6h0Ni3wk2T4WVfqkVnrrxXOYukaeFPQQ1jVNGz00olE3dSfFPphK+cpz
3pLaIPK14sSoaRWvK2T1gOOpb41uyRLNMJzXCUjgaoYnAHZ/0+nwZ/lhqBT1Bv99lwYkjFakDFIw
Dfc6paQ9ZaZobVq9sc8l8DGur4UnWgK1Qo26jO6nzY2uMAtGqQ1rI/GB7+Sa/ViPhrtqitw6pgnE
2iVDtE264ED1aNrpqXmJEyV8D4MYFkAqvkJV0KOLsSrowSg2IyPyj2b4aQz9HOSnl6A0jAJqMXml
Tdy9AC32V2QmEhXaNR+keBDgG5QYmOb6puXU5qfzPhQlmL85oxXsbXpy20x9yLl4QitqUma+YK+n
yf7EFb0RYdGuLMvSPCI9ggN5odBNCFfbNROFOQdP90GaWObj2WCGDTjd0RbhIqYEIJ2GlroCOc87
ul/FxeiIETANcYkRaXv0i8uHstYJ9moLPG7fv2CrpXjStScra4YNAMzms4niLWpksTP7MD04xbxX
FP2xSiL9oCRpeSp9+riq2mx0eKkP4TSIq9rK3XLLtCSMspRQhCZvkYBMeQivkeATO9J/JlPxszZV
Aiz49b2gwRicNvZnjyR2IqGhrdZ2HlbXtqWRAS36uRkQXmAGM95d+ZyH8UiorDMiqGzERVfAR48j
bjhRKqcmIxD7e1MXO1t0v+hk3PWxj7CQHPCNjKbhJIrxjJUSuJsY7ZNAPgeWNnZvY9K5N87KEfG3
WjQrNFu/BhPOSxwSbECbKn5Ms0NdN86xHi37GCjiEWYiR2HTUCG1tOla5MklN1mKNUNOUrOPnwSq
JoydsNJWy2K6ybr25Kfaoe+hmKWqQAATRXddhuxhsNzmyhBlF8417cFTl/M3RP8kLnCl7rKq9+L+
OSNH5ULxwrk2rZ2xrpDmSx2GO7IQJqKI1PJA07jcTFVTeFHOc1uzco+83HOi9K8Ri6oXbQiA0PW5
t6SAzp3Hzyis8o0R95Y3NiMztIwGAt8mvQAhlauW+sJR9GO7M8v8BxXeWwsz875PAgcH5RDjEIyJ
qHVA2ZngdkBrNMfcqJoXS6GWHmThOptPE9nkxUqLquE+Gc0vpcyseQnf3yOxz04GU3voRGq0CYpm
10oKvInuPwf6gLoIHesPf55RimFvIYD1ishYF5it9IoYTSnll8OFxeoI5aRelCIPUqO7Sc79e19s
wPx1zwLrZ9YUEZc6n4rSVARrnfFvG+ZJDOhdfzRsuixWJKabJiJoMoiw94E7+NuU3gct/OYz62kC
dXX2FzUaumqQX6B5MVvC+/VQOcQpkn5T7E1H9utcZ8CeLDM9GRmpiZ0e2AehpBiMHVVl33fIxSbR
T6tIg4VqAP8p7SJ9NXOFEgv1+rwFekEx1/1SuFiQzZs9lnZ8A9utbAxpubdI09tdSajcaSyi4JSp
gbUjmLS+aR29LEu+Z0UV0LzN0tNgq7vGbbmGRcGbGdg9H9hH9S02hE015FjqXgr2guwJXeZ3Wmx2
az4C/SeVpRBfmw+lPwctnOgkD+5L8lc9PnrqUcBSH7IqVh44gWsSQls6o4bBws+oz4tUPMvD2hNR
Q9rfJFXGldDfhaUid1w/kEV1Wn3Sq7bGjchVntjwQwD+fMeMw1+B2Eo9JU9r0oyK+lSTwnlirXwV
Fposv+2fhzq9VEmnH5ib5Jvc0CjzxaFOosR8dWvew7aK74bOrE5KIohp1ZKrk6QtVzgjvFD5Ilgr
VUKyV9KdkbXNSY38g6pk4s4PJhguklM5pRr2Csa4ivPupQ22URpl19bRyVapJvXQmuHdcleWqMhp
Mw00aTpeSy15wnBvP0mlVZGXuq9QAqz7qHqVw26gdPIQRwUFYHhLO/IhGg9cv0ci6Hiy1X0bzuRn
4mOkXue7QDDVycydRrviQ7fo+MaF+WFaXfUQl4z2c1rEl0LaiV4EhBaPtrbWW2w0QfQRd9LdVqaV
79ugHV5bdElxDqAzy4z0IITRPALl3qS0P/aOGxDoAIeS0l+mV6hd8kf2BkUpLGIEoFERGr9a0n0z
Rf8YAjVAqeH7+35yh2MUJedRMs8pauBKzGXqzxZZsVQSYO4JLIkuHGBsSvZEPHbDK8aTCT5wENNg
sodX5iwIKf36oQPVowG5vWcNkW/6vHY9q7DqvUkBY64dBJdlEw2E+pq5Kjdu0K5ro7Wflk1CaXfU
gGFG2fDaZ4ihqjggC5Pw2yCwCLjthXL0wy69ND6XYyBWDoK8NtmnbagcE7/XYFA25QeVqrtW99+E
KfasxSVTK4aCuGP56nROes0/gF6iYOog+4MJJJCOdg6ClFQg25LpbsxcsCm0fZ7aiUaNy0pAktnC
VUq9ku1JNoEwWKtH2ZNwk+KkUK2NA6TbLQsaNxHjMeqafu2UdXnCcc5CJVDQkPeGfmgR7eWtql7G
hmVmkdoVcxMRkz42mRyTrNuGPr3vQIJeYumeA4swLq0rEJllNJwFohbbRpvdllV2hLwk3YYTLZH6
0UgiZtcOPSqKmO6D07SYrIOPRrfdl66wy2PKdASNaOG/TIOZb19Y5Oe4W9L8hsDEk7bWn8OdqoDr
CsIqeTZBUMr/Ye9MtuNGtiz7LzXHSwBm6AY1ccDd4Q17UhI5wZJECX1r6L++NhiRlSG9lRFVNa6J
L5IRIr0BzOzee84+hj7dtOY2DSyVcUewg3Mi5/yL0SXGHTqWC0zAllxUu3pxKsz8c5sxkGnjfbrM
Dc2KLP02L+c+O06uGT230zI9m9CICJV/Z45FLIwVqwcq4JL5nhcFc0QORlnWZCfOWXvjTAxedTUJ
tFkDIwi9dwBIOWmY10u3Y/Eowr73yIPbHjDj0xwT8wVnUHm18i4LOQOhip5n2me1xXh40q3npO/v
4kqWXz0T/n5rIkjp4qdGrGTZDHn9WjUxAxzH+iFQ7JONA5dfWJziYS+1lZudyy3rgzaVflMyarlB
jgeFoNOuPamvFW2pV2dEWNv2SXqp4+hzT084ZIJHu4/ynZ7zfdphYwLc+Rz15vCwcWWtsmJKzzm0
1Dv966CR/FVozIwHQ0fcxtT0ZGFCRY5dik8EcKWHdCE0rMst85MJHheErFM8TcTvRrWr3tO1eHEa
ZDrjkK6Ur6o5MNQmqH5ikmxGV2WM7lPpNDcJuTg0razzXNMkW7olTC1Wuh1ND05veiwOJl2dOzIR
YmoC9dlWtbz7+FFCSMy+IpE3tJqaniG7ZkGM1Z5tNff7ZqKriczyupjWd0lLy68H7XPZrvM5Gtrp
HvjgfG9YpH96WACZ3AyIiJgmZ8RwHAtCqT5R8d1iVWqBsw3Y7DwdxhfCy5Dpu6DzEdvXzGzvHCQQ
vWvGNxN2rceefgaORu3FGfrDqix5wJqWHcQHJW9ICcowm0fb4mYiUCgwNbIIsKgzFFloTlY0VUNy
9rwj3kYz0Ir6xSSs+xqv5X2LM2UPBJU11jVe7DRtwzjOOTAYNVqGpQmZiiFGhCO3rwn1vClgtP7x
kHqdd86rtSxZp5qvZUlIzseDRqwMOcDNSMsFmzxybNoIdfuE2N94cIYaQBzMoV1DEiXJJ9ShCCDS
jWvmyoclY3bQ9Q/Z9tASOqtJFEhOC3WCqWpgGJdk0vNXo0LaSM7IuCc60jgDNzVodW88KdYaNDdD
vCPAtwqZRRv7wm0tv5sb8y7tSIvD7deHo0bbcJk0cOLL7Ow7OqkYeAjMq6bEPRhp+zTYjnuhpe1e
vDgB4Jit7V6DN0HkqYKtrMFWVtmz3Nbd2Ejd41hO3TPSEAp51Zs+gWLvpY3MRC7JGjSw9IgPQ6xh
k5ITolLfEh1QwVRfCZ8jyGv8EIMuw92UcmNG+osYh/4mypFe5a2pnTQjflxWzbmd68F+Xnru9xSj
2B919ZgspEygGapXNHB99+a14/o629SgViSyw8e3CESudk3e20yLYKfXFeCm2ZB3jVha5KUrtHir
+SJUL+6n6X2ajOF+VTFWhho10EAL9oZa8gADjkzwaSmoTj2yZ1GXWDKJPmdyHmHL6iBZ0uGeG41J
vqmPQTSgF7W7yDka26WakIXHdGc9T2MLKIhUrd2agnmYPx7mW7o+JAEyWq13CXKeEL3t2c5N/bac
0j7opupTaRIsidBYvNrtGparsB8gRoC6q091Lex3YOToiodsfiTzEwR27YVTCqMsq/PshXGgd5tu
cnJXdGer42ztSk8+VpGHUpueXi6SMwF/SZfBco8ytJCiGY7VMjPjN6v3tI0peYizJ9McWFqcjCeD
hsrZGcadkKb3iG468408keHHt4i9xsDBmgvDwwAFWaFZGzsBm4h7RWj6DWpmmFFzA897AVpd66N+
U0wmK3rGlmiIWD3Nw2upmemj6Sj1VHNE1mLzFSqf/pLavBWxVv351cfPtNHtdmspjk6vIZ/EdPUk
Cu+GNsr4ui60uJplRNhkdD4wIc/exTVLhoEGCTPqwAgxXt5ojD6JqZuf0laRulfkGABsBMvDVHZ3
liI6NCtW4a9qtF6ki1hzIV/2Cy+JwRhh6l+H3n3p4vgh5VY/JtZKf1Hv74cV+wljFsp2MHSrbyWz
+21zyZqZg0I7ISW30NE86RXiHbpx0bNUaKfNxD47STHfCh2zWZKqzTlQFydMtt3Z1I3onB8KIacr
AUdV4PZD9LUHpOiQePplJB3vUPf2++TQ+TWGAuWLiQCrLXTtkRZy4+trRRxUr3+OGU5eqpVfMVGN
n+weeULtafED6ydy+xwbX4HciB4lo4KinZOnjwdtIcA3hvB2Nqeyhc3nrcEEuuT68ZAODDjaRAAS
pYOboLM0tBju3TD8MFkiT21837N6hbk2D2FG/5V5OjmvpCdgNda0fc2kDXm1gQsyhRrXkF9+RIkF
1icqGeqO/cg8K9co8ODdur3TH/VMo/8kNetoM/sKSfBq/bxjjNcmHiUQk8nQ/YYHzXvoaXD5ijze
I+MASDCqFn5NMu3FEBdraw+3cjL/P3UBGPT/GdKZEn2jG//Hf/KS/w3p/DlV3yFYptVfec5//qs/
sQuu/S9Xt01YliYnImD2eJL/xC545r9c17CBK8gNo2Bb/Kf/xC44/+LUZJKnyX8BHSB4Gqoe+uR/
/g9p/kt6wtE94qpM3YUT/X+DXdiY0X+xPUoGRZZjCd2Ugl+HdXuzTP/FWWoy4M4HgPdsmHUXOlFP
Ylj/aBkV5VE7LwdCZZJbizlPY6ziBBto9ivoeykUh+Mgp38wGBu/4u//eDqOaRMLYlg6e+FvRnJQ
bWZjNqV1EVgdgqVJmkNmfh8XB1xV9RUfV4P4hewAbWzuNnbPP1DYf/Wx//nnpc27y1wCruRvXAGi
zOH/mwQgd3P0Wrvj8GTNUWj3qrpMeoQanUUGwU5/Vagsjn+5dO7/sJr+YqLf3ur/cqB+/HEuFa4V
y7J1R5e/vfYumZJ4yA15ycvJ+lpHS47Xi11lGVxsLan5rGU4N2gt1M56Jr3u3S4L9GFZecmU7I9C
IVOnoU0/bFJr+A9P7lc8/R9PzrAtrjdXx8r+O55+avOR6XwnL0Wkun2m2leraPF8tJFxKFXKgob7
bEcuTaBZFXSOtMR6ElMhjCaZntpy2kCwE2anv39e8leL/cfz4m6gYWPRmrOZBP56/RJUrkoiSiUe
6EgeYdPNAWgHPeB08FPP8/hF6tlRmAWWpFVOgSpGa8stshDioVTIQ5VJMxRA9e2iXWj29s5B0yM8
o05M9I1xZh4VyHnonkRNmxUO+DYDpxCa7PndTmi9DDWHGuWEXo6TGdlSkKRx/UZz7UXLTPmo5c09
N1l+4xmIC/rMeLApAZAJIC7wlochjn5+BLFFtVZjbnMFOXrOq2abn3Wz8q5//24Zv5qct3eLM4Zr
2zocGNuRH8CCv9ztmYFuoYg5u6U1jtWY0AOUa2TD5LyNO8RtRApSLvspEqGdSyYI5M/W/399IobB
ysN03uCG+u1GizOhF9jKsXK5yGTQUlNoRuJxHeZjY/ZPy0oMZLOoC9G0p77HruZq8/Pfvxn/fuXY
ugEO37Ic3XJ1y/z1yiGZu6M0GOQFb8JPzQwlXAF/HpaT9Lx7yYCCz+iflrd/X235m7ZpbJ+DwZbw
29Wqj5l0mIbIi9CtcO5qK0Bk+VTH7j0Z79oh8+jQllZ2y5AAvNvq3OhEHHWtIT51nfUPt4757+sN
HXLTYbojJB+Eu71Bf7kY3EgY6Jk5O9R5j/55Elfh9TdusWInLrxH3V2+Ww6ZnSXiTr9IJ9y/Y3Vj
ABs7qbVKUYU0CE36xN0pcJFnxibkgtnFo9Ar61Qv2bBruzw6MQmi2aeWA5naPsq/0ud2G/44pvy3
BJLf8EF/XNkgSBi9sXhKmOS/vpjIpI8Q2bm8THKpORU20V3XMYmguuYAlumcvzz32mjEISOwkKdC
WcM+Wuw3UTfto1oJlWt04A1DDiZrdYTPaRrVIOCh0zDR+LVM7bZQ8Z4scDrgpUGoyJAve22JnUNB
SCVjCcgeFqr5Y+apLvz7a/VX3s2fr04Kj7qGy9XRf7tdcnLC5zJvuG5yqw1nrSl9rFUTaaDAQtrx
yxDP9T8gEYzt+v91O7LZjXCAGIBLiKX87f6YG7erO6dFrrCpgmDOL/dNimm8aaEqWp138JiwHxPQ
2pePB9f0pf2et1X5D5uy8evew0YvASgh7JScUKBN/f5MmqSvi7ZttHMf5dohNfQnSf710bFjUtLn
FFntlIGLcl0bNL4mbkyl2AlVJ0IXu/ORjmMAhCh+orXb/cOmbf26om7PDSwWYaE28Ru6JLfn1+uu
yVcJ8snxkHkx4tcKZ29YfUZhX1psFN4SjEOGU8p14eebDAJwOTVl5N5t+0o8FeYe36aOckBol4kQ
2J09pyGiN3EwvPaSR7T4KHiRFFaWE86Tu/c4ldG5Bbgxm/zDbEHibi4RspWBnOu2iG+8rDVu3dRu
w6V3vYDOwYMeu3RusJ9DlTz3HW0ulbn6cU50HNrbuS9PyhSl1nxou7rcczzKg2VNTaS89d7QcNox
WdDvpxABd335+0ubj/DXK83i6IsUG1WX7elCkG3y29UN6J5ORCnkOY6NwleW/aIjBTnU5AcfiOq9
E5t2EumRHmR0aMCGkiWCMzxjSDcmWEs3qWG2yS1bWFf71IVkp9ftci7hUZ8ysM7FJoBN+4l0NF2+
lbI8raQ3cO1IWhbNjGV7Yxl7jv0wTzr6xTynA48Nk75375PC6pwrV9EwtqfbNs5iv4xJ2v7g3yUS
bmjnRRDp141q+wHdQ89Db4f2HJjRDcI3Z6TVK8+pdnon2GQax3UP0dr5YsVVoxXjuJ8aUV+QEUHZ
TenQTXMYDdMCC209RMWA9GZCP9Gbdn/YUmppTW3K7pmCfnFD1o30we6FxuQrY/JVfS6aHG56AvfL
tR5Z13ATcywCefa2pEQXFol6SkxI4SMKmD1B47iut65Xbjlkb5fyvmcNvZu0vg5GxBV7W2+mE+f/
Y5sl6loql+kxo759LnA6kzjoXTHWNtTeSImUBTMH0Xvkt2shfYf+ScDgqzoLZfhZa35xdJRHxA8U
vhjnr4pNmEy9t6zKvggrLFYjpejvi8AZ0/mqEM7466R/rsc4Pg2GRZ9iKPYMhE0GnAsBi0ZUH5VT
VMHskKvQl8wcGC2jFJJNKk/WeJsOwr5RHunDcz3ScVVYvT3naaIBsKvt6NC6fX/01sg+I1p7yap0
us6ZIAlBT056af+oZnc8qMRr94Wj6p2oUzC5xkC3YusQYUBVG70xFGiV3/JquZNuFQKQGR8dk898
Ehzk++HR3kSJUQEPLLY27lVWELtSMzTNW+chMSLcgDEHjxIZ4TTb/YlE9iJAV/0Tnm/8qI3Rzwh5
836y6I+PSeHRUug5zFoFyJH4U94gEwanGqRDldz2EbZfc3XdL1ODwCirblrwHpcokVAxlDP4eeRM
e7AkImA61D0P47D3iK4ZgM8JPDGPbpkcrTqZoS7YvihTaw8roQlsLuuTQcqF328aILe5NdsVO3dh
rSHXmiD7buA8gxlhJzxwBYlZudxK4IHbeGj+uMK7Sv+IMwPPwVdGG/30UhikNaINL2YP9ry1vsew
dMtKZgZNsnrHWGQ5jhd9OXuDbQRKfdO4NV4i8ZpV0yOZNOYVaXLjb6jCI8i87DJV4402FIepXdpN
RHH8kPz3dh/gTCavMwON5Nk/UnzJe6vsuoPSEgD1+ViDRlkvqnDgAmRI1+01i2lut1+lmFWI+43G
elx8jVS2Y8Hwbkcp23teIMkaWeecIjP6Kr1oufRl/VOTIxHdjEvQz4Fq1vlUd8gj0ufY4gqrUC0a
6fJJRk+dmXJVDIPz3l9xjCePtan0XeNy8JaO6O5UlZM8XZZwxivh2+1PbzIYOVuIaIotjdMZwTKs
32K9msirR6xi5YLpW9p9SfVTUbTOZ1V3b6kRwcawkjua4Yxco1hiE/PyG7j2/jQ54oynCKFmjeij
b1kC15YGAPKSWyT/y1GnX7knHhBqkZ7gfnW2oIJW+9RRDiPhcVqyFLaUI6/+Tvtc7HIF5dcwmvsm
j9VpdHN8tGl0Q1+QOdtaPelzEh0AGJ1GbX1LrC04ol0cOm1OcWpHEkPb8a0jmHwgBdxjuuZTG8FB
2WX0+wfDvqauEZJIekP/TT0I71BFRETYWzNUWh1t/4nBd6dAwmi1aTxXThjDDHoeDEHWE1qVTmbz
VTPy6FMr5Y9Yn9HHrwsODsUzGatBPBRN4xK8MjGlZJR6iwKcQS0GgqBK0H6xWVdhisgCmcC6M6L2
M+ZSICEy7sKOgQ/5VN4zMU8p9xuapa1hryVg2GXpBu2MWFJU1vIcbxmFnK4ljW4n1m/T2svfRhhq
k5HFBwNywq6crZNSrXZixH3fRi3/XA5E1SmXifVNN7rT4aM4q6iMDyaEWRRbHZ5S9Ez1sQPi7E/M
jDgvPq3KhA4xy/bksTo9oPDr62reG6VrXcCX3ZOszltmVuOhLNOOdGH1THPMucQlQr02996i0q4f
y9WDmt+T0WJPEw4g5CWfR2mMB/Tc+1ljcSLXhR3CVD9WUiiCahLjqdq0hhrVEFRv5MNVfZyoGUDu
S/jndj5zkZgPMQm6vm1RS3hmlHDrorhz7F7um6rANz9j81VoATot9Op2CHaqiZfLsDZUi818r9xo
10lA64mKrGtjai9eB/0k0kbkgQSdHmeMLCR5IfVKOkfbFwNrCsQv4D5aeZ5hg92ZUz7AWVIHs528
L61avoxF2oVzKYcjWa6vWssxm5nlCv2tJNeIcRsQZzTq+RrRHNuKC1dO6n0hZ5YFMtUveb0S9jLT
NWolSURErAYu7pBrmzgPDNzLO1cZW8hIM8NRd6/jZhfjHL7y57x470V4apouuRRKtgyruvqsWTDm
5+qsJdQvYsG6tIqDXSf08CuBsRmizx7jjw20eqa6FH0Afw0cL3LSw5w3PkOkjHiYeb6OXYbhPMuI
XZsGi3MQijTSquKdAU0PA4F2tua5uaQjupduHSfg+ke9oiT2nMWhHh+nwK77oDA8+66r29YfYfPs
MvJZT4tt6Jhsi1tv6N5bU8BbjbcDmHnskkW7mZXcyzwbblVkp0Fk5N6+G73brGVMla1NfZwrzLCM
BNzApJfK5o8Npp+rLsgXlsV4zN0Q1OtMlG897V1ldoGGF3eXiTI6lAJmzFLQcEDap1n7j7+Ytclw
hKSA99F6LWLENFnk6T6dPMl4KLOuuPWBI5XApmQB/LiXfl8t+I2Tirb+YOc3Mzv4UdjK437Hh96h
x2BnNODAeD+c3v2Z1ON0Uq58g4z33jSEuHJP76so6wFJ6N9w6aSUJGWC/3q8H8veOnjdzPVvemCk
BaGo3XrVxXhbMQENiFR7NTXv1KMlXLi+S6P5IS3jDVk1dxez9V00Z0djTtk75Pe6ARMkx/ILA9ok
HPOUZRphhDLsx7mcyet1LTtoq+TNti9bM2xOSA9y6nmhSvk542vajWb5zXWGzxb0G0e3D3Y6e0FT
lzGHOAvTTxrvupWBFrfsXjlV6k/Nm3LJdStnCGwLUTFxO/enwoujA36AoFuGclPa3Ujg8D42yBvN
dOdQrw7VYMCtfR4nA3/zLD4x294tBh/bRNKCNef2IU2AlUP8IrGbuUs81l/1cvk6kIIwLMZ3az8a
bQVAoXgal4mRjJtJH9xHWHaftCHFNZB7np+itkP9/26S+o0HtSv2wPZWcl7yDXHzrZaKI7Zntni2
TWKMZ+t2GZPan9q+4WCcW75oVIO3UeNjaVd/Atjlg7x8YDjqp84y7A3UyZHQEJw1fg6qgLdnmz2m
+T5hdtnOACXyDJmimoDNVEXL6dcOINOBsdjwnhPBwnUGZ7cfD0TAQhua+6ehQYBStOZ4CjxA+YEu
PcNXhgKrNBX3cT8Wh3GdQ8MGobWOgLHsGEEycknyJlS4mDmbbFTRFN803BoRIiX29d3akGtoZH3n
tzMo99TQ9hR9dU8Y2KZ59AmaRQW83rX5rSby1yHX38qkdA/Snm2/HzRfWNUdIjEIP0AvEfXEwSbH
5IzoHjyVDgERlijy0x9UvKGskn7foe4Kxk5+YmO45yz6Lle7Zk1i547Jb+LcOQVScx5cLYUrp+RB
dBaK+hWiCcieLfOk3educuCEvkNAdSprQUTPzCrn6GGjtT8WixJDYHdh2fzcRds8l1aSJUqOlYRO
7urYfNITVouyHDwQN/VFYojzS5E/UVWc1wndqtNAFOWJHqtYLKxjdkgYdxpkihAuNi1vVwxOeYwI
a0+sH+AY2DMEoXFqAUs6O89p1ALMaxM2ggx5SZkQAxfHV90Q7UH0JpwKdyT0u4weyia/Td3pseEQ
zPrRk+uted8RMaRbTBioAtpGBw9Fj6t9nxFLiNFihsv8VJ+il6kT76IpayjMNM5LtDZdmzI7JB4b
c31k2FC6amCCcc32o3pEGcbwTVT3a0HA/eThacydfawRnQxANcgtUQflaE27uv5WaPgw+ypWpHC8
5+Ok9vg5LbD+Bb6Edm8QhXetXWTovfE6mlaHy6u4xhwE/bwAQON4W7hE47DSzsnn9di36taNLCzV
E0nAhVQPIA3VXouQKfFETlbEq1C6Xe1GdNsav47ojFw23W1J7BH4wodqJN7RFsQx6TDkLfvV6rA2
4aiekYKFUQZlR2RW6WdjQnaew3vMpQseJstvzTFGMQTI0Jc0q/aylGeXaoKl4lv6Vs+46uQ8fy3S
hK3e46TsmpvYTpDxhsBGcc63YMPpnRx2butQccWP0t5wdLkYdtGSkOW2KXsIlz6UhnXMC+ezYAw/
t8cxho9gViXSpPFrZ30pzP4d2R3Hk/68bWHmvAwEJMqLEmkBWaETxxpGW9pBnkr0HsgmUBI5JaFT
xp8qvflpxCzPA/6rbPIohwkCRHd/G7PLEZuOT9Cz7zXAhAdR5P5Kezp07BUug+49TimGWVWNV1qg
01Ps1cae2mLdmx5dIrGSU2a5Vc3uk2d7Qy9CEs7QLsMVRngs3+h46ucO8+iBcUEUJGAJQmMLs8zH
WT8MWqUFBRQjv22d5eBMqXmc6/aH5bnGjW1D5GUZPhspB+0AY7Y+djY2ATKHXAmojt+T3X58VcxV
RjZUeS9Q1pz+6+eqlxMSzIVAdbtOqah0tJMm98XHtx8PFCWNztvMjtsIlfkAHYrdzCT9OBZtctsI
keucZkdQpDgg++1n3cfPcIK8J1WZhEAM49vJxDiiK/3stEl8+/Fg/e+vmN7r/hyj4Jtj9wWexhdZ
iA14MdN0KtTknUgruzLz4Vtnaq95Qw6OlfuNZzAnaFNzT1pI87bFkw+kg2pFGVYpeLklW9xd5SB1
gRAYoYDV36iK0RAbIIzxqPjEcyKIQJtYNu+qQjfsYpIly2NEmBl6wAvYrSUCEODQZOhxhkl044KK
ng8SlwAvaazUAccOuYeauuksJOcbSLxgeMjCWcrAsbV3y+quqyQgPY/pj1lsM7k1PGVZfDcUCYGV
dXLg197RlIn9dKWa8xCX7nZMafNDmpnAL8blWbXi65Iq4saM7OewmgWwl5YbaOsxJoLTP6D90qJL
7dMSpZHeOd0JMUjy6BrjVZkiucdnmxtpcjPJ6jindESFssfrtlIihxfs3DHH2ioTF/AVFg0RpZ8w
cyL5XlXp0/RwL3Mz9FdXtdDLhupOrel6iyCtxpnUzehxuXkiAFeP1mCE0kR2SxFtnpQ+W5eiXN+x
gyZPTC9uHLNPQDe3yNSJLEOrGHl3NthNS3UPeu54YcfRAkGO4TwZoAaDKEYTrKFNvCirvFMWcbNF
XExhVuLty/MF7/nU49itQG8sDbdo0saAqI3sNKMsApQvWaHXZDeqJD125ljf67TKwPfUmw1OXaNs
3aN0/VwmWhww3rCuqqqe7La9A4KYX2tCTFXr2DcTQhbI/zzlKjbdI/vmdLTb+0pXDlBJ13iwkkfi
gNo95FiIiqq8dTd7HkHtvTvTdLNTJ2haeFWa2Y977pbXmuThEJockIO51XxnKbqwdl4yp2d5n+b1
hr9VAJw/dDP7QDyk+I6yU2HK+mIl9feu7dSdxDEVrqNL5MzC7mpa85s3Op9W05wZABnlhZeeHJvS
HPfzHJO9B5kgT7FbuNKmQpH2Za4wRFLcwgBHObncm6sg/TPGd8ZIEl5sYw8+3M/IZyI47ZTVLY8N
x/s+HloErfVnsy7h8M2ESztOrl2xCD95S37wYFWA1GT/7/uivJLoLvx4pPCZvfhz18BMc82UkDP3
cYEEcEVw8WKQG38xZnPd2fTozs2qvehLUj8aAivA6LoA4QzpfxSfJhaIUz/aN3SK4vtBQfopK4Jk
sX+1x5L+4Q1eBIRhMjNuFOaMHfNY76CUvhKzu/3w4/+ZKmu8cZ9gre00aauHROrJ0zTluLSZAdOw
4gjgTwknk6rsH0aszie2wmJXz0XdBkMtrStYUZi/NiZ/r5TVSIQukwAxoJ/1qvjouM9Go5GHltHG
WGvQrbAe9i3lTzhN9rMXCS9suxLoLwxGIB3rsZnIjEQaTTMlQ47fY+k+NRnlM44FP0F3v13HWLKM
L/r8JZuiIRCo63wpcuBv+shngBBwaWbY2HGUBGjqjZQFS6cO3YOZEil3I8+WRc7E5JlFnOzcNJwy
KJxw2t9TgVzTQVYlqxvG+XJH2keFm8sLhu6OqFPyIuFIIDLNk+/CTja7CNL2DGfqkNhe6CqSo6QJ
TUePPzXjsJw/HriPHleZfZeay0rqzlAydVotH4lcH6FbH1/V89bDbzLyECv6Brts49voFP2BJyLS
SB174Vxu8a6AjwfIttYTYRCaz2nsvBqKiINxG8pR90/9zhpqLRhdCIHTaDALmvVdTawGBQb9E1dc
7Yp7A9P3VY/xAnpYyUuRoCr2iuKkOooQc7Gflsn+rmLCajP7Y33F3NfO1nE0moepw6s3s1zjupvv
0iymJzVCmFa8zWIE4kOiLOUk65cSE9X/kMF+UJzxRK8AA/0oWzmfHKkuxJUyq+KoHtildcpzutFt
XP+0uly7sPqHdOGanRjkEubuMW0o+RZbTMdq2Oi3jfdC3nGKcBChoBX/GGRrb6FIxOtaWrYfe1ZH
SrKdXnTxjWFXhNCVHqBoLeOUVWWkGsNyCali4wI8UcvKSfBWRCpsO0vKquKGRlO+1zdtn04rYqfn
3icxauZlKrSnudO3DsjO0cht9xya+27cx8zJvDs9p0HlFd3bSC15ylIa6waCd2fk4s6AR8KF2g+z
BTBJ6flhKMC+mBmc2QnOAq2eQ7mYy5mycyeXbL0XxkmbZgyjQKVjWz7iPnZ8ax1QFw8ISzBAWD3w
rCHTSSWQNoY5jTmG1cgg40yiQ+/04ZLT2NTEK7Ry/agV3U0vAbcXsGQZ3m7WpeLISIGE6LKx9+b8
ndacRrVGSw+fpqK/6MTUO6D13nWaRGXh0MJtt5bPXGLIbL46xLXfJvMDOfIyXHP93oib/ohyBrdh
5d6mJUaP2gShO2zEjHoakN92jLGNbN+YXbynGTISYVIGCfzly2jj+R+wfjC2Yr9p7B+tLOG8evmD
oM6m8Mn8Qqs/22wMh5g4FNeQYWRFr6UHZBtj0uTTHIh3ZQ4Gq2ZdArg8p/vZIX+OuppfxjAlN9sA
uT6+nCg6GM03RTM8tL0prBNvC75+jOVYBL0ZvXe29sOKoXyMkVsQat++peh5dprH4VoWjNJalL9w
Z52zDl/wwALxkhjlk25+5LRGr1Npr2Sdu9UBBa3nTwpdQ86yf+wgNgd96YQAe/deJT5FcfzqdWLy
G7E0fmUT6rssKdhvL2VVoFrF+8qeGDFMhbhKYNiIUmYu9kiiGU4I89ZZsk89+Or9lHePWTd8X+ee
S/HnlHJaaBk7mekELY3wLVaKg5vRFElJwNW/rF1KCz9tsSTmcL0adzms3piCXrADJy7zCwU8saLf
vWZrcTCRDiaZ+1nXlketjjmmp76NU5KJMDteQQ58ayzAnpf0gIzsxZorfIeq+GQBvQ1STlYE5XJo
9jYuEhExbZAX9sOqybdFH23WA9c812m1X0DX7T1TdD595ylYIoAjttgub+2nlS160HVtgaJfEl8v
B1oe0PxlJI4MX1njl/YdiRi3By4QPVJmMPfztOszWJ7mYKBMpwk0UY+T7af7eCrVSd/A4usLaKIH
b3WPnqb3IYhE/dw2Y7tv5DLfj/ol2w6SNL86toeUGSldbQZxc4cEzNiidwbnMtWBQDsXbHDus/Ay
zqQ2fA+UNRkmAoh5mOTk2Uo7rqB2fXXivn/J0sS6s5Pxbhi9+MFUUehZU/6M/4DBKqGf9nUqWBMi
rcmOpsY8edI5xJegLi4TZzuTlNfDUJ4QWkJCbY+VZ72A1/5qFwjD3cUJ27x37hoQ76DLksOadtlB
LygsSsLtPUMVd+k6XspBzE8lI8NdUfXPa6xFl0RW7lUOCecrMI7Ci47rID0smhyUmlJttCFBHWxS
HZUNrm5yNGplM87f6I7MDbj+BuOliKZ5D9ksqPItxVLGT9aa/hj+F3fn2pw2koXhv5Ka76jUrdbt
w0zVGmOwkziZXGf2C0VsRgiQBLpw8a/fpyWcIHCyqbRrS7U1M54EcCMddZ/7+54ePAsEzenrJNvd
ulWwHe6lsx4Aob2ju5oQY14UI0BBE1q25EW0cuxPMgJpDyPlhUwXxWjFnIJqEawpuO/eMlEHVp+U
zIsKP2e62AHE/N/OLvsM1kKAtt1GI7zSO6Dh2QCmY/DmSULJCArVYcnk80FWlg6lWfHWjlb2MPUT
WIhXuCvxqgeDMKw5i/gqDVVK54ICzb8K+yGppj7skjalYKpENaiDkav3mV/dqbUNzT+MOG7mBa+c
eDNa0E1yzaTQVT8DWLKcZQ4QSBgiHRcLTQ0J3sQZHIHVbBWNwBnbF+kiWPbTKnL6WzsoyFlVYkhf
zBfq0WWf8uCfAbp46ATLORw1axrUi5z+w7ScM0t3f5sse2F/Ad3hICd7GbsrKlw79WdEX7gHr85t
sl7QvMDMgBjtVimcn/04wdtS4MCicF3i9IphFYfvqtwFZhgx2jXaBd6AxtR+sU6AhEN/wWyuG3p1
osGmB9VJllaUJamHi1kCbX2E0R3P9v6VE8u/xxue3IzmCAi7VvQZLK6ZkzPvBzFFURK6C7dcwgnF
boedTjEwoBD40GQEwdIUo/G6N7txBhlQlCX1zDlMjp9WFbMfbVyRjMpN36YvdbB5WJAv8Dd7TI3n
XLtpJK6knVf9zQPtUSFMny/DGaPF/PI63eR/Qa2YDje6NqjsLdMkxvN/9vF+fbHaOl927sIeVcED
kyz3ROhrWvHLYj9kKsTyVb5QdCnulH/B/LMI3Omi9368HgYLF5AWZOiko5M3ng/KNZ36vbQf7Vbq
VVbuvEtaVNRFylwwCDnlaJVdpTylN70UV9XJMd50z/TVLB/1KoB9ux4UpLMtsxuorJUFfDYzb8UO
nTElhDTo/MIGBjbeCXrN1oTXhTceOVlQXc8XBFTMmruIJCXxHn1KMNjpTA7jnaHpIfiMfDUAdhje
BCSM39JE9cGmK+0iiyUQfdWDQwEPbi4ZQizWYuD9JXcJ4w7wVV4p6uu93fxvomxolVRoX41z9x9Q
kGIwZ07IhYhHSZwwkHQWa7NR0Ekdbm8woBDFlENFWAooZEN9lMHGMs9zphFHtNBWq1cbL3+9WY/L
Kyfbv1SbbHkLGpn480EwkUxCOFbSS36R73fQpW9Az/vAojBee3E53qw/+nuOCqCSjyu7WkGSxYQI
YRcvH4qZvMzoy7h0GcNyWyE5+mnKG+Xz1atiA/olDB4ux3vIx9K4uqYvZhTJcuSEwJi9NaSsJCRy
Sg/ErvN8AR5QxQkbm7Yr3TUP6xkVlH0e9eeCce77ub9/u3VtnM4xoMCAWWh0LZSDVD287XlpMXCI
wmA0XdHY4JdpPyxUcpuvxH642XsQr0gfuMscXOeO8VWQhn6a973Clm98BmwCB7WLK6ir3m9nG/+i
qtZAEhVp9/2OSg4j4SB4TTbvIloF3yehfLnIkdtazOGatMP+alcNit7mM0jUTd+OXEZNPOSX8yh8
ud2FH92H+RdRzUb4hRWmd378o35t036jfq0HAzEWwWFYCVD0gVpRjNYjxuMIcrK5r0eC13+sX6x/
rP1g3i8KyIxhN4O2ihZNWMHym7mEHa73IMolFoO/f3vR70Eet8Z2LfG0+WP9yWLMPpuVFNkTH/B2
f4u2uBgvGAdb/2ICUes4w0wu6vHo9TfP6sup/2gnaQIifoYBYc75tx9rIFUw83x90d/jh8be/K7H
NIObNbcHQ5/9Lt8ybwmSFaYCyGJYv/ftA/Z67BG2rhiQTUmmuVoRPRTLi/rC6x8zfbN+tXm1Wcdz
3HoPijcwbjeJFvuW48+4q/2oHtNKWRViEie5cjXpI0NA3oQevGT1e/VL2wCesSJS71UyT9CgEcOi
F4vsOibDWpKEf0iG8DjHI3CcOpUfTbwH977+9YV+SCsV5EORfiiUQ/Zkh3PcC2l5qLvs/q+Gpx5u
RqNsCK/jku73KamcaVEty+IYg8OcCByf7Nc+9OOFfg4YJB1mpdYPoGlQ1pdcX1R9xT9aYznhxqr7
KTgex/IC15V+YAtX6FGEyyyNDm9CLWfR50sW3dUzCwHT0HcKDulIRN8Two/vr5Hmjz/Tuv67rKL3
g6cQxVkL5iQ1PqUFjfqOBE5W+CYBJwTJ5DJtTbkhDduuvsdjGYSBFYJYCCSNtWHAf43I//cymNwn
GFqoA/L4rjyGetFtrmjx/xkpnKzxTQrguYQLdsUF8CSYia4H/R5LQe8EahuwpkkvBKnVPSmIUHdF
GwnBURZPOpQQnNMX6SHTYxEAlAMhB9keI1E5LG73RKAvnK5mIxkoz3JA9kHNx8hQcG561HJLCsqC
g5V3XQGAR1AGqL+wQ8cBLE9zTb+uFdkIMnTsAFyQHdI2rx/1sRCEEJbnKU6C74Q+ioPTgtQ7JASp
uAHDreC4lovaC12b1jOpwNu1pRD6lguMSzhu4CnpsiW6JgXh1HBWowMhQksbQMGeF/BsoB/aUkAT
WLzrupDh+J2TAD6CY3waQgtEiQLYaIeYAEjATyQgPMvj/oVN+duzGw3UobMAvC4wVYt4CZSbAxA2
AkiuwltqyyDwLAmaEbyu8BRTmOzueQmAlho19et6UQEIdxzw4Bi/0LZpoG9LQdih5SmUgo2zoJiP
3j29aKugeTS/LgUHjxAcvZRA4rWFPDWRvmf5NmOSwdKjgGgE6tyJkDTXmEpB2Ra0AEjAC0hPOUrf
5bGN9JXl+R6uktIbhb3QuRMRCgeMl5Fx0FvBxm0OQioReIcnIuC44El6Gl8cYJG75ytJNPZPBlDf
Dx2EhYIFwAsZus/zPlWNhA6KAIXwsjaSoOs65yZAX2G6E5RrcYsywF8EAOzhMrT3ghda+NIhIFpf
YUdV96RAxCOMIyh8ISd0FHBU0gYc/xNnyQ8tdgE4WldpEgeney4jow4Fj85IKyhFpOgJnVaAouKJ
8MG2LRwz1/bQG6HfufPASXaMHSZkIFmmpsNAO57uBDoDLcHME1vDu4MO7gPXlqYyYB8w9Q/7D7tE
QFR65ihIokjJ3cuaQaeDOgEctG16GrCRhIdKcOpJIKIWTnRCYFvEkJ7wICBy3C5qRseDbcdUJ0iL
0BHosou/REx2aiWxnZZL9k17jKKDgSR23TifIC3cDbQeqTpU35nHSAzFi+QWawuqw6jOOQo4+6bu
ksOhV4GDjwBNENvh1FEIHEuRiybjTi5Sn5ruSQGX3vA0eI4lIP7RlNs26lGeppYYDUIMpUg+oTUO
9rhDGQXf10/NzEfQpRWtBkieseHPkio+h8WhqKcIssg9oRe7dhgC0qOGQiCrYkMCxdQpG34X6I9Q
Ma0Y0rWgQSOxpslLiLK6l1XhHEvj/JqL3nM4B4SJ2gKeRtLoRYf3STphP7R+7FwkLZQvTK0DzpIT
EBzaymVMJehi7vJ4LwhBQoFjQBdzSBGma6cBb984sUQRzma3o/btOlY+FUGIacCJQCnqbAKZ2M5J
wVH4s+ZKwZEOyg+dqKuyp0qhLr74DNwh2cCbofakUMUdMg+kgANTC+ngDkqqkA55FczNmYUMXBLO
Pu45swQbv7lzUtA88aZ7wbZoY3Fxjn14pFwIMdtKIRQWpRmyiwHJWDIP3XOWpIB+wFAKqEaGF2IC
FfX3J8wkewFXgu6NkARTJ4vzmDbP1FlAO2rGWZwE7T3r/7f3gu8SR9paOTJNrqN7gaSC4V4gfNCA
fB1IQ4infY9jIxlQf3E9jAOCojTfxWYVib9rKAOF74xuJOXs1/mV050QhhYjhgQbhewFxevuZZdo
xjQ/Dw7nAepmCVVvcMibHO8FADxkFALiC/7UwT4NnWk1tpLIQD9m8gpPdOyQWQpQGWQY2Q7UqLrn
Kfg11bVRIKlLUPQnwM8Ni8pT7pJNTp58vGA+rG70q89eh5wlKJOlqZtALZJMusuRpx6J33gaQfm+
FVCr5O4Z4YhS6KDj7EJTYqoWfUsJIUNSa0pHCGcpxloh4EgwfkSRdO/aTtAa29Q8yoAQSfKMqTzQ
oHbWrRPQxOdTucdZgq9I4FN2Tgqoa9OdgE6gHA3InT4Ful/OMq30tBJeUZr2KU3Q9XrwSrqkFciE
m+4FpEAyHb3g1dX3+i6PDaRu6NT6QsIu3E2HkTZM4/K8DiRxlB7bNOoi07EUfMozNDaFnIq6pad7
IRQ72LgIpbtVBJVpoIh1MH1qIXCcycSCl4bVmvKEPOR3O3QiyASY97XSiuERKFOTpKFTz5dohw84
zg6xFd1rNj5TF5POOrQxdRrZC2TVyTjjFEtJNwaK5vhEYCN87Cj/aF+hi/lWms9NYyjUAnEDVT04
QABRnNUfSFsQTuMyPSalO5dle2ouznfAH9/vXSKnTLM/lThKDPSunrpMqAUfG4IrRRrO5sQ0Numn
1MJPfOgrnqg/i5f3NZIonhZPAY6+94FHDM35+wf8zPX9779pkEzrgx/2q2nz3dMa4qT//kdLSHU6
9ejNx/Rq/T2HXz/c4PlXt77r8a4eXxzF03yS38329RuPM5BuJwlopH8tJ18myeQY3NLUnb9dye+/
ta7zyGX+LwsXi5N1dRHTeN08fsjS9sI1/MB84cUkhTz58RL1Y2wQLqYr9+GZ+yfL07h11Y1GMV47
WzL99j47vuomxDVfOU2nd2V8V7WgT00h1nTxy+lysp3k0+PLbqqbxisf4Fovsn9e9DMo8r+0xd60
oJp+yxVSj+9bz/MQS5muPJxmedS+ZJJJugfCdOUREo/jx3Xq7d2ANUwXvr6fzFob8FCcNF53uYzT
LG6fyMYzNV6a8Y+TEy3SYBaMV8627W3RVClNl315rpuaqNV4YRao7hb71r5oqmmmS7+Caao4E3NT
ozJd+/UkTlvagxL1c5iX15N8v5yk98fikA2CwfySi2JyN6uKaVm29vQBTWq8fnzHiLFJG6zb1MLM
l8YWFFnZ2tkH7KP52kUR8+9q1dJNhALa9XuO1bMqP11aZzqMl87S8kSHgEDRiB/TlW+nX/LJifcE
UFpXccyX3kzadgsvW+PVzBfevhhNklUxi9tmnfV1V8VzrH8zzYvp/nGt2s9uYDXPsfjr6S6+a5mx
Q1P2cyz+N1ydJ9etq1HGSzOscPaiP8kzLGX7cDbQguf5gsvJ4vTs06b8DC7JGzjTHqXQhE11rsH0
qt8slngk7aiGNIaG5xovnU+jUz6EurBouvDbaZoW++VmchImHIo1psu/m2X30xfXxZlta+BIpsu/
1zNqn9yIh5rj83zB+UY8gEdMl/+A9KdFMW25FIdOQ/O1GWf1uPP0Lj/kFU3X/VhOZq1lm04w02U/
TfMEy9ZauUFmGK8cE9mcbO9Dvt106c8T7E4aMbumfd11ic948WlRvvj01MU3WA3j9X80TfprtujX
0jCf9xkcJlFLKg224sdX/VSm6WvH33n+6ZFe5qlfayfX9CfultNJ/sd/AAAA//8=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baseline="0">
            <a:solidFill>
              <a:prstClr val="white">
                <a:lumMod val="95000"/>
              </a:prstClr>
            </a:solidFill>
            <a:latin typeface="Arial"/>
          </a:endParaRPr>
        </a:p>
      </cx:txPr>
    </cx:legend>
  </cx:chart>
  <cx:fmtOvrs>
    <cx:fmtOvr idx="0">
      <cx:spPr>
        <a:solidFill>
          <a:schemeClr val="bg1">
            <a:lumMod val="85000"/>
          </a:schemeClr>
        </a:solidFill>
      </cx:spPr>
    </cx:fmtOvr>
    <cx:fmtOvr idx="1">
      <cx:spPr>
        <a:solidFill>
          <a:srgbClr val="00CC99"/>
        </a:solidFill>
      </cx:spPr>
    </cx:fmtOvr>
    <cx:fmtOvr idx="6">
      <cx:spPr>
        <a:solidFill>
          <a:srgbClr val="FF0066"/>
        </a:solidFill>
      </cx:spPr>
    </cx:fmtOvr>
    <cx:fmtOvr idx="5">
      <cx:spPr>
        <a:solidFill>
          <a:srgbClr val="FF33CC"/>
        </a:solidFill>
      </cx:spPr>
    </cx:fmtOvr>
    <cx:fmtOvr idx="3">
      <cx:spPr>
        <a:solidFill>
          <a:srgbClr val="7030A0"/>
        </a:solidFill>
      </cx:spPr>
    </cx:fmtOvr>
    <cx:fmtOvr idx="2">
      <cx:spPr>
        <a:solidFill>
          <a:srgbClr val="00B0F0"/>
        </a:solidFill>
      </cx:spPr>
    </cx:fmtOvr>
    <cx:fmtOvr idx="4">
      <cx:spPr>
        <a:solidFill>
          <a:srgbClr val="FF9966"/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7">
  <cs:axisTitle>
    <cs:lnRef idx="0"/>
    <cs:fillRef idx="0"/>
    <cs:effectRef idx="0"/>
    <cs:fontRef idx="minor">
      <a:schemeClr val="lt1">
        <a:lumMod val="95000"/>
      </a:schemeClr>
    </cs:fontRef>
    <cs:defRPr sz="1197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solidFill>
        <a:schemeClr val="dk1"/>
      </a:solidFill>
    </cs:spPr>
    <cs:defRPr sz="1330"/>
  </cs:chartArea>
  <cs:dataLabel>
    <cs:lnRef idx="0"/>
    <cs:fillRef idx="0"/>
    <cs:effectRef idx="0"/>
    <cs:fontRef idx="minor">
      <a:schemeClr val="lt1">
        <a:lumMod val="9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3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3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1197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1197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CA437-663C-4625-A803-78565C9A8721}" type="doc">
      <dgm:prSet loTypeId="urn:microsoft.com/office/officeart/2005/8/layout/process3" loCatId="process" qsTypeId="urn:microsoft.com/office/officeart/2005/8/quickstyle/simple3" qsCatId="simple" csTypeId="urn:microsoft.com/office/officeart/2005/8/colors/colorful2" csCatId="colorful" phldr="1"/>
      <dgm:spPr/>
    </dgm:pt>
    <dgm:pt modelId="{2A2C4BE9-4B8A-4EFE-8C5F-51A74C1A8252}">
      <dgm:prSet phldrT="[Text]"/>
      <dgm:spPr/>
      <dgm:t>
        <a:bodyPr/>
        <a:lstStyle/>
        <a:p>
          <a:r>
            <a:rPr lang="en-US" dirty="0"/>
            <a:t>Patron Requests Model</a:t>
          </a:r>
        </a:p>
      </dgm:t>
    </dgm:pt>
    <dgm:pt modelId="{6499A60E-3474-4E55-914D-56777CBF007F}" type="parTrans" cxnId="{77FF7381-17FD-41C1-8EFF-206EFEE5A231}">
      <dgm:prSet/>
      <dgm:spPr/>
      <dgm:t>
        <a:bodyPr/>
        <a:lstStyle/>
        <a:p>
          <a:endParaRPr lang="en-US"/>
        </a:p>
      </dgm:t>
    </dgm:pt>
    <dgm:pt modelId="{7B8798B2-1558-4ED7-A5CE-82C0A6E4E3B1}" type="sibTrans" cxnId="{77FF7381-17FD-41C1-8EFF-206EFEE5A231}">
      <dgm:prSet/>
      <dgm:spPr/>
      <dgm:t>
        <a:bodyPr/>
        <a:lstStyle/>
        <a:p>
          <a:endParaRPr lang="en-US" dirty="0"/>
        </a:p>
      </dgm:t>
    </dgm:pt>
    <dgm:pt modelId="{C7B5AB0E-1741-42E1-81CD-4836D804E734}">
      <dgm:prSet phldrT="[Text]"/>
      <dgm:spPr/>
      <dgm:t>
        <a:bodyPr/>
        <a:lstStyle/>
        <a:p>
          <a:r>
            <a:rPr lang="en-US" dirty="0"/>
            <a:t>We</a:t>
          </a:r>
          <a:r>
            <a:rPr lang="en-US" baseline="0" dirty="0"/>
            <a:t> process the request and prepare the loan </a:t>
          </a:r>
          <a:endParaRPr lang="en-US" dirty="0"/>
        </a:p>
      </dgm:t>
    </dgm:pt>
    <dgm:pt modelId="{96D7C9CF-8F5F-4C33-834A-BB6E6B1D79FC}" type="parTrans" cxnId="{D1BB127F-B482-47F1-B09B-FF97B7A0144A}">
      <dgm:prSet/>
      <dgm:spPr/>
      <dgm:t>
        <a:bodyPr/>
        <a:lstStyle/>
        <a:p>
          <a:endParaRPr lang="en-US"/>
        </a:p>
      </dgm:t>
    </dgm:pt>
    <dgm:pt modelId="{DD3BAB26-1BCC-4F59-B75B-C5F911A1385B}" type="sibTrans" cxnId="{D1BB127F-B482-47F1-B09B-FF97B7A0144A}">
      <dgm:prSet/>
      <dgm:spPr/>
      <dgm:t>
        <a:bodyPr/>
        <a:lstStyle/>
        <a:p>
          <a:endParaRPr lang="en-US" dirty="0"/>
        </a:p>
      </dgm:t>
    </dgm:pt>
    <dgm:pt modelId="{6539358B-7B98-4735-9373-DC80532A3088}">
      <dgm:prSet phldrT="[Text]"/>
      <dgm:spPr/>
      <dgm:t>
        <a:bodyPr/>
        <a:lstStyle/>
        <a:p>
          <a:r>
            <a:rPr lang="en-US" dirty="0"/>
            <a:t>We send the model to the patron</a:t>
          </a:r>
        </a:p>
      </dgm:t>
    </dgm:pt>
    <dgm:pt modelId="{4FEACE92-44B8-40C3-847C-6E10174C0F4B}" type="parTrans" cxnId="{4E378056-F4E8-41A2-B6E1-CD5F3CF8F733}">
      <dgm:prSet/>
      <dgm:spPr/>
      <dgm:t>
        <a:bodyPr/>
        <a:lstStyle/>
        <a:p>
          <a:endParaRPr lang="en-US"/>
        </a:p>
      </dgm:t>
    </dgm:pt>
    <dgm:pt modelId="{E6A93B37-5DE9-4019-9B03-18200CBCCDC4}" type="sibTrans" cxnId="{4E378056-F4E8-41A2-B6E1-CD5F3CF8F733}">
      <dgm:prSet/>
      <dgm:spPr/>
      <dgm:t>
        <a:bodyPr/>
        <a:lstStyle/>
        <a:p>
          <a:endParaRPr lang="en-US"/>
        </a:p>
      </dgm:t>
    </dgm:pt>
    <dgm:pt modelId="{F93D63C1-5FB6-40D9-B10B-1D48524BF39F}">
      <dgm:prSet/>
      <dgm:spPr/>
      <dgm:t>
        <a:bodyPr/>
        <a:lstStyle/>
        <a:p>
          <a:r>
            <a:rPr lang="en-US" dirty="0"/>
            <a:t>Request Form through </a:t>
          </a:r>
          <a:r>
            <a:rPr lang="en-US" dirty="0" err="1"/>
            <a:t>Springshare’s</a:t>
          </a:r>
          <a:r>
            <a:rPr lang="en-US" dirty="0"/>
            <a:t>  </a:t>
          </a:r>
          <a:r>
            <a:rPr lang="en-US" dirty="0" err="1"/>
            <a:t>LibCal</a:t>
          </a:r>
          <a:r>
            <a:rPr lang="en-US" dirty="0"/>
            <a:t> Equipment Bookings</a:t>
          </a:r>
        </a:p>
      </dgm:t>
    </dgm:pt>
    <dgm:pt modelId="{FF6D258F-C2EB-49E8-A847-FE7ADA098C5A}" type="parTrans" cxnId="{8374CBA5-F60B-4B17-914C-8F3C45B684A7}">
      <dgm:prSet/>
      <dgm:spPr/>
      <dgm:t>
        <a:bodyPr/>
        <a:lstStyle/>
        <a:p>
          <a:endParaRPr lang="en-US"/>
        </a:p>
      </dgm:t>
    </dgm:pt>
    <dgm:pt modelId="{976E20DB-FA49-4CFF-AEAA-564F45ED3012}" type="sibTrans" cxnId="{8374CBA5-F60B-4B17-914C-8F3C45B684A7}">
      <dgm:prSet/>
      <dgm:spPr/>
      <dgm:t>
        <a:bodyPr/>
        <a:lstStyle/>
        <a:p>
          <a:endParaRPr lang="en-US"/>
        </a:p>
      </dgm:t>
    </dgm:pt>
    <dgm:pt modelId="{18593BF4-6F99-47C9-AA01-ADFD51F58CEA}">
      <dgm:prSet/>
      <dgm:spPr/>
      <dgm:t>
        <a:bodyPr/>
        <a:lstStyle/>
        <a:p>
          <a:r>
            <a:rPr lang="en-US" dirty="0"/>
            <a:t>Clio Software is used to generate a lending form.</a:t>
          </a:r>
        </a:p>
      </dgm:t>
    </dgm:pt>
    <dgm:pt modelId="{1BE6B739-CF2E-4815-855C-6595890081D4}" type="parTrans" cxnId="{1BECAD4D-4172-4C26-84A8-1D6A1D289EB5}">
      <dgm:prSet/>
      <dgm:spPr/>
      <dgm:t>
        <a:bodyPr/>
        <a:lstStyle/>
        <a:p>
          <a:endParaRPr lang="en-US"/>
        </a:p>
      </dgm:t>
    </dgm:pt>
    <dgm:pt modelId="{3CB4C367-976A-4A43-AE7F-EE21ABD07F0C}" type="sibTrans" cxnId="{1BECAD4D-4172-4C26-84A8-1D6A1D289EB5}">
      <dgm:prSet/>
      <dgm:spPr/>
      <dgm:t>
        <a:bodyPr/>
        <a:lstStyle/>
        <a:p>
          <a:endParaRPr lang="en-US"/>
        </a:p>
      </dgm:t>
    </dgm:pt>
    <dgm:pt modelId="{F7DE0C84-F5AA-4D17-90F4-F5015DD633DF}">
      <dgm:prSet/>
      <dgm:spPr/>
      <dgm:t>
        <a:bodyPr/>
        <a:lstStyle/>
        <a:p>
          <a:r>
            <a:rPr lang="en-US" dirty="0"/>
            <a:t>Shipping and patron data tracked with Excel.</a:t>
          </a:r>
        </a:p>
      </dgm:t>
    </dgm:pt>
    <dgm:pt modelId="{576A62C9-191D-4C39-8389-98D35C4FEE45}" type="parTrans" cxnId="{3E9F233B-5E81-47B5-9A10-49616F9485D6}">
      <dgm:prSet/>
      <dgm:spPr/>
      <dgm:t>
        <a:bodyPr/>
        <a:lstStyle/>
        <a:p>
          <a:endParaRPr lang="en-US"/>
        </a:p>
      </dgm:t>
    </dgm:pt>
    <dgm:pt modelId="{BA5880D3-EF01-4A34-959D-8C11155D4377}" type="sibTrans" cxnId="{3E9F233B-5E81-47B5-9A10-49616F9485D6}">
      <dgm:prSet/>
      <dgm:spPr/>
      <dgm:t>
        <a:bodyPr/>
        <a:lstStyle/>
        <a:p>
          <a:endParaRPr lang="en-US"/>
        </a:p>
      </dgm:t>
    </dgm:pt>
    <dgm:pt modelId="{2902E748-FA66-46DE-B632-468E930D6764}">
      <dgm:prSet/>
      <dgm:spPr/>
      <dgm:t>
        <a:bodyPr/>
        <a:lstStyle/>
        <a:p>
          <a:r>
            <a:rPr lang="en-US" dirty="0"/>
            <a:t>We ship through FedEx Ground. </a:t>
          </a:r>
        </a:p>
      </dgm:t>
    </dgm:pt>
    <dgm:pt modelId="{F506B362-3213-4B46-9911-3DD4AD36B3F5}" type="parTrans" cxnId="{288F7DC7-0D57-4C5E-901E-FE5969277E82}">
      <dgm:prSet/>
      <dgm:spPr/>
      <dgm:t>
        <a:bodyPr/>
        <a:lstStyle/>
        <a:p>
          <a:endParaRPr lang="en-US"/>
        </a:p>
      </dgm:t>
    </dgm:pt>
    <dgm:pt modelId="{F658DF98-DF1C-4690-B947-E5CDD0A99713}" type="sibTrans" cxnId="{288F7DC7-0D57-4C5E-901E-FE5969277E82}">
      <dgm:prSet/>
      <dgm:spPr/>
      <dgm:t>
        <a:bodyPr/>
        <a:lstStyle/>
        <a:p>
          <a:endParaRPr lang="en-US"/>
        </a:p>
      </dgm:t>
    </dgm:pt>
    <dgm:pt modelId="{6E665092-BF55-4CD0-9B03-6472D33A9620}">
      <dgm:prSet/>
      <dgm:spPr/>
      <dgm:t>
        <a:bodyPr/>
        <a:lstStyle/>
        <a:p>
          <a:r>
            <a:rPr lang="en-US" dirty="0"/>
            <a:t>We cover delivery shipping the patron is responsible for return shipping.  </a:t>
          </a:r>
        </a:p>
      </dgm:t>
    </dgm:pt>
    <dgm:pt modelId="{B1C02039-04EA-4A75-96CA-721FE9EB146B}" type="parTrans" cxnId="{C0D35868-7FC3-4E72-96D9-0ACCFB50B9C1}">
      <dgm:prSet/>
      <dgm:spPr/>
      <dgm:t>
        <a:bodyPr/>
        <a:lstStyle/>
        <a:p>
          <a:endParaRPr lang="en-US"/>
        </a:p>
      </dgm:t>
    </dgm:pt>
    <dgm:pt modelId="{605E835A-1DD2-44E3-B340-B26A5E3CAFB4}" type="sibTrans" cxnId="{C0D35868-7FC3-4E72-96D9-0ACCFB50B9C1}">
      <dgm:prSet/>
      <dgm:spPr/>
      <dgm:t>
        <a:bodyPr/>
        <a:lstStyle/>
        <a:p>
          <a:endParaRPr lang="en-US"/>
        </a:p>
      </dgm:t>
    </dgm:pt>
    <dgm:pt modelId="{68A5214E-D638-4B06-A2B1-BE722EEEEC57}" type="pres">
      <dgm:prSet presAssocID="{AAACA437-663C-4625-A803-78565C9A8721}" presName="linearFlow" presStyleCnt="0">
        <dgm:presLayoutVars>
          <dgm:dir/>
          <dgm:animLvl val="lvl"/>
          <dgm:resizeHandles val="exact"/>
        </dgm:presLayoutVars>
      </dgm:prSet>
      <dgm:spPr/>
    </dgm:pt>
    <dgm:pt modelId="{D5D5D005-6302-49F2-9156-88978D6CBEBF}" type="pres">
      <dgm:prSet presAssocID="{2A2C4BE9-4B8A-4EFE-8C5F-51A74C1A8252}" presName="composite" presStyleCnt="0"/>
      <dgm:spPr/>
    </dgm:pt>
    <dgm:pt modelId="{3E53CC44-6E3E-4F81-B137-36E55DCDCD69}" type="pres">
      <dgm:prSet presAssocID="{2A2C4BE9-4B8A-4EFE-8C5F-51A74C1A825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2BAA338-53F1-4581-92A5-B5FC49FF3DCD}" type="pres">
      <dgm:prSet presAssocID="{2A2C4BE9-4B8A-4EFE-8C5F-51A74C1A8252}" presName="parSh" presStyleLbl="node1" presStyleIdx="0" presStyleCnt="3"/>
      <dgm:spPr/>
    </dgm:pt>
    <dgm:pt modelId="{BB4EFE55-3C28-43A7-9E1B-AFBC00955BC0}" type="pres">
      <dgm:prSet presAssocID="{2A2C4BE9-4B8A-4EFE-8C5F-51A74C1A8252}" presName="desTx" presStyleLbl="fgAcc1" presStyleIdx="0" presStyleCnt="3">
        <dgm:presLayoutVars>
          <dgm:bulletEnabled val="1"/>
        </dgm:presLayoutVars>
      </dgm:prSet>
      <dgm:spPr/>
    </dgm:pt>
    <dgm:pt modelId="{6547EF3E-9575-4CCD-8EE0-BE9DA7C6B70B}" type="pres">
      <dgm:prSet presAssocID="{7B8798B2-1558-4ED7-A5CE-82C0A6E4E3B1}" presName="sibTrans" presStyleLbl="sibTrans2D1" presStyleIdx="0" presStyleCnt="2"/>
      <dgm:spPr/>
    </dgm:pt>
    <dgm:pt modelId="{B6B10814-38C9-44BC-9967-239E95EA6D16}" type="pres">
      <dgm:prSet presAssocID="{7B8798B2-1558-4ED7-A5CE-82C0A6E4E3B1}" presName="connTx" presStyleLbl="sibTrans2D1" presStyleIdx="0" presStyleCnt="2"/>
      <dgm:spPr/>
    </dgm:pt>
    <dgm:pt modelId="{F96738B3-FC40-4BDD-BE51-C895B4118DFE}" type="pres">
      <dgm:prSet presAssocID="{C7B5AB0E-1741-42E1-81CD-4836D804E734}" presName="composite" presStyleCnt="0"/>
      <dgm:spPr/>
    </dgm:pt>
    <dgm:pt modelId="{7DF33810-5178-427C-B622-408EB4A3623C}" type="pres">
      <dgm:prSet presAssocID="{C7B5AB0E-1741-42E1-81CD-4836D804E73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C85CDB2-07C2-4928-99E7-7E3392899366}" type="pres">
      <dgm:prSet presAssocID="{C7B5AB0E-1741-42E1-81CD-4836D804E734}" presName="parSh" presStyleLbl="node1" presStyleIdx="1" presStyleCnt="3"/>
      <dgm:spPr/>
    </dgm:pt>
    <dgm:pt modelId="{478F48E1-B8B6-46D3-935C-D8BF80F8EAE0}" type="pres">
      <dgm:prSet presAssocID="{C7B5AB0E-1741-42E1-81CD-4836D804E734}" presName="desTx" presStyleLbl="fgAcc1" presStyleIdx="1" presStyleCnt="3">
        <dgm:presLayoutVars>
          <dgm:bulletEnabled val="1"/>
        </dgm:presLayoutVars>
      </dgm:prSet>
      <dgm:spPr/>
    </dgm:pt>
    <dgm:pt modelId="{A78C36FE-467F-45EF-A05A-B91586851C66}" type="pres">
      <dgm:prSet presAssocID="{DD3BAB26-1BCC-4F59-B75B-C5F911A1385B}" presName="sibTrans" presStyleLbl="sibTrans2D1" presStyleIdx="1" presStyleCnt="2"/>
      <dgm:spPr/>
    </dgm:pt>
    <dgm:pt modelId="{D1472485-6A00-463E-BD70-557A043A0A77}" type="pres">
      <dgm:prSet presAssocID="{DD3BAB26-1BCC-4F59-B75B-C5F911A1385B}" presName="connTx" presStyleLbl="sibTrans2D1" presStyleIdx="1" presStyleCnt="2"/>
      <dgm:spPr/>
    </dgm:pt>
    <dgm:pt modelId="{4FA96ADE-BFB4-472A-B3B0-DA44337708E2}" type="pres">
      <dgm:prSet presAssocID="{6539358B-7B98-4735-9373-DC80532A3088}" presName="composite" presStyleCnt="0"/>
      <dgm:spPr/>
    </dgm:pt>
    <dgm:pt modelId="{101A215F-0F38-4CD3-953C-F4C958AC31EA}" type="pres">
      <dgm:prSet presAssocID="{6539358B-7B98-4735-9373-DC80532A308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F164E9-B1E7-4251-96AB-D6810F65FF6C}" type="pres">
      <dgm:prSet presAssocID="{6539358B-7B98-4735-9373-DC80532A3088}" presName="parSh" presStyleLbl="node1" presStyleIdx="2" presStyleCnt="3"/>
      <dgm:spPr/>
    </dgm:pt>
    <dgm:pt modelId="{90F23389-7E82-4254-B68D-F1D463F8FB71}" type="pres">
      <dgm:prSet presAssocID="{6539358B-7B98-4735-9373-DC80532A3088}" presName="desTx" presStyleLbl="fgAcc1" presStyleIdx="2" presStyleCnt="3">
        <dgm:presLayoutVars>
          <dgm:bulletEnabled val="1"/>
        </dgm:presLayoutVars>
      </dgm:prSet>
      <dgm:spPr/>
    </dgm:pt>
  </dgm:ptLst>
  <dgm:cxnLst>
    <dgm:cxn modelId="{C3416A01-D2D7-4A87-B655-EA798A3B75D8}" type="presOf" srcId="{6539358B-7B98-4735-9373-DC80532A3088}" destId="{EAF164E9-B1E7-4251-96AB-D6810F65FF6C}" srcOrd="1" destOrd="0" presId="urn:microsoft.com/office/officeart/2005/8/layout/process3"/>
    <dgm:cxn modelId="{3E369513-7100-4D53-BD8F-2242003AAC46}" type="presOf" srcId="{AAACA437-663C-4625-A803-78565C9A8721}" destId="{68A5214E-D638-4B06-A2B1-BE722EEEEC57}" srcOrd="0" destOrd="0" presId="urn:microsoft.com/office/officeart/2005/8/layout/process3"/>
    <dgm:cxn modelId="{77EE8222-287A-4E9A-90E9-73B6BAAF8066}" type="presOf" srcId="{DD3BAB26-1BCC-4F59-B75B-C5F911A1385B}" destId="{D1472485-6A00-463E-BD70-557A043A0A77}" srcOrd="1" destOrd="0" presId="urn:microsoft.com/office/officeart/2005/8/layout/process3"/>
    <dgm:cxn modelId="{504A1729-7A30-46F9-8B73-0B1ED1DCD769}" type="presOf" srcId="{F93D63C1-5FB6-40D9-B10B-1D48524BF39F}" destId="{BB4EFE55-3C28-43A7-9E1B-AFBC00955BC0}" srcOrd="0" destOrd="0" presId="urn:microsoft.com/office/officeart/2005/8/layout/process3"/>
    <dgm:cxn modelId="{F681692D-4540-4951-B629-26C3A7A675DC}" type="presOf" srcId="{7B8798B2-1558-4ED7-A5CE-82C0A6E4E3B1}" destId="{B6B10814-38C9-44BC-9967-239E95EA6D16}" srcOrd="1" destOrd="0" presId="urn:microsoft.com/office/officeart/2005/8/layout/process3"/>
    <dgm:cxn modelId="{7782CB36-3BE6-4C49-A67E-8E8B18270566}" type="presOf" srcId="{6539358B-7B98-4735-9373-DC80532A3088}" destId="{101A215F-0F38-4CD3-953C-F4C958AC31EA}" srcOrd="0" destOrd="0" presId="urn:microsoft.com/office/officeart/2005/8/layout/process3"/>
    <dgm:cxn modelId="{3E9F233B-5E81-47B5-9A10-49616F9485D6}" srcId="{C7B5AB0E-1741-42E1-81CD-4836D804E734}" destId="{F7DE0C84-F5AA-4D17-90F4-F5015DD633DF}" srcOrd="1" destOrd="0" parTransId="{576A62C9-191D-4C39-8389-98D35C4FEE45}" sibTransId="{BA5880D3-EF01-4A34-959D-8C11155D4377}"/>
    <dgm:cxn modelId="{BCCAB041-C35D-4AAB-B95D-6E9667F0E537}" type="presOf" srcId="{2A2C4BE9-4B8A-4EFE-8C5F-51A74C1A8252}" destId="{3E53CC44-6E3E-4F81-B137-36E55DCDCD69}" srcOrd="0" destOrd="0" presId="urn:microsoft.com/office/officeart/2005/8/layout/process3"/>
    <dgm:cxn modelId="{C0D35868-7FC3-4E72-96D9-0ACCFB50B9C1}" srcId="{6539358B-7B98-4735-9373-DC80532A3088}" destId="{6E665092-BF55-4CD0-9B03-6472D33A9620}" srcOrd="1" destOrd="0" parTransId="{B1C02039-04EA-4A75-96CA-721FE9EB146B}" sibTransId="{605E835A-1DD2-44E3-B340-B26A5E3CAFB4}"/>
    <dgm:cxn modelId="{1BECAD4D-4172-4C26-84A8-1D6A1D289EB5}" srcId="{C7B5AB0E-1741-42E1-81CD-4836D804E734}" destId="{18593BF4-6F99-47C9-AA01-ADFD51F58CEA}" srcOrd="0" destOrd="0" parTransId="{1BE6B739-CF2E-4815-855C-6595890081D4}" sibTransId="{3CB4C367-976A-4A43-AE7F-EE21ABD07F0C}"/>
    <dgm:cxn modelId="{4E378056-F4E8-41A2-B6E1-CD5F3CF8F733}" srcId="{AAACA437-663C-4625-A803-78565C9A8721}" destId="{6539358B-7B98-4735-9373-DC80532A3088}" srcOrd="2" destOrd="0" parTransId="{4FEACE92-44B8-40C3-847C-6E10174C0F4B}" sibTransId="{E6A93B37-5DE9-4019-9B03-18200CBCCDC4}"/>
    <dgm:cxn modelId="{D1BB127F-B482-47F1-B09B-FF97B7A0144A}" srcId="{AAACA437-663C-4625-A803-78565C9A8721}" destId="{C7B5AB0E-1741-42E1-81CD-4836D804E734}" srcOrd="1" destOrd="0" parTransId="{96D7C9CF-8F5F-4C33-834A-BB6E6B1D79FC}" sibTransId="{DD3BAB26-1BCC-4F59-B75B-C5F911A1385B}"/>
    <dgm:cxn modelId="{77FF7381-17FD-41C1-8EFF-206EFEE5A231}" srcId="{AAACA437-663C-4625-A803-78565C9A8721}" destId="{2A2C4BE9-4B8A-4EFE-8C5F-51A74C1A8252}" srcOrd="0" destOrd="0" parTransId="{6499A60E-3474-4E55-914D-56777CBF007F}" sibTransId="{7B8798B2-1558-4ED7-A5CE-82C0A6E4E3B1}"/>
    <dgm:cxn modelId="{8374CBA5-F60B-4B17-914C-8F3C45B684A7}" srcId="{2A2C4BE9-4B8A-4EFE-8C5F-51A74C1A8252}" destId="{F93D63C1-5FB6-40D9-B10B-1D48524BF39F}" srcOrd="0" destOrd="0" parTransId="{FF6D258F-C2EB-49E8-A847-FE7ADA098C5A}" sibTransId="{976E20DB-FA49-4CFF-AEAA-564F45ED3012}"/>
    <dgm:cxn modelId="{0741DAA6-1C45-472B-B1A7-8C68B7ABCBF0}" type="presOf" srcId="{2902E748-FA66-46DE-B632-468E930D6764}" destId="{90F23389-7E82-4254-B68D-F1D463F8FB71}" srcOrd="0" destOrd="0" presId="urn:microsoft.com/office/officeart/2005/8/layout/process3"/>
    <dgm:cxn modelId="{2FF468B5-FD5E-4619-9EAA-C3132A1FDDBE}" type="presOf" srcId="{C7B5AB0E-1741-42E1-81CD-4836D804E734}" destId="{EC85CDB2-07C2-4928-99E7-7E3392899366}" srcOrd="1" destOrd="0" presId="urn:microsoft.com/office/officeart/2005/8/layout/process3"/>
    <dgm:cxn modelId="{189A83B5-E977-4B8E-BD8D-BA9622FB471A}" type="presOf" srcId="{6E665092-BF55-4CD0-9B03-6472D33A9620}" destId="{90F23389-7E82-4254-B68D-F1D463F8FB71}" srcOrd="0" destOrd="1" presId="urn:microsoft.com/office/officeart/2005/8/layout/process3"/>
    <dgm:cxn modelId="{EA9333C2-D51E-48CD-B764-124C37106DF4}" type="presOf" srcId="{F7DE0C84-F5AA-4D17-90F4-F5015DD633DF}" destId="{478F48E1-B8B6-46D3-935C-D8BF80F8EAE0}" srcOrd="0" destOrd="1" presId="urn:microsoft.com/office/officeart/2005/8/layout/process3"/>
    <dgm:cxn modelId="{151319C3-078E-4E6F-ABAA-F1A90C902D4F}" type="presOf" srcId="{C7B5AB0E-1741-42E1-81CD-4836D804E734}" destId="{7DF33810-5178-427C-B622-408EB4A3623C}" srcOrd="0" destOrd="0" presId="urn:microsoft.com/office/officeart/2005/8/layout/process3"/>
    <dgm:cxn modelId="{288F7DC7-0D57-4C5E-901E-FE5969277E82}" srcId="{6539358B-7B98-4735-9373-DC80532A3088}" destId="{2902E748-FA66-46DE-B632-468E930D6764}" srcOrd="0" destOrd="0" parTransId="{F506B362-3213-4B46-9911-3DD4AD36B3F5}" sibTransId="{F658DF98-DF1C-4690-B947-E5CDD0A99713}"/>
    <dgm:cxn modelId="{52876AD1-B209-458C-905B-20DB20C5B5EE}" type="presOf" srcId="{18593BF4-6F99-47C9-AA01-ADFD51F58CEA}" destId="{478F48E1-B8B6-46D3-935C-D8BF80F8EAE0}" srcOrd="0" destOrd="0" presId="urn:microsoft.com/office/officeart/2005/8/layout/process3"/>
    <dgm:cxn modelId="{5F9191E5-0FD6-4C13-B2DF-ACC8481A9270}" type="presOf" srcId="{2A2C4BE9-4B8A-4EFE-8C5F-51A74C1A8252}" destId="{C2BAA338-53F1-4581-92A5-B5FC49FF3DCD}" srcOrd="1" destOrd="0" presId="urn:microsoft.com/office/officeart/2005/8/layout/process3"/>
    <dgm:cxn modelId="{016B42F0-E535-4FA9-963B-65878704B012}" type="presOf" srcId="{DD3BAB26-1BCC-4F59-B75B-C5F911A1385B}" destId="{A78C36FE-467F-45EF-A05A-B91586851C66}" srcOrd="0" destOrd="0" presId="urn:microsoft.com/office/officeart/2005/8/layout/process3"/>
    <dgm:cxn modelId="{3CDD45FA-2B18-48B4-B718-32EFBC4D8F45}" type="presOf" srcId="{7B8798B2-1558-4ED7-A5CE-82C0A6E4E3B1}" destId="{6547EF3E-9575-4CCD-8EE0-BE9DA7C6B70B}" srcOrd="0" destOrd="0" presId="urn:microsoft.com/office/officeart/2005/8/layout/process3"/>
    <dgm:cxn modelId="{24530DDD-2AFB-4F44-8D50-C9418DF1EBAC}" type="presParOf" srcId="{68A5214E-D638-4B06-A2B1-BE722EEEEC57}" destId="{D5D5D005-6302-49F2-9156-88978D6CBEBF}" srcOrd="0" destOrd="0" presId="urn:microsoft.com/office/officeart/2005/8/layout/process3"/>
    <dgm:cxn modelId="{5D559396-7F9D-477E-8E29-F9743600A29E}" type="presParOf" srcId="{D5D5D005-6302-49F2-9156-88978D6CBEBF}" destId="{3E53CC44-6E3E-4F81-B137-36E55DCDCD69}" srcOrd="0" destOrd="0" presId="urn:microsoft.com/office/officeart/2005/8/layout/process3"/>
    <dgm:cxn modelId="{899B48C9-6401-4777-833E-F653D0294E38}" type="presParOf" srcId="{D5D5D005-6302-49F2-9156-88978D6CBEBF}" destId="{C2BAA338-53F1-4581-92A5-B5FC49FF3DCD}" srcOrd="1" destOrd="0" presId="urn:microsoft.com/office/officeart/2005/8/layout/process3"/>
    <dgm:cxn modelId="{D1981131-D7B5-437A-9016-3AE8ECDA35E6}" type="presParOf" srcId="{D5D5D005-6302-49F2-9156-88978D6CBEBF}" destId="{BB4EFE55-3C28-43A7-9E1B-AFBC00955BC0}" srcOrd="2" destOrd="0" presId="urn:microsoft.com/office/officeart/2005/8/layout/process3"/>
    <dgm:cxn modelId="{AB8DCA89-FF66-49D3-A55E-818C2A117FA1}" type="presParOf" srcId="{68A5214E-D638-4B06-A2B1-BE722EEEEC57}" destId="{6547EF3E-9575-4CCD-8EE0-BE9DA7C6B70B}" srcOrd="1" destOrd="0" presId="urn:microsoft.com/office/officeart/2005/8/layout/process3"/>
    <dgm:cxn modelId="{E1353275-BF0B-44F6-9C9C-280E40F15CDE}" type="presParOf" srcId="{6547EF3E-9575-4CCD-8EE0-BE9DA7C6B70B}" destId="{B6B10814-38C9-44BC-9967-239E95EA6D16}" srcOrd="0" destOrd="0" presId="urn:microsoft.com/office/officeart/2005/8/layout/process3"/>
    <dgm:cxn modelId="{D06319D8-66C5-42C3-A1C9-DF0E0F1E5F52}" type="presParOf" srcId="{68A5214E-D638-4B06-A2B1-BE722EEEEC57}" destId="{F96738B3-FC40-4BDD-BE51-C895B4118DFE}" srcOrd="2" destOrd="0" presId="urn:microsoft.com/office/officeart/2005/8/layout/process3"/>
    <dgm:cxn modelId="{B29DF080-54E7-4E1F-B1B6-BA1BF57C6BAE}" type="presParOf" srcId="{F96738B3-FC40-4BDD-BE51-C895B4118DFE}" destId="{7DF33810-5178-427C-B622-408EB4A3623C}" srcOrd="0" destOrd="0" presId="urn:microsoft.com/office/officeart/2005/8/layout/process3"/>
    <dgm:cxn modelId="{2B6C6F4A-ED3F-490A-8242-80D844BDDFB5}" type="presParOf" srcId="{F96738B3-FC40-4BDD-BE51-C895B4118DFE}" destId="{EC85CDB2-07C2-4928-99E7-7E3392899366}" srcOrd="1" destOrd="0" presId="urn:microsoft.com/office/officeart/2005/8/layout/process3"/>
    <dgm:cxn modelId="{FD526E43-F329-455B-B3AB-059564468B67}" type="presParOf" srcId="{F96738B3-FC40-4BDD-BE51-C895B4118DFE}" destId="{478F48E1-B8B6-46D3-935C-D8BF80F8EAE0}" srcOrd="2" destOrd="0" presId="urn:microsoft.com/office/officeart/2005/8/layout/process3"/>
    <dgm:cxn modelId="{EFC77FCA-F366-49F4-BE9A-857A73A7D2C1}" type="presParOf" srcId="{68A5214E-D638-4B06-A2B1-BE722EEEEC57}" destId="{A78C36FE-467F-45EF-A05A-B91586851C66}" srcOrd="3" destOrd="0" presId="urn:microsoft.com/office/officeart/2005/8/layout/process3"/>
    <dgm:cxn modelId="{2C2DE170-16C8-406B-918A-45E56B61C037}" type="presParOf" srcId="{A78C36FE-467F-45EF-A05A-B91586851C66}" destId="{D1472485-6A00-463E-BD70-557A043A0A77}" srcOrd="0" destOrd="0" presId="urn:microsoft.com/office/officeart/2005/8/layout/process3"/>
    <dgm:cxn modelId="{0834693E-7161-4DFF-A313-3B85C472320C}" type="presParOf" srcId="{68A5214E-D638-4B06-A2B1-BE722EEEEC57}" destId="{4FA96ADE-BFB4-472A-B3B0-DA44337708E2}" srcOrd="4" destOrd="0" presId="urn:microsoft.com/office/officeart/2005/8/layout/process3"/>
    <dgm:cxn modelId="{54E6D49D-BA68-43AE-82A1-1708CF8E6ED7}" type="presParOf" srcId="{4FA96ADE-BFB4-472A-B3B0-DA44337708E2}" destId="{101A215F-0F38-4CD3-953C-F4C958AC31EA}" srcOrd="0" destOrd="0" presId="urn:microsoft.com/office/officeart/2005/8/layout/process3"/>
    <dgm:cxn modelId="{33C0F861-80E0-4485-8EE0-4F8A2548B2B0}" type="presParOf" srcId="{4FA96ADE-BFB4-472A-B3B0-DA44337708E2}" destId="{EAF164E9-B1E7-4251-96AB-D6810F65FF6C}" srcOrd="1" destOrd="0" presId="urn:microsoft.com/office/officeart/2005/8/layout/process3"/>
    <dgm:cxn modelId="{830BC5E7-20D5-40E3-9CF8-27AED9EF1CDA}" type="presParOf" srcId="{4FA96ADE-BFB4-472A-B3B0-DA44337708E2}" destId="{90F23389-7E82-4254-B68D-F1D463F8FB7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AA338-53F1-4581-92A5-B5FC49FF3DCD}">
      <dsp:nvSpPr>
        <dsp:cNvPr id="0" name=""/>
        <dsp:cNvSpPr/>
      </dsp:nvSpPr>
      <dsp:spPr>
        <a:xfrm>
          <a:off x="4144" y="262741"/>
          <a:ext cx="1884529" cy="1066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Patron Requests Model</a:t>
          </a:r>
        </a:p>
      </dsp:txBody>
      <dsp:txXfrm>
        <a:off x="4144" y="262741"/>
        <a:ext cx="1884529" cy="710669"/>
      </dsp:txXfrm>
    </dsp:sp>
    <dsp:sp modelId="{BB4EFE55-3C28-43A7-9E1B-AFBC00955BC0}">
      <dsp:nvSpPr>
        <dsp:cNvPr id="0" name=""/>
        <dsp:cNvSpPr/>
      </dsp:nvSpPr>
      <dsp:spPr>
        <a:xfrm>
          <a:off x="390132" y="973410"/>
          <a:ext cx="1884529" cy="1615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Request Form through </a:t>
          </a:r>
          <a:r>
            <a:rPr lang="en-US" sz="1400" kern="1200" dirty="0" err="1"/>
            <a:t>Springshare’s</a:t>
          </a:r>
          <a:r>
            <a:rPr lang="en-US" sz="1400" kern="1200" dirty="0"/>
            <a:t>  </a:t>
          </a:r>
          <a:r>
            <a:rPr lang="en-US" sz="1400" kern="1200" dirty="0" err="1"/>
            <a:t>LibCal</a:t>
          </a:r>
          <a:r>
            <a:rPr lang="en-US" sz="1400" kern="1200" dirty="0"/>
            <a:t> Equipment Bookings</a:t>
          </a:r>
        </a:p>
      </dsp:txBody>
      <dsp:txXfrm>
        <a:off x="437462" y="1020740"/>
        <a:ext cx="1789869" cy="1521290"/>
      </dsp:txXfrm>
    </dsp:sp>
    <dsp:sp modelId="{6547EF3E-9575-4CCD-8EE0-BE9DA7C6B70B}">
      <dsp:nvSpPr>
        <dsp:cNvPr id="0" name=""/>
        <dsp:cNvSpPr/>
      </dsp:nvSpPr>
      <dsp:spPr>
        <a:xfrm>
          <a:off x="2174361" y="383479"/>
          <a:ext cx="605658" cy="469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174361" y="477318"/>
        <a:ext cx="464900" cy="281515"/>
      </dsp:txXfrm>
    </dsp:sp>
    <dsp:sp modelId="{EC85CDB2-07C2-4928-99E7-7E3392899366}">
      <dsp:nvSpPr>
        <dsp:cNvPr id="0" name=""/>
        <dsp:cNvSpPr/>
      </dsp:nvSpPr>
      <dsp:spPr>
        <a:xfrm>
          <a:off x="3031425" y="262741"/>
          <a:ext cx="1884529" cy="1066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470243"/>
                <a:satOff val="2975"/>
                <a:lumOff val="-1569"/>
                <a:alphaOff val="0"/>
                <a:tint val="50000"/>
                <a:satMod val="300000"/>
              </a:schemeClr>
            </a:gs>
            <a:gs pos="35000">
              <a:schemeClr val="accent2">
                <a:hueOff val="3470243"/>
                <a:satOff val="2975"/>
                <a:lumOff val="-1569"/>
                <a:alphaOff val="0"/>
                <a:tint val="37000"/>
                <a:satMod val="300000"/>
              </a:schemeClr>
            </a:gs>
            <a:gs pos="100000">
              <a:schemeClr val="accent2">
                <a:hueOff val="3470243"/>
                <a:satOff val="2975"/>
                <a:lumOff val="-15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</a:t>
          </a:r>
          <a:r>
            <a:rPr lang="en-US" sz="1400" kern="1200" baseline="0" dirty="0"/>
            <a:t> process the request and prepare the loan </a:t>
          </a:r>
          <a:endParaRPr lang="en-US" sz="1400" kern="1200" dirty="0"/>
        </a:p>
      </dsp:txBody>
      <dsp:txXfrm>
        <a:off x="3031425" y="262741"/>
        <a:ext cx="1884529" cy="710669"/>
      </dsp:txXfrm>
    </dsp:sp>
    <dsp:sp modelId="{478F48E1-B8B6-46D3-935C-D8BF80F8EAE0}">
      <dsp:nvSpPr>
        <dsp:cNvPr id="0" name=""/>
        <dsp:cNvSpPr/>
      </dsp:nvSpPr>
      <dsp:spPr>
        <a:xfrm>
          <a:off x="3417412" y="973410"/>
          <a:ext cx="1884529" cy="1615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470243"/>
              <a:satOff val="2975"/>
              <a:lumOff val="-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Clio Software is used to generate a lending form.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Shipping and patron data tracked with Excel.</a:t>
          </a:r>
        </a:p>
      </dsp:txBody>
      <dsp:txXfrm>
        <a:off x="3464742" y="1020740"/>
        <a:ext cx="1789869" cy="1521290"/>
      </dsp:txXfrm>
    </dsp:sp>
    <dsp:sp modelId="{A78C36FE-467F-45EF-A05A-B91586851C66}">
      <dsp:nvSpPr>
        <dsp:cNvPr id="0" name=""/>
        <dsp:cNvSpPr/>
      </dsp:nvSpPr>
      <dsp:spPr>
        <a:xfrm>
          <a:off x="5201641" y="383479"/>
          <a:ext cx="605658" cy="469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6940486"/>
                <a:satOff val="5950"/>
                <a:lumOff val="-3138"/>
                <a:alphaOff val="0"/>
                <a:tint val="50000"/>
                <a:satMod val="300000"/>
              </a:schemeClr>
            </a:gs>
            <a:gs pos="35000">
              <a:schemeClr val="accent2">
                <a:hueOff val="6940486"/>
                <a:satOff val="5950"/>
                <a:lumOff val="-3138"/>
                <a:alphaOff val="0"/>
                <a:tint val="37000"/>
                <a:satMod val="300000"/>
              </a:schemeClr>
            </a:gs>
            <a:gs pos="100000">
              <a:schemeClr val="accent2">
                <a:hueOff val="6940486"/>
                <a:satOff val="5950"/>
                <a:lumOff val="-31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5201641" y="477318"/>
        <a:ext cx="464900" cy="281515"/>
      </dsp:txXfrm>
    </dsp:sp>
    <dsp:sp modelId="{EAF164E9-B1E7-4251-96AB-D6810F65FF6C}">
      <dsp:nvSpPr>
        <dsp:cNvPr id="0" name=""/>
        <dsp:cNvSpPr/>
      </dsp:nvSpPr>
      <dsp:spPr>
        <a:xfrm>
          <a:off x="6058705" y="262741"/>
          <a:ext cx="1884529" cy="1066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940486"/>
                <a:satOff val="5950"/>
                <a:lumOff val="-3138"/>
                <a:alphaOff val="0"/>
                <a:tint val="50000"/>
                <a:satMod val="300000"/>
              </a:schemeClr>
            </a:gs>
            <a:gs pos="35000">
              <a:schemeClr val="accent2">
                <a:hueOff val="6940486"/>
                <a:satOff val="5950"/>
                <a:lumOff val="-3138"/>
                <a:alphaOff val="0"/>
                <a:tint val="37000"/>
                <a:satMod val="300000"/>
              </a:schemeClr>
            </a:gs>
            <a:gs pos="100000">
              <a:schemeClr val="accent2">
                <a:hueOff val="6940486"/>
                <a:satOff val="5950"/>
                <a:lumOff val="-31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 send the model to the patron</a:t>
          </a:r>
        </a:p>
      </dsp:txBody>
      <dsp:txXfrm>
        <a:off x="6058705" y="262741"/>
        <a:ext cx="1884529" cy="710669"/>
      </dsp:txXfrm>
    </dsp:sp>
    <dsp:sp modelId="{90F23389-7E82-4254-B68D-F1D463F8FB71}">
      <dsp:nvSpPr>
        <dsp:cNvPr id="0" name=""/>
        <dsp:cNvSpPr/>
      </dsp:nvSpPr>
      <dsp:spPr>
        <a:xfrm>
          <a:off x="6444693" y="973410"/>
          <a:ext cx="1884529" cy="1615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940486"/>
              <a:satOff val="5950"/>
              <a:lumOff val="-31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 ship through FedEx Ground.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 cover delivery shipping the patron is responsible for return shipping.  </a:t>
          </a:r>
        </a:p>
      </dsp:txBody>
      <dsp:txXfrm>
        <a:off x="6492023" y="1020740"/>
        <a:ext cx="1789869" cy="1521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A59C-26AF-6346-A5CF-41ECEFF79957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42FB-C156-A14A-9F52-74F252AEF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9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3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3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7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3" t="24510" r="24328" b="54883"/>
          <a:stretch/>
        </p:blipFill>
        <p:spPr>
          <a:xfrm>
            <a:off x="3771855" y="151415"/>
            <a:ext cx="5372145" cy="1775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307" y="151415"/>
            <a:ext cx="4017965" cy="1775661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2713" y="2315531"/>
            <a:ext cx="7815262" cy="140176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/>
              <a:t>Title of presentation goes here and it can be two lines long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3749092"/>
            <a:ext cx="7815262" cy="62706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 cap="all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JANE SMITH, NAME OF ORGANIZATION</a:t>
            </a:r>
          </a:p>
        </p:txBody>
      </p:sp>
      <p:pic>
        <p:nvPicPr>
          <p:cNvPr id="12" name="Picture 26" descr="OCLC_H_PMS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65694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2438" y="420776"/>
            <a:ext cx="3465870" cy="1242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hq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439" y="975360"/>
            <a:ext cx="4994562" cy="4168140"/>
          </a:xfrm>
          <a:prstGeom prst="rect">
            <a:avLst/>
          </a:prstGeom>
        </p:spPr>
      </p:pic>
      <p:sp>
        <p:nvSpPr>
          <p:cNvPr id="1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114447" y="1386766"/>
            <a:ext cx="1761082" cy="1831948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90843" y="2327578"/>
            <a:ext cx="5030269" cy="639129"/>
          </a:xfrm>
          <a:prstGeom prst="rect">
            <a:avLst/>
          </a:prstGeom>
        </p:spPr>
        <p:txBody>
          <a:bodyPr vert="horz" lIns="0" tIns="0" rIns="18288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90835" y="1791337"/>
            <a:ext cx="5030277" cy="488156"/>
          </a:xfrm>
          <a:prstGeom prst="rect">
            <a:avLst/>
          </a:prstGeom>
        </p:spPr>
        <p:txBody>
          <a:bodyPr vert="horz" lIns="0" rIns="182880" bIns="0" anchor="b" anchorCtr="0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5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8112"/>
            <a:ext cx="9144000" cy="5005388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74914" y="782961"/>
            <a:ext cx="7377193" cy="3138110"/>
          </a:xfrm>
          <a:prstGeom prst="rect">
            <a:avLst/>
          </a:prstGeom>
        </p:spPr>
        <p:txBody>
          <a:bodyPr bIns="365760" anchor="ctr" anchorCtr="0"/>
          <a:lstStyle>
            <a:lvl1pPr marL="0" indent="0">
              <a:buNone/>
              <a:defRPr sz="5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903" y="4696658"/>
            <a:ext cx="851535" cy="278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14165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11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6881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446881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4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446880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44339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4644339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7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4644338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10" y="753973"/>
            <a:ext cx="2857238" cy="665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76"/>
            <a:ext cx="5555152" cy="1775321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4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52" r:id="rId2"/>
    <p:sldLayoutId id="2147483684" r:id="rId3"/>
    <p:sldLayoutId id="2147483653" r:id="rId4"/>
    <p:sldLayoutId id="2147483658" r:id="rId5"/>
    <p:sldLayoutId id="2147483679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://msoe.libcal.com/equipment?lid=15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gergetz@msoe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bm.msoe.edu/" TargetMode="External"/><Relationship Id="rId5" Type="http://schemas.openxmlformats.org/officeDocument/2006/relationships/hyperlink" Target="mailto:franzen@msoe.edu" TargetMode="External"/><Relationship Id="rId4" Type="http://schemas.openxmlformats.org/officeDocument/2006/relationships/hyperlink" Target="http://www.msoe.edu/librar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Strategic Library Partnerships:</a:t>
            </a:r>
          </a:p>
          <a:p>
            <a:r>
              <a:rPr lang="en-US" sz="2400" dirty="0"/>
              <a:t>More than Books – Lending Biomolecular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Denise Gergetz, Milwaukee School of Engineering </a:t>
            </a:r>
          </a:p>
        </p:txBody>
      </p:sp>
    </p:spTree>
    <p:extLst>
      <p:ext uri="{BB962C8B-B14F-4D97-AF65-F5344CB8AC3E}">
        <p14:creationId xmlns:p14="http://schemas.microsoft.com/office/powerpoint/2010/main" val="20822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8A23C-3A78-4BD4-879F-BD5BA5628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6"/>
            <a:ext cx="8512591" cy="1353879"/>
          </a:xfrm>
        </p:spPr>
        <p:txBody>
          <a:bodyPr/>
          <a:lstStyle/>
          <a:p>
            <a:r>
              <a:rPr lang="en-US" dirty="0"/>
              <a:t>A group of teachers, scientists and artists working to create revolutionary educational materials and outreach programs that help make biosciences understandable.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323624-8B89-45C7-A610-AD4B3BFEE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/>
              <a:t>The Center for Biomolecular Modeling (CBM)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1AB29-2248-4758-8B19-695B7914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9" y="3031329"/>
            <a:ext cx="1371600" cy="1371600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B6C78-27B9-49C0-9FD6-6CA6613A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830" y="2307432"/>
            <a:ext cx="1371600" cy="1371600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46312-D240-42C2-B3F8-7F20FED42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334" y="2309812"/>
            <a:ext cx="1371600" cy="13716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05F61-9AF1-42CD-ACA4-5F96DA5EE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671" y="2993232"/>
            <a:ext cx="1371600" cy="1371600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4ABFE0-5E15-45B8-8E9E-4F36E5C71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071" y="3128964"/>
            <a:ext cx="1371600" cy="1371600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A8285-B950-40C9-BF41-8A5BE1877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512" y="2307432"/>
            <a:ext cx="1371600" cy="1371600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67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028A46-CC9B-4630-BD1B-B0ABD767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3-D Printing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034DF-D825-4FA9-A2D1-5E337B585E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4784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Physical Models are created using molecular visualization software </a:t>
            </a:r>
            <a:r>
              <a:rPr lang="en-US" dirty="0" err="1"/>
              <a:t>Jmol</a:t>
            </a:r>
            <a:r>
              <a:rPr lang="en-US" dirty="0"/>
              <a:t> and then exported as 3D files.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CC58B-C1AC-41DE-8144-B572963A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19" y="2084928"/>
            <a:ext cx="3810000" cy="2333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7A294-771A-4D9A-AC6B-9EF037018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79" y="2103978"/>
            <a:ext cx="3019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8D6195-A87B-405B-A8E3-8D413B0F6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Walter Schroeder Library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B147E-222C-4778-AB27-B0C777FE5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5" y="1029747"/>
            <a:ext cx="4656517" cy="3141659"/>
          </a:xfrm>
        </p:spPr>
        <p:txBody>
          <a:bodyPr/>
          <a:lstStyle/>
          <a:p>
            <a:r>
              <a:rPr lang="en-US" dirty="0"/>
              <a:t>Academic Library serving about 3,000 students, faculty and staff.  </a:t>
            </a:r>
          </a:p>
          <a:p>
            <a:r>
              <a:rPr lang="en-US" dirty="0"/>
              <a:t>The Model Lending Library is a function of our Interlibrary Loan Department.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88890-8FF9-4A34-A5BE-9FC0F4E32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041" y="1029747"/>
            <a:ext cx="2155952" cy="35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5544F-6569-4ED5-B6BA-CC147535E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159" y="1803702"/>
            <a:ext cx="4267200" cy="284035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B2E55E-F062-4FF2-AD96-DBB0FFD95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History of the Lending Library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D74CA-096D-4AD7-AC21-C0136DAA97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5382681" cy="3141659"/>
          </a:xfrm>
        </p:spPr>
        <p:txBody>
          <a:bodyPr/>
          <a:lstStyle/>
          <a:p>
            <a:r>
              <a:rPr lang="en-US" sz="2200" dirty="0"/>
              <a:t>Tim Herman, Director of the CBM approached Gary Shimek, Director of the Library with the idea.</a:t>
            </a:r>
          </a:p>
          <a:p>
            <a:r>
              <a:rPr lang="en-US" sz="2200" dirty="0"/>
              <a:t>Officially began in September of 2003 with 5 models.  </a:t>
            </a:r>
          </a:p>
          <a:p>
            <a:r>
              <a:rPr lang="en-US" sz="2200" dirty="0"/>
              <a:t>Today there are 22 types of models/kits, 75 models total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04D3E-1D81-4493-8484-727AF434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12" y="1728234"/>
            <a:ext cx="3640455" cy="18935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2334AA-6EEB-49C4-BD81-D08396C0E4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Partnership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DCA84-B2F4-4D63-B120-AAB78B2F3D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7" y="1155405"/>
            <a:ext cx="5698506" cy="3359888"/>
          </a:xfrm>
        </p:spPr>
        <p:txBody>
          <a:bodyPr/>
          <a:lstStyle/>
          <a:p>
            <a:r>
              <a:rPr lang="en-US" dirty="0"/>
              <a:t>An Efficient and Effective Lending Library</a:t>
            </a:r>
          </a:p>
          <a:p>
            <a:pPr lvl="1"/>
            <a:r>
              <a:rPr lang="en-US" dirty="0"/>
              <a:t>Applying library practices and methods help the lending function of the MSOE Lending Library run smoothly.</a:t>
            </a:r>
          </a:p>
          <a:p>
            <a:r>
              <a:rPr lang="en-US" dirty="0"/>
              <a:t>Strong Institutional Morale</a:t>
            </a:r>
          </a:p>
          <a:p>
            <a:pPr lvl="1"/>
            <a:r>
              <a:rPr lang="en-US" dirty="0"/>
              <a:t>This departmental collaboration further establishes a positive connection to the University as a whole.  </a:t>
            </a:r>
          </a:p>
        </p:txBody>
      </p:sp>
    </p:spTree>
    <p:extLst>
      <p:ext uri="{BB962C8B-B14F-4D97-AF65-F5344CB8AC3E}">
        <p14:creationId xmlns:p14="http://schemas.microsoft.com/office/powerpoint/2010/main" val="24813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EEDE3-E9CA-4359-9CE2-1F0E5052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094" y="1281545"/>
            <a:ext cx="3672840" cy="24231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85D06E-986D-49E6-A015-948A8FC54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2765E-D664-4B86-92DA-BCDF3F6DB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281545"/>
            <a:ext cx="5207959" cy="2889861"/>
          </a:xfrm>
        </p:spPr>
        <p:txBody>
          <a:bodyPr/>
          <a:lstStyle/>
          <a:p>
            <a:r>
              <a:rPr lang="en-US" dirty="0"/>
              <a:t>Vision and Mission Fulfillment</a:t>
            </a:r>
          </a:p>
          <a:p>
            <a:pPr lvl="1"/>
            <a:r>
              <a:rPr lang="en-US" sz="1800" dirty="0"/>
              <a:t>This partnership helps us meet our mission of resource sharing for educational benefit.  </a:t>
            </a:r>
          </a:p>
          <a:p>
            <a:pPr lvl="1"/>
            <a:r>
              <a:rPr lang="en-US" sz="1800" dirty="0"/>
              <a:t>This partnership allows both departments the opportunity to make strong contribution to scientific literacy and learning enhancement.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26BFC-C871-47A2-87BC-82BBCD781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Model Lending Library</a:t>
            </a:r>
          </a:p>
        </p:txBody>
      </p:sp>
    </p:spTree>
    <p:extLst>
      <p:ext uri="{BB962C8B-B14F-4D97-AF65-F5344CB8AC3E}">
        <p14:creationId xmlns:p14="http://schemas.microsoft.com/office/powerpoint/2010/main" val="31169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1B8131-E954-4676-8E12-E69690036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45F9425-2904-49D9-A812-C5E186C57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851887"/>
              </p:ext>
            </p:extLst>
          </p:nvPr>
        </p:nvGraphicFramePr>
        <p:xfrm>
          <a:off x="364065" y="1131563"/>
          <a:ext cx="8333367" cy="2852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3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7C8C4E6-5785-44C5-BE82-DE6C4984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65" y="343304"/>
            <a:ext cx="4480560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BD712-7B8C-4FB0-9038-3C1ABB272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Awareness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C2BA8-70F7-45F3-9943-7ED96F7478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9"/>
            <a:ext cx="8439148" cy="1387386"/>
          </a:xfrm>
        </p:spPr>
        <p:txBody>
          <a:bodyPr numCol="2"/>
          <a:lstStyle/>
          <a:p>
            <a:r>
              <a:rPr lang="en-US" sz="2000" dirty="0"/>
              <a:t>CBM Workshops</a:t>
            </a:r>
          </a:p>
          <a:p>
            <a:r>
              <a:rPr lang="en-US" sz="2000" dirty="0"/>
              <a:t>Exhibits at Education Events</a:t>
            </a:r>
          </a:p>
          <a:p>
            <a:r>
              <a:rPr lang="en-US" sz="2000" dirty="0"/>
              <a:t>Teaching Resources</a:t>
            </a:r>
          </a:p>
          <a:p>
            <a:r>
              <a:rPr lang="en-US" sz="2000" dirty="0"/>
              <a:t>Student Programs</a:t>
            </a:r>
          </a:p>
          <a:p>
            <a:r>
              <a:rPr lang="en-US" sz="2000" dirty="0"/>
              <a:t>Online Resources</a:t>
            </a:r>
          </a:p>
          <a:p>
            <a:r>
              <a:rPr lang="en-US" sz="2000" dirty="0"/>
              <a:t>Other Educators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6F068-8930-45FC-94FD-EFDF5F935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22" y="2417135"/>
            <a:ext cx="5486400" cy="19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BBC94B-6A71-4C21-AD17-5F862C20E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717" b="15717"/>
          <a:stretch>
            <a:fillRect/>
          </a:stretch>
        </p:blipFill>
        <p:spPr>
          <a:xfrm>
            <a:off x="1114447" y="1386766"/>
            <a:ext cx="1761082" cy="183194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Librarian II and Archivist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Denise Gergetz</a:t>
            </a:r>
          </a:p>
        </p:txBody>
      </p:sp>
    </p:spTree>
    <p:extLst>
      <p:ext uri="{BB962C8B-B14F-4D97-AF65-F5344CB8AC3E}">
        <p14:creationId xmlns:p14="http://schemas.microsoft.com/office/powerpoint/2010/main" val="390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A176FE-476B-463E-A292-3947FDE30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5058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E861D-735F-49C7-B9BD-4D6545FF9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Supply and Demand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85BB1-50D9-469B-B859-62242FAFF2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5265286" cy="332960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Scheduling</a:t>
            </a:r>
          </a:p>
          <a:p>
            <a:pPr lvl="1"/>
            <a:r>
              <a:rPr lang="en-US" dirty="0"/>
              <a:t>During the Fall many of our models are booked back-to-back.  </a:t>
            </a:r>
          </a:p>
          <a:p>
            <a:pPr lvl="1"/>
            <a:r>
              <a:rPr lang="en-US" dirty="0"/>
              <a:t>Our scheduling includes some padding for processing time.</a:t>
            </a:r>
          </a:p>
          <a:p>
            <a:pPr lvl="1"/>
            <a:r>
              <a:rPr lang="en-US" dirty="0"/>
              <a:t>We recommend scheduling </a:t>
            </a:r>
            <a:r>
              <a:rPr lang="en-US" u="sng" dirty="0"/>
              <a:t>very early</a:t>
            </a:r>
            <a:r>
              <a:rPr lang="en-US" dirty="0"/>
              <a:t>.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7449E-9FBA-4FF7-AB38-936A726D6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010" y="938900"/>
            <a:ext cx="2627986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377B40-AA2A-4F6A-9B13-6EB01D976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Overdue Models and Extensions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F6E41-669C-4141-B756-B3831B285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4387158" cy="3141659"/>
          </a:xfrm>
        </p:spPr>
        <p:txBody>
          <a:bodyPr/>
          <a:lstStyle/>
          <a:p>
            <a:r>
              <a:rPr lang="en-US" sz="1800" dirty="0"/>
              <a:t>Late returns can impact our lending.  </a:t>
            </a:r>
          </a:p>
          <a:p>
            <a:r>
              <a:rPr lang="en-US" sz="1800" dirty="0"/>
              <a:t>We allow 1 week extensions when possible. </a:t>
            </a:r>
          </a:p>
          <a:p>
            <a:r>
              <a:rPr lang="en-US" sz="1800" dirty="0"/>
              <a:t>Scheduling Disruptions</a:t>
            </a:r>
          </a:p>
          <a:p>
            <a:pPr lvl="1"/>
            <a:r>
              <a:rPr lang="en-US" sz="1800" dirty="0"/>
              <a:t>Transit </a:t>
            </a:r>
          </a:p>
          <a:p>
            <a:pPr lvl="1"/>
            <a:r>
              <a:rPr lang="en-US" sz="1800" dirty="0"/>
              <a:t>Life</a:t>
            </a:r>
          </a:p>
          <a:p>
            <a:pPr lvl="1"/>
            <a:r>
              <a:rPr lang="en-US" sz="1800" dirty="0"/>
              <a:t>Weather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D5FFA-BA89-4C1B-9B49-41220FD3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575" y="112340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FFCB4-CDB4-4F07-B0BC-A088B7CFAC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Damaged and Lost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785D3-4912-471D-9169-5D2A65FF8F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172527"/>
            <a:ext cx="4231214" cy="2798445"/>
          </a:xfrm>
        </p:spPr>
        <p:txBody>
          <a:bodyPr/>
          <a:lstStyle/>
          <a:p>
            <a:r>
              <a:rPr lang="en-US" dirty="0"/>
              <a:t>Occasionally the materials do get damaged</a:t>
            </a:r>
          </a:p>
          <a:p>
            <a:r>
              <a:rPr lang="en-US" dirty="0"/>
              <a:t>Models lost in transit or during the loan has been fairly rare.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F7808-5894-4BDA-B7B7-01E15EE43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84" y="1285941"/>
            <a:ext cx="3811905" cy="27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2D1D8-012B-45B0-8B84-107FD3989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Lending Data</a:t>
            </a:r>
          </a:p>
        </p:txBody>
      </p:sp>
    </p:spTree>
    <p:extLst>
      <p:ext uri="{BB962C8B-B14F-4D97-AF65-F5344CB8AC3E}">
        <p14:creationId xmlns:p14="http://schemas.microsoft.com/office/powerpoint/2010/main" val="23454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C4E1FBE-0CF7-4931-81AE-C0899651C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673921"/>
              </p:ext>
            </p:extLst>
          </p:nvPr>
        </p:nvGraphicFramePr>
        <p:xfrm>
          <a:off x="347331" y="226828"/>
          <a:ext cx="8520222" cy="430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2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65505B69-A121-4589-BB09-0690325354B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4948308"/>
                  </p:ext>
                </p:extLst>
              </p:nvPr>
            </p:nvGraphicFramePr>
            <p:xfrm>
              <a:off x="248093" y="148856"/>
              <a:ext cx="8647814" cy="436643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65505B69-A121-4589-BB09-069032535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093" y="148856"/>
                <a:ext cx="8647814" cy="43664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1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122048"/>
              </p:ext>
            </p:extLst>
          </p:nvPr>
        </p:nvGraphicFramePr>
        <p:xfrm>
          <a:off x="439479" y="262270"/>
          <a:ext cx="8236688" cy="430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53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1A0DC-F128-4C03-BA87-164A4E5D3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Evaluation and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D795-B183-4C14-ADF1-89CD22C864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183758"/>
            <a:ext cx="5020923" cy="3161414"/>
          </a:xfrm>
        </p:spPr>
        <p:txBody>
          <a:bodyPr/>
          <a:lstStyle/>
          <a:p>
            <a:r>
              <a:rPr lang="en-US" dirty="0"/>
              <a:t>Loan Data</a:t>
            </a:r>
          </a:p>
          <a:p>
            <a:r>
              <a:rPr lang="en-US" dirty="0"/>
              <a:t>Surveys</a:t>
            </a:r>
          </a:p>
          <a:p>
            <a:r>
              <a:rPr lang="en-US" dirty="0"/>
              <a:t>Studies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/>
              <a:t>We use this information to justify continuing the program and to assess the needs for expansion and growth.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B8BF5-DB4A-47A9-8189-71F7B626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93" y="1183758"/>
            <a:ext cx="2047875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89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35E30A-937D-44C2-AEBB-29458F3A3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</p:spTree>
    <p:extLst>
      <p:ext uri="{BB962C8B-B14F-4D97-AF65-F5344CB8AC3E}">
        <p14:creationId xmlns:p14="http://schemas.microsoft.com/office/powerpoint/2010/main" val="13716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MSOE Model Lending Library</a:t>
            </a:r>
          </a:p>
        </p:txBody>
      </p:sp>
    </p:spTree>
    <p:extLst>
      <p:ext uri="{BB962C8B-B14F-4D97-AF65-F5344CB8AC3E}">
        <p14:creationId xmlns:p14="http://schemas.microsoft.com/office/powerpoint/2010/main" val="10074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F96598-8C9E-461E-B1F4-F057047AE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281545"/>
            <a:ext cx="4792323" cy="2889861"/>
          </a:xfrm>
        </p:spPr>
        <p:txBody>
          <a:bodyPr/>
          <a:lstStyle/>
          <a:p>
            <a:r>
              <a:rPr lang="en-US" dirty="0"/>
              <a:t>Additional model sets and new models for the Lending Library. </a:t>
            </a:r>
          </a:p>
          <a:p>
            <a:r>
              <a:rPr lang="en-US" dirty="0"/>
              <a:t>Grant funding to start more model lending libraries at various locations throughout the country.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1A77A-788A-452F-8B02-A06C43942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Lending Library Hub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D763D-1B3C-437E-AE58-9CD0998E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88" y="1281545"/>
            <a:ext cx="2248281" cy="321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5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82BDC-4C2C-42F6-BF22-667A3FE5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648" y="2105382"/>
            <a:ext cx="6085840" cy="221488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DDB678-97B5-450B-B1F6-CA9D7D2DF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3-D Printers in Schools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B04AC-2FA2-497B-B413-F10D40436E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With the popularity of 3-D printers and costs decreasing, it is hoped that more students will be able to benefit from these resources.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46881" y="2431038"/>
            <a:ext cx="3525837" cy="479408"/>
          </a:xfrm>
        </p:spPr>
        <p:txBody>
          <a:bodyPr/>
          <a:lstStyle/>
          <a:p>
            <a:r>
              <a:rPr lang="en-US" dirty="0"/>
              <a:t>Denise Gergetz	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46881" y="2909950"/>
            <a:ext cx="3678551" cy="463413"/>
          </a:xfrm>
        </p:spPr>
        <p:txBody>
          <a:bodyPr/>
          <a:lstStyle/>
          <a:p>
            <a:r>
              <a:rPr lang="en-US" dirty="0"/>
              <a:t>Walter Schroeder library Milwaukee School of Engineering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46880" y="3444948"/>
            <a:ext cx="3525837" cy="8222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(414) 277-7182</a:t>
            </a:r>
          </a:p>
          <a:p>
            <a:r>
              <a:rPr lang="en-US" dirty="0">
                <a:hlinkClick r:id="rId3"/>
              </a:rPr>
              <a:t>gergetz@msoe.edu</a:t>
            </a:r>
            <a:r>
              <a:rPr lang="en-US" dirty="0"/>
              <a:t> </a:t>
            </a:r>
            <a:endParaRPr lang="en-US" dirty="0">
              <a:solidFill>
                <a:schemeClr val="tx1"/>
              </a:solidFill>
              <a:hlinkClick r:id="rId4"/>
            </a:endParaRPr>
          </a:p>
          <a:p>
            <a:r>
              <a:rPr lang="en-US" dirty="0">
                <a:hlinkClick r:id="rId4"/>
              </a:rPr>
              <a:t>www.msoe.edu/library</a:t>
            </a:r>
            <a:r>
              <a:rPr lang="en-US" dirty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44339" y="2431038"/>
            <a:ext cx="3525837" cy="478912"/>
          </a:xfrm>
        </p:spPr>
        <p:txBody>
          <a:bodyPr/>
          <a:lstStyle/>
          <a:p>
            <a:r>
              <a:rPr lang="en-US" dirty="0"/>
              <a:t>Margaret Franzen	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644339" y="2910446"/>
            <a:ext cx="3875884" cy="534502"/>
          </a:xfrm>
        </p:spPr>
        <p:txBody>
          <a:bodyPr/>
          <a:lstStyle/>
          <a:p>
            <a:r>
              <a:rPr lang="en-US" dirty="0"/>
              <a:t>Center for Biomolecular Modeling</a:t>
            </a:r>
          </a:p>
          <a:p>
            <a:r>
              <a:rPr lang="en-US" dirty="0"/>
              <a:t>Milwaukee School of Engineering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644338" y="3444948"/>
            <a:ext cx="3525837" cy="8931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(414) 277-2806	</a:t>
            </a:r>
          </a:p>
          <a:p>
            <a:r>
              <a:rPr lang="en-US" dirty="0">
                <a:hlinkClick r:id="rId5"/>
              </a:rPr>
              <a:t>franzen@msoe.edu</a:t>
            </a:r>
            <a:endParaRPr lang="en-US" dirty="0">
              <a:solidFill>
                <a:schemeClr val="tx1"/>
              </a:solidFill>
              <a:hlinkClick r:id="rId6"/>
            </a:endParaRPr>
          </a:p>
          <a:p>
            <a:r>
              <a:rPr lang="en-US" dirty="0">
                <a:hlinkClick r:id="rId6"/>
              </a:rPr>
              <a:t>http://cbm.msoe.edu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F735BE-C439-4F74-9B15-A8BC727CC9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MSOE Model Lending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22DE0-8F29-435C-B86D-585E759CEF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4592458" cy="3141659"/>
          </a:xfrm>
        </p:spPr>
        <p:txBody>
          <a:bodyPr/>
          <a:lstStyle/>
          <a:p>
            <a:r>
              <a:rPr lang="en-US" dirty="0"/>
              <a:t>A unique collection of models and materials loaned to classrooms through the United States.  </a:t>
            </a:r>
          </a:p>
          <a:p>
            <a:r>
              <a:rPr lang="en-US" dirty="0"/>
              <a:t>70+ models covering 22 different areas of molecular science.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169BD-4739-456B-B465-B8EB828A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33" y="1174206"/>
            <a:ext cx="317500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1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A6B7AE-BA06-428E-A888-707A14A95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Demonstration Models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9E2B2-F712-4E29-B5A3-173B1D22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52" y="1029746"/>
            <a:ext cx="5492496" cy="33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6B663-BC11-4052-983F-26BAAA8C1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Classroom 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562E9-4E8D-42B7-9877-D88ADF47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237806"/>
            <a:ext cx="865632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0485"/>
            <a:ext cx="41148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5310" y="3923726"/>
            <a:ext cx="1733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Discovery Kit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5115" y="3927573"/>
            <a:ext cx="1928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Amino Acid Starter Kit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93980-DAE3-4389-ABCC-0C7C09677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15" y="1231998"/>
            <a:ext cx="3810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9" y="1003557"/>
            <a:ext cx="4114371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4018" y="3746757"/>
            <a:ext cx="180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Water Kit Collection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1900" y="3746757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Molecules of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2CE3E-6ECA-4D27-BEBD-0CE9FC29F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2" y="1003557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BA99DE-18E1-4F07-AB8A-BFAC37912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Two Departments: </a:t>
            </a:r>
          </a:p>
          <a:p>
            <a:r>
              <a:rPr lang="en-US" sz="4800" dirty="0"/>
              <a:t>One Unique Partnership</a:t>
            </a:r>
          </a:p>
        </p:txBody>
      </p:sp>
    </p:spTree>
    <p:extLst>
      <p:ext uri="{BB962C8B-B14F-4D97-AF65-F5344CB8AC3E}">
        <p14:creationId xmlns:p14="http://schemas.microsoft.com/office/powerpoint/2010/main" val="11760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0515AF1295244B26E4E6D23BF0BEB" ma:contentTypeVersion="60" ma:contentTypeDescription="Create a new document." ma:contentTypeScope="" ma:versionID="3ab1845c282ca95ea55a370b014f16f3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dc18ffd4b9c37d9f1a33ccc21d583d93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1e867eb-0ccf-46b3-a8be-678a344b5681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E809F-BB71-443C-980C-C97BB9F2C3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593AE6-1AD2-44A9-9585-67BB8129610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7E988F0-95B4-4FCA-A550-26E1636850F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b67d80f-331f-4b51-b18e-81b8c101c29d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11395</TotalTime>
  <Words>588</Words>
  <Application>Microsoft Office PowerPoint</Application>
  <PresentationFormat>On-screen Show (16:9)</PresentationFormat>
  <Paragraphs>101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ＭＳ Ｐゴシック</vt:lpstr>
      <vt:lpstr>Arial</vt:lpstr>
      <vt:lpstr>Calibri</vt:lpstr>
      <vt:lpstr>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Gergetz, Denise</cp:lastModifiedBy>
  <cp:revision>275</cp:revision>
  <dcterms:created xsi:type="dcterms:W3CDTF">2015-04-17T19:58:50Z</dcterms:created>
  <dcterms:modified xsi:type="dcterms:W3CDTF">2018-02-26T18:35:37Z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0x010100A350515AF1295244B26E4E6D23BF0BEB</vt:lpwstr>
  </property>
</Properties>
</file>