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5" r:id="rId2"/>
    <p:sldId id="445" r:id="rId3"/>
    <p:sldId id="449" r:id="rId4"/>
    <p:sldId id="450" r:id="rId5"/>
    <p:sldId id="362" r:id="rId6"/>
    <p:sldId id="346" r:id="rId7"/>
    <p:sldId id="361" r:id="rId8"/>
    <p:sldId id="34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B42"/>
    <a:srgbClr val="FF5437"/>
    <a:srgbClr val="0000A6"/>
    <a:srgbClr val="1A3BA6"/>
    <a:srgbClr val="1833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16DE-EEA3-4B6D-9973-26278DF9569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09B1-B4FD-4672-A98F-5F2B2B4D5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0371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785.7198 </a:t>
            </a:r>
            <a:br>
              <a:rPr lang="en-US" dirty="0" smtClean="0"/>
            </a:br>
            <a:r>
              <a:rPr lang="en-US" dirty="0" smtClean="0"/>
              <a:t>String octets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971800"/>
          <a:ext cx="7737475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762000"/>
                <a:gridCol w="13716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ensembles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785.2-785.9:19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785.719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Size of ensemble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785.18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785.7198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785.7198 </a:t>
            </a:r>
            <a:br>
              <a:rPr lang="en-US" dirty="0" smtClean="0"/>
            </a:br>
            <a:r>
              <a:rPr lang="en-US" dirty="0" smtClean="0"/>
              <a:t>String octets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950" y="2095500"/>
            <a:ext cx="83141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782.421643092 </a:t>
            </a:r>
            <a:br>
              <a:rPr lang="en-US" dirty="0" smtClean="0"/>
            </a:br>
            <a:r>
              <a:rPr lang="en-US" dirty="0" smtClean="0"/>
              <a:t>Blues singers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600960"/>
          <a:ext cx="7737474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838200"/>
                <a:gridCol w="1752600"/>
                <a:gridCol w="3047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782.42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782.1-782.4:11-17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782.421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principles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781.643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782.421643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T1—092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782.421643092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Biography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782.421643092</a:t>
            </a:r>
            <a:br>
              <a:rPr lang="en-US" dirty="0" smtClean="0"/>
            </a:br>
            <a:r>
              <a:rPr lang="en-US" dirty="0" smtClean="0"/>
              <a:t>Blues singers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" y="2076956"/>
            <a:ext cx="7929563" cy="379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781.625104578 </a:t>
            </a:r>
            <a:br>
              <a:rPr lang="en-US" dirty="0" smtClean="0"/>
            </a:br>
            <a:r>
              <a:rPr lang="en-US" dirty="0" smtClean="0"/>
              <a:t>Italian folk music in Calabria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0863" y="2631440"/>
          <a:ext cx="8042275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55876"/>
                <a:gridCol w="762000"/>
                <a:gridCol w="1752600"/>
                <a:gridCol w="2971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781.621-781.629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Folk music of . .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T5—51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781.6251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Italians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781.621-781.629:03-09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781.62510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. . . localities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T2—4578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781.625104578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Calabria region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39" y="147638"/>
            <a:ext cx="6989763" cy="1284287"/>
          </a:xfrm>
        </p:spPr>
        <p:txBody>
          <a:bodyPr/>
          <a:lstStyle/>
          <a:p>
            <a:r>
              <a:rPr lang="en-US" dirty="0" smtClean="0"/>
              <a:t>Results of process of building 781.625104578</a:t>
            </a:r>
            <a:br>
              <a:rPr lang="en-US" dirty="0" smtClean="0"/>
            </a:br>
            <a:r>
              <a:rPr lang="en-US" dirty="0" smtClean="0"/>
              <a:t>Italian folk music in Calabria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13" y="2162175"/>
            <a:ext cx="8493775" cy="294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lc_light_orange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3337</TotalTime>
  <Words>275</Words>
  <Application>Microsoft Office PowerPoint</Application>
  <PresentationFormat>On-screen Show (4:3)</PresentationFormat>
  <Paragraphs>99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Music examples</vt:lpstr>
      <vt:lpstr>Overall workflow</vt:lpstr>
      <vt:lpstr>Process of building 785.7198  String octets</vt:lpstr>
      <vt:lpstr>Results of process of building 785.7198  String octets</vt:lpstr>
      <vt:lpstr>Process of building 782.421643092  Blues singers</vt:lpstr>
      <vt:lpstr>Results of process of building 782.421643092 Blues singers</vt:lpstr>
      <vt:lpstr>Process of building 781.625104578  Italian folk music in Calabria</vt:lpstr>
      <vt:lpstr>Results of process of building 781.625104578 Italian folk music in Calabria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260</cp:revision>
  <dcterms:created xsi:type="dcterms:W3CDTF">2012-10-09T18:58:28Z</dcterms:created>
  <dcterms:modified xsi:type="dcterms:W3CDTF">2012-11-05T16:05:08Z</dcterms:modified>
</cp:coreProperties>
</file>