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customXml/itemProps1.xml" ContentType="application/vnd.openxmlformats-officedocument.customXmlPropertie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69.xml" ContentType="application/vnd.openxmlformats-officedocument.presentationml.slideLayout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4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tiff" ContentType="image/tiff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4"/>
    <p:sldMasterId id="2147483732" r:id="rId5"/>
    <p:sldMasterId id="2147483736" r:id="rId6"/>
  </p:sldMasterIdLst>
  <p:notesMasterIdLst>
    <p:notesMasterId r:id="rId34"/>
  </p:notesMasterIdLst>
  <p:handoutMasterIdLst>
    <p:handoutMasterId r:id="rId35"/>
  </p:handoutMasterIdLst>
  <p:sldIdLst>
    <p:sldId id="477" r:id="rId7"/>
    <p:sldId id="547" r:id="rId8"/>
    <p:sldId id="490" r:id="rId9"/>
    <p:sldId id="530" r:id="rId10"/>
    <p:sldId id="529" r:id="rId11"/>
    <p:sldId id="531" r:id="rId12"/>
    <p:sldId id="548" r:id="rId13"/>
    <p:sldId id="557" r:id="rId14"/>
    <p:sldId id="563" r:id="rId15"/>
    <p:sldId id="551" r:id="rId16"/>
    <p:sldId id="565" r:id="rId17"/>
    <p:sldId id="556" r:id="rId18"/>
    <p:sldId id="568" r:id="rId19"/>
    <p:sldId id="555" r:id="rId20"/>
    <p:sldId id="552" r:id="rId21"/>
    <p:sldId id="553" r:id="rId22"/>
    <p:sldId id="562" r:id="rId23"/>
    <p:sldId id="554" r:id="rId24"/>
    <p:sldId id="542" r:id="rId25"/>
    <p:sldId id="544" r:id="rId26"/>
    <p:sldId id="571" r:id="rId27"/>
    <p:sldId id="545" r:id="rId28"/>
    <p:sldId id="573" r:id="rId29"/>
    <p:sldId id="574" r:id="rId30"/>
    <p:sldId id="567" r:id="rId31"/>
    <p:sldId id="569" r:id="rId32"/>
    <p:sldId id="566" r:id="rId3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2178B5"/>
    <a:srgbClr val="0B7CCB"/>
    <a:srgbClr val="0066FF"/>
    <a:srgbClr val="A9316F"/>
    <a:srgbClr val="419A3C"/>
    <a:srgbClr val="FF7600"/>
    <a:srgbClr val="E18100"/>
    <a:srgbClr val="CCFF66"/>
    <a:srgbClr val="2F416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130" autoAdjust="0"/>
  </p:normalViewPr>
  <p:slideViewPr>
    <p:cSldViewPr snapToObjects="1">
      <p:cViewPr>
        <p:scale>
          <a:sx n="80" d="100"/>
          <a:sy n="80" d="100"/>
        </p:scale>
        <p:origin x="-1590" y="-90"/>
      </p:cViewPr>
      <p:guideLst>
        <p:guide orient="horz" pos="672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A4AC31-7D4D-4BB4-B055-B99438C3F31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E7F1D7E-6B92-45DD-BF82-EE46D529E393}">
      <dgm:prSet phldrT="[Text]"/>
      <dgm:spPr/>
      <dgm:t>
        <a:bodyPr/>
        <a:lstStyle/>
        <a:p>
          <a:r>
            <a:rPr lang="en-US" dirty="0" smtClean="0"/>
            <a:t>Diabetes, comprehensive works</a:t>
          </a:r>
          <a:endParaRPr lang="en-US" dirty="0"/>
        </a:p>
      </dgm:t>
    </dgm:pt>
    <dgm:pt modelId="{360C55A0-CF74-4946-8A11-26A1287E7527}" type="parTrans" cxnId="{0BE4DC38-4C14-4C03-A165-A24630E4C715}">
      <dgm:prSet/>
      <dgm:spPr/>
      <dgm:t>
        <a:bodyPr/>
        <a:lstStyle/>
        <a:p>
          <a:endParaRPr lang="en-US"/>
        </a:p>
      </dgm:t>
    </dgm:pt>
    <dgm:pt modelId="{A6D79007-D313-49B8-BB4D-F7909C672EFC}" type="sibTrans" cxnId="{0BE4DC38-4C14-4C03-A165-A24630E4C715}">
      <dgm:prSet/>
      <dgm:spPr/>
      <dgm:t>
        <a:bodyPr/>
        <a:lstStyle/>
        <a:p>
          <a:endParaRPr lang="en-US"/>
        </a:p>
      </dgm:t>
    </dgm:pt>
    <dgm:pt modelId="{76171CE2-7797-4506-BEA3-A7C95E72680E}">
      <dgm:prSet phldrT="[Text]"/>
      <dgm:spPr/>
      <dgm:t>
        <a:bodyPr/>
        <a:lstStyle/>
        <a:p>
          <a:r>
            <a:rPr lang="en-US" dirty="0" smtClean="0"/>
            <a:t>Diabetes mellitus</a:t>
          </a:r>
          <a:endParaRPr lang="en-US" dirty="0"/>
        </a:p>
      </dgm:t>
    </dgm:pt>
    <dgm:pt modelId="{5B4E97BA-D4A7-4348-A2D4-C374D4D544D8}" type="parTrans" cxnId="{49D8BE8B-973B-4BDE-A6A4-5A94EE648C2C}">
      <dgm:prSet/>
      <dgm:spPr/>
      <dgm:t>
        <a:bodyPr/>
        <a:lstStyle/>
        <a:p>
          <a:endParaRPr lang="en-US"/>
        </a:p>
      </dgm:t>
    </dgm:pt>
    <dgm:pt modelId="{96DD6FBC-EC0E-4AD6-9487-9A36F3E73EDD}" type="sibTrans" cxnId="{49D8BE8B-973B-4BDE-A6A4-5A94EE648C2C}">
      <dgm:prSet/>
      <dgm:spPr/>
      <dgm:t>
        <a:bodyPr/>
        <a:lstStyle/>
        <a:p>
          <a:endParaRPr lang="en-US"/>
        </a:p>
      </dgm:t>
    </dgm:pt>
    <dgm:pt modelId="{3E9F64CA-FE54-423B-A185-C1392511643B}">
      <dgm:prSet phldrT="[Text]"/>
      <dgm:spPr/>
      <dgm:t>
        <a:bodyPr/>
        <a:lstStyle/>
        <a:p>
          <a:r>
            <a:rPr lang="en-US" dirty="0" smtClean="0"/>
            <a:t>Type 1 diabetes</a:t>
          </a:r>
          <a:endParaRPr lang="en-US" dirty="0"/>
        </a:p>
      </dgm:t>
    </dgm:pt>
    <dgm:pt modelId="{0C0AC8D5-2164-43F6-89DF-3A75923D418C}" type="parTrans" cxnId="{77CBA087-FD11-469C-94CC-B58B23CCB61B}">
      <dgm:prSet/>
      <dgm:spPr/>
      <dgm:t>
        <a:bodyPr/>
        <a:lstStyle/>
        <a:p>
          <a:endParaRPr lang="en-US"/>
        </a:p>
      </dgm:t>
    </dgm:pt>
    <dgm:pt modelId="{E981D69C-4D6D-4B80-8709-D591B22103BE}" type="sibTrans" cxnId="{77CBA087-FD11-469C-94CC-B58B23CCB61B}">
      <dgm:prSet/>
      <dgm:spPr/>
      <dgm:t>
        <a:bodyPr/>
        <a:lstStyle/>
        <a:p>
          <a:endParaRPr lang="en-US"/>
        </a:p>
      </dgm:t>
    </dgm:pt>
    <dgm:pt modelId="{FA2B14F8-89AB-452E-80A9-E27E3FF14641}">
      <dgm:prSet phldrT="[Text]"/>
      <dgm:spPr/>
      <dgm:t>
        <a:bodyPr/>
        <a:lstStyle/>
        <a:p>
          <a:r>
            <a:rPr lang="en-US" dirty="0" smtClean="0"/>
            <a:t>Type 2 diabetes</a:t>
          </a:r>
          <a:endParaRPr lang="en-US" dirty="0"/>
        </a:p>
      </dgm:t>
    </dgm:pt>
    <dgm:pt modelId="{7DC83725-F0D4-4E25-B324-5FD9E7391AEA}" type="parTrans" cxnId="{6FB35F8B-D550-4BB1-99A8-258FB21B118E}">
      <dgm:prSet/>
      <dgm:spPr/>
      <dgm:t>
        <a:bodyPr/>
        <a:lstStyle/>
        <a:p>
          <a:endParaRPr lang="en-US"/>
        </a:p>
      </dgm:t>
    </dgm:pt>
    <dgm:pt modelId="{376A756C-2C17-4347-901E-32C5DAD38E0F}" type="sibTrans" cxnId="{6FB35F8B-D550-4BB1-99A8-258FB21B118E}">
      <dgm:prSet/>
      <dgm:spPr/>
      <dgm:t>
        <a:bodyPr/>
        <a:lstStyle/>
        <a:p>
          <a:endParaRPr lang="en-US"/>
        </a:p>
      </dgm:t>
    </dgm:pt>
    <dgm:pt modelId="{96AAD8B3-9E4D-411C-BF70-0BED3D169BA9}">
      <dgm:prSet phldrT="[Text]"/>
      <dgm:spPr/>
      <dgm:t>
        <a:bodyPr/>
        <a:lstStyle/>
        <a:p>
          <a:r>
            <a:rPr lang="en-US" dirty="0" smtClean="0"/>
            <a:t>Gestational diabetes</a:t>
          </a:r>
          <a:endParaRPr lang="en-US" dirty="0"/>
        </a:p>
      </dgm:t>
    </dgm:pt>
    <dgm:pt modelId="{44944A64-F2B0-44CD-A057-124D6683B258}" type="parTrans" cxnId="{1E0E30B4-47DA-43AA-9009-392AAF6D978E}">
      <dgm:prSet/>
      <dgm:spPr/>
      <dgm:t>
        <a:bodyPr/>
        <a:lstStyle/>
        <a:p>
          <a:endParaRPr lang="en-US"/>
        </a:p>
      </dgm:t>
    </dgm:pt>
    <dgm:pt modelId="{79863021-FDE7-463B-B8A5-13BFACDA33A5}" type="sibTrans" cxnId="{1E0E30B4-47DA-43AA-9009-392AAF6D978E}">
      <dgm:prSet/>
      <dgm:spPr/>
      <dgm:t>
        <a:bodyPr/>
        <a:lstStyle/>
        <a:p>
          <a:endParaRPr lang="en-US"/>
        </a:p>
      </dgm:t>
    </dgm:pt>
    <dgm:pt modelId="{041E645E-33FD-4275-B3BE-501A3DC69F50}">
      <dgm:prSet phldrT="[Text]"/>
      <dgm:spPr/>
      <dgm:t>
        <a:bodyPr/>
        <a:lstStyle/>
        <a:p>
          <a:r>
            <a:rPr lang="en-US" dirty="0" smtClean="0"/>
            <a:t>Diabetes </a:t>
          </a:r>
          <a:r>
            <a:rPr lang="en-US" dirty="0" err="1" smtClean="0"/>
            <a:t>insipidus</a:t>
          </a:r>
          <a:endParaRPr lang="en-US" dirty="0"/>
        </a:p>
      </dgm:t>
    </dgm:pt>
    <dgm:pt modelId="{0B6C4D96-06E0-48F9-AA59-3A9B753712D7}" type="parTrans" cxnId="{0A6170D4-072C-4A77-99DF-F7AE81E967F0}">
      <dgm:prSet/>
      <dgm:spPr/>
      <dgm:t>
        <a:bodyPr/>
        <a:lstStyle/>
        <a:p>
          <a:endParaRPr lang="en-US"/>
        </a:p>
      </dgm:t>
    </dgm:pt>
    <dgm:pt modelId="{D3E675AD-FC9B-4D18-94CA-31C49713E08C}" type="sibTrans" cxnId="{0A6170D4-072C-4A77-99DF-F7AE81E967F0}">
      <dgm:prSet/>
      <dgm:spPr/>
      <dgm:t>
        <a:bodyPr/>
        <a:lstStyle/>
        <a:p>
          <a:endParaRPr lang="en-US"/>
        </a:p>
      </dgm:t>
    </dgm:pt>
    <dgm:pt modelId="{5EF649CE-47EA-4DB5-971E-373AE800CA79}" type="pres">
      <dgm:prSet presAssocID="{2AA4AC31-7D4D-4BB4-B055-B99438C3F31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78E7EC3-5749-40A1-92CA-E21416F7ABC5}" type="pres">
      <dgm:prSet presAssocID="{5E7F1D7E-6B92-45DD-BF82-EE46D529E393}" presName="hierRoot1" presStyleCnt="0"/>
      <dgm:spPr/>
    </dgm:pt>
    <dgm:pt modelId="{2D67B5F8-A37A-4563-AD73-C31E1D893FFF}" type="pres">
      <dgm:prSet presAssocID="{5E7F1D7E-6B92-45DD-BF82-EE46D529E393}" presName="composite" presStyleCnt="0"/>
      <dgm:spPr/>
    </dgm:pt>
    <dgm:pt modelId="{A993423D-FD0C-4587-8F6D-1DFB6A0314A0}" type="pres">
      <dgm:prSet presAssocID="{5E7F1D7E-6B92-45DD-BF82-EE46D529E393}" presName="background" presStyleLbl="node0" presStyleIdx="0" presStyleCnt="1"/>
      <dgm:spPr/>
    </dgm:pt>
    <dgm:pt modelId="{02F405C9-D467-4CAD-97E2-8F2E1BA85856}" type="pres">
      <dgm:prSet presAssocID="{5E7F1D7E-6B92-45DD-BF82-EE46D529E393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A8CC20-70FF-4DB2-9FC6-DB33808BFC15}" type="pres">
      <dgm:prSet presAssocID="{5E7F1D7E-6B92-45DD-BF82-EE46D529E393}" presName="hierChild2" presStyleCnt="0"/>
      <dgm:spPr/>
    </dgm:pt>
    <dgm:pt modelId="{80456807-3C4A-4D08-A447-B29DAA58F96E}" type="pres">
      <dgm:prSet presAssocID="{0B6C4D96-06E0-48F9-AA59-3A9B753712D7}" presName="Name10" presStyleLbl="parChTrans1D2" presStyleIdx="0" presStyleCnt="2"/>
      <dgm:spPr/>
      <dgm:t>
        <a:bodyPr/>
        <a:lstStyle/>
        <a:p>
          <a:endParaRPr lang="en-US"/>
        </a:p>
      </dgm:t>
    </dgm:pt>
    <dgm:pt modelId="{C935563B-CBCC-46BD-A43D-E16772A45152}" type="pres">
      <dgm:prSet presAssocID="{041E645E-33FD-4275-B3BE-501A3DC69F50}" presName="hierRoot2" presStyleCnt="0"/>
      <dgm:spPr/>
    </dgm:pt>
    <dgm:pt modelId="{2689BC41-B950-4562-9B26-E5D64CAE3FDC}" type="pres">
      <dgm:prSet presAssocID="{041E645E-33FD-4275-B3BE-501A3DC69F50}" presName="composite2" presStyleCnt="0"/>
      <dgm:spPr/>
    </dgm:pt>
    <dgm:pt modelId="{CEF616D7-BAA9-469C-A1CF-65F55A5B0489}" type="pres">
      <dgm:prSet presAssocID="{041E645E-33FD-4275-B3BE-501A3DC69F50}" presName="background2" presStyleLbl="node2" presStyleIdx="0" presStyleCnt="2"/>
      <dgm:spPr/>
    </dgm:pt>
    <dgm:pt modelId="{B9D0AD08-204B-4325-9282-0131A3E4887B}" type="pres">
      <dgm:prSet presAssocID="{041E645E-33FD-4275-B3BE-501A3DC69F50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361D22B-9468-4FF1-B0BF-B32B4D06E89A}" type="pres">
      <dgm:prSet presAssocID="{041E645E-33FD-4275-B3BE-501A3DC69F50}" presName="hierChild3" presStyleCnt="0"/>
      <dgm:spPr/>
    </dgm:pt>
    <dgm:pt modelId="{AF649012-EC8E-4C4E-969F-85BC732800E2}" type="pres">
      <dgm:prSet presAssocID="{5B4E97BA-D4A7-4348-A2D4-C374D4D544D8}" presName="Name10" presStyleLbl="parChTrans1D2" presStyleIdx="1" presStyleCnt="2"/>
      <dgm:spPr/>
      <dgm:t>
        <a:bodyPr/>
        <a:lstStyle/>
        <a:p>
          <a:endParaRPr lang="en-US"/>
        </a:p>
      </dgm:t>
    </dgm:pt>
    <dgm:pt modelId="{62B7631C-05FC-4CF9-8B41-5BD4B11289A9}" type="pres">
      <dgm:prSet presAssocID="{76171CE2-7797-4506-BEA3-A7C95E72680E}" presName="hierRoot2" presStyleCnt="0"/>
      <dgm:spPr/>
    </dgm:pt>
    <dgm:pt modelId="{74A70FC1-0CA0-476E-8E6B-154D41773647}" type="pres">
      <dgm:prSet presAssocID="{76171CE2-7797-4506-BEA3-A7C95E72680E}" presName="composite2" presStyleCnt="0"/>
      <dgm:spPr/>
    </dgm:pt>
    <dgm:pt modelId="{08901F80-8631-4CD2-98E1-2F982F717CB1}" type="pres">
      <dgm:prSet presAssocID="{76171CE2-7797-4506-BEA3-A7C95E72680E}" presName="background2" presStyleLbl="node2" presStyleIdx="1" presStyleCnt="2"/>
      <dgm:spPr/>
    </dgm:pt>
    <dgm:pt modelId="{4EBE09D3-2C81-4EB6-BDDD-FCF41F49F27E}" type="pres">
      <dgm:prSet presAssocID="{76171CE2-7797-4506-BEA3-A7C95E72680E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DF560D9-065A-4749-910D-AB1188B65AA0}" type="pres">
      <dgm:prSet presAssocID="{76171CE2-7797-4506-BEA3-A7C95E72680E}" presName="hierChild3" presStyleCnt="0"/>
      <dgm:spPr/>
    </dgm:pt>
    <dgm:pt modelId="{BC664A4C-C0C1-4A37-9C3F-9973AD4D2E1D}" type="pres">
      <dgm:prSet presAssocID="{0C0AC8D5-2164-43F6-89DF-3A75923D418C}" presName="Name17" presStyleLbl="parChTrans1D3" presStyleIdx="0" presStyleCnt="3"/>
      <dgm:spPr/>
      <dgm:t>
        <a:bodyPr/>
        <a:lstStyle/>
        <a:p>
          <a:endParaRPr lang="en-US"/>
        </a:p>
      </dgm:t>
    </dgm:pt>
    <dgm:pt modelId="{F4766E6F-8E0D-48E2-A6FE-91DFA84536C7}" type="pres">
      <dgm:prSet presAssocID="{3E9F64CA-FE54-423B-A185-C1392511643B}" presName="hierRoot3" presStyleCnt="0"/>
      <dgm:spPr/>
    </dgm:pt>
    <dgm:pt modelId="{EF396E84-3FA2-4CE8-8154-9B893B47CAF5}" type="pres">
      <dgm:prSet presAssocID="{3E9F64CA-FE54-423B-A185-C1392511643B}" presName="composite3" presStyleCnt="0"/>
      <dgm:spPr/>
    </dgm:pt>
    <dgm:pt modelId="{F8B922B6-7A6B-4289-B8F5-BAAC148E7763}" type="pres">
      <dgm:prSet presAssocID="{3E9F64CA-FE54-423B-A185-C1392511643B}" presName="background3" presStyleLbl="node3" presStyleIdx="0" presStyleCnt="3"/>
      <dgm:spPr/>
    </dgm:pt>
    <dgm:pt modelId="{385173AB-464F-4CAB-8A51-E3507CED4407}" type="pres">
      <dgm:prSet presAssocID="{3E9F64CA-FE54-423B-A185-C1392511643B}" presName="text3" presStyleLbl="fgAcc3" presStyleIdx="0" presStyleCnt="3" custLinFactNeighborY="394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EB8D0E3-338A-4896-AAF6-FB3656861636}" type="pres">
      <dgm:prSet presAssocID="{3E9F64CA-FE54-423B-A185-C1392511643B}" presName="hierChild4" presStyleCnt="0"/>
      <dgm:spPr/>
    </dgm:pt>
    <dgm:pt modelId="{436129D7-238B-47FC-BF7A-CD8F34971494}" type="pres">
      <dgm:prSet presAssocID="{7DC83725-F0D4-4E25-B324-5FD9E7391AEA}" presName="Name17" presStyleLbl="parChTrans1D3" presStyleIdx="1" presStyleCnt="3"/>
      <dgm:spPr/>
      <dgm:t>
        <a:bodyPr/>
        <a:lstStyle/>
        <a:p>
          <a:endParaRPr lang="en-US"/>
        </a:p>
      </dgm:t>
    </dgm:pt>
    <dgm:pt modelId="{F94160D2-E10E-436F-8421-7942954C36C5}" type="pres">
      <dgm:prSet presAssocID="{FA2B14F8-89AB-452E-80A9-E27E3FF14641}" presName="hierRoot3" presStyleCnt="0"/>
      <dgm:spPr/>
    </dgm:pt>
    <dgm:pt modelId="{7F4114FE-B617-41AB-B49D-5CCB574CF83A}" type="pres">
      <dgm:prSet presAssocID="{FA2B14F8-89AB-452E-80A9-E27E3FF14641}" presName="composite3" presStyleCnt="0"/>
      <dgm:spPr/>
    </dgm:pt>
    <dgm:pt modelId="{0D85E528-3763-47ED-AC4B-A589A33A7E98}" type="pres">
      <dgm:prSet presAssocID="{FA2B14F8-89AB-452E-80A9-E27E3FF14641}" presName="background3" presStyleLbl="node3" presStyleIdx="1" presStyleCnt="3"/>
      <dgm:spPr/>
    </dgm:pt>
    <dgm:pt modelId="{8C8F04AA-7334-4B36-8C64-F22EE2C7FC0A}" type="pres">
      <dgm:prSet presAssocID="{FA2B14F8-89AB-452E-80A9-E27E3FF14641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358A5D-96A4-4ED0-8B2E-8385530841C0}" type="pres">
      <dgm:prSet presAssocID="{FA2B14F8-89AB-452E-80A9-E27E3FF14641}" presName="hierChild4" presStyleCnt="0"/>
      <dgm:spPr/>
    </dgm:pt>
    <dgm:pt modelId="{415CA595-3C40-442A-A7B8-8186E02BE29F}" type="pres">
      <dgm:prSet presAssocID="{44944A64-F2B0-44CD-A057-124D6683B258}" presName="Name17" presStyleLbl="parChTrans1D3" presStyleIdx="2" presStyleCnt="3"/>
      <dgm:spPr/>
      <dgm:t>
        <a:bodyPr/>
        <a:lstStyle/>
        <a:p>
          <a:endParaRPr lang="en-US"/>
        </a:p>
      </dgm:t>
    </dgm:pt>
    <dgm:pt modelId="{F798120A-D903-406B-8A2A-341B47C88B0D}" type="pres">
      <dgm:prSet presAssocID="{96AAD8B3-9E4D-411C-BF70-0BED3D169BA9}" presName="hierRoot3" presStyleCnt="0"/>
      <dgm:spPr/>
    </dgm:pt>
    <dgm:pt modelId="{62EF9765-78F7-45AF-B635-1FED1E81344C}" type="pres">
      <dgm:prSet presAssocID="{96AAD8B3-9E4D-411C-BF70-0BED3D169BA9}" presName="composite3" presStyleCnt="0"/>
      <dgm:spPr/>
    </dgm:pt>
    <dgm:pt modelId="{9C679E70-33EE-4FBA-82D0-99A33F126AC6}" type="pres">
      <dgm:prSet presAssocID="{96AAD8B3-9E4D-411C-BF70-0BED3D169BA9}" presName="background3" presStyleLbl="node3" presStyleIdx="2" presStyleCnt="3"/>
      <dgm:spPr/>
    </dgm:pt>
    <dgm:pt modelId="{CA0261FB-09D5-44B3-8B98-EEB4058E7030}" type="pres">
      <dgm:prSet presAssocID="{96AAD8B3-9E4D-411C-BF70-0BED3D169BA9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DF1E70-1703-40C2-9661-C308D29608F8}" type="pres">
      <dgm:prSet presAssocID="{96AAD8B3-9E4D-411C-BF70-0BED3D169BA9}" presName="hierChild4" presStyleCnt="0"/>
      <dgm:spPr/>
    </dgm:pt>
  </dgm:ptLst>
  <dgm:cxnLst>
    <dgm:cxn modelId="{1E0E30B4-47DA-43AA-9009-392AAF6D978E}" srcId="{76171CE2-7797-4506-BEA3-A7C95E72680E}" destId="{96AAD8B3-9E4D-411C-BF70-0BED3D169BA9}" srcOrd="2" destOrd="0" parTransId="{44944A64-F2B0-44CD-A057-124D6683B258}" sibTransId="{79863021-FDE7-463B-B8A5-13BFACDA33A5}"/>
    <dgm:cxn modelId="{34B493B3-795F-46CF-BC4A-B23B7EF7C7AA}" type="presOf" srcId="{96AAD8B3-9E4D-411C-BF70-0BED3D169BA9}" destId="{CA0261FB-09D5-44B3-8B98-EEB4058E7030}" srcOrd="0" destOrd="0" presId="urn:microsoft.com/office/officeart/2005/8/layout/hierarchy1"/>
    <dgm:cxn modelId="{8A3F7DDB-42D3-4705-9389-28107C42010C}" type="presOf" srcId="{041E645E-33FD-4275-B3BE-501A3DC69F50}" destId="{B9D0AD08-204B-4325-9282-0131A3E4887B}" srcOrd="0" destOrd="0" presId="urn:microsoft.com/office/officeart/2005/8/layout/hierarchy1"/>
    <dgm:cxn modelId="{79E30AE8-61CC-4882-9301-90AC1C90268E}" type="presOf" srcId="{5E7F1D7E-6B92-45DD-BF82-EE46D529E393}" destId="{02F405C9-D467-4CAD-97E2-8F2E1BA85856}" srcOrd="0" destOrd="0" presId="urn:microsoft.com/office/officeart/2005/8/layout/hierarchy1"/>
    <dgm:cxn modelId="{0A6170D4-072C-4A77-99DF-F7AE81E967F0}" srcId="{5E7F1D7E-6B92-45DD-BF82-EE46D529E393}" destId="{041E645E-33FD-4275-B3BE-501A3DC69F50}" srcOrd="0" destOrd="0" parTransId="{0B6C4D96-06E0-48F9-AA59-3A9B753712D7}" sibTransId="{D3E675AD-FC9B-4D18-94CA-31C49713E08C}"/>
    <dgm:cxn modelId="{24125AC8-F507-4C21-8CC1-493036DF9C0B}" type="presOf" srcId="{5B4E97BA-D4A7-4348-A2D4-C374D4D544D8}" destId="{AF649012-EC8E-4C4E-969F-85BC732800E2}" srcOrd="0" destOrd="0" presId="urn:microsoft.com/office/officeart/2005/8/layout/hierarchy1"/>
    <dgm:cxn modelId="{77CBA087-FD11-469C-94CC-B58B23CCB61B}" srcId="{76171CE2-7797-4506-BEA3-A7C95E72680E}" destId="{3E9F64CA-FE54-423B-A185-C1392511643B}" srcOrd="0" destOrd="0" parTransId="{0C0AC8D5-2164-43F6-89DF-3A75923D418C}" sibTransId="{E981D69C-4D6D-4B80-8709-D591B22103BE}"/>
    <dgm:cxn modelId="{49D8BE8B-973B-4BDE-A6A4-5A94EE648C2C}" srcId="{5E7F1D7E-6B92-45DD-BF82-EE46D529E393}" destId="{76171CE2-7797-4506-BEA3-A7C95E72680E}" srcOrd="1" destOrd="0" parTransId="{5B4E97BA-D4A7-4348-A2D4-C374D4D544D8}" sibTransId="{96DD6FBC-EC0E-4AD6-9487-9A36F3E73EDD}"/>
    <dgm:cxn modelId="{9C892139-4FF5-456D-B026-3637967F5949}" type="presOf" srcId="{44944A64-F2B0-44CD-A057-124D6683B258}" destId="{415CA595-3C40-442A-A7B8-8186E02BE29F}" srcOrd="0" destOrd="0" presId="urn:microsoft.com/office/officeart/2005/8/layout/hierarchy1"/>
    <dgm:cxn modelId="{A6C749FA-F671-4132-B9E9-3616A078B25D}" type="presOf" srcId="{FA2B14F8-89AB-452E-80A9-E27E3FF14641}" destId="{8C8F04AA-7334-4B36-8C64-F22EE2C7FC0A}" srcOrd="0" destOrd="0" presId="urn:microsoft.com/office/officeart/2005/8/layout/hierarchy1"/>
    <dgm:cxn modelId="{BCDE4474-3D62-434B-8EBA-7D3AA8E3B195}" type="presOf" srcId="{0C0AC8D5-2164-43F6-89DF-3A75923D418C}" destId="{BC664A4C-C0C1-4A37-9C3F-9973AD4D2E1D}" srcOrd="0" destOrd="0" presId="urn:microsoft.com/office/officeart/2005/8/layout/hierarchy1"/>
    <dgm:cxn modelId="{863BEFF7-ED9F-4140-8329-FB97846AEC4F}" type="presOf" srcId="{3E9F64CA-FE54-423B-A185-C1392511643B}" destId="{385173AB-464F-4CAB-8A51-E3507CED4407}" srcOrd="0" destOrd="0" presId="urn:microsoft.com/office/officeart/2005/8/layout/hierarchy1"/>
    <dgm:cxn modelId="{0BE4DC38-4C14-4C03-A165-A24630E4C715}" srcId="{2AA4AC31-7D4D-4BB4-B055-B99438C3F318}" destId="{5E7F1D7E-6B92-45DD-BF82-EE46D529E393}" srcOrd="0" destOrd="0" parTransId="{360C55A0-CF74-4946-8A11-26A1287E7527}" sibTransId="{A6D79007-D313-49B8-BB4D-F7909C672EFC}"/>
    <dgm:cxn modelId="{F070FCDA-F1AE-4648-B717-51F6488CD105}" type="presOf" srcId="{7DC83725-F0D4-4E25-B324-5FD9E7391AEA}" destId="{436129D7-238B-47FC-BF7A-CD8F34971494}" srcOrd="0" destOrd="0" presId="urn:microsoft.com/office/officeart/2005/8/layout/hierarchy1"/>
    <dgm:cxn modelId="{4A8BD1DB-671C-42DD-BB83-61384F444A56}" type="presOf" srcId="{0B6C4D96-06E0-48F9-AA59-3A9B753712D7}" destId="{80456807-3C4A-4D08-A447-B29DAA58F96E}" srcOrd="0" destOrd="0" presId="urn:microsoft.com/office/officeart/2005/8/layout/hierarchy1"/>
    <dgm:cxn modelId="{2B7154A8-FCB5-42C3-AF61-16A221ACA44B}" type="presOf" srcId="{2AA4AC31-7D4D-4BB4-B055-B99438C3F318}" destId="{5EF649CE-47EA-4DB5-971E-373AE800CA79}" srcOrd="0" destOrd="0" presId="urn:microsoft.com/office/officeart/2005/8/layout/hierarchy1"/>
    <dgm:cxn modelId="{6FB35F8B-D550-4BB1-99A8-258FB21B118E}" srcId="{76171CE2-7797-4506-BEA3-A7C95E72680E}" destId="{FA2B14F8-89AB-452E-80A9-E27E3FF14641}" srcOrd="1" destOrd="0" parTransId="{7DC83725-F0D4-4E25-B324-5FD9E7391AEA}" sibTransId="{376A756C-2C17-4347-901E-32C5DAD38E0F}"/>
    <dgm:cxn modelId="{2D13F6F1-0D9B-4640-AA94-BA2D371B1230}" type="presOf" srcId="{76171CE2-7797-4506-BEA3-A7C95E72680E}" destId="{4EBE09D3-2C81-4EB6-BDDD-FCF41F49F27E}" srcOrd="0" destOrd="0" presId="urn:microsoft.com/office/officeart/2005/8/layout/hierarchy1"/>
    <dgm:cxn modelId="{281D2404-7452-48D7-976D-DA14C7D08B25}" type="presParOf" srcId="{5EF649CE-47EA-4DB5-971E-373AE800CA79}" destId="{D78E7EC3-5749-40A1-92CA-E21416F7ABC5}" srcOrd="0" destOrd="0" presId="urn:microsoft.com/office/officeart/2005/8/layout/hierarchy1"/>
    <dgm:cxn modelId="{6862E59C-0E51-4AA6-9374-357FD69A2BAF}" type="presParOf" srcId="{D78E7EC3-5749-40A1-92CA-E21416F7ABC5}" destId="{2D67B5F8-A37A-4563-AD73-C31E1D893FFF}" srcOrd="0" destOrd="0" presId="urn:microsoft.com/office/officeart/2005/8/layout/hierarchy1"/>
    <dgm:cxn modelId="{4D472316-D89F-4F83-BBF0-C4F107627005}" type="presParOf" srcId="{2D67B5F8-A37A-4563-AD73-C31E1D893FFF}" destId="{A993423D-FD0C-4587-8F6D-1DFB6A0314A0}" srcOrd="0" destOrd="0" presId="urn:microsoft.com/office/officeart/2005/8/layout/hierarchy1"/>
    <dgm:cxn modelId="{7731F578-8E71-4748-B343-EB083F06BC1B}" type="presParOf" srcId="{2D67B5F8-A37A-4563-AD73-C31E1D893FFF}" destId="{02F405C9-D467-4CAD-97E2-8F2E1BA85856}" srcOrd="1" destOrd="0" presId="urn:microsoft.com/office/officeart/2005/8/layout/hierarchy1"/>
    <dgm:cxn modelId="{10B22901-1765-47CA-9985-C38AFC9E2344}" type="presParOf" srcId="{D78E7EC3-5749-40A1-92CA-E21416F7ABC5}" destId="{C8A8CC20-70FF-4DB2-9FC6-DB33808BFC15}" srcOrd="1" destOrd="0" presId="urn:microsoft.com/office/officeart/2005/8/layout/hierarchy1"/>
    <dgm:cxn modelId="{22192BE7-BFA4-4359-8B9F-73102E78D495}" type="presParOf" srcId="{C8A8CC20-70FF-4DB2-9FC6-DB33808BFC15}" destId="{80456807-3C4A-4D08-A447-B29DAA58F96E}" srcOrd="0" destOrd="0" presId="urn:microsoft.com/office/officeart/2005/8/layout/hierarchy1"/>
    <dgm:cxn modelId="{62482E3C-0A65-4788-BAE0-E9A8024EC636}" type="presParOf" srcId="{C8A8CC20-70FF-4DB2-9FC6-DB33808BFC15}" destId="{C935563B-CBCC-46BD-A43D-E16772A45152}" srcOrd="1" destOrd="0" presId="urn:microsoft.com/office/officeart/2005/8/layout/hierarchy1"/>
    <dgm:cxn modelId="{959F89CC-1405-412A-AE15-B5E026954A19}" type="presParOf" srcId="{C935563B-CBCC-46BD-A43D-E16772A45152}" destId="{2689BC41-B950-4562-9B26-E5D64CAE3FDC}" srcOrd="0" destOrd="0" presId="urn:microsoft.com/office/officeart/2005/8/layout/hierarchy1"/>
    <dgm:cxn modelId="{CD7284DF-9A8D-4756-ADC6-BE449FBA71D5}" type="presParOf" srcId="{2689BC41-B950-4562-9B26-E5D64CAE3FDC}" destId="{CEF616D7-BAA9-469C-A1CF-65F55A5B0489}" srcOrd="0" destOrd="0" presId="urn:microsoft.com/office/officeart/2005/8/layout/hierarchy1"/>
    <dgm:cxn modelId="{5FAA5103-8C5C-4BCA-A567-8ABD5EB7A205}" type="presParOf" srcId="{2689BC41-B950-4562-9B26-E5D64CAE3FDC}" destId="{B9D0AD08-204B-4325-9282-0131A3E4887B}" srcOrd="1" destOrd="0" presId="urn:microsoft.com/office/officeart/2005/8/layout/hierarchy1"/>
    <dgm:cxn modelId="{06B81C0C-F1A5-4699-9449-686E491D3F27}" type="presParOf" srcId="{C935563B-CBCC-46BD-A43D-E16772A45152}" destId="{C361D22B-9468-4FF1-B0BF-B32B4D06E89A}" srcOrd="1" destOrd="0" presId="urn:microsoft.com/office/officeart/2005/8/layout/hierarchy1"/>
    <dgm:cxn modelId="{2217C9D2-6E7F-4DEC-93A7-FA16E47091CA}" type="presParOf" srcId="{C8A8CC20-70FF-4DB2-9FC6-DB33808BFC15}" destId="{AF649012-EC8E-4C4E-969F-85BC732800E2}" srcOrd="2" destOrd="0" presId="urn:microsoft.com/office/officeart/2005/8/layout/hierarchy1"/>
    <dgm:cxn modelId="{EEE306B2-CDD5-467A-8AD2-24506A253B3C}" type="presParOf" srcId="{C8A8CC20-70FF-4DB2-9FC6-DB33808BFC15}" destId="{62B7631C-05FC-4CF9-8B41-5BD4B11289A9}" srcOrd="3" destOrd="0" presId="urn:microsoft.com/office/officeart/2005/8/layout/hierarchy1"/>
    <dgm:cxn modelId="{A6EA347B-FBD1-4D6F-8DC7-BF5A41D97F10}" type="presParOf" srcId="{62B7631C-05FC-4CF9-8B41-5BD4B11289A9}" destId="{74A70FC1-0CA0-476E-8E6B-154D41773647}" srcOrd="0" destOrd="0" presId="urn:microsoft.com/office/officeart/2005/8/layout/hierarchy1"/>
    <dgm:cxn modelId="{AD6D6D52-31FB-4123-9560-A80CDFA6B574}" type="presParOf" srcId="{74A70FC1-0CA0-476E-8E6B-154D41773647}" destId="{08901F80-8631-4CD2-98E1-2F982F717CB1}" srcOrd="0" destOrd="0" presId="urn:microsoft.com/office/officeart/2005/8/layout/hierarchy1"/>
    <dgm:cxn modelId="{56378816-9CA2-4112-AA1A-E2002A9FB3B5}" type="presParOf" srcId="{74A70FC1-0CA0-476E-8E6B-154D41773647}" destId="{4EBE09D3-2C81-4EB6-BDDD-FCF41F49F27E}" srcOrd="1" destOrd="0" presId="urn:microsoft.com/office/officeart/2005/8/layout/hierarchy1"/>
    <dgm:cxn modelId="{EB1B70BA-7176-455A-A0EB-38BEB867A015}" type="presParOf" srcId="{62B7631C-05FC-4CF9-8B41-5BD4B11289A9}" destId="{9DF560D9-065A-4749-910D-AB1188B65AA0}" srcOrd="1" destOrd="0" presId="urn:microsoft.com/office/officeart/2005/8/layout/hierarchy1"/>
    <dgm:cxn modelId="{A953A0BE-520B-418E-B562-500E05865F0F}" type="presParOf" srcId="{9DF560D9-065A-4749-910D-AB1188B65AA0}" destId="{BC664A4C-C0C1-4A37-9C3F-9973AD4D2E1D}" srcOrd="0" destOrd="0" presId="urn:microsoft.com/office/officeart/2005/8/layout/hierarchy1"/>
    <dgm:cxn modelId="{5DEAB067-0CE4-4513-8975-2A0C14DDE405}" type="presParOf" srcId="{9DF560D9-065A-4749-910D-AB1188B65AA0}" destId="{F4766E6F-8E0D-48E2-A6FE-91DFA84536C7}" srcOrd="1" destOrd="0" presId="urn:microsoft.com/office/officeart/2005/8/layout/hierarchy1"/>
    <dgm:cxn modelId="{53EA1AE2-614B-456B-85FB-CE6F82155808}" type="presParOf" srcId="{F4766E6F-8E0D-48E2-A6FE-91DFA84536C7}" destId="{EF396E84-3FA2-4CE8-8154-9B893B47CAF5}" srcOrd="0" destOrd="0" presId="urn:microsoft.com/office/officeart/2005/8/layout/hierarchy1"/>
    <dgm:cxn modelId="{B5132C1E-50A8-4FB3-884C-BB14B36D2B8F}" type="presParOf" srcId="{EF396E84-3FA2-4CE8-8154-9B893B47CAF5}" destId="{F8B922B6-7A6B-4289-B8F5-BAAC148E7763}" srcOrd="0" destOrd="0" presId="urn:microsoft.com/office/officeart/2005/8/layout/hierarchy1"/>
    <dgm:cxn modelId="{DBA545E8-CC7B-4B03-A29C-5B5F6990FB60}" type="presParOf" srcId="{EF396E84-3FA2-4CE8-8154-9B893B47CAF5}" destId="{385173AB-464F-4CAB-8A51-E3507CED4407}" srcOrd="1" destOrd="0" presId="urn:microsoft.com/office/officeart/2005/8/layout/hierarchy1"/>
    <dgm:cxn modelId="{C592DE7B-72AB-4BDA-8722-246682300B4C}" type="presParOf" srcId="{F4766E6F-8E0D-48E2-A6FE-91DFA84536C7}" destId="{2EB8D0E3-338A-4896-AAF6-FB3656861636}" srcOrd="1" destOrd="0" presId="urn:microsoft.com/office/officeart/2005/8/layout/hierarchy1"/>
    <dgm:cxn modelId="{3B7E68B9-D80C-4AE0-85FD-0680150A57EC}" type="presParOf" srcId="{9DF560D9-065A-4749-910D-AB1188B65AA0}" destId="{436129D7-238B-47FC-BF7A-CD8F34971494}" srcOrd="2" destOrd="0" presId="urn:microsoft.com/office/officeart/2005/8/layout/hierarchy1"/>
    <dgm:cxn modelId="{F6816C5B-21AA-44CE-AF98-5284069C3453}" type="presParOf" srcId="{9DF560D9-065A-4749-910D-AB1188B65AA0}" destId="{F94160D2-E10E-436F-8421-7942954C36C5}" srcOrd="3" destOrd="0" presId="urn:microsoft.com/office/officeart/2005/8/layout/hierarchy1"/>
    <dgm:cxn modelId="{05FBD16C-8095-430C-B8C9-A54974636F01}" type="presParOf" srcId="{F94160D2-E10E-436F-8421-7942954C36C5}" destId="{7F4114FE-B617-41AB-B49D-5CCB574CF83A}" srcOrd="0" destOrd="0" presId="urn:microsoft.com/office/officeart/2005/8/layout/hierarchy1"/>
    <dgm:cxn modelId="{92413416-926A-4B25-A77B-BA73016131D7}" type="presParOf" srcId="{7F4114FE-B617-41AB-B49D-5CCB574CF83A}" destId="{0D85E528-3763-47ED-AC4B-A589A33A7E98}" srcOrd="0" destOrd="0" presId="urn:microsoft.com/office/officeart/2005/8/layout/hierarchy1"/>
    <dgm:cxn modelId="{D399DE51-7807-4F06-94B4-D677D733035D}" type="presParOf" srcId="{7F4114FE-B617-41AB-B49D-5CCB574CF83A}" destId="{8C8F04AA-7334-4B36-8C64-F22EE2C7FC0A}" srcOrd="1" destOrd="0" presId="urn:microsoft.com/office/officeart/2005/8/layout/hierarchy1"/>
    <dgm:cxn modelId="{5408016C-FB3E-4BB9-83D1-C6FAA92327C8}" type="presParOf" srcId="{F94160D2-E10E-436F-8421-7942954C36C5}" destId="{AC358A5D-96A4-4ED0-8B2E-8385530841C0}" srcOrd="1" destOrd="0" presId="urn:microsoft.com/office/officeart/2005/8/layout/hierarchy1"/>
    <dgm:cxn modelId="{461B2654-D5AE-4884-BEC1-30292639980E}" type="presParOf" srcId="{9DF560D9-065A-4749-910D-AB1188B65AA0}" destId="{415CA595-3C40-442A-A7B8-8186E02BE29F}" srcOrd="4" destOrd="0" presId="urn:microsoft.com/office/officeart/2005/8/layout/hierarchy1"/>
    <dgm:cxn modelId="{3DA5F6AB-9386-4B42-A90E-9C6C82674B04}" type="presParOf" srcId="{9DF560D9-065A-4749-910D-AB1188B65AA0}" destId="{F798120A-D903-406B-8A2A-341B47C88B0D}" srcOrd="5" destOrd="0" presId="urn:microsoft.com/office/officeart/2005/8/layout/hierarchy1"/>
    <dgm:cxn modelId="{2C9E9B14-DCA4-41B0-B902-AEE5EA281BFC}" type="presParOf" srcId="{F798120A-D903-406B-8A2A-341B47C88B0D}" destId="{62EF9765-78F7-45AF-B635-1FED1E81344C}" srcOrd="0" destOrd="0" presId="urn:microsoft.com/office/officeart/2005/8/layout/hierarchy1"/>
    <dgm:cxn modelId="{7F162B3F-27AB-4321-A9BB-F525AA7F612F}" type="presParOf" srcId="{62EF9765-78F7-45AF-B635-1FED1E81344C}" destId="{9C679E70-33EE-4FBA-82D0-99A33F126AC6}" srcOrd="0" destOrd="0" presId="urn:microsoft.com/office/officeart/2005/8/layout/hierarchy1"/>
    <dgm:cxn modelId="{9ABF2272-BE77-4EE9-AB28-E88E52C3C570}" type="presParOf" srcId="{62EF9765-78F7-45AF-B635-1FED1E81344C}" destId="{CA0261FB-09D5-44B3-8B98-EEB4058E7030}" srcOrd="1" destOrd="0" presId="urn:microsoft.com/office/officeart/2005/8/layout/hierarchy1"/>
    <dgm:cxn modelId="{FEBE8706-B930-4408-A482-EA56A5CC859F}" type="presParOf" srcId="{F798120A-D903-406B-8A2A-341B47C88B0D}" destId="{D3DF1E70-1703-40C2-9661-C308D29608F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259A19-7A04-4C1A-844E-4140662D7B5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3F0051F-BCD4-4C11-9611-6328A9D11972}">
      <dgm:prSet phldrT="[Text]"/>
      <dgm:spPr/>
      <dgm:t>
        <a:bodyPr/>
        <a:lstStyle/>
        <a:p>
          <a:r>
            <a:rPr lang="en-US" dirty="0" smtClean="0"/>
            <a:t>[Disciplinary contexts]</a:t>
          </a:r>
          <a:endParaRPr lang="en-US" dirty="0"/>
        </a:p>
      </dgm:t>
    </dgm:pt>
    <dgm:pt modelId="{E1462291-DB7A-4DC9-A451-9E9C975C78E3}" type="parTrans" cxnId="{E6C675C7-6BFC-4EA0-AEEA-C21D9C9443E9}">
      <dgm:prSet/>
      <dgm:spPr/>
      <dgm:t>
        <a:bodyPr/>
        <a:lstStyle/>
        <a:p>
          <a:endParaRPr lang="en-US"/>
        </a:p>
      </dgm:t>
    </dgm:pt>
    <dgm:pt modelId="{FF713ECB-D9BA-42EF-A339-47227CFEC715}" type="sibTrans" cxnId="{E6C675C7-6BFC-4EA0-AEEA-C21D9C9443E9}">
      <dgm:prSet/>
      <dgm:spPr/>
      <dgm:t>
        <a:bodyPr/>
        <a:lstStyle/>
        <a:p>
          <a:endParaRPr lang="en-US"/>
        </a:p>
      </dgm:t>
    </dgm:pt>
    <dgm:pt modelId="{2809E5B8-5EC3-4FB1-B40F-8A21FB2E9FE4}">
      <dgm:prSet phldrT="[Text]"/>
      <dgm:spPr/>
      <dgm:t>
        <a:bodyPr/>
        <a:lstStyle/>
        <a:p>
          <a:r>
            <a:rPr lang="en-US" dirty="0" smtClean="0"/>
            <a:t>Medicine,</a:t>
          </a:r>
        </a:p>
        <a:p>
          <a:r>
            <a:rPr lang="en-US" dirty="0" smtClean="0"/>
            <a:t>610</a:t>
          </a:r>
          <a:endParaRPr lang="en-US" dirty="0"/>
        </a:p>
      </dgm:t>
    </dgm:pt>
    <dgm:pt modelId="{F361171F-4297-42F2-8345-8F7D72BDF2AD}" type="parTrans" cxnId="{8FF4ED92-0ECC-4C42-BF24-7DC478204427}">
      <dgm:prSet/>
      <dgm:spPr/>
      <dgm:t>
        <a:bodyPr/>
        <a:lstStyle/>
        <a:p>
          <a:endParaRPr lang="en-US"/>
        </a:p>
      </dgm:t>
    </dgm:pt>
    <dgm:pt modelId="{A10B08E1-FC65-42EA-B3BD-B45C83B48A25}" type="sibTrans" cxnId="{8FF4ED92-0ECC-4C42-BF24-7DC478204427}">
      <dgm:prSet/>
      <dgm:spPr/>
      <dgm:t>
        <a:bodyPr/>
        <a:lstStyle/>
        <a:p>
          <a:endParaRPr lang="en-US"/>
        </a:p>
      </dgm:t>
    </dgm:pt>
    <dgm:pt modelId="{B5BFA2BB-FF81-4BF0-B0E0-858D79F15952}">
      <dgm:prSet phldrT="[Text]"/>
      <dgm:spPr/>
      <dgm:t>
        <a:bodyPr/>
        <a:lstStyle/>
        <a:p>
          <a:r>
            <a:rPr lang="en-US" dirty="0" smtClean="0"/>
            <a:t>Pediatrics</a:t>
          </a:r>
          <a:endParaRPr lang="en-US" dirty="0"/>
        </a:p>
      </dgm:t>
    </dgm:pt>
    <dgm:pt modelId="{89B51F76-3C0A-43BA-B860-8CE9C03E24E6}" type="parTrans" cxnId="{892BB30E-B179-4E3D-A1AD-4B0B9E5066CA}">
      <dgm:prSet/>
      <dgm:spPr/>
      <dgm:t>
        <a:bodyPr/>
        <a:lstStyle/>
        <a:p>
          <a:endParaRPr lang="en-US"/>
        </a:p>
      </dgm:t>
    </dgm:pt>
    <dgm:pt modelId="{3EB81040-9C4D-4735-A204-8A57D37ABF8F}" type="sibTrans" cxnId="{892BB30E-B179-4E3D-A1AD-4B0B9E5066CA}">
      <dgm:prSet/>
      <dgm:spPr/>
      <dgm:t>
        <a:bodyPr/>
        <a:lstStyle/>
        <a:p>
          <a:endParaRPr lang="en-US"/>
        </a:p>
      </dgm:t>
    </dgm:pt>
    <dgm:pt modelId="{7CC842F6-0F14-4E11-A46C-4C7A9758192A}">
      <dgm:prSet phldrT="[Text]"/>
      <dgm:spPr/>
      <dgm:t>
        <a:bodyPr/>
        <a:lstStyle/>
        <a:p>
          <a:r>
            <a:rPr lang="en-US" dirty="0" smtClean="0"/>
            <a:t>Obstetrics </a:t>
          </a:r>
          <a:endParaRPr lang="en-US" dirty="0"/>
        </a:p>
      </dgm:t>
    </dgm:pt>
    <dgm:pt modelId="{68CE95E6-5862-4122-9ABA-C8A09F0CECB1}" type="parTrans" cxnId="{6E4C8547-8BC7-4561-A435-E6385E24C3B6}">
      <dgm:prSet/>
      <dgm:spPr/>
      <dgm:t>
        <a:bodyPr/>
        <a:lstStyle/>
        <a:p>
          <a:endParaRPr lang="en-US"/>
        </a:p>
      </dgm:t>
    </dgm:pt>
    <dgm:pt modelId="{2BB1037F-8B07-4A81-BBE4-423429CE5803}" type="sibTrans" cxnId="{6E4C8547-8BC7-4561-A435-E6385E24C3B6}">
      <dgm:prSet/>
      <dgm:spPr/>
      <dgm:t>
        <a:bodyPr/>
        <a:lstStyle/>
        <a:p>
          <a:endParaRPr lang="en-US"/>
        </a:p>
      </dgm:t>
    </dgm:pt>
    <dgm:pt modelId="{F5ECAE82-6608-46D6-81E1-DF606374594A}">
      <dgm:prSet phldrT="[Text]"/>
      <dgm:spPr/>
      <dgm:t>
        <a:bodyPr/>
        <a:lstStyle/>
        <a:p>
          <a:r>
            <a:rPr lang="en-US" dirty="0" smtClean="0"/>
            <a:t>Cooking, </a:t>
          </a:r>
        </a:p>
        <a:p>
          <a:r>
            <a:rPr lang="en-US" dirty="0" smtClean="0"/>
            <a:t>641.5</a:t>
          </a:r>
          <a:endParaRPr lang="en-US" dirty="0"/>
        </a:p>
      </dgm:t>
    </dgm:pt>
    <dgm:pt modelId="{9EBC5A73-9404-4B5D-A315-FB344BE34F7E}" type="parTrans" cxnId="{D5A8E949-B626-4A3E-85F2-AE50299C145B}">
      <dgm:prSet/>
      <dgm:spPr/>
      <dgm:t>
        <a:bodyPr/>
        <a:lstStyle/>
        <a:p>
          <a:endParaRPr lang="en-US"/>
        </a:p>
      </dgm:t>
    </dgm:pt>
    <dgm:pt modelId="{5875C8DB-6FAB-4D8C-BCB4-7C69E56AFB58}" type="sibTrans" cxnId="{D5A8E949-B626-4A3E-85F2-AE50299C145B}">
      <dgm:prSet/>
      <dgm:spPr/>
      <dgm:t>
        <a:bodyPr/>
        <a:lstStyle/>
        <a:p>
          <a:endParaRPr lang="en-US"/>
        </a:p>
      </dgm:t>
    </dgm:pt>
    <dgm:pt modelId="{1B2AD6C2-FEA5-4C35-8572-7AE813153A9D}">
      <dgm:prSet phldrT="[Text]"/>
      <dgm:spPr/>
      <dgm:t>
        <a:bodyPr/>
        <a:lstStyle/>
        <a:p>
          <a:r>
            <a:rPr lang="en-US" dirty="0" smtClean="0"/>
            <a:t>Adolescent medicine</a:t>
          </a:r>
          <a:endParaRPr lang="en-US" dirty="0"/>
        </a:p>
      </dgm:t>
    </dgm:pt>
    <dgm:pt modelId="{70E0716D-F274-4113-8159-16F33F7B8EDF}" type="parTrans" cxnId="{79975114-365B-4D53-9881-A6207C859CA3}">
      <dgm:prSet/>
      <dgm:spPr/>
      <dgm:t>
        <a:bodyPr/>
        <a:lstStyle/>
        <a:p>
          <a:endParaRPr lang="en-US"/>
        </a:p>
      </dgm:t>
    </dgm:pt>
    <dgm:pt modelId="{3F6F4104-0D57-464E-9EC0-B7E4347C44FB}" type="sibTrans" cxnId="{79975114-365B-4D53-9881-A6207C859CA3}">
      <dgm:prSet/>
      <dgm:spPr/>
      <dgm:t>
        <a:bodyPr/>
        <a:lstStyle/>
        <a:p>
          <a:endParaRPr lang="en-US"/>
        </a:p>
      </dgm:t>
    </dgm:pt>
    <dgm:pt modelId="{4826165B-2836-47AD-9A8C-05D538E4FA42}">
      <dgm:prSet phldrT="[Text]"/>
      <dgm:spPr/>
      <dgm:t>
        <a:bodyPr/>
        <a:lstStyle/>
        <a:p>
          <a:r>
            <a:rPr lang="en-US" dirty="0" smtClean="0"/>
            <a:t>Social services, </a:t>
          </a:r>
        </a:p>
        <a:p>
          <a:r>
            <a:rPr lang="en-US" dirty="0" smtClean="0"/>
            <a:t>361-365</a:t>
          </a:r>
          <a:endParaRPr lang="en-US" dirty="0"/>
        </a:p>
      </dgm:t>
    </dgm:pt>
    <dgm:pt modelId="{5B0AD5CC-8AF5-45E1-A956-37E899B080C6}" type="parTrans" cxnId="{68520B2B-D3BA-4613-8FEA-9A5431760E07}">
      <dgm:prSet/>
      <dgm:spPr/>
      <dgm:t>
        <a:bodyPr/>
        <a:lstStyle/>
        <a:p>
          <a:endParaRPr lang="en-US"/>
        </a:p>
      </dgm:t>
    </dgm:pt>
    <dgm:pt modelId="{31930C33-BD9A-4A4F-A209-7B59A7B63658}" type="sibTrans" cxnId="{68520B2B-D3BA-4613-8FEA-9A5431760E07}">
      <dgm:prSet/>
      <dgm:spPr/>
      <dgm:t>
        <a:bodyPr/>
        <a:lstStyle/>
        <a:p>
          <a:endParaRPr lang="en-US"/>
        </a:p>
      </dgm:t>
    </dgm:pt>
    <dgm:pt modelId="{A911F69F-10F2-4D57-83C9-29FC0AAA7472}">
      <dgm:prSet phldrT="[Text]"/>
      <dgm:spPr/>
      <dgm:t>
        <a:bodyPr/>
        <a:lstStyle/>
        <a:p>
          <a:r>
            <a:rPr lang="en-US" dirty="0" smtClean="0"/>
            <a:t>Therapy</a:t>
          </a:r>
          <a:endParaRPr lang="en-US" dirty="0"/>
        </a:p>
      </dgm:t>
    </dgm:pt>
    <dgm:pt modelId="{D5C7D045-CD03-47A8-A1DD-438E5CF24A7E}" type="parTrans" cxnId="{30E13DF6-55CF-47F9-855C-526577DA51FB}">
      <dgm:prSet/>
      <dgm:spPr/>
      <dgm:t>
        <a:bodyPr/>
        <a:lstStyle/>
        <a:p>
          <a:endParaRPr lang="en-US"/>
        </a:p>
      </dgm:t>
    </dgm:pt>
    <dgm:pt modelId="{9C162A7F-1405-4BF1-A666-EE9DB8BB854B}" type="sibTrans" cxnId="{30E13DF6-55CF-47F9-855C-526577DA51FB}">
      <dgm:prSet/>
      <dgm:spPr/>
      <dgm:t>
        <a:bodyPr/>
        <a:lstStyle/>
        <a:p>
          <a:endParaRPr lang="en-US"/>
        </a:p>
      </dgm:t>
    </dgm:pt>
    <dgm:pt modelId="{111693E6-FFCF-4908-A5F7-8A770E8A2CC1}">
      <dgm:prSet phldrT="[Text]"/>
      <dgm:spPr/>
      <dgm:t>
        <a:bodyPr/>
        <a:lstStyle/>
        <a:p>
          <a:r>
            <a:rPr lang="en-US" dirty="0" smtClean="0"/>
            <a:t>Diet therapy</a:t>
          </a:r>
          <a:endParaRPr lang="en-US" dirty="0"/>
        </a:p>
      </dgm:t>
    </dgm:pt>
    <dgm:pt modelId="{719288FD-BB63-4E02-A0EA-925AFA406FE0}" type="parTrans" cxnId="{4AD243B9-5E6C-44B9-87FF-3E8A6B3CEC99}">
      <dgm:prSet/>
      <dgm:spPr/>
      <dgm:t>
        <a:bodyPr/>
        <a:lstStyle/>
        <a:p>
          <a:endParaRPr lang="en-US"/>
        </a:p>
      </dgm:t>
    </dgm:pt>
    <dgm:pt modelId="{5EB3C539-ABC9-493F-87D9-DB076A1013EE}" type="sibTrans" cxnId="{4AD243B9-5E6C-44B9-87FF-3E8A6B3CEC99}">
      <dgm:prSet/>
      <dgm:spPr/>
      <dgm:t>
        <a:bodyPr/>
        <a:lstStyle/>
        <a:p>
          <a:endParaRPr lang="en-US"/>
        </a:p>
      </dgm:t>
    </dgm:pt>
    <dgm:pt modelId="{94251A6D-052A-4FB2-B44D-F273D29DA06C}" type="pres">
      <dgm:prSet presAssocID="{20259A19-7A04-4C1A-844E-4140662D7B5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34068F8-9879-4F5A-A1B0-39EB040C6104}" type="pres">
      <dgm:prSet presAssocID="{63F0051F-BCD4-4C11-9611-6328A9D11972}" presName="hierRoot1" presStyleCnt="0"/>
      <dgm:spPr/>
    </dgm:pt>
    <dgm:pt modelId="{6BA25E6A-7B2D-4BE9-8D81-C351E0D6F08D}" type="pres">
      <dgm:prSet presAssocID="{63F0051F-BCD4-4C11-9611-6328A9D11972}" presName="composite" presStyleCnt="0"/>
      <dgm:spPr/>
    </dgm:pt>
    <dgm:pt modelId="{73D5B2C4-6C58-43E3-9FB3-26C8F8EC38CD}" type="pres">
      <dgm:prSet presAssocID="{63F0051F-BCD4-4C11-9611-6328A9D11972}" presName="background" presStyleLbl="node0" presStyleIdx="0" presStyleCnt="1"/>
      <dgm:spPr/>
    </dgm:pt>
    <dgm:pt modelId="{54F0A731-44FB-42CD-8DF3-7EA859D7FDB3}" type="pres">
      <dgm:prSet presAssocID="{63F0051F-BCD4-4C11-9611-6328A9D11972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AEACA6-9F09-40FA-99B5-8FACA925FFCD}" type="pres">
      <dgm:prSet presAssocID="{63F0051F-BCD4-4C11-9611-6328A9D11972}" presName="hierChild2" presStyleCnt="0"/>
      <dgm:spPr/>
    </dgm:pt>
    <dgm:pt modelId="{95CD5559-BA0B-4494-8CE1-54C5348053D2}" type="pres">
      <dgm:prSet presAssocID="{5B0AD5CC-8AF5-45E1-A956-37E899B080C6}" presName="Name10" presStyleLbl="parChTrans1D2" presStyleIdx="0" presStyleCnt="3"/>
      <dgm:spPr/>
      <dgm:t>
        <a:bodyPr/>
        <a:lstStyle/>
        <a:p>
          <a:endParaRPr lang="en-US"/>
        </a:p>
      </dgm:t>
    </dgm:pt>
    <dgm:pt modelId="{F6C68DA4-1D91-4808-A49A-A5C013529DA2}" type="pres">
      <dgm:prSet presAssocID="{4826165B-2836-47AD-9A8C-05D538E4FA42}" presName="hierRoot2" presStyleCnt="0"/>
      <dgm:spPr/>
    </dgm:pt>
    <dgm:pt modelId="{0668664A-9369-4DEA-A5B7-DA79CE3A982F}" type="pres">
      <dgm:prSet presAssocID="{4826165B-2836-47AD-9A8C-05D538E4FA42}" presName="composite2" presStyleCnt="0"/>
      <dgm:spPr/>
    </dgm:pt>
    <dgm:pt modelId="{BA9EF0D9-AB8D-46A5-8DC4-F0B56E5B1844}" type="pres">
      <dgm:prSet presAssocID="{4826165B-2836-47AD-9A8C-05D538E4FA42}" presName="background2" presStyleLbl="node2" presStyleIdx="0" presStyleCnt="3"/>
      <dgm:spPr/>
    </dgm:pt>
    <dgm:pt modelId="{D166C7DD-E2B7-4983-9372-8A202695F483}" type="pres">
      <dgm:prSet presAssocID="{4826165B-2836-47AD-9A8C-05D538E4FA42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029D529-82F7-418B-90E2-17F184C01E8B}" type="pres">
      <dgm:prSet presAssocID="{4826165B-2836-47AD-9A8C-05D538E4FA42}" presName="hierChild3" presStyleCnt="0"/>
      <dgm:spPr/>
    </dgm:pt>
    <dgm:pt modelId="{E9C88A1D-73A4-429F-833F-9BA5B5821B3E}" type="pres">
      <dgm:prSet presAssocID="{F361171F-4297-42F2-8345-8F7D72BDF2AD}" presName="Name10" presStyleLbl="parChTrans1D2" presStyleIdx="1" presStyleCnt="3"/>
      <dgm:spPr/>
      <dgm:t>
        <a:bodyPr/>
        <a:lstStyle/>
        <a:p>
          <a:endParaRPr lang="en-US"/>
        </a:p>
      </dgm:t>
    </dgm:pt>
    <dgm:pt modelId="{160507FC-C06E-445A-8392-3E25B8EAD483}" type="pres">
      <dgm:prSet presAssocID="{2809E5B8-5EC3-4FB1-B40F-8A21FB2E9FE4}" presName="hierRoot2" presStyleCnt="0"/>
      <dgm:spPr/>
    </dgm:pt>
    <dgm:pt modelId="{75B45459-7A03-4798-982F-613A391FEE5B}" type="pres">
      <dgm:prSet presAssocID="{2809E5B8-5EC3-4FB1-B40F-8A21FB2E9FE4}" presName="composite2" presStyleCnt="0"/>
      <dgm:spPr/>
    </dgm:pt>
    <dgm:pt modelId="{2212FB4A-1F78-4D57-B46D-3C2C2039559F}" type="pres">
      <dgm:prSet presAssocID="{2809E5B8-5EC3-4FB1-B40F-8A21FB2E9FE4}" presName="background2" presStyleLbl="node2" presStyleIdx="1" presStyleCnt="3"/>
      <dgm:spPr/>
    </dgm:pt>
    <dgm:pt modelId="{99376ABA-8E0A-4D3E-B319-F48B7492FC8E}" type="pres">
      <dgm:prSet presAssocID="{2809E5B8-5EC3-4FB1-B40F-8A21FB2E9FE4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119A9F9-FC16-4D18-BF4E-645F3E6EC317}" type="pres">
      <dgm:prSet presAssocID="{2809E5B8-5EC3-4FB1-B40F-8A21FB2E9FE4}" presName="hierChild3" presStyleCnt="0"/>
      <dgm:spPr/>
    </dgm:pt>
    <dgm:pt modelId="{DB0D3AEF-E5BD-446C-8937-174BA83F4C05}" type="pres">
      <dgm:prSet presAssocID="{89B51F76-3C0A-43BA-B860-8CE9C03E24E6}" presName="Name17" presStyleLbl="parChTrans1D3" presStyleIdx="0" presStyleCnt="4"/>
      <dgm:spPr/>
      <dgm:t>
        <a:bodyPr/>
        <a:lstStyle/>
        <a:p>
          <a:endParaRPr lang="en-US"/>
        </a:p>
      </dgm:t>
    </dgm:pt>
    <dgm:pt modelId="{841700DC-ADE3-43AA-A125-BC08CCDBFB09}" type="pres">
      <dgm:prSet presAssocID="{B5BFA2BB-FF81-4BF0-B0E0-858D79F15952}" presName="hierRoot3" presStyleCnt="0"/>
      <dgm:spPr/>
    </dgm:pt>
    <dgm:pt modelId="{E4484E6B-ED7F-4310-9F1A-A9255D424AE3}" type="pres">
      <dgm:prSet presAssocID="{B5BFA2BB-FF81-4BF0-B0E0-858D79F15952}" presName="composite3" presStyleCnt="0"/>
      <dgm:spPr/>
    </dgm:pt>
    <dgm:pt modelId="{89F80C04-1D56-4C2C-8989-312C364359FA}" type="pres">
      <dgm:prSet presAssocID="{B5BFA2BB-FF81-4BF0-B0E0-858D79F15952}" presName="background3" presStyleLbl="node3" presStyleIdx="0" presStyleCnt="4"/>
      <dgm:spPr/>
    </dgm:pt>
    <dgm:pt modelId="{1C8CAA6B-CE51-4A8B-ACCA-7F15E47F244A}" type="pres">
      <dgm:prSet presAssocID="{B5BFA2BB-FF81-4BF0-B0E0-858D79F15952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319290-CA52-4211-BB2F-7A66AF97A6A6}" type="pres">
      <dgm:prSet presAssocID="{B5BFA2BB-FF81-4BF0-B0E0-858D79F15952}" presName="hierChild4" presStyleCnt="0"/>
      <dgm:spPr/>
    </dgm:pt>
    <dgm:pt modelId="{C80A27C9-655F-4CD4-A3AB-9109465F97CD}" type="pres">
      <dgm:prSet presAssocID="{70E0716D-F274-4113-8159-16F33F7B8EDF}" presName="Name17" presStyleLbl="parChTrans1D3" presStyleIdx="1" presStyleCnt="4"/>
      <dgm:spPr/>
      <dgm:t>
        <a:bodyPr/>
        <a:lstStyle/>
        <a:p>
          <a:endParaRPr lang="en-US"/>
        </a:p>
      </dgm:t>
    </dgm:pt>
    <dgm:pt modelId="{9F90B55B-01C8-4EC8-9488-5642324E8457}" type="pres">
      <dgm:prSet presAssocID="{1B2AD6C2-FEA5-4C35-8572-7AE813153A9D}" presName="hierRoot3" presStyleCnt="0"/>
      <dgm:spPr/>
    </dgm:pt>
    <dgm:pt modelId="{56169361-20F6-4F60-B308-0D1A33870F86}" type="pres">
      <dgm:prSet presAssocID="{1B2AD6C2-FEA5-4C35-8572-7AE813153A9D}" presName="composite3" presStyleCnt="0"/>
      <dgm:spPr/>
    </dgm:pt>
    <dgm:pt modelId="{93263A44-3662-40E9-A2D1-933C0A41BC25}" type="pres">
      <dgm:prSet presAssocID="{1B2AD6C2-FEA5-4C35-8572-7AE813153A9D}" presName="background3" presStyleLbl="node3" presStyleIdx="1" presStyleCnt="4"/>
      <dgm:spPr/>
    </dgm:pt>
    <dgm:pt modelId="{6030D178-5C55-4A4C-83F9-29162E68C625}" type="pres">
      <dgm:prSet presAssocID="{1B2AD6C2-FEA5-4C35-8572-7AE813153A9D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C034989-2EA4-4F5E-B771-0B3723E47431}" type="pres">
      <dgm:prSet presAssocID="{1B2AD6C2-FEA5-4C35-8572-7AE813153A9D}" presName="hierChild4" presStyleCnt="0"/>
      <dgm:spPr/>
    </dgm:pt>
    <dgm:pt modelId="{179614FF-217D-44A3-89F7-541CA206FCC5}" type="pres">
      <dgm:prSet presAssocID="{68CE95E6-5862-4122-9ABA-C8A09F0CECB1}" presName="Name17" presStyleLbl="parChTrans1D3" presStyleIdx="2" presStyleCnt="4"/>
      <dgm:spPr/>
      <dgm:t>
        <a:bodyPr/>
        <a:lstStyle/>
        <a:p>
          <a:endParaRPr lang="en-US"/>
        </a:p>
      </dgm:t>
    </dgm:pt>
    <dgm:pt modelId="{FDD367E4-44BC-48DB-BD28-66F7A3910E48}" type="pres">
      <dgm:prSet presAssocID="{7CC842F6-0F14-4E11-A46C-4C7A9758192A}" presName="hierRoot3" presStyleCnt="0"/>
      <dgm:spPr/>
    </dgm:pt>
    <dgm:pt modelId="{65C72CCB-3D10-47D7-9B6D-C78C3A7AC59E}" type="pres">
      <dgm:prSet presAssocID="{7CC842F6-0F14-4E11-A46C-4C7A9758192A}" presName="composite3" presStyleCnt="0"/>
      <dgm:spPr/>
    </dgm:pt>
    <dgm:pt modelId="{BC331D28-164D-49F2-A2A7-A374FF960C90}" type="pres">
      <dgm:prSet presAssocID="{7CC842F6-0F14-4E11-A46C-4C7A9758192A}" presName="background3" presStyleLbl="node3" presStyleIdx="2" presStyleCnt="4"/>
      <dgm:spPr/>
    </dgm:pt>
    <dgm:pt modelId="{09DB14C0-F2DC-466E-B91D-28F3DBD098DD}" type="pres">
      <dgm:prSet presAssocID="{7CC842F6-0F14-4E11-A46C-4C7A9758192A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893BA86-65A9-47C4-8C17-A5BD7F4F7412}" type="pres">
      <dgm:prSet presAssocID="{7CC842F6-0F14-4E11-A46C-4C7A9758192A}" presName="hierChild4" presStyleCnt="0"/>
      <dgm:spPr/>
    </dgm:pt>
    <dgm:pt modelId="{D26183A4-7D5E-4EBC-B688-CBEE0B6B4971}" type="pres">
      <dgm:prSet presAssocID="{D5C7D045-CD03-47A8-A1DD-438E5CF24A7E}" presName="Name17" presStyleLbl="parChTrans1D3" presStyleIdx="3" presStyleCnt="4"/>
      <dgm:spPr/>
      <dgm:t>
        <a:bodyPr/>
        <a:lstStyle/>
        <a:p>
          <a:endParaRPr lang="en-US"/>
        </a:p>
      </dgm:t>
    </dgm:pt>
    <dgm:pt modelId="{AF3A7980-8A23-48E7-8988-8B246E7D8035}" type="pres">
      <dgm:prSet presAssocID="{A911F69F-10F2-4D57-83C9-29FC0AAA7472}" presName="hierRoot3" presStyleCnt="0"/>
      <dgm:spPr/>
    </dgm:pt>
    <dgm:pt modelId="{F2AE556C-BD2F-45F4-B9E1-077AF1B4F704}" type="pres">
      <dgm:prSet presAssocID="{A911F69F-10F2-4D57-83C9-29FC0AAA7472}" presName="composite3" presStyleCnt="0"/>
      <dgm:spPr/>
    </dgm:pt>
    <dgm:pt modelId="{6C55CE4F-4B45-4433-A116-3B27FFEB6C3D}" type="pres">
      <dgm:prSet presAssocID="{A911F69F-10F2-4D57-83C9-29FC0AAA7472}" presName="background3" presStyleLbl="node3" presStyleIdx="3" presStyleCnt="4"/>
      <dgm:spPr/>
    </dgm:pt>
    <dgm:pt modelId="{AA735F7B-65A1-43F4-8792-C0FDF0D23B12}" type="pres">
      <dgm:prSet presAssocID="{A911F69F-10F2-4D57-83C9-29FC0AAA7472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23EAF59-916B-47D5-A163-35FCE7E96186}" type="pres">
      <dgm:prSet presAssocID="{A911F69F-10F2-4D57-83C9-29FC0AAA7472}" presName="hierChild4" presStyleCnt="0"/>
      <dgm:spPr/>
    </dgm:pt>
    <dgm:pt modelId="{71A97C9D-4F1A-406C-AFC9-259ECC2C42BA}" type="pres">
      <dgm:prSet presAssocID="{719288FD-BB63-4E02-A0EA-925AFA406FE0}" presName="Name23" presStyleLbl="parChTrans1D4" presStyleIdx="0" presStyleCnt="1"/>
      <dgm:spPr/>
      <dgm:t>
        <a:bodyPr/>
        <a:lstStyle/>
        <a:p>
          <a:endParaRPr lang="en-US"/>
        </a:p>
      </dgm:t>
    </dgm:pt>
    <dgm:pt modelId="{9CC052F7-991C-473E-8D37-879EE5028DD1}" type="pres">
      <dgm:prSet presAssocID="{111693E6-FFCF-4908-A5F7-8A770E8A2CC1}" presName="hierRoot4" presStyleCnt="0"/>
      <dgm:spPr/>
    </dgm:pt>
    <dgm:pt modelId="{1BF5EDF8-431C-4146-97BB-775B38592A6C}" type="pres">
      <dgm:prSet presAssocID="{111693E6-FFCF-4908-A5F7-8A770E8A2CC1}" presName="composite4" presStyleCnt="0"/>
      <dgm:spPr/>
    </dgm:pt>
    <dgm:pt modelId="{5D4ACCE6-0444-4817-829E-C8FFA4EEC31C}" type="pres">
      <dgm:prSet presAssocID="{111693E6-FFCF-4908-A5F7-8A770E8A2CC1}" presName="background4" presStyleLbl="node4" presStyleIdx="0" presStyleCnt="1"/>
      <dgm:spPr/>
    </dgm:pt>
    <dgm:pt modelId="{B52D17A3-8B2B-48FF-8BCA-E6F4D76D9E6C}" type="pres">
      <dgm:prSet presAssocID="{111693E6-FFCF-4908-A5F7-8A770E8A2CC1}" presName="text4" presStyleLbl="fgAcc4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DC9CCD-A476-4365-8C9A-B2913A3A7315}" type="pres">
      <dgm:prSet presAssocID="{111693E6-FFCF-4908-A5F7-8A770E8A2CC1}" presName="hierChild5" presStyleCnt="0"/>
      <dgm:spPr/>
    </dgm:pt>
    <dgm:pt modelId="{40812AFB-CA5C-4970-94AE-926C930BDCE8}" type="pres">
      <dgm:prSet presAssocID="{9EBC5A73-9404-4B5D-A315-FB344BE34F7E}" presName="Name10" presStyleLbl="parChTrans1D2" presStyleIdx="2" presStyleCnt="3"/>
      <dgm:spPr/>
      <dgm:t>
        <a:bodyPr/>
        <a:lstStyle/>
        <a:p>
          <a:endParaRPr lang="en-US"/>
        </a:p>
      </dgm:t>
    </dgm:pt>
    <dgm:pt modelId="{CD547DE2-C13A-4A70-B816-B3E89C5E1A7E}" type="pres">
      <dgm:prSet presAssocID="{F5ECAE82-6608-46D6-81E1-DF606374594A}" presName="hierRoot2" presStyleCnt="0"/>
      <dgm:spPr/>
    </dgm:pt>
    <dgm:pt modelId="{4BEBF57F-A1A0-4923-83E6-C0F8711049A3}" type="pres">
      <dgm:prSet presAssocID="{F5ECAE82-6608-46D6-81E1-DF606374594A}" presName="composite2" presStyleCnt="0"/>
      <dgm:spPr/>
    </dgm:pt>
    <dgm:pt modelId="{1A9D4AF0-21B8-4F91-B39F-6E6DCEF1E282}" type="pres">
      <dgm:prSet presAssocID="{F5ECAE82-6608-46D6-81E1-DF606374594A}" presName="background2" presStyleLbl="node2" presStyleIdx="2" presStyleCnt="3"/>
      <dgm:spPr/>
    </dgm:pt>
    <dgm:pt modelId="{BF70E8F8-4F95-4EAA-9326-B978E4AF2212}" type="pres">
      <dgm:prSet presAssocID="{F5ECAE82-6608-46D6-81E1-DF606374594A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04D4F8-919C-47B3-B393-07088AB41361}" type="pres">
      <dgm:prSet presAssocID="{F5ECAE82-6608-46D6-81E1-DF606374594A}" presName="hierChild3" presStyleCnt="0"/>
      <dgm:spPr/>
    </dgm:pt>
  </dgm:ptLst>
  <dgm:cxnLst>
    <dgm:cxn modelId="{2FC2390E-7594-47BD-B305-7EFF6B605567}" type="presOf" srcId="{A911F69F-10F2-4D57-83C9-29FC0AAA7472}" destId="{AA735F7B-65A1-43F4-8792-C0FDF0D23B12}" srcOrd="0" destOrd="0" presId="urn:microsoft.com/office/officeart/2005/8/layout/hierarchy1"/>
    <dgm:cxn modelId="{D058BCCE-678F-4075-9E89-1D7DF43FEC3B}" type="presOf" srcId="{89B51F76-3C0A-43BA-B860-8CE9C03E24E6}" destId="{DB0D3AEF-E5BD-446C-8937-174BA83F4C05}" srcOrd="0" destOrd="0" presId="urn:microsoft.com/office/officeart/2005/8/layout/hierarchy1"/>
    <dgm:cxn modelId="{0049760C-D420-4A22-BA56-575198A125CA}" type="presOf" srcId="{B5BFA2BB-FF81-4BF0-B0E0-858D79F15952}" destId="{1C8CAA6B-CE51-4A8B-ACCA-7F15E47F244A}" srcOrd="0" destOrd="0" presId="urn:microsoft.com/office/officeart/2005/8/layout/hierarchy1"/>
    <dgm:cxn modelId="{911B8C3F-4132-4D7C-B159-E261A0D45354}" type="presOf" srcId="{1B2AD6C2-FEA5-4C35-8572-7AE813153A9D}" destId="{6030D178-5C55-4A4C-83F9-29162E68C625}" srcOrd="0" destOrd="0" presId="urn:microsoft.com/office/officeart/2005/8/layout/hierarchy1"/>
    <dgm:cxn modelId="{6DD0E685-5404-4D2C-8690-D7BA5EC2A4A6}" type="presOf" srcId="{5B0AD5CC-8AF5-45E1-A956-37E899B080C6}" destId="{95CD5559-BA0B-4494-8CE1-54C5348053D2}" srcOrd="0" destOrd="0" presId="urn:microsoft.com/office/officeart/2005/8/layout/hierarchy1"/>
    <dgm:cxn modelId="{C01ED0A6-EDD1-4F94-ADC0-6F3DDE498016}" type="presOf" srcId="{F361171F-4297-42F2-8345-8F7D72BDF2AD}" destId="{E9C88A1D-73A4-429F-833F-9BA5B5821B3E}" srcOrd="0" destOrd="0" presId="urn:microsoft.com/office/officeart/2005/8/layout/hierarchy1"/>
    <dgm:cxn modelId="{7DD56713-3160-4E03-B4CE-601B57855CD8}" type="presOf" srcId="{9EBC5A73-9404-4B5D-A315-FB344BE34F7E}" destId="{40812AFB-CA5C-4970-94AE-926C930BDCE8}" srcOrd="0" destOrd="0" presId="urn:microsoft.com/office/officeart/2005/8/layout/hierarchy1"/>
    <dgm:cxn modelId="{B441A4D5-3B18-4F6D-8187-AB1891587688}" type="presOf" srcId="{4826165B-2836-47AD-9A8C-05D538E4FA42}" destId="{D166C7DD-E2B7-4983-9372-8A202695F483}" srcOrd="0" destOrd="0" presId="urn:microsoft.com/office/officeart/2005/8/layout/hierarchy1"/>
    <dgm:cxn modelId="{79975114-365B-4D53-9881-A6207C859CA3}" srcId="{2809E5B8-5EC3-4FB1-B40F-8A21FB2E9FE4}" destId="{1B2AD6C2-FEA5-4C35-8572-7AE813153A9D}" srcOrd="1" destOrd="0" parTransId="{70E0716D-F274-4113-8159-16F33F7B8EDF}" sibTransId="{3F6F4104-0D57-464E-9EC0-B7E4347C44FB}"/>
    <dgm:cxn modelId="{B4F8CFFC-06F7-461B-AFB2-79003C1E15D0}" type="presOf" srcId="{2809E5B8-5EC3-4FB1-B40F-8A21FB2E9FE4}" destId="{99376ABA-8E0A-4D3E-B319-F48B7492FC8E}" srcOrd="0" destOrd="0" presId="urn:microsoft.com/office/officeart/2005/8/layout/hierarchy1"/>
    <dgm:cxn modelId="{01C1ED31-BD69-4DC6-8D68-471F4EB1250F}" type="presOf" srcId="{719288FD-BB63-4E02-A0EA-925AFA406FE0}" destId="{71A97C9D-4F1A-406C-AFC9-259ECC2C42BA}" srcOrd="0" destOrd="0" presId="urn:microsoft.com/office/officeart/2005/8/layout/hierarchy1"/>
    <dgm:cxn modelId="{892BB30E-B179-4E3D-A1AD-4B0B9E5066CA}" srcId="{2809E5B8-5EC3-4FB1-B40F-8A21FB2E9FE4}" destId="{B5BFA2BB-FF81-4BF0-B0E0-858D79F15952}" srcOrd="0" destOrd="0" parTransId="{89B51F76-3C0A-43BA-B860-8CE9C03E24E6}" sibTransId="{3EB81040-9C4D-4735-A204-8A57D37ABF8F}"/>
    <dgm:cxn modelId="{30E13DF6-55CF-47F9-855C-526577DA51FB}" srcId="{2809E5B8-5EC3-4FB1-B40F-8A21FB2E9FE4}" destId="{A911F69F-10F2-4D57-83C9-29FC0AAA7472}" srcOrd="3" destOrd="0" parTransId="{D5C7D045-CD03-47A8-A1DD-438E5CF24A7E}" sibTransId="{9C162A7F-1405-4BF1-A666-EE9DB8BB854B}"/>
    <dgm:cxn modelId="{68520B2B-D3BA-4613-8FEA-9A5431760E07}" srcId="{63F0051F-BCD4-4C11-9611-6328A9D11972}" destId="{4826165B-2836-47AD-9A8C-05D538E4FA42}" srcOrd="0" destOrd="0" parTransId="{5B0AD5CC-8AF5-45E1-A956-37E899B080C6}" sibTransId="{31930C33-BD9A-4A4F-A209-7B59A7B63658}"/>
    <dgm:cxn modelId="{B8675EDF-CB87-4E28-97F1-F484200DCBAD}" type="presOf" srcId="{D5C7D045-CD03-47A8-A1DD-438E5CF24A7E}" destId="{D26183A4-7D5E-4EBC-B688-CBEE0B6B4971}" srcOrd="0" destOrd="0" presId="urn:microsoft.com/office/officeart/2005/8/layout/hierarchy1"/>
    <dgm:cxn modelId="{8FF4ED92-0ECC-4C42-BF24-7DC478204427}" srcId="{63F0051F-BCD4-4C11-9611-6328A9D11972}" destId="{2809E5B8-5EC3-4FB1-B40F-8A21FB2E9FE4}" srcOrd="1" destOrd="0" parTransId="{F361171F-4297-42F2-8345-8F7D72BDF2AD}" sibTransId="{A10B08E1-FC65-42EA-B3BD-B45C83B48A25}"/>
    <dgm:cxn modelId="{01B6CDD5-CF1C-4DEA-9628-93EB5F182196}" type="presOf" srcId="{63F0051F-BCD4-4C11-9611-6328A9D11972}" destId="{54F0A731-44FB-42CD-8DF3-7EA859D7FDB3}" srcOrd="0" destOrd="0" presId="urn:microsoft.com/office/officeart/2005/8/layout/hierarchy1"/>
    <dgm:cxn modelId="{0EAF6DA7-998A-4AFF-ACC5-C1F818497EBD}" type="presOf" srcId="{20259A19-7A04-4C1A-844E-4140662D7B53}" destId="{94251A6D-052A-4FB2-B44D-F273D29DA06C}" srcOrd="0" destOrd="0" presId="urn:microsoft.com/office/officeart/2005/8/layout/hierarchy1"/>
    <dgm:cxn modelId="{6E4C8547-8BC7-4561-A435-E6385E24C3B6}" srcId="{2809E5B8-5EC3-4FB1-B40F-8A21FB2E9FE4}" destId="{7CC842F6-0F14-4E11-A46C-4C7A9758192A}" srcOrd="2" destOrd="0" parTransId="{68CE95E6-5862-4122-9ABA-C8A09F0CECB1}" sibTransId="{2BB1037F-8B07-4A81-BBE4-423429CE5803}"/>
    <dgm:cxn modelId="{E6C675C7-6BFC-4EA0-AEEA-C21D9C9443E9}" srcId="{20259A19-7A04-4C1A-844E-4140662D7B53}" destId="{63F0051F-BCD4-4C11-9611-6328A9D11972}" srcOrd="0" destOrd="0" parTransId="{E1462291-DB7A-4DC9-A451-9E9C975C78E3}" sibTransId="{FF713ECB-D9BA-42EF-A339-47227CFEC715}"/>
    <dgm:cxn modelId="{ADE0048F-5764-4944-82C2-C0BB5F9348B3}" type="presOf" srcId="{7CC842F6-0F14-4E11-A46C-4C7A9758192A}" destId="{09DB14C0-F2DC-466E-B91D-28F3DBD098DD}" srcOrd="0" destOrd="0" presId="urn:microsoft.com/office/officeart/2005/8/layout/hierarchy1"/>
    <dgm:cxn modelId="{AE0DA6BA-6C70-4050-95E7-BAFCE68F9C09}" type="presOf" srcId="{70E0716D-F274-4113-8159-16F33F7B8EDF}" destId="{C80A27C9-655F-4CD4-A3AB-9109465F97CD}" srcOrd="0" destOrd="0" presId="urn:microsoft.com/office/officeart/2005/8/layout/hierarchy1"/>
    <dgm:cxn modelId="{96445E59-2A61-4C39-8216-6B04DE51D1A7}" type="presOf" srcId="{F5ECAE82-6608-46D6-81E1-DF606374594A}" destId="{BF70E8F8-4F95-4EAA-9326-B978E4AF2212}" srcOrd="0" destOrd="0" presId="urn:microsoft.com/office/officeart/2005/8/layout/hierarchy1"/>
    <dgm:cxn modelId="{D5A8E949-B626-4A3E-85F2-AE50299C145B}" srcId="{63F0051F-BCD4-4C11-9611-6328A9D11972}" destId="{F5ECAE82-6608-46D6-81E1-DF606374594A}" srcOrd="2" destOrd="0" parTransId="{9EBC5A73-9404-4B5D-A315-FB344BE34F7E}" sibTransId="{5875C8DB-6FAB-4D8C-BCB4-7C69E56AFB58}"/>
    <dgm:cxn modelId="{E76244D4-933F-4DEC-A9FB-BE86D08ACF15}" type="presOf" srcId="{111693E6-FFCF-4908-A5F7-8A770E8A2CC1}" destId="{B52D17A3-8B2B-48FF-8BCA-E6F4D76D9E6C}" srcOrd="0" destOrd="0" presId="urn:microsoft.com/office/officeart/2005/8/layout/hierarchy1"/>
    <dgm:cxn modelId="{4AD243B9-5E6C-44B9-87FF-3E8A6B3CEC99}" srcId="{A911F69F-10F2-4D57-83C9-29FC0AAA7472}" destId="{111693E6-FFCF-4908-A5F7-8A770E8A2CC1}" srcOrd="0" destOrd="0" parTransId="{719288FD-BB63-4E02-A0EA-925AFA406FE0}" sibTransId="{5EB3C539-ABC9-493F-87D9-DB076A1013EE}"/>
    <dgm:cxn modelId="{538E81DB-60FE-450D-BB93-E1201B1095CB}" type="presOf" srcId="{68CE95E6-5862-4122-9ABA-C8A09F0CECB1}" destId="{179614FF-217D-44A3-89F7-541CA206FCC5}" srcOrd="0" destOrd="0" presId="urn:microsoft.com/office/officeart/2005/8/layout/hierarchy1"/>
    <dgm:cxn modelId="{0A757E1B-E0E9-45AD-9F4B-70D796486599}" type="presParOf" srcId="{94251A6D-052A-4FB2-B44D-F273D29DA06C}" destId="{E34068F8-9879-4F5A-A1B0-39EB040C6104}" srcOrd="0" destOrd="0" presId="urn:microsoft.com/office/officeart/2005/8/layout/hierarchy1"/>
    <dgm:cxn modelId="{CE847E0F-6457-43EC-8D36-AFED1E891877}" type="presParOf" srcId="{E34068F8-9879-4F5A-A1B0-39EB040C6104}" destId="{6BA25E6A-7B2D-4BE9-8D81-C351E0D6F08D}" srcOrd="0" destOrd="0" presId="urn:microsoft.com/office/officeart/2005/8/layout/hierarchy1"/>
    <dgm:cxn modelId="{1F37D037-1614-4A4C-8F48-3EBA9C09229E}" type="presParOf" srcId="{6BA25E6A-7B2D-4BE9-8D81-C351E0D6F08D}" destId="{73D5B2C4-6C58-43E3-9FB3-26C8F8EC38CD}" srcOrd="0" destOrd="0" presId="urn:microsoft.com/office/officeart/2005/8/layout/hierarchy1"/>
    <dgm:cxn modelId="{75A22F0A-556E-4398-B5FE-FFB990928C6F}" type="presParOf" srcId="{6BA25E6A-7B2D-4BE9-8D81-C351E0D6F08D}" destId="{54F0A731-44FB-42CD-8DF3-7EA859D7FDB3}" srcOrd="1" destOrd="0" presId="urn:microsoft.com/office/officeart/2005/8/layout/hierarchy1"/>
    <dgm:cxn modelId="{C29226D5-B098-4325-8289-B0AB6FD7761A}" type="presParOf" srcId="{E34068F8-9879-4F5A-A1B0-39EB040C6104}" destId="{58AEACA6-9F09-40FA-99B5-8FACA925FFCD}" srcOrd="1" destOrd="0" presId="urn:microsoft.com/office/officeart/2005/8/layout/hierarchy1"/>
    <dgm:cxn modelId="{6AF31540-FB79-48E6-891C-BEC29EC10C91}" type="presParOf" srcId="{58AEACA6-9F09-40FA-99B5-8FACA925FFCD}" destId="{95CD5559-BA0B-4494-8CE1-54C5348053D2}" srcOrd="0" destOrd="0" presId="urn:microsoft.com/office/officeart/2005/8/layout/hierarchy1"/>
    <dgm:cxn modelId="{5C9D7349-A756-4B0A-83BE-EA1E3FE344AA}" type="presParOf" srcId="{58AEACA6-9F09-40FA-99B5-8FACA925FFCD}" destId="{F6C68DA4-1D91-4808-A49A-A5C013529DA2}" srcOrd="1" destOrd="0" presId="urn:microsoft.com/office/officeart/2005/8/layout/hierarchy1"/>
    <dgm:cxn modelId="{16736573-66EC-4A53-B127-873BECC971A4}" type="presParOf" srcId="{F6C68DA4-1D91-4808-A49A-A5C013529DA2}" destId="{0668664A-9369-4DEA-A5B7-DA79CE3A982F}" srcOrd="0" destOrd="0" presId="urn:microsoft.com/office/officeart/2005/8/layout/hierarchy1"/>
    <dgm:cxn modelId="{C706AE35-DF26-419F-BF75-E6F0661A4802}" type="presParOf" srcId="{0668664A-9369-4DEA-A5B7-DA79CE3A982F}" destId="{BA9EF0D9-AB8D-46A5-8DC4-F0B56E5B1844}" srcOrd="0" destOrd="0" presId="urn:microsoft.com/office/officeart/2005/8/layout/hierarchy1"/>
    <dgm:cxn modelId="{513C97F5-4B4B-4A44-89FA-B40F187877F2}" type="presParOf" srcId="{0668664A-9369-4DEA-A5B7-DA79CE3A982F}" destId="{D166C7DD-E2B7-4983-9372-8A202695F483}" srcOrd="1" destOrd="0" presId="urn:microsoft.com/office/officeart/2005/8/layout/hierarchy1"/>
    <dgm:cxn modelId="{794915CE-1166-47B8-A3B0-E13344EEEE55}" type="presParOf" srcId="{F6C68DA4-1D91-4808-A49A-A5C013529DA2}" destId="{4029D529-82F7-418B-90E2-17F184C01E8B}" srcOrd="1" destOrd="0" presId="urn:microsoft.com/office/officeart/2005/8/layout/hierarchy1"/>
    <dgm:cxn modelId="{669A2A23-4C31-4B45-81E1-D14BEAE34819}" type="presParOf" srcId="{58AEACA6-9F09-40FA-99B5-8FACA925FFCD}" destId="{E9C88A1D-73A4-429F-833F-9BA5B5821B3E}" srcOrd="2" destOrd="0" presId="urn:microsoft.com/office/officeart/2005/8/layout/hierarchy1"/>
    <dgm:cxn modelId="{C8C0C1D0-D38A-459D-8960-678D0F7AF0A2}" type="presParOf" srcId="{58AEACA6-9F09-40FA-99B5-8FACA925FFCD}" destId="{160507FC-C06E-445A-8392-3E25B8EAD483}" srcOrd="3" destOrd="0" presId="urn:microsoft.com/office/officeart/2005/8/layout/hierarchy1"/>
    <dgm:cxn modelId="{74240728-DF52-473F-A46E-026E9255D44F}" type="presParOf" srcId="{160507FC-C06E-445A-8392-3E25B8EAD483}" destId="{75B45459-7A03-4798-982F-613A391FEE5B}" srcOrd="0" destOrd="0" presId="urn:microsoft.com/office/officeart/2005/8/layout/hierarchy1"/>
    <dgm:cxn modelId="{114ACAAC-7C2F-4556-B9BC-93EDC0C934D9}" type="presParOf" srcId="{75B45459-7A03-4798-982F-613A391FEE5B}" destId="{2212FB4A-1F78-4D57-B46D-3C2C2039559F}" srcOrd="0" destOrd="0" presId="urn:microsoft.com/office/officeart/2005/8/layout/hierarchy1"/>
    <dgm:cxn modelId="{00F87943-0F00-42E0-ABE9-96C172016920}" type="presParOf" srcId="{75B45459-7A03-4798-982F-613A391FEE5B}" destId="{99376ABA-8E0A-4D3E-B319-F48B7492FC8E}" srcOrd="1" destOrd="0" presId="urn:microsoft.com/office/officeart/2005/8/layout/hierarchy1"/>
    <dgm:cxn modelId="{C80ED81A-0A3B-4B2A-BD64-9938E0D91E20}" type="presParOf" srcId="{160507FC-C06E-445A-8392-3E25B8EAD483}" destId="{F119A9F9-FC16-4D18-BF4E-645F3E6EC317}" srcOrd="1" destOrd="0" presId="urn:microsoft.com/office/officeart/2005/8/layout/hierarchy1"/>
    <dgm:cxn modelId="{F544847F-337D-4A50-937F-C03C6EAF011C}" type="presParOf" srcId="{F119A9F9-FC16-4D18-BF4E-645F3E6EC317}" destId="{DB0D3AEF-E5BD-446C-8937-174BA83F4C05}" srcOrd="0" destOrd="0" presId="urn:microsoft.com/office/officeart/2005/8/layout/hierarchy1"/>
    <dgm:cxn modelId="{6070EFA2-F5BB-4D36-A371-51721689BE02}" type="presParOf" srcId="{F119A9F9-FC16-4D18-BF4E-645F3E6EC317}" destId="{841700DC-ADE3-43AA-A125-BC08CCDBFB09}" srcOrd="1" destOrd="0" presId="urn:microsoft.com/office/officeart/2005/8/layout/hierarchy1"/>
    <dgm:cxn modelId="{F34DF6AC-9608-43B9-99FC-BBDB072EC542}" type="presParOf" srcId="{841700DC-ADE3-43AA-A125-BC08CCDBFB09}" destId="{E4484E6B-ED7F-4310-9F1A-A9255D424AE3}" srcOrd="0" destOrd="0" presId="urn:microsoft.com/office/officeart/2005/8/layout/hierarchy1"/>
    <dgm:cxn modelId="{54BB24DE-9B67-4824-8B77-5506AADE60D8}" type="presParOf" srcId="{E4484E6B-ED7F-4310-9F1A-A9255D424AE3}" destId="{89F80C04-1D56-4C2C-8989-312C364359FA}" srcOrd="0" destOrd="0" presId="urn:microsoft.com/office/officeart/2005/8/layout/hierarchy1"/>
    <dgm:cxn modelId="{6147612E-78CF-4804-966D-D180919EE172}" type="presParOf" srcId="{E4484E6B-ED7F-4310-9F1A-A9255D424AE3}" destId="{1C8CAA6B-CE51-4A8B-ACCA-7F15E47F244A}" srcOrd="1" destOrd="0" presId="urn:microsoft.com/office/officeart/2005/8/layout/hierarchy1"/>
    <dgm:cxn modelId="{31A82EB9-126A-414E-9772-F2A14DBC344C}" type="presParOf" srcId="{841700DC-ADE3-43AA-A125-BC08CCDBFB09}" destId="{A3319290-CA52-4211-BB2F-7A66AF97A6A6}" srcOrd="1" destOrd="0" presId="urn:microsoft.com/office/officeart/2005/8/layout/hierarchy1"/>
    <dgm:cxn modelId="{A2BCCA04-1E21-4F64-9BD9-98042D9613C7}" type="presParOf" srcId="{F119A9F9-FC16-4D18-BF4E-645F3E6EC317}" destId="{C80A27C9-655F-4CD4-A3AB-9109465F97CD}" srcOrd="2" destOrd="0" presId="urn:microsoft.com/office/officeart/2005/8/layout/hierarchy1"/>
    <dgm:cxn modelId="{D182C85B-799C-4FC3-BD84-90CCFF059DDC}" type="presParOf" srcId="{F119A9F9-FC16-4D18-BF4E-645F3E6EC317}" destId="{9F90B55B-01C8-4EC8-9488-5642324E8457}" srcOrd="3" destOrd="0" presId="urn:microsoft.com/office/officeart/2005/8/layout/hierarchy1"/>
    <dgm:cxn modelId="{67C7D6E2-8D35-471B-BF86-7DF13834203F}" type="presParOf" srcId="{9F90B55B-01C8-4EC8-9488-5642324E8457}" destId="{56169361-20F6-4F60-B308-0D1A33870F86}" srcOrd="0" destOrd="0" presId="urn:microsoft.com/office/officeart/2005/8/layout/hierarchy1"/>
    <dgm:cxn modelId="{A1A03B8C-34FA-4486-B576-975D479AF383}" type="presParOf" srcId="{56169361-20F6-4F60-B308-0D1A33870F86}" destId="{93263A44-3662-40E9-A2D1-933C0A41BC25}" srcOrd="0" destOrd="0" presId="urn:microsoft.com/office/officeart/2005/8/layout/hierarchy1"/>
    <dgm:cxn modelId="{00182A9A-B988-43E4-A2AD-B750B0F56B88}" type="presParOf" srcId="{56169361-20F6-4F60-B308-0D1A33870F86}" destId="{6030D178-5C55-4A4C-83F9-29162E68C625}" srcOrd="1" destOrd="0" presId="urn:microsoft.com/office/officeart/2005/8/layout/hierarchy1"/>
    <dgm:cxn modelId="{E90D87CA-F0FF-4C38-9372-3F25FBBE0731}" type="presParOf" srcId="{9F90B55B-01C8-4EC8-9488-5642324E8457}" destId="{FC034989-2EA4-4F5E-B771-0B3723E47431}" srcOrd="1" destOrd="0" presId="urn:microsoft.com/office/officeart/2005/8/layout/hierarchy1"/>
    <dgm:cxn modelId="{172C60DD-18F9-4BB1-860B-6A1E52535494}" type="presParOf" srcId="{F119A9F9-FC16-4D18-BF4E-645F3E6EC317}" destId="{179614FF-217D-44A3-89F7-541CA206FCC5}" srcOrd="4" destOrd="0" presId="urn:microsoft.com/office/officeart/2005/8/layout/hierarchy1"/>
    <dgm:cxn modelId="{51CA85D6-7EC4-4978-A1A9-8054925E716B}" type="presParOf" srcId="{F119A9F9-FC16-4D18-BF4E-645F3E6EC317}" destId="{FDD367E4-44BC-48DB-BD28-66F7A3910E48}" srcOrd="5" destOrd="0" presId="urn:microsoft.com/office/officeart/2005/8/layout/hierarchy1"/>
    <dgm:cxn modelId="{5D3C6FE1-22B1-4690-A915-2D022A0BB527}" type="presParOf" srcId="{FDD367E4-44BC-48DB-BD28-66F7A3910E48}" destId="{65C72CCB-3D10-47D7-9B6D-C78C3A7AC59E}" srcOrd="0" destOrd="0" presId="urn:microsoft.com/office/officeart/2005/8/layout/hierarchy1"/>
    <dgm:cxn modelId="{981E1CA6-8B6B-427A-85EA-E15254F5A06D}" type="presParOf" srcId="{65C72CCB-3D10-47D7-9B6D-C78C3A7AC59E}" destId="{BC331D28-164D-49F2-A2A7-A374FF960C90}" srcOrd="0" destOrd="0" presId="urn:microsoft.com/office/officeart/2005/8/layout/hierarchy1"/>
    <dgm:cxn modelId="{68391051-316C-4C65-863A-3C64A422A966}" type="presParOf" srcId="{65C72CCB-3D10-47D7-9B6D-C78C3A7AC59E}" destId="{09DB14C0-F2DC-466E-B91D-28F3DBD098DD}" srcOrd="1" destOrd="0" presId="urn:microsoft.com/office/officeart/2005/8/layout/hierarchy1"/>
    <dgm:cxn modelId="{0CCAA884-20F2-4E49-ACE6-0A51EDAEF131}" type="presParOf" srcId="{FDD367E4-44BC-48DB-BD28-66F7A3910E48}" destId="{7893BA86-65A9-47C4-8C17-A5BD7F4F7412}" srcOrd="1" destOrd="0" presId="urn:microsoft.com/office/officeart/2005/8/layout/hierarchy1"/>
    <dgm:cxn modelId="{9887D182-D2AA-4B0F-8844-05DF7DB21161}" type="presParOf" srcId="{F119A9F9-FC16-4D18-BF4E-645F3E6EC317}" destId="{D26183A4-7D5E-4EBC-B688-CBEE0B6B4971}" srcOrd="6" destOrd="0" presId="urn:microsoft.com/office/officeart/2005/8/layout/hierarchy1"/>
    <dgm:cxn modelId="{8B5E6454-CFD6-46F3-9C21-2E9078D98C52}" type="presParOf" srcId="{F119A9F9-FC16-4D18-BF4E-645F3E6EC317}" destId="{AF3A7980-8A23-48E7-8988-8B246E7D8035}" srcOrd="7" destOrd="0" presId="urn:microsoft.com/office/officeart/2005/8/layout/hierarchy1"/>
    <dgm:cxn modelId="{8C4B6A3C-41AF-4FCB-9708-ECE451286227}" type="presParOf" srcId="{AF3A7980-8A23-48E7-8988-8B246E7D8035}" destId="{F2AE556C-BD2F-45F4-B9E1-077AF1B4F704}" srcOrd="0" destOrd="0" presId="urn:microsoft.com/office/officeart/2005/8/layout/hierarchy1"/>
    <dgm:cxn modelId="{792D8E80-4ED3-4758-86FD-B7C435FAD51B}" type="presParOf" srcId="{F2AE556C-BD2F-45F4-B9E1-077AF1B4F704}" destId="{6C55CE4F-4B45-4433-A116-3B27FFEB6C3D}" srcOrd="0" destOrd="0" presId="urn:microsoft.com/office/officeart/2005/8/layout/hierarchy1"/>
    <dgm:cxn modelId="{8CF19D7C-FADF-444F-99B3-2E8368D17831}" type="presParOf" srcId="{F2AE556C-BD2F-45F4-B9E1-077AF1B4F704}" destId="{AA735F7B-65A1-43F4-8792-C0FDF0D23B12}" srcOrd="1" destOrd="0" presId="urn:microsoft.com/office/officeart/2005/8/layout/hierarchy1"/>
    <dgm:cxn modelId="{36EFB13D-164F-4719-AE80-2A36BBA6AFA8}" type="presParOf" srcId="{AF3A7980-8A23-48E7-8988-8B246E7D8035}" destId="{D23EAF59-916B-47D5-A163-35FCE7E96186}" srcOrd="1" destOrd="0" presId="urn:microsoft.com/office/officeart/2005/8/layout/hierarchy1"/>
    <dgm:cxn modelId="{2D10775C-5B1D-4F83-A868-C733214C7BEB}" type="presParOf" srcId="{D23EAF59-916B-47D5-A163-35FCE7E96186}" destId="{71A97C9D-4F1A-406C-AFC9-259ECC2C42BA}" srcOrd="0" destOrd="0" presId="urn:microsoft.com/office/officeart/2005/8/layout/hierarchy1"/>
    <dgm:cxn modelId="{AE1642F0-E6C4-45D8-BE11-4CFC41EDC7B1}" type="presParOf" srcId="{D23EAF59-916B-47D5-A163-35FCE7E96186}" destId="{9CC052F7-991C-473E-8D37-879EE5028DD1}" srcOrd="1" destOrd="0" presId="urn:microsoft.com/office/officeart/2005/8/layout/hierarchy1"/>
    <dgm:cxn modelId="{A20647ED-B29C-4C50-A5C7-ACEBF3DAB465}" type="presParOf" srcId="{9CC052F7-991C-473E-8D37-879EE5028DD1}" destId="{1BF5EDF8-431C-4146-97BB-775B38592A6C}" srcOrd="0" destOrd="0" presId="urn:microsoft.com/office/officeart/2005/8/layout/hierarchy1"/>
    <dgm:cxn modelId="{E7200714-8DE2-46B3-9A31-A2890208ABDF}" type="presParOf" srcId="{1BF5EDF8-431C-4146-97BB-775B38592A6C}" destId="{5D4ACCE6-0444-4817-829E-C8FFA4EEC31C}" srcOrd="0" destOrd="0" presId="urn:microsoft.com/office/officeart/2005/8/layout/hierarchy1"/>
    <dgm:cxn modelId="{1CA7451C-FA54-4552-8176-626F463B7E11}" type="presParOf" srcId="{1BF5EDF8-431C-4146-97BB-775B38592A6C}" destId="{B52D17A3-8B2B-48FF-8BCA-E6F4D76D9E6C}" srcOrd="1" destOrd="0" presId="urn:microsoft.com/office/officeart/2005/8/layout/hierarchy1"/>
    <dgm:cxn modelId="{C71088D1-311B-47F8-ACC4-33C59A8114AD}" type="presParOf" srcId="{9CC052F7-991C-473E-8D37-879EE5028DD1}" destId="{6BDC9CCD-A476-4365-8C9A-B2913A3A7315}" srcOrd="1" destOrd="0" presId="urn:microsoft.com/office/officeart/2005/8/layout/hierarchy1"/>
    <dgm:cxn modelId="{EE2EE723-ED7D-4DB5-BEF4-87049159472A}" type="presParOf" srcId="{58AEACA6-9F09-40FA-99B5-8FACA925FFCD}" destId="{40812AFB-CA5C-4970-94AE-926C930BDCE8}" srcOrd="4" destOrd="0" presId="urn:microsoft.com/office/officeart/2005/8/layout/hierarchy1"/>
    <dgm:cxn modelId="{797F1378-D9FB-4BD5-B223-2423BB8DD422}" type="presParOf" srcId="{58AEACA6-9F09-40FA-99B5-8FACA925FFCD}" destId="{CD547DE2-C13A-4A70-B816-B3E89C5E1A7E}" srcOrd="5" destOrd="0" presId="urn:microsoft.com/office/officeart/2005/8/layout/hierarchy1"/>
    <dgm:cxn modelId="{72F1A526-2A40-410E-ABEA-303ABB7D1830}" type="presParOf" srcId="{CD547DE2-C13A-4A70-B816-B3E89C5E1A7E}" destId="{4BEBF57F-A1A0-4923-83E6-C0F8711049A3}" srcOrd="0" destOrd="0" presId="urn:microsoft.com/office/officeart/2005/8/layout/hierarchy1"/>
    <dgm:cxn modelId="{8659D3DA-7EA5-4E7C-957C-9D4D6A990068}" type="presParOf" srcId="{4BEBF57F-A1A0-4923-83E6-C0F8711049A3}" destId="{1A9D4AF0-21B8-4F91-B39F-6E6DCEF1E282}" srcOrd="0" destOrd="0" presId="urn:microsoft.com/office/officeart/2005/8/layout/hierarchy1"/>
    <dgm:cxn modelId="{E649DE5B-A7BB-4559-94B2-E98524C2602E}" type="presParOf" srcId="{4BEBF57F-A1A0-4923-83E6-C0F8711049A3}" destId="{BF70E8F8-4F95-4EAA-9326-B978E4AF2212}" srcOrd="1" destOrd="0" presId="urn:microsoft.com/office/officeart/2005/8/layout/hierarchy1"/>
    <dgm:cxn modelId="{CE9DCC8C-4870-49E1-A33E-BC6463BEF8CC}" type="presParOf" srcId="{CD547DE2-C13A-4A70-B816-B3E89C5E1A7E}" destId="{CE04D4F8-919C-47B3-B393-07088AB4136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15CA595-3C40-442A-A7B8-8186E02BE29F}">
      <dsp:nvSpPr>
        <dsp:cNvPr id="0" name=""/>
        <dsp:cNvSpPr/>
      </dsp:nvSpPr>
      <dsp:spPr>
        <a:xfrm>
          <a:off x="2960935" y="2446862"/>
          <a:ext cx="1915417" cy="455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602"/>
              </a:lnTo>
              <a:lnTo>
                <a:pt x="1915417" y="310602"/>
              </a:lnTo>
              <a:lnTo>
                <a:pt x="1915417" y="4557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6129D7-238B-47FC-BF7A-CD8F34971494}">
      <dsp:nvSpPr>
        <dsp:cNvPr id="0" name=""/>
        <dsp:cNvSpPr/>
      </dsp:nvSpPr>
      <dsp:spPr>
        <a:xfrm>
          <a:off x="2915215" y="2446862"/>
          <a:ext cx="91440" cy="4557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7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664A4C-C0C1-4A37-9C3F-9973AD4D2E1D}">
      <dsp:nvSpPr>
        <dsp:cNvPr id="0" name=""/>
        <dsp:cNvSpPr/>
      </dsp:nvSpPr>
      <dsp:spPr>
        <a:xfrm>
          <a:off x="1045517" y="2446862"/>
          <a:ext cx="1915417" cy="456568"/>
        </a:xfrm>
        <a:custGeom>
          <a:avLst/>
          <a:gdLst/>
          <a:ahLst/>
          <a:cxnLst/>
          <a:rect l="0" t="0" r="0" b="0"/>
          <a:pathLst>
            <a:path>
              <a:moveTo>
                <a:pt x="1915417" y="0"/>
              </a:moveTo>
              <a:lnTo>
                <a:pt x="1915417" y="311388"/>
              </a:lnTo>
              <a:lnTo>
                <a:pt x="0" y="311388"/>
              </a:lnTo>
              <a:lnTo>
                <a:pt x="0" y="45656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649012-EC8E-4C4E-969F-85BC732800E2}">
      <dsp:nvSpPr>
        <dsp:cNvPr id="0" name=""/>
        <dsp:cNvSpPr/>
      </dsp:nvSpPr>
      <dsp:spPr>
        <a:xfrm>
          <a:off x="2003226" y="995933"/>
          <a:ext cx="957708" cy="455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602"/>
              </a:lnTo>
              <a:lnTo>
                <a:pt x="957708" y="310602"/>
              </a:lnTo>
              <a:lnTo>
                <a:pt x="957708" y="4557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456807-3C4A-4D08-A447-B29DAA58F96E}">
      <dsp:nvSpPr>
        <dsp:cNvPr id="0" name=""/>
        <dsp:cNvSpPr/>
      </dsp:nvSpPr>
      <dsp:spPr>
        <a:xfrm>
          <a:off x="1045517" y="995933"/>
          <a:ext cx="957708" cy="455782"/>
        </a:xfrm>
        <a:custGeom>
          <a:avLst/>
          <a:gdLst/>
          <a:ahLst/>
          <a:cxnLst/>
          <a:rect l="0" t="0" r="0" b="0"/>
          <a:pathLst>
            <a:path>
              <a:moveTo>
                <a:pt x="957708" y="0"/>
              </a:moveTo>
              <a:lnTo>
                <a:pt x="957708" y="310602"/>
              </a:lnTo>
              <a:lnTo>
                <a:pt x="0" y="310602"/>
              </a:lnTo>
              <a:lnTo>
                <a:pt x="0" y="4557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93423D-FD0C-4587-8F6D-1DFB6A0314A0}">
      <dsp:nvSpPr>
        <dsp:cNvPr id="0" name=""/>
        <dsp:cNvSpPr/>
      </dsp:nvSpPr>
      <dsp:spPr>
        <a:xfrm>
          <a:off x="1219646" y="786"/>
          <a:ext cx="1567160" cy="995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F405C9-D467-4CAD-97E2-8F2E1BA85856}">
      <dsp:nvSpPr>
        <dsp:cNvPr id="0" name=""/>
        <dsp:cNvSpPr/>
      </dsp:nvSpPr>
      <dsp:spPr>
        <a:xfrm>
          <a:off x="1393775" y="166208"/>
          <a:ext cx="1567160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Diabetes, comprehensive works</a:t>
          </a:r>
          <a:endParaRPr lang="en-US" sz="1600" kern="1200" dirty="0"/>
        </a:p>
      </dsp:txBody>
      <dsp:txXfrm>
        <a:off x="1393775" y="166208"/>
        <a:ext cx="1567160" cy="995146"/>
      </dsp:txXfrm>
    </dsp:sp>
    <dsp:sp modelId="{CEF616D7-BAA9-469C-A1CF-65F55A5B0489}">
      <dsp:nvSpPr>
        <dsp:cNvPr id="0" name=""/>
        <dsp:cNvSpPr/>
      </dsp:nvSpPr>
      <dsp:spPr>
        <a:xfrm>
          <a:off x="261937" y="1451715"/>
          <a:ext cx="1567160" cy="995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D0AD08-204B-4325-9282-0131A3E4887B}">
      <dsp:nvSpPr>
        <dsp:cNvPr id="0" name=""/>
        <dsp:cNvSpPr/>
      </dsp:nvSpPr>
      <dsp:spPr>
        <a:xfrm>
          <a:off x="436066" y="1617137"/>
          <a:ext cx="1567160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Diabetes </a:t>
          </a:r>
          <a:r>
            <a:rPr lang="en-US" sz="1600" kern="1200" dirty="0" err="1" smtClean="0"/>
            <a:t>insipidus</a:t>
          </a:r>
          <a:endParaRPr lang="en-US" sz="1600" kern="1200" dirty="0"/>
        </a:p>
      </dsp:txBody>
      <dsp:txXfrm>
        <a:off x="436066" y="1617137"/>
        <a:ext cx="1567160" cy="995146"/>
      </dsp:txXfrm>
    </dsp:sp>
    <dsp:sp modelId="{08901F80-8631-4CD2-98E1-2F982F717CB1}">
      <dsp:nvSpPr>
        <dsp:cNvPr id="0" name=""/>
        <dsp:cNvSpPr/>
      </dsp:nvSpPr>
      <dsp:spPr>
        <a:xfrm>
          <a:off x="2177355" y="1451715"/>
          <a:ext cx="1567160" cy="995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BE09D3-2C81-4EB6-BDDD-FCF41F49F27E}">
      <dsp:nvSpPr>
        <dsp:cNvPr id="0" name=""/>
        <dsp:cNvSpPr/>
      </dsp:nvSpPr>
      <dsp:spPr>
        <a:xfrm>
          <a:off x="2351484" y="1617137"/>
          <a:ext cx="1567160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Diabetes mellitus</a:t>
          </a:r>
          <a:endParaRPr lang="en-US" sz="1600" kern="1200" dirty="0"/>
        </a:p>
      </dsp:txBody>
      <dsp:txXfrm>
        <a:off x="2351484" y="1617137"/>
        <a:ext cx="1567160" cy="995146"/>
      </dsp:txXfrm>
    </dsp:sp>
    <dsp:sp modelId="{F8B922B6-7A6B-4289-B8F5-BAAC148E7763}">
      <dsp:nvSpPr>
        <dsp:cNvPr id="0" name=""/>
        <dsp:cNvSpPr/>
      </dsp:nvSpPr>
      <dsp:spPr>
        <a:xfrm>
          <a:off x="261937" y="2903430"/>
          <a:ext cx="1567160" cy="995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5173AB-464F-4CAB-8A51-E3507CED4407}">
      <dsp:nvSpPr>
        <dsp:cNvPr id="0" name=""/>
        <dsp:cNvSpPr/>
      </dsp:nvSpPr>
      <dsp:spPr>
        <a:xfrm>
          <a:off x="436066" y="3068853"/>
          <a:ext cx="1567160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Type 1 diabetes</a:t>
          </a:r>
          <a:endParaRPr lang="en-US" sz="1600" kern="1200" dirty="0"/>
        </a:p>
      </dsp:txBody>
      <dsp:txXfrm>
        <a:off x="436066" y="3068853"/>
        <a:ext cx="1567160" cy="995146"/>
      </dsp:txXfrm>
    </dsp:sp>
    <dsp:sp modelId="{0D85E528-3763-47ED-AC4B-A589A33A7E98}">
      <dsp:nvSpPr>
        <dsp:cNvPr id="0" name=""/>
        <dsp:cNvSpPr/>
      </dsp:nvSpPr>
      <dsp:spPr>
        <a:xfrm>
          <a:off x="2177355" y="2902644"/>
          <a:ext cx="1567160" cy="995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8F04AA-7334-4B36-8C64-F22EE2C7FC0A}">
      <dsp:nvSpPr>
        <dsp:cNvPr id="0" name=""/>
        <dsp:cNvSpPr/>
      </dsp:nvSpPr>
      <dsp:spPr>
        <a:xfrm>
          <a:off x="2351484" y="3068066"/>
          <a:ext cx="1567160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Type 2 diabetes</a:t>
          </a:r>
          <a:endParaRPr lang="en-US" sz="1600" kern="1200" dirty="0"/>
        </a:p>
      </dsp:txBody>
      <dsp:txXfrm>
        <a:off x="2351484" y="3068066"/>
        <a:ext cx="1567160" cy="995146"/>
      </dsp:txXfrm>
    </dsp:sp>
    <dsp:sp modelId="{9C679E70-33EE-4FBA-82D0-99A33F126AC6}">
      <dsp:nvSpPr>
        <dsp:cNvPr id="0" name=""/>
        <dsp:cNvSpPr/>
      </dsp:nvSpPr>
      <dsp:spPr>
        <a:xfrm>
          <a:off x="4092773" y="2902644"/>
          <a:ext cx="1567160" cy="9951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0261FB-09D5-44B3-8B98-EEB4058E7030}">
      <dsp:nvSpPr>
        <dsp:cNvPr id="0" name=""/>
        <dsp:cNvSpPr/>
      </dsp:nvSpPr>
      <dsp:spPr>
        <a:xfrm>
          <a:off x="4266902" y="3068066"/>
          <a:ext cx="1567160" cy="995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Gestational diabetes</a:t>
          </a:r>
          <a:endParaRPr lang="en-US" sz="1600" kern="1200" dirty="0"/>
        </a:p>
      </dsp:txBody>
      <dsp:txXfrm>
        <a:off x="4266902" y="3068066"/>
        <a:ext cx="1567160" cy="99514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0812AFB-CA5C-4970-94AE-926C930BDCE8}">
      <dsp:nvSpPr>
        <dsp:cNvPr id="0" name=""/>
        <dsp:cNvSpPr/>
      </dsp:nvSpPr>
      <dsp:spPr>
        <a:xfrm>
          <a:off x="3295803" y="810943"/>
          <a:ext cx="1558721" cy="3709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760"/>
              </a:lnTo>
              <a:lnTo>
                <a:pt x="1558721" y="252760"/>
              </a:lnTo>
              <a:lnTo>
                <a:pt x="1558721" y="37090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A97C9D-4F1A-406C-AFC9-259ECC2C42BA}">
      <dsp:nvSpPr>
        <dsp:cNvPr id="0" name=""/>
        <dsp:cNvSpPr/>
      </dsp:nvSpPr>
      <dsp:spPr>
        <a:xfrm>
          <a:off x="5588165" y="3172406"/>
          <a:ext cx="91440" cy="3709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09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6183A4-7D5E-4EBC-B688-CBEE0B6B4971}">
      <dsp:nvSpPr>
        <dsp:cNvPr id="0" name=""/>
        <dsp:cNvSpPr/>
      </dsp:nvSpPr>
      <dsp:spPr>
        <a:xfrm>
          <a:off x="3295803" y="1991675"/>
          <a:ext cx="2338082" cy="3709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760"/>
              </a:lnTo>
              <a:lnTo>
                <a:pt x="2338082" y="252760"/>
              </a:lnTo>
              <a:lnTo>
                <a:pt x="2338082" y="3709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614FF-217D-44A3-89F7-541CA206FCC5}">
      <dsp:nvSpPr>
        <dsp:cNvPr id="0" name=""/>
        <dsp:cNvSpPr/>
      </dsp:nvSpPr>
      <dsp:spPr>
        <a:xfrm>
          <a:off x="3295803" y="1991675"/>
          <a:ext cx="779360" cy="3709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760"/>
              </a:lnTo>
              <a:lnTo>
                <a:pt x="779360" y="252760"/>
              </a:lnTo>
              <a:lnTo>
                <a:pt x="779360" y="3709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0A27C9-655F-4CD4-A3AB-9109465F97CD}">
      <dsp:nvSpPr>
        <dsp:cNvPr id="0" name=""/>
        <dsp:cNvSpPr/>
      </dsp:nvSpPr>
      <dsp:spPr>
        <a:xfrm>
          <a:off x="2516442" y="1991675"/>
          <a:ext cx="779360" cy="370904"/>
        </a:xfrm>
        <a:custGeom>
          <a:avLst/>
          <a:gdLst/>
          <a:ahLst/>
          <a:cxnLst/>
          <a:rect l="0" t="0" r="0" b="0"/>
          <a:pathLst>
            <a:path>
              <a:moveTo>
                <a:pt x="779360" y="0"/>
              </a:moveTo>
              <a:lnTo>
                <a:pt x="779360" y="252760"/>
              </a:lnTo>
              <a:lnTo>
                <a:pt x="0" y="252760"/>
              </a:lnTo>
              <a:lnTo>
                <a:pt x="0" y="3709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0D3AEF-E5BD-446C-8937-174BA83F4C05}">
      <dsp:nvSpPr>
        <dsp:cNvPr id="0" name=""/>
        <dsp:cNvSpPr/>
      </dsp:nvSpPr>
      <dsp:spPr>
        <a:xfrm>
          <a:off x="957721" y="1991675"/>
          <a:ext cx="2338082" cy="370904"/>
        </a:xfrm>
        <a:custGeom>
          <a:avLst/>
          <a:gdLst/>
          <a:ahLst/>
          <a:cxnLst/>
          <a:rect l="0" t="0" r="0" b="0"/>
          <a:pathLst>
            <a:path>
              <a:moveTo>
                <a:pt x="2338082" y="0"/>
              </a:moveTo>
              <a:lnTo>
                <a:pt x="2338082" y="252760"/>
              </a:lnTo>
              <a:lnTo>
                <a:pt x="0" y="252760"/>
              </a:lnTo>
              <a:lnTo>
                <a:pt x="0" y="3709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C88A1D-73A4-429F-833F-9BA5B5821B3E}">
      <dsp:nvSpPr>
        <dsp:cNvPr id="0" name=""/>
        <dsp:cNvSpPr/>
      </dsp:nvSpPr>
      <dsp:spPr>
        <a:xfrm>
          <a:off x="3250083" y="810943"/>
          <a:ext cx="91440" cy="3709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090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CD5559-BA0B-4494-8CE1-54C5348053D2}">
      <dsp:nvSpPr>
        <dsp:cNvPr id="0" name=""/>
        <dsp:cNvSpPr/>
      </dsp:nvSpPr>
      <dsp:spPr>
        <a:xfrm>
          <a:off x="1737081" y="810943"/>
          <a:ext cx="1558721" cy="370904"/>
        </a:xfrm>
        <a:custGeom>
          <a:avLst/>
          <a:gdLst/>
          <a:ahLst/>
          <a:cxnLst/>
          <a:rect l="0" t="0" r="0" b="0"/>
          <a:pathLst>
            <a:path>
              <a:moveTo>
                <a:pt x="1558721" y="0"/>
              </a:moveTo>
              <a:lnTo>
                <a:pt x="1558721" y="252760"/>
              </a:lnTo>
              <a:lnTo>
                <a:pt x="0" y="252760"/>
              </a:lnTo>
              <a:lnTo>
                <a:pt x="0" y="37090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D5B2C4-6C58-43E3-9FB3-26C8F8EC38CD}">
      <dsp:nvSpPr>
        <dsp:cNvPr id="0" name=""/>
        <dsp:cNvSpPr/>
      </dsp:nvSpPr>
      <dsp:spPr>
        <a:xfrm>
          <a:off x="2658144" y="1116"/>
          <a:ext cx="1275317" cy="8098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F0A731-44FB-42CD-8DF3-7EA859D7FDB3}">
      <dsp:nvSpPr>
        <dsp:cNvPr id="0" name=""/>
        <dsp:cNvSpPr/>
      </dsp:nvSpPr>
      <dsp:spPr>
        <a:xfrm>
          <a:off x="2799846" y="135733"/>
          <a:ext cx="1275317" cy="8098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[Disciplinary contexts]</a:t>
          </a:r>
          <a:endParaRPr lang="en-US" sz="1400" kern="1200" dirty="0"/>
        </a:p>
      </dsp:txBody>
      <dsp:txXfrm>
        <a:off x="2799846" y="135733"/>
        <a:ext cx="1275317" cy="809826"/>
      </dsp:txXfrm>
    </dsp:sp>
    <dsp:sp modelId="{BA9EF0D9-AB8D-46A5-8DC4-F0B56E5B1844}">
      <dsp:nvSpPr>
        <dsp:cNvPr id="0" name=""/>
        <dsp:cNvSpPr/>
      </dsp:nvSpPr>
      <dsp:spPr>
        <a:xfrm>
          <a:off x="1099423" y="1181848"/>
          <a:ext cx="1275317" cy="8098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66C7DD-E2B7-4983-9372-8A202695F483}">
      <dsp:nvSpPr>
        <dsp:cNvPr id="0" name=""/>
        <dsp:cNvSpPr/>
      </dsp:nvSpPr>
      <dsp:spPr>
        <a:xfrm>
          <a:off x="1241125" y="1316465"/>
          <a:ext cx="1275317" cy="8098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Social services,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361-365</a:t>
          </a:r>
          <a:endParaRPr lang="en-US" sz="1400" kern="1200" dirty="0"/>
        </a:p>
      </dsp:txBody>
      <dsp:txXfrm>
        <a:off x="1241125" y="1316465"/>
        <a:ext cx="1275317" cy="809826"/>
      </dsp:txXfrm>
    </dsp:sp>
    <dsp:sp modelId="{2212FB4A-1F78-4D57-B46D-3C2C2039559F}">
      <dsp:nvSpPr>
        <dsp:cNvPr id="0" name=""/>
        <dsp:cNvSpPr/>
      </dsp:nvSpPr>
      <dsp:spPr>
        <a:xfrm>
          <a:off x="2658144" y="1181848"/>
          <a:ext cx="1275317" cy="8098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376ABA-8E0A-4D3E-B319-F48B7492FC8E}">
      <dsp:nvSpPr>
        <dsp:cNvPr id="0" name=""/>
        <dsp:cNvSpPr/>
      </dsp:nvSpPr>
      <dsp:spPr>
        <a:xfrm>
          <a:off x="2799846" y="1316465"/>
          <a:ext cx="1275317" cy="8098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Medicine,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610</a:t>
          </a:r>
          <a:endParaRPr lang="en-US" sz="1400" kern="1200" dirty="0"/>
        </a:p>
      </dsp:txBody>
      <dsp:txXfrm>
        <a:off x="2799846" y="1316465"/>
        <a:ext cx="1275317" cy="809826"/>
      </dsp:txXfrm>
    </dsp:sp>
    <dsp:sp modelId="{89F80C04-1D56-4C2C-8989-312C364359FA}">
      <dsp:nvSpPr>
        <dsp:cNvPr id="0" name=""/>
        <dsp:cNvSpPr/>
      </dsp:nvSpPr>
      <dsp:spPr>
        <a:xfrm>
          <a:off x="320062" y="2362580"/>
          <a:ext cx="1275317" cy="8098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8CAA6B-CE51-4A8B-ACCA-7F15E47F244A}">
      <dsp:nvSpPr>
        <dsp:cNvPr id="0" name=""/>
        <dsp:cNvSpPr/>
      </dsp:nvSpPr>
      <dsp:spPr>
        <a:xfrm>
          <a:off x="461764" y="2497196"/>
          <a:ext cx="1275317" cy="8098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Pediatrics</a:t>
          </a:r>
          <a:endParaRPr lang="en-US" sz="1400" kern="1200" dirty="0"/>
        </a:p>
      </dsp:txBody>
      <dsp:txXfrm>
        <a:off x="461764" y="2497196"/>
        <a:ext cx="1275317" cy="809826"/>
      </dsp:txXfrm>
    </dsp:sp>
    <dsp:sp modelId="{93263A44-3662-40E9-A2D1-933C0A41BC25}">
      <dsp:nvSpPr>
        <dsp:cNvPr id="0" name=""/>
        <dsp:cNvSpPr/>
      </dsp:nvSpPr>
      <dsp:spPr>
        <a:xfrm>
          <a:off x="1878783" y="2362580"/>
          <a:ext cx="1275317" cy="8098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30D178-5C55-4A4C-83F9-29162E68C625}">
      <dsp:nvSpPr>
        <dsp:cNvPr id="0" name=""/>
        <dsp:cNvSpPr/>
      </dsp:nvSpPr>
      <dsp:spPr>
        <a:xfrm>
          <a:off x="2020485" y="2497196"/>
          <a:ext cx="1275317" cy="8098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Adolescent medicine</a:t>
          </a:r>
          <a:endParaRPr lang="en-US" sz="1400" kern="1200" dirty="0"/>
        </a:p>
      </dsp:txBody>
      <dsp:txXfrm>
        <a:off x="2020485" y="2497196"/>
        <a:ext cx="1275317" cy="809826"/>
      </dsp:txXfrm>
    </dsp:sp>
    <dsp:sp modelId="{BC331D28-164D-49F2-A2A7-A374FF960C90}">
      <dsp:nvSpPr>
        <dsp:cNvPr id="0" name=""/>
        <dsp:cNvSpPr/>
      </dsp:nvSpPr>
      <dsp:spPr>
        <a:xfrm>
          <a:off x="3437505" y="2362580"/>
          <a:ext cx="1275317" cy="8098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DB14C0-F2DC-466E-B91D-28F3DBD098DD}">
      <dsp:nvSpPr>
        <dsp:cNvPr id="0" name=""/>
        <dsp:cNvSpPr/>
      </dsp:nvSpPr>
      <dsp:spPr>
        <a:xfrm>
          <a:off x="3579207" y="2497196"/>
          <a:ext cx="1275317" cy="8098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Obstetrics </a:t>
          </a:r>
          <a:endParaRPr lang="en-US" sz="1400" kern="1200" dirty="0"/>
        </a:p>
      </dsp:txBody>
      <dsp:txXfrm>
        <a:off x="3579207" y="2497196"/>
        <a:ext cx="1275317" cy="809826"/>
      </dsp:txXfrm>
    </dsp:sp>
    <dsp:sp modelId="{6C55CE4F-4B45-4433-A116-3B27FFEB6C3D}">
      <dsp:nvSpPr>
        <dsp:cNvPr id="0" name=""/>
        <dsp:cNvSpPr/>
      </dsp:nvSpPr>
      <dsp:spPr>
        <a:xfrm>
          <a:off x="4996227" y="2362580"/>
          <a:ext cx="1275317" cy="8098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735F7B-65A1-43F4-8792-C0FDF0D23B12}">
      <dsp:nvSpPr>
        <dsp:cNvPr id="0" name=""/>
        <dsp:cNvSpPr/>
      </dsp:nvSpPr>
      <dsp:spPr>
        <a:xfrm>
          <a:off x="5137929" y="2497196"/>
          <a:ext cx="1275317" cy="8098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Therapy</a:t>
          </a:r>
          <a:endParaRPr lang="en-US" sz="1400" kern="1200" dirty="0"/>
        </a:p>
      </dsp:txBody>
      <dsp:txXfrm>
        <a:off x="5137929" y="2497196"/>
        <a:ext cx="1275317" cy="809826"/>
      </dsp:txXfrm>
    </dsp:sp>
    <dsp:sp modelId="{5D4ACCE6-0444-4817-829E-C8FFA4EEC31C}">
      <dsp:nvSpPr>
        <dsp:cNvPr id="0" name=""/>
        <dsp:cNvSpPr/>
      </dsp:nvSpPr>
      <dsp:spPr>
        <a:xfrm>
          <a:off x="4996227" y="3543311"/>
          <a:ext cx="1275317" cy="8098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2D17A3-8B2B-48FF-8BCA-E6F4D76D9E6C}">
      <dsp:nvSpPr>
        <dsp:cNvPr id="0" name=""/>
        <dsp:cNvSpPr/>
      </dsp:nvSpPr>
      <dsp:spPr>
        <a:xfrm>
          <a:off x="5137929" y="3677928"/>
          <a:ext cx="1275317" cy="8098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Diet therapy</a:t>
          </a:r>
          <a:endParaRPr lang="en-US" sz="1400" kern="1200" dirty="0"/>
        </a:p>
      </dsp:txBody>
      <dsp:txXfrm>
        <a:off x="5137929" y="3677928"/>
        <a:ext cx="1275317" cy="809826"/>
      </dsp:txXfrm>
    </dsp:sp>
    <dsp:sp modelId="{1A9D4AF0-21B8-4F91-B39F-6E6DCEF1E282}">
      <dsp:nvSpPr>
        <dsp:cNvPr id="0" name=""/>
        <dsp:cNvSpPr/>
      </dsp:nvSpPr>
      <dsp:spPr>
        <a:xfrm>
          <a:off x="4216866" y="1181848"/>
          <a:ext cx="1275317" cy="8098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70E8F8-4F95-4EAA-9326-B978E4AF2212}">
      <dsp:nvSpPr>
        <dsp:cNvPr id="0" name=""/>
        <dsp:cNvSpPr/>
      </dsp:nvSpPr>
      <dsp:spPr>
        <a:xfrm>
          <a:off x="4358568" y="1316465"/>
          <a:ext cx="1275317" cy="8098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Cooking,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641.5</a:t>
          </a:r>
          <a:endParaRPr lang="en-US" sz="1400" kern="1200" dirty="0"/>
        </a:p>
      </dsp:txBody>
      <dsp:txXfrm>
        <a:off x="4358568" y="1316465"/>
        <a:ext cx="1275317" cy="8098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51F2C38-EC53-40F5-80CE-FC06DA325B45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34ED9B6-19EF-4DAD-B9FD-163F3A0BA5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276C8B4-B02F-4EEC-98EA-2315550A7F0A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E853F7D-C3B9-4B40-B929-DE4E8A1546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Char char="•"/>
            </a:pPr>
            <a:r>
              <a:rPr lang="en-US" smtClean="0"/>
              <a:t>All topics are themas (but only functionally equivalent topics correspond to a class)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4664F0-7477-43CA-8FA0-395FA8B76CE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Further complexity in modeling thema-to-thema topic relationships in classification schemes arises from notes that send the classifier from one class to another class. The DDC has class-elsewhere notes, and see and see also references that perform this function. These depend on standard semantic relationships between topics in the referring and referred-to classes, although often it is only the topic in the referred-to class that is explicit. </a:t>
            </a:r>
          </a:p>
        </p:txBody>
      </p:sp>
      <p:sp>
        <p:nvSpPr>
          <p:cNvPr id="160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9215BE-D1E5-4A66-827E-C7310325A9D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Equivalence classes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853F7D-C3B9-4B40-B929-DE4E8A15462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Captions must be given in</a:t>
            </a:r>
            <a:r>
              <a:rPr lang="en-US" baseline="0" dirty="0" smtClean="0"/>
              <a:t> context of hierarchical chain to be unique.  Because of space constraints, captions are included at only those levels required for understanding.</a:t>
            </a:r>
            <a:endParaRPr lang="en-US" dirty="0" smtClean="0"/>
          </a:p>
          <a:p>
            <a:r>
              <a:rPr lang="en-US" dirty="0" smtClean="0"/>
              <a:t>Note:  some numbers are built numbers and do not (yet) have preferred captions designated for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853F7D-C3B9-4B40-B929-DE4E8A15462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Topics are known only through words, so the</a:t>
            </a:r>
            <a:r>
              <a:rPr lang="en-US" baseline="0" dirty="0" smtClean="0"/>
              <a:t> RI-reflects-topic relationship is assumed to be obvious/intuitive.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But it’s worth mention that the RI does not operate entirely like a thesaurus, in that the RI makes a distinction between preferred and non-preferred terms, not between authorized and non-authorized terms.  Therefore, the relationship between Topic and RI is not 1-to-1, but 1-to-N.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On same grounds, instantiation of Topic-in-Class relationship also not shown.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853F7D-C3B9-4B40-B929-DE4E8A15462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b="1" dirty="0" smtClean="0"/>
              <a:t>616.1–616.9 Specific diseases</a:t>
            </a:r>
          </a:p>
          <a:p>
            <a:pPr lvl="1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dirty="0" smtClean="0"/>
              <a:t>	Class a work treating all the complications of a disease with the disease, e.g., all the complications of diabetes mellitus 616.462; class a work that focuses on one specific complication with the complication, e.g., peripheral nerve disorders associated with diabetes mellitus 616.856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853F7D-C3B9-4B40-B929-DE4E8A15462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11" descr="oclclogo-rings-transparent.png"/>
          <p:cNvPicPr>
            <a:picLocks noChangeAspect="1"/>
          </p:cNvPicPr>
          <p:nvPr userDrawn="1"/>
        </p:nvPicPr>
        <p:blipFill>
          <a:blip r:embed="rId2"/>
          <a:srcRect b="8763"/>
          <a:stretch>
            <a:fillRect/>
          </a:stretch>
        </p:blipFill>
        <p:spPr bwMode="auto">
          <a:xfrm>
            <a:off x="5326063" y="2852738"/>
            <a:ext cx="3513137" cy="3395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685800" y="1523999"/>
            <a:ext cx="7772400" cy="2732725"/>
          </a:xfrm>
        </p:spPr>
        <p:txBody>
          <a:bodyPr tIns="0" bIns="0"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685800" y="990216"/>
            <a:ext cx="7772400" cy="533784"/>
          </a:xfrm>
        </p:spPr>
        <p:txBody>
          <a:bodyPr>
            <a:normAutofit/>
          </a:bodyPr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685800" y="245651"/>
            <a:ext cx="8153400" cy="491741"/>
          </a:xfrm>
        </p:spPr>
        <p:txBody>
          <a:bodyPr>
            <a:normAutofit/>
          </a:bodyPr>
          <a:lstStyle>
            <a:lvl1pPr marL="0" indent="0" algn="r">
              <a:spcBef>
                <a:spcPts val="1200"/>
              </a:spcBef>
              <a:buNone/>
              <a:defRPr sz="14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685800" y="4256725"/>
            <a:ext cx="3693697" cy="4572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685800" y="4713925"/>
            <a:ext cx="3693697" cy="1305875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BB1D9-665E-45F9-ABB0-E1B238C126EF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9DEB3-0326-4AB5-BEA8-78878BBBDA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Head and Ope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1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4" name="Rounded Rectangle 3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" name="Isosceles Triangle 4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rgbClr val="195A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C4554-8234-4302-B065-10B7CA39A0A9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4F7F8-F1FC-4BD2-930F-B437BE74E4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996D0-DAFF-493E-BA35-EE0B0355958D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8D0E2-0F40-4674-94ED-57E17B366A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Head and Bi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4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5" name="Rounded Rectangle 4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Isosceles Triangle 5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rgbClr val="195A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52400" y="609600"/>
            <a:ext cx="8839200" cy="5410200"/>
          </a:xfrm>
        </p:spPr>
        <p:txBody>
          <a:bodyPr lIns="457200" tIns="457200" rIns="457200" bIns="4572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1200"/>
              </a:spcBef>
              <a:buNone/>
              <a:defRPr sz="6600">
                <a:gradFill flip="none" rotWithShape="1">
                  <a:gsLst>
                    <a:gs pos="0">
                      <a:schemeClr val="accent1">
                        <a:lumMod val="75000"/>
                      </a:schemeClr>
                    </a:gs>
                    <a:gs pos="100000">
                      <a:schemeClr val="accent1"/>
                    </a:gs>
                  </a:gsLst>
                  <a:lin ang="16200000" scaled="0"/>
                  <a:tileRect/>
                </a:gradFill>
              </a:defRPr>
            </a:lvl1pPr>
            <a:lvl2pPr algn="ctr">
              <a:buNone/>
              <a:defRPr sz="8800">
                <a:solidFill>
                  <a:schemeClr val="bg1"/>
                </a:solidFill>
              </a:defRPr>
            </a:lvl2pPr>
            <a:lvl3pPr algn="ctr">
              <a:buNone/>
              <a:defRPr sz="8800">
                <a:solidFill>
                  <a:schemeClr val="bg1"/>
                </a:solidFill>
              </a:defRPr>
            </a:lvl3pPr>
            <a:lvl4pPr algn="ctr">
              <a:buNone/>
              <a:defRPr sz="8800">
                <a:solidFill>
                  <a:schemeClr val="bg1"/>
                </a:solidFill>
              </a:defRPr>
            </a:lvl4pPr>
            <a:lvl5pPr algn="ctr">
              <a:buNone/>
              <a:defRPr sz="8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4CBB5-69D1-47C1-8D60-148F9CDD5706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7C8E8-11BA-49CF-BE28-81F44F2586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Head and Big Text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100000">
                <a:schemeClr val="accent1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4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6" name="Rounded Rectangle 5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rgbClr val="195A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52400" y="609600"/>
            <a:ext cx="8839200" cy="5410200"/>
          </a:xfrm>
        </p:spPr>
        <p:txBody>
          <a:bodyPr lIns="457200" tIns="457200" rIns="457200" bIns="457200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1200"/>
              </a:spcBef>
              <a:buNone/>
              <a:defRPr lang="en-US" sz="6600" b="0" i="0" kern="1200" dirty="0" smtClean="0">
                <a:solidFill>
                  <a:srgbClr val="FFFFFF"/>
                </a:solidFill>
                <a:latin typeface="Arial"/>
                <a:ea typeface="+mn-ea"/>
                <a:cs typeface="Arial"/>
              </a:defRPr>
            </a:lvl1pPr>
            <a:lvl2pPr algn="ctr">
              <a:buNone/>
              <a:defRPr sz="8800">
                <a:solidFill>
                  <a:schemeClr val="bg1"/>
                </a:solidFill>
              </a:defRPr>
            </a:lvl2pPr>
            <a:lvl3pPr algn="ctr">
              <a:buNone/>
              <a:defRPr sz="8800">
                <a:solidFill>
                  <a:schemeClr val="bg1"/>
                </a:solidFill>
              </a:defRPr>
            </a:lvl3pPr>
            <a:lvl4pPr algn="ctr">
              <a:buNone/>
              <a:defRPr sz="8800">
                <a:solidFill>
                  <a:schemeClr val="bg1"/>
                </a:solidFill>
              </a:defRPr>
            </a:lvl4pPr>
            <a:lvl5pPr algn="ctr">
              <a:buNone/>
              <a:defRPr sz="8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624BF-928E-43D1-AE47-8A656F7C5EF9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407C9-C72B-4E44-80D1-5D7F79B509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Text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100000">
                <a:schemeClr val="accent1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52400" y="228600"/>
            <a:ext cx="8839200" cy="5791200"/>
          </a:xfrm>
        </p:spPr>
        <p:txBody>
          <a:bodyPr lIns="457200" tIns="457200" rIns="457200" bIns="4572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1200"/>
              </a:spcBef>
              <a:buNone/>
              <a:defRPr sz="8000">
                <a:solidFill>
                  <a:srgbClr val="FFFFFF"/>
                </a:solidFill>
              </a:defRPr>
            </a:lvl1pPr>
            <a:lvl2pPr algn="ctr">
              <a:buNone/>
              <a:defRPr sz="8800">
                <a:solidFill>
                  <a:schemeClr val="bg1"/>
                </a:solidFill>
              </a:defRPr>
            </a:lvl2pPr>
            <a:lvl3pPr algn="ctr">
              <a:buNone/>
              <a:defRPr sz="8800">
                <a:solidFill>
                  <a:schemeClr val="bg1"/>
                </a:solidFill>
              </a:defRPr>
            </a:lvl3pPr>
            <a:lvl4pPr algn="ctr">
              <a:buNone/>
              <a:defRPr sz="8800">
                <a:solidFill>
                  <a:schemeClr val="bg1"/>
                </a:solidFill>
              </a:defRPr>
            </a:lvl4pPr>
            <a:lvl5pPr algn="ctr">
              <a:buNone/>
              <a:defRPr sz="8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C5027-9190-45C6-BB23-91C033224C8D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67AF8-7BA2-43E2-8999-2731AFB255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Head and Chart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100000">
                <a:schemeClr val="accent1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4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6" name="Rounded Rectangle 5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rgbClr val="195A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hart Placeholder 13"/>
          <p:cNvSpPr>
            <a:spLocks noGrp="1"/>
          </p:cNvSpPr>
          <p:nvPr>
            <p:ph type="chart" sz="quarter" idx="13"/>
          </p:nvPr>
        </p:nvSpPr>
        <p:spPr>
          <a:xfrm>
            <a:off x="152400" y="609600"/>
            <a:ext cx="8839200" cy="5486400"/>
          </a:xfrm>
        </p:spPr>
        <p:txBody>
          <a:bodyPr rtlCol="0">
            <a:norm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0E87C-29AB-470B-9166-528A761E03B3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DE07E-8E37-4BC1-BCAF-A4AC456009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ig Head and Content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EFED9-01F5-42D7-AEAC-ACCC1B3E64E2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941B8-9E81-4C34-AF96-D7F3FD1611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ig Head and Open Layout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5F772-D670-4312-B15A-6D0F4765B35F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5919B-20BE-4B53-9222-0FB9B39753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Text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52400" y="228600"/>
            <a:ext cx="8839200" cy="5791200"/>
          </a:xfrm>
        </p:spPr>
        <p:txBody>
          <a:bodyPr lIns="457200" tIns="457200" rIns="457200" bIns="4572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1200"/>
              </a:spcBef>
              <a:buNone/>
              <a:defRPr sz="8000">
                <a:gradFill flip="none" rotWithShape="1">
                  <a:gsLst>
                    <a:gs pos="0">
                      <a:schemeClr val="accent1">
                        <a:lumMod val="75000"/>
                      </a:schemeClr>
                    </a:gs>
                    <a:gs pos="100000">
                      <a:schemeClr val="accent1"/>
                    </a:gs>
                  </a:gsLst>
                  <a:lin ang="16200000" scaled="0"/>
                  <a:tileRect/>
                </a:gradFill>
              </a:defRPr>
            </a:lvl1pPr>
            <a:lvl2pPr algn="ctr">
              <a:buNone/>
              <a:defRPr sz="8800">
                <a:solidFill>
                  <a:schemeClr val="bg1"/>
                </a:solidFill>
              </a:defRPr>
            </a:lvl2pPr>
            <a:lvl3pPr algn="ctr">
              <a:buNone/>
              <a:defRPr sz="8800">
                <a:solidFill>
                  <a:schemeClr val="bg1"/>
                </a:solidFill>
              </a:defRPr>
            </a:lvl3pPr>
            <a:lvl4pPr algn="ctr">
              <a:buNone/>
              <a:defRPr sz="8800">
                <a:solidFill>
                  <a:schemeClr val="bg1"/>
                </a:solidFill>
              </a:defRPr>
            </a:lvl4pPr>
            <a:lvl5pPr algn="ctr">
              <a:buNone/>
              <a:defRPr sz="8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5F020-EBCB-4C83-A476-D7C24651B1AA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D6C64-A425-4BCD-B0D2-5F5A7C098C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6" name="Group 14"/>
          <p:cNvGrpSpPr>
            <a:grpSpLocks/>
          </p:cNvGrpSpPr>
          <p:nvPr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7" name="Rounded Rectangle 6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Isosceles Triangle 7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rgbClr val="195A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505200" y="990600"/>
            <a:ext cx="5181600" cy="5153025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 marL="914400" indent="-228600"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990600"/>
            <a:ext cx="2667000" cy="515302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CA0FD-9523-4410-A674-9AA940CADBF9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C12B5-C22C-4BE0-A1EE-394AE34A0B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057400"/>
            <a:ext cx="7772400" cy="3352800"/>
          </a:xfrm>
        </p:spPr>
        <p:txBody>
          <a:bodyPr anchor="t">
            <a:normAutofit/>
          </a:bodyPr>
          <a:lstStyle>
            <a:lvl1pPr algn="l">
              <a:defRPr sz="6600" b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5572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BA8DD-929F-4EB8-9BD1-DD529D6C49B5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F659A-AF7E-41FC-A731-BDA3A7AF26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4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6" name="Rounded Rectangle 5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rgbClr val="195A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hart Placeholder 13"/>
          <p:cNvSpPr>
            <a:spLocks noGrp="1"/>
          </p:cNvSpPr>
          <p:nvPr>
            <p:ph type="chart" sz="quarter" idx="13"/>
          </p:nvPr>
        </p:nvSpPr>
        <p:spPr>
          <a:xfrm>
            <a:off x="152400" y="609600"/>
            <a:ext cx="8839200" cy="5486400"/>
          </a:xfrm>
        </p:spPr>
        <p:txBody>
          <a:bodyPr rtlCol="0">
            <a:norm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5323A-A18D-4E03-876B-217746A08936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F263F-682C-41FC-AC8D-745FE5E4CA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chemeClr val="accent6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4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6" name="Rounded Rectangle 5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rgbClr val="195A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hart Placeholder 13"/>
          <p:cNvSpPr>
            <a:spLocks noGrp="1"/>
          </p:cNvSpPr>
          <p:nvPr>
            <p:ph type="chart" sz="quarter" idx="13"/>
          </p:nvPr>
        </p:nvSpPr>
        <p:spPr>
          <a:xfrm>
            <a:off x="152400" y="609600"/>
            <a:ext cx="8839200" cy="5486400"/>
          </a:xfrm>
        </p:spPr>
        <p:txBody>
          <a:bodyPr rtlCol="0">
            <a:norm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A3730-415B-4CF5-BCAE-C2348AFA286A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74E7A-79FB-41A4-A0FE-2F056158C3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0"/>
                </a:schemeClr>
              </a:gs>
              <a:gs pos="100000">
                <a:schemeClr val="accent3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4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6" name="Rounded Rectangle 5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rgbClr val="195A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hart Placeholder 13"/>
          <p:cNvSpPr>
            <a:spLocks noGrp="1"/>
          </p:cNvSpPr>
          <p:nvPr>
            <p:ph type="chart" sz="quarter" idx="13"/>
          </p:nvPr>
        </p:nvSpPr>
        <p:spPr>
          <a:xfrm>
            <a:off x="152400" y="609600"/>
            <a:ext cx="8839200" cy="5486400"/>
          </a:xfrm>
        </p:spPr>
        <p:txBody>
          <a:bodyPr rtlCol="0">
            <a:norm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F420C-6321-41DF-9068-BC1C1779091B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10B22-136F-4006-98A3-F07FD971CE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chemeClr val="accent6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057400"/>
            <a:ext cx="7772400" cy="3352800"/>
          </a:xfrm>
        </p:spPr>
        <p:txBody>
          <a:bodyPr anchor="t">
            <a:normAutofit/>
          </a:bodyPr>
          <a:lstStyle>
            <a:lvl1pPr algn="l">
              <a:defRPr sz="6600" b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5572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4CAD3-C12C-4CE8-B118-0628B02F0D79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9578A-3C2E-4CAB-9BFC-25A250C55E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ig text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chemeClr val="accent6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1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6" name="Rounded Rectangle 5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100000">
                  <a:schemeClr val="accent6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52400" y="609600"/>
            <a:ext cx="8839200" cy="5410200"/>
          </a:xfrm>
        </p:spPr>
        <p:txBody>
          <a:bodyPr lIns="457200" tIns="457200" rIns="457200" bIns="457200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1200"/>
              </a:spcBef>
              <a:buNone/>
              <a:defRPr lang="en-US" sz="8000" b="0" i="0" kern="1200" dirty="0" smtClean="0">
                <a:solidFill>
                  <a:srgbClr val="FFFFFF"/>
                </a:solidFill>
                <a:latin typeface="Arial"/>
                <a:ea typeface="+mn-ea"/>
                <a:cs typeface="Arial"/>
              </a:defRPr>
            </a:lvl1pPr>
            <a:lvl2pPr algn="ctr">
              <a:buNone/>
              <a:defRPr sz="8800">
                <a:solidFill>
                  <a:schemeClr val="bg1"/>
                </a:solidFill>
              </a:defRPr>
            </a:lvl2pPr>
            <a:lvl3pPr algn="ctr">
              <a:buNone/>
              <a:defRPr sz="8800">
                <a:solidFill>
                  <a:schemeClr val="bg1"/>
                </a:solidFill>
              </a:defRPr>
            </a:lvl3pPr>
            <a:lvl4pPr algn="ctr">
              <a:buNone/>
              <a:defRPr sz="8800">
                <a:solidFill>
                  <a:schemeClr val="bg1"/>
                </a:solidFill>
              </a:defRPr>
            </a:lvl4pPr>
            <a:lvl5pPr algn="ctr">
              <a:buNone/>
              <a:defRPr sz="8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0F828-2EFA-4EB0-B212-BECBD9121FE9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50697-946E-4A04-B2B2-71919D3AD4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/>
          <p:nvPr userDrawn="1"/>
        </p:nvGrpSpPr>
        <p:grpSpPr>
          <a:xfrm>
            <a:off x="0" y="0"/>
            <a:ext cx="9144000" cy="1759220"/>
            <a:chOff x="228600" y="228600"/>
            <a:chExt cx="9144000" cy="1759220"/>
          </a:xfrm>
          <a:solidFill>
            <a:srgbClr val="195A88"/>
          </a:solidFill>
        </p:grpSpPr>
        <p:sp>
          <p:nvSpPr>
            <p:cNvPr id="5" name="Rounded Rectangle 4"/>
            <p:cNvSpPr/>
            <p:nvPr/>
          </p:nvSpPr>
          <p:spPr>
            <a:xfrm>
              <a:off x="228600" y="228600"/>
              <a:ext cx="9144000" cy="152400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100000">
                  <a:schemeClr val="accent6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Isosceles Triangle 5"/>
            <p:cNvSpPr/>
            <p:nvPr/>
          </p:nvSpPr>
          <p:spPr>
            <a:xfrm rot="10800000">
              <a:off x="942302" y="1731952"/>
              <a:ext cx="505498" cy="255868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none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2412B-30A1-44A7-8223-585848BB129E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85C83-8CE4-42D8-88FA-5B340779DC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Kicker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/>
          <p:nvPr userDrawn="1"/>
        </p:nvGrpSpPr>
        <p:grpSpPr>
          <a:xfrm>
            <a:off x="0" y="0"/>
            <a:ext cx="9144000" cy="1759220"/>
            <a:chOff x="228600" y="228600"/>
            <a:chExt cx="9144000" cy="1759220"/>
          </a:xfrm>
          <a:solidFill>
            <a:srgbClr val="195A88"/>
          </a:solidFill>
        </p:grpSpPr>
        <p:sp>
          <p:nvSpPr>
            <p:cNvPr id="6" name="Rounded Rectangle 5"/>
            <p:cNvSpPr/>
            <p:nvPr/>
          </p:nvSpPr>
          <p:spPr>
            <a:xfrm>
              <a:off x="228600" y="228600"/>
              <a:ext cx="9144000" cy="152400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100000">
                  <a:schemeClr val="accent6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/>
          </p:nvSpPr>
          <p:spPr>
            <a:xfrm rot="10800000">
              <a:off x="942302" y="1731952"/>
              <a:ext cx="505498" cy="255868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 wrap="none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57199" y="152400"/>
            <a:ext cx="8229599" cy="304800"/>
          </a:xfrm>
        </p:spPr>
        <p:txBody>
          <a:bodyPr tIns="0" bIns="0">
            <a:noAutofit/>
          </a:bodyPr>
          <a:lstStyle>
            <a:lvl1pPr>
              <a:buNone/>
              <a:defRPr sz="18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C8A79-9615-49A4-AB52-AA5C4EAE83DE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B7B74-CB58-4491-8D56-1D6F1C7D5C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5" name="Rounded Rectangle 4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100000">
                  <a:schemeClr val="accent6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Isosceles Triangle 5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hart Placeholder 13"/>
          <p:cNvSpPr>
            <a:spLocks noGrp="1"/>
          </p:cNvSpPr>
          <p:nvPr>
            <p:ph type="chart" sz="quarter" idx="13"/>
          </p:nvPr>
        </p:nvSpPr>
        <p:spPr>
          <a:xfrm>
            <a:off x="152400" y="609600"/>
            <a:ext cx="8839200" cy="5486400"/>
          </a:xfrm>
        </p:spPr>
        <p:txBody>
          <a:bodyPr rtlCol="0">
            <a:norm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D24F1-7B9B-4E0C-9081-C7C29CD7BA33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EF873-AAAF-4181-9328-6D312374CF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mall 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1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4" name="Rounded Rectangle 3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100000">
                  <a:schemeClr val="accent6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" name="Isosceles Triangle 4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CF7D6-C800-427F-BADD-AD60D365A12E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E3359-1CB6-4F9C-8B87-C9E925DA8B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057400"/>
            <a:ext cx="7772400" cy="3352800"/>
          </a:xfrm>
        </p:spPr>
        <p:txBody>
          <a:bodyPr anchor="t">
            <a:normAutofit/>
          </a:bodyPr>
          <a:lstStyle>
            <a:lvl1pPr algn="l">
              <a:defRPr sz="6600" b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5572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CEB03-18CA-49EA-848F-731CC53FC048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FB96B-BA53-4256-86F7-C7C2B5C493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Large 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/>
          <p:nvPr userDrawn="1"/>
        </p:nvGrpSpPr>
        <p:grpSpPr>
          <a:xfrm>
            <a:off x="0" y="0"/>
            <a:ext cx="9144000" cy="1759220"/>
            <a:chOff x="228600" y="228600"/>
            <a:chExt cx="9144000" cy="1759220"/>
          </a:xfrm>
          <a:solidFill>
            <a:srgbClr val="195A88"/>
          </a:solidFill>
        </p:grpSpPr>
        <p:sp>
          <p:nvSpPr>
            <p:cNvPr id="5" name="Rounded Rectangle 4"/>
            <p:cNvSpPr/>
            <p:nvPr/>
          </p:nvSpPr>
          <p:spPr>
            <a:xfrm>
              <a:off x="228600" y="228600"/>
              <a:ext cx="9144000" cy="152400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Isosceles Triangle 5"/>
            <p:cNvSpPr/>
            <p:nvPr/>
          </p:nvSpPr>
          <p:spPr>
            <a:xfrm rot="10800000">
              <a:off x="942302" y="1731952"/>
              <a:ext cx="505498" cy="255868"/>
            </a:xfrm>
            <a:prstGeom prst="triangle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none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02C20-6944-4841-A1C8-E7F101788B44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C18C4-D2B6-45D4-A47E-EE318E9172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ig text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1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6" name="Rounded Rectangle 5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3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52400" y="609600"/>
            <a:ext cx="8839200" cy="5410200"/>
          </a:xfrm>
        </p:spPr>
        <p:txBody>
          <a:bodyPr lIns="457200" tIns="457200" rIns="457200" bIns="457200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1200"/>
              </a:spcBef>
              <a:buNone/>
              <a:defRPr lang="en-US" sz="8000" b="0" i="0" kern="1200" dirty="0" smtClean="0">
                <a:solidFill>
                  <a:srgbClr val="FFFFFF"/>
                </a:solidFill>
                <a:latin typeface="Arial"/>
                <a:ea typeface="+mn-ea"/>
                <a:cs typeface="Arial"/>
              </a:defRPr>
            </a:lvl1pPr>
            <a:lvl2pPr algn="ctr">
              <a:buNone/>
              <a:defRPr sz="8800">
                <a:solidFill>
                  <a:schemeClr val="bg1"/>
                </a:solidFill>
              </a:defRPr>
            </a:lvl2pPr>
            <a:lvl3pPr algn="ctr">
              <a:buNone/>
              <a:defRPr sz="8800">
                <a:solidFill>
                  <a:schemeClr val="bg1"/>
                </a:solidFill>
              </a:defRPr>
            </a:lvl3pPr>
            <a:lvl4pPr algn="ctr">
              <a:buNone/>
              <a:defRPr sz="8800">
                <a:solidFill>
                  <a:schemeClr val="bg1"/>
                </a:solidFill>
              </a:defRPr>
            </a:lvl4pPr>
            <a:lvl5pPr algn="ctr">
              <a:buNone/>
              <a:defRPr sz="8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2775-DE84-422E-9ED9-6651733CE469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15A0B-B3C6-486C-865D-9477A13142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/>
          <p:nvPr userDrawn="1"/>
        </p:nvGrpSpPr>
        <p:grpSpPr>
          <a:xfrm>
            <a:off x="0" y="0"/>
            <a:ext cx="9144000" cy="1759220"/>
            <a:chOff x="228600" y="228600"/>
            <a:chExt cx="9144000" cy="1759220"/>
          </a:xfrm>
          <a:solidFill>
            <a:srgbClr val="195A88"/>
          </a:solidFill>
        </p:grpSpPr>
        <p:sp>
          <p:nvSpPr>
            <p:cNvPr id="5" name="Rounded Rectangle 4"/>
            <p:cNvSpPr/>
            <p:nvPr/>
          </p:nvSpPr>
          <p:spPr>
            <a:xfrm>
              <a:off x="228600" y="228600"/>
              <a:ext cx="9144000" cy="152400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3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Isosceles Triangle 5"/>
            <p:cNvSpPr/>
            <p:nvPr/>
          </p:nvSpPr>
          <p:spPr>
            <a:xfrm rot="10800000">
              <a:off x="942302" y="1731952"/>
              <a:ext cx="505498" cy="255868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none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D07C2-098A-43B6-9288-8B595265008B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B9670-DDC9-49FD-92E8-E986C72000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, Kicker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/>
          <p:nvPr userDrawn="1"/>
        </p:nvGrpSpPr>
        <p:grpSpPr>
          <a:xfrm>
            <a:off x="0" y="0"/>
            <a:ext cx="9144000" cy="1759220"/>
            <a:chOff x="228600" y="228600"/>
            <a:chExt cx="9144000" cy="1759220"/>
          </a:xfrm>
          <a:solidFill>
            <a:srgbClr val="195A88"/>
          </a:solidFill>
        </p:grpSpPr>
        <p:sp>
          <p:nvSpPr>
            <p:cNvPr id="6" name="Rounded Rectangle 5"/>
            <p:cNvSpPr/>
            <p:nvPr/>
          </p:nvSpPr>
          <p:spPr>
            <a:xfrm>
              <a:off x="228600" y="228600"/>
              <a:ext cx="9144000" cy="152400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3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/>
          </p:nvSpPr>
          <p:spPr>
            <a:xfrm rot="10800000">
              <a:off x="942302" y="1731952"/>
              <a:ext cx="505498" cy="255868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 wrap="none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57199" y="152400"/>
            <a:ext cx="8229599" cy="304800"/>
          </a:xfrm>
        </p:spPr>
        <p:txBody>
          <a:bodyPr tIns="0" bIns="0">
            <a:noAutofit/>
          </a:bodyPr>
          <a:lstStyle>
            <a:lvl1pPr>
              <a:buNone/>
              <a:defRPr sz="18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A9A53-1D7F-4C08-8B00-07AA401F72CF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2B860-B54E-4C41-9DD0-3080FAA2A9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5" name="Rounded Rectangle 4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3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Isosceles Triangle 5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hart Placeholder 13"/>
          <p:cNvSpPr>
            <a:spLocks noGrp="1"/>
          </p:cNvSpPr>
          <p:nvPr>
            <p:ph type="chart" sz="quarter" idx="13"/>
          </p:nvPr>
        </p:nvSpPr>
        <p:spPr>
          <a:xfrm>
            <a:off x="152400" y="609600"/>
            <a:ext cx="8839200" cy="5486400"/>
          </a:xfrm>
        </p:spPr>
        <p:txBody>
          <a:bodyPr rtlCol="0">
            <a:norm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C7802-A0D4-4140-A7C8-A27620E24029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C49FD-7C60-4D9B-86DB-5163725294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mall 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1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4" name="Rounded Rectangle 3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3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" name="Isosceles Triangle 4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1AEEF-72B0-436F-B1F6-31B0943B1F67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8BEB8-4686-4BC5-B39E-9CC1F2CED9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75000"/>
                </a:schemeClr>
              </a:gs>
              <a:gs pos="100000">
                <a:schemeClr val="accent4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057400"/>
            <a:ext cx="7772400" cy="3352800"/>
          </a:xfrm>
        </p:spPr>
        <p:txBody>
          <a:bodyPr anchor="t">
            <a:normAutofit/>
          </a:bodyPr>
          <a:lstStyle>
            <a:lvl1pPr algn="l">
              <a:defRPr sz="6600" b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5572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592C2-FBCF-4EAA-8576-3C97875699CC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36617-7BA8-4A4B-B637-0E55D75FA7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/>
          <p:nvPr userDrawn="1"/>
        </p:nvGrpSpPr>
        <p:grpSpPr>
          <a:xfrm>
            <a:off x="0" y="0"/>
            <a:ext cx="9144000" cy="1759220"/>
            <a:chOff x="228600" y="228600"/>
            <a:chExt cx="9144000" cy="1759220"/>
          </a:xfrm>
          <a:solidFill>
            <a:srgbClr val="195A88"/>
          </a:solidFill>
        </p:grpSpPr>
        <p:sp>
          <p:nvSpPr>
            <p:cNvPr id="5" name="Rounded Rectangle 4"/>
            <p:cNvSpPr/>
            <p:nvPr/>
          </p:nvSpPr>
          <p:spPr>
            <a:xfrm>
              <a:off x="228600" y="228600"/>
              <a:ext cx="9144000" cy="152400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Isosceles Triangle 5"/>
            <p:cNvSpPr/>
            <p:nvPr/>
          </p:nvSpPr>
          <p:spPr>
            <a:xfrm rot="10800000">
              <a:off x="942302" y="1731952"/>
              <a:ext cx="505498" cy="255868"/>
            </a:xfrm>
            <a:prstGeom prst="triangl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none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75A5D-9299-42FE-89FE-842768F521E2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A72D8-2CAC-4067-88E3-756B0D23D2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, Kicker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/>
          <p:nvPr userDrawn="1"/>
        </p:nvGrpSpPr>
        <p:grpSpPr>
          <a:xfrm>
            <a:off x="0" y="0"/>
            <a:ext cx="9144000" cy="1759220"/>
            <a:chOff x="228600" y="228600"/>
            <a:chExt cx="9144000" cy="1759220"/>
          </a:xfrm>
          <a:solidFill>
            <a:srgbClr val="195A88"/>
          </a:solidFill>
        </p:grpSpPr>
        <p:sp>
          <p:nvSpPr>
            <p:cNvPr id="6" name="Rounded Rectangle 5"/>
            <p:cNvSpPr/>
            <p:nvPr/>
          </p:nvSpPr>
          <p:spPr>
            <a:xfrm>
              <a:off x="228600" y="228600"/>
              <a:ext cx="9144000" cy="152400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/>
          </p:nvSpPr>
          <p:spPr>
            <a:xfrm rot="10800000">
              <a:off x="942302" y="1731952"/>
              <a:ext cx="505498" cy="255868"/>
            </a:xfrm>
            <a:prstGeom prst="triangl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 wrap="none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57199" y="152400"/>
            <a:ext cx="8229599" cy="304800"/>
          </a:xfrm>
        </p:spPr>
        <p:txBody>
          <a:bodyPr tIns="0" bIns="0">
            <a:noAutofit/>
          </a:bodyPr>
          <a:lstStyle>
            <a:lvl1pPr>
              <a:buNone/>
              <a:defRPr sz="18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482E1-54EA-47B5-A2D9-F416168D60D5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EDD84-36B0-4E48-9152-3F50A2B6EF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5637E-5973-4174-ACBE-B945871AEB7B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222A7-2045-4557-A938-16A041798F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8" descr="oclclogo-rings-transparent.png"/>
          <p:cNvPicPr>
            <a:picLocks noChangeAspect="1"/>
          </p:cNvPicPr>
          <p:nvPr userDrawn="1"/>
        </p:nvPicPr>
        <p:blipFill>
          <a:blip r:embed="rId2"/>
          <a:srcRect b="8763"/>
          <a:stretch>
            <a:fillRect/>
          </a:stretch>
        </p:blipFill>
        <p:spPr bwMode="auto">
          <a:xfrm>
            <a:off x="5326063" y="2852738"/>
            <a:ext cx="3513137" cy="3395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685800" y="1523999"/>
            <a:ext cx="7772400" cy="2732725"/>
          </a:xfrm>
        </p:spPr>
        <p:txBody>
          <a:bodyPr tIns="0" bIns="0"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685800" y="990216"/>
            <a:ext cx="7772400" cy="533784"/>
          </a:xfrm>
        </p:spPr>
        <p:txBody>
          <a:bodyPr>
            <a:normAutofit/>
          </a:bodyPr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685800" y="245651"/>
            <a:ext cx="8153400" cy="491741"/>
          </a:xfrm>
        </p:spPr>
        <p:txBody>
          <a:bodyPr>
            <a:normAutofit/>
          </a:bodyPr>
          <a:lstStyle>
            <a:lvl1pPr marL="0" indent="0" algn="r">
              <a:spcBef>
                <a:spcPts val="1200"/>
              </a:spcBef>
              <a:buNone/>
              <a:defRPr sz="14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685800" y="4256725"/>
            <a:ext cx="3693697" cy="4572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685800" y="4713925"/>
            <a:ext cx="3693697" cy="1305875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634C6-6A11-407E-821F-2F10D022B505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F36FD-F86D-4026-857E-F15BA23B71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Head, Kicker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/>
          <p:nvPr userDrawn="1"/>
        </p:nvGrpSpPr>
        <p:grpSpPr>
          <a:xfrm>
            <a:off x="0" y="0"/>
            <a:ext cx="9144000" cy="1759220"/>
            <a:chOff x="228600" y="228600"/>
            <a:chExt cx="9144000" cy="1759220"/>
          </a:xfrm>
          <a:solidFill>
            <a:srgbClr val="195A88"/>
          </a:solidFill>
        </p:grpSpPr>
        <p:sp>
          <p:nvSpPr>
            <p:cNvPr id="6" name="Rounded Rectangle 5"/>
            <p:cNvSpPr/>
            <p:nvPr/>
          </p:nvSpPr>
          <p:spPr>
            <a:xfrm>
              <a:off x="228600" y="228600"/>
              <a:ext cx="9144000" cy="152400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/>
          </p:nvSpPr>
          <p:spPr>
            <a:xfrm rot="10800000">
              <a:off x="942302" y="1731952"/>
              <a:ext cx="505498" cy="255868"/>
            </a:xfrm>
            <a:prstGeom prst="triangle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 wrap="none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57199" y="152400"/>
            <a:ext cx="8229599" cy="304800"/>
          </a:xfrm>
        </p:spPr>
        <p:txBody>
          <a:bodyPr tIns="0" bIns="0">
            <a:noAutofit/>
          </a:bodyPr>
          <a:lstStyle>
            <a:lvl1pPr>
              <a:buNone/>
              <a:defRPr sz="1800">
                <a:solidFill>
                  <a:srgbClr val="CDE5F6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35117-142F-4BC4-A759-C5D50A598427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7A62E-58DE-4617-ABA5-4518ED7EE7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Large 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0" y="0"/>
            <a:ext cx="9144000" cy="1759220"/>
            <a:chOff x="228600" y="228600"/>
            <a:chExt cx="9144000" cy="1759220"/>
          </a:xfrm>
          <a:solidFill>
            <a:srgbClr val="195A88"/>
          </a:solidFill>
        </p:grpSpPr>
        <p:sp>
          <p:nvSpPr>
            <p:cNvPr id="5" name="Rounded Rectangle 4"/>
            <p:cNvSpPr/>
            <p:nvPr/>
          </p:nvSpPr>
          <p:spPr>
            <a:xfrm>
              <a:off x="228600" y="228600"/>
              <a:ext cx="9144000" cy="152400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Isosceles Triangle 5"/>
            <p:cNvSpPr/>
            <p:nvPr/>
          </p:nvSpPr>
          <p:spPr>
            <a:xfrm rot="10800000">
              <a:off x="942302" y="1731952"/>
              <a:ext cx="505498" cy="255868"/>
            </a:xfrm>
            <a:prstGeom prst="triangle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none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86042-F916-48CD-B14D-B49AD0855B04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E82D3-5E84-4728-BAA4-66A52A6AE1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11" descr="oclclogo-rings-transparent.png"/>
          <p:cNvPicPr>
            <a:picLocks noChangeAspect="1"/>
          </p:cNvPicPr>
          <p:nvPr userDrawn="1"/>
        </p:nvPicPr>
        <p:blipFill>
          <a:blip r:embed="rId2"/>
          <a:srcRect b="8763"/>
          <a:stretch>
            <a:fillRect/>
          </a:stretch>
        </p:blipFill>
        <p:spPr bwMode="auto">
          <a:xfrm>
            <a:off x="5326063" y="2852738"/>
            <a:ext cx="3513137" cy="3395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685800" y="1523999"/>
            <a:ext cx="7772400" cy="2732725"/>
          </a:xfrm>
        </p:spPr>
        <p:txBody>
          <a:bodyPr tIns="0" bIns="0"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685800" y="990216"/>
            <a:ext cx="7772400" cy="533784"/>
          </a:xfrm>
        </p:spPr>
        <p:txBody>
          <a:bodyPr>
            <a:normAutofit/>
          </a:bodyPr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685800" y="245651"/>
            <a:ext cx="8153400" cy="491741"/>
          </a:xfrm>
        </p:spPr>
        <p:txBody>
          <a:bodyPr>
            <a:normAutofit/>
          </a:bodyPr>
          <a:lstStyle>
            <a:lvl1pPr marL="0" indent="0" algn="r">
              <a:spcBef>
                <a:spcPts val="1200"/>
              </a:spcBef>
              <a:buNone/>
              <a:defRPr sz="14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685800" y="4256725"/>
            <a:ext cx="3693697" cy="4572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685800" y="4713925"/>
            <a:ext cx="3693697" cy="1305875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C2BDD-CB15-4947-BBD1-F20CD9B316F0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EB881-B8A1-4819-A13F-B86737726C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057400"/>
            <a:ext cx="7772400" cy="3352800"/>
          </a:xfrm>
        </p:spPr>
        <p:txBody>
          <a:bodyPr anchor="t">
            <a:normAutofit/>
          </a:bodyPr>
          <a:lstStyle>
            <a:lvl1pPr algn="l">
              <a:defRPr sz="6600" b="0" cap="none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5572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775A5-5B41-4687-81D8-AC75B8BE9308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846E7-E362-4E97-93A5-2B242E4AF0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Large 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/>
          <p:nvPr userDrawn="1"/>
        </p:nvGrpSpPr>
        <p:grpSpPr>
          <a:xfrm>
            <a:off x="0" y="0"/>
            <a:ext cx="9144000" cy="1759220"/>
            <a:chOff x="228600" y="228600"/>
            <a:chExt cx="9144000" cy="1759220"/>
          </a:xfrm>
          <a:solidFill>
            <a:srgbClr val="195A88"/>
          </a:solidFill>
        </p:grpSpPr>
        <p:sp>
          <p:nvSpPr>
            <p:cNvPr id="5" name="Rounded Rectangle 4"/>
            <p:cNvSpPr/>
            <p:nvPr/>
          </p:nvSpPr>
          <p:spPr>
            <a:xfrm>
              <a:off x="228600" y="228600"/>
              <a:ext cx="9144000" cy="152400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Isosceles Triangle 5"/>
            <p:cNvSpPr/>
            <p:nvPr/>
          </p:nvSpPr>
          <p:spPr>
            <a:xfrm rot="10800000">
              <a:off x="942302" y="1731952"/>
              <a:ext cx="505498" cy="255868"/>
            </a:xfrm>
            <a:prstGeom prst="triangle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none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E72EE-BB23-4E62-BF75-2BB7470299C5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45D4A-9B0F-4DA5-9561-905B74C892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Head, Kicker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/>
          <p:nvPr userDrawn="1"/>
        </p:nvGrpSpPr>
        <p:grpSpPr>
          <a:xfrm>
            <a:off x="0" y="0"/>
            <a:ext cx="9144000" cy="1759220"/>
            <a:chOff x="228600" y="228600"/>
            <a:chExt cx="9144000" cy="1759220"/>
          </a:xfrm>
          <a:solidFill>
            <a:srgbClr val="195A88"/>
          </a:solidFill>
        </p:grpSpPr>
        <p:sp>
          <p:nvSpPr>
            <p:cNvPr id="6" name="Rounded Rectangle 5"/>
            <p:cNvSpPr/>
            <p:nvPr/>
          </p:nvSpPr>
          <p:spPr>
            <a:xfrm>
              <a:off x="228600" y="228600"/>
              <a:ext cx="9144000" cy="152400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/>
          </p:nvSpPr>
          <p:spPr>
            <a:xfrm rot="10800000">
              <a:off x="942302" y="1731952"/>
              <a:ext cx="505498" cy="255868"/>
            </a:xfrm>
            <a:prstGeom prst="triangle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 wrap="none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57199" y="152400"/>
            <a:ext cx="8229599" cy="304800"/>
          </a:xfrm>
        </p:spPr>
        <p:txBody>
          <a:bodyPr tIns="0" bIns="0">
            <a:noAutofit/>
          </a:bodyPr>
          <a:lstStyle>
            <a:lvl1pPr>
              <a:buNone/>
              <a:defRPr sz="1800">
                <a:solidFill>
                  <a:srgbClr val="CDE5F6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1B1B0-8621-41E8-9669-F3C253144AA4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D0512-0369-4662-A91A-4F5E9572C0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Head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/>
          <p:nvPr userDrawn="1"/>
        </p:nvGrpSpPr>
        <p:grpSpPr>
          <a:xfrm>
            <a:off x="0" y="0"/>
            <a:ext cx="9144000" cy="1759220"/>
            <a:chOff x="228600" y="228600"/>
            <a:chExt cx="9144000" cy="1759220"/>
          </a:xfrm>
          <a:solidFill>
            <a:srgbClr val="195A88"/>
          </a:solidFill>
        </p:grpSpPr>
        <p:sp>
          <p:nvSpPr>
            <p:cNvPr id="6" name="Rounded Rectangle 5"/>
            <p:cNvSpPr/>
            <p:nvPr/>
          </p:nvSpPr>
          <p:spPr>
            <a:xfrm>
              <a:off x="228600" y="228600"/>
              <a:ext cx="9144000" cy="152400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/>
          </p:nvSpPr>
          <p:spPr>
            <a:xfrm rot="10800000">
              <a:off x="942302" y="1731952"/>
              <a:ext cx="505498" cy="255868"/>
            </a:xfrm>
            <a:prstGeom prst="triangle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4375" y="2000250"/>
            <a:ext cx="3714751" cy="4143375"/>
          </a:xfrm>
        </p:spPr>
        <p:txBody>
          <a:bodyPr/>
          <a:lstStyle>
            <a:lvl1pPr>
              <a:defRPr sz="21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3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2000250"/>
            <a:ext cx="3714750" cy="4143375"/>
          </a:xfrm>
        </p:spPr>
        <p:txBody>
          <a:bodyPr/>
          <a:lstStyle>
            <a:lvl1pPr>
              <a:defRPr sz="21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3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 wrap="none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Head, Person Photo and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7"/>
          <p:cNvGrpSpPr/>
          <p:nvPr/>
        </p:nvGrpSpPr>
        <p:grpSpPr>
          <a:xfrm>
            <a:off x="0" y="0"/>
            <a:ext cx="9144000" cy="1759220"/>
            <a:chOff x="228600" y="228600"/>
            <a:chExt cx="9144000" cy="1759220"/>
          </a:xfrm>
          <a:solidFill>
            <a:srgbClr val="195A88"/>
          </a:solidFill>
        </p:grpSpPr>
        <p:sp>
          <p:nvSpPr>
            <p:cNvPr id="7" name="Rounded Rectangle 6"/>
            <p:cNvSpPr/>
            <p:nvPr/>
          </p:nvSpPr>
          <p:spPr>
            <a:xfrm>
              <a:off x="228600" y="228600"/>
              <a:ext cx="9144000" cy="152400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Isosceles Triangle 7"/>
            <p:cNvSpPr/>
            <p:nvPr/>
          </p:nvSpPr>
          <p:spPr>
            <a:xfrm rot="10800000">
              <a:off x="942302" y="1731952"/>
              <a:ext cx="505498" cy="255868"/>
            </a:xfrm>
            <a:prstGeom prst="triangle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none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914400" y="2133600"/>
            <a:ext cx="2209800" cy="274320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3429000" y="2133600"/>
            <a:ext cx="5181600" cy="838200"/>
          </a:xfrm>
        </p:spPr>
        <p:txBody>
          <a:bodyPr>
            <a:normAutofit/>
          </a:bodyPr>
          <a:lstStyle>
            <a:lvl1pPr>
              <a:buNone/>
              <a:defRPr sz="4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3429000" y="2971800"/>
            <a:ext cx="5181600" cy="838200"/>
          </a:xfrm>
        </p:spPr>
        <p:txBody>
          <a:bodyPr>
            <a:normAutofit/>
          </a:bodyPr>
          <a:lstStyle>
            <a:lvl1pPr>
              <a:buNone/>
              <a:defRPr sz="2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76739-42F8-4DD7-BCEF-A98BE39DBF98}" type="datetimeFigureOut">
              <a:rPr lang="en-US"/>
              <a:pPr>
                <a:defRPr/>
              </a:pPr>
              <a:t>10/14/2013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7F946-2D33-4D9F-81B7-2F4AA1ECB1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Head, 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6" name="Rounded Rectangle 5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rgbClr val="195A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505200" y="990600"/>
            <a:ext cx="5181600" cy="5153025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 marL="914400" indent="-228600"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990600"/>
            <a:ext cx="2667000" cy="515302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0F079-97C8-467E-969A-412E30F9DA60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E2559-E01C-4E54-9F60-C67C69CCF6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Head and Three Peo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4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11" name="Rounded Rectangle 10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Isosceles Triangle 11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rgbClr val="195A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6"/>
          </p:nvPr>
        </p:nvSpPr>
        <p:spPr>
          <a:xfrm>
            <a:off x="914400" y="4876800"/>
            <a:ext cx="7315200" cy="12192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914400" y="1219200"/>
            <a:ext cx="2209800" cy="274320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8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3467100" y="1219200"/>
            <a:ext cx="2209800" cy="274320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233363" indent="-233363" algn="l" defTabSz="457200" rtl="0" eaLnBrk="1" latinLnBrk="0" hangingPunct="1">
              <a:lnSpc>
                <a:spcPct val="110000"/>
              </a:lnSpc>
              <a:spcBef>
                <a:spcPts val="900"/>
              </a:spcBef>
              <a:buClrTx/>
              <a:buFont typeface="Arial"/>
              <a:buNone/>
              <a:defRPr lang="en-US" sz="24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20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6019800" y="1219200"/>
            <a:ext cx="2209800" cy="274320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233363" indent="-233363" algn="l" defTabSz="457200" rtl="0" eaLnBrk="1" latinLnBrk="0" hangingPunct="1">
              <a:lnSpc>
                <a:spcPct val="110000"/>
              </a:lnSpc>
              <a:spcBef>
                <a:spcPts val="900"/>
              </a:spcBef>
              <a:buClrTx/>
              <a:buFont typeface="Arial"/>
              <a:buNone/>
              <a:defRPr lang="en-US" sz="24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21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914400" y="4076660"/>
            <a:ext cx="2209800" cy="266740"/>
          </a:xfrm>
        </p:spPr>
        <p:txBody>
          <a:bodyPr lIns="0" tIns="0" rIns="0" bIns="0" rtlCol="0">
            <a:spAutoFit/>
          </a:bodyPr>
          <a:lstStyle>
            <a:lvl1pPr marL="0" indent="0" algn="ctr">
              <a:spcBef>
                <a:spcPts val="200"/>
              </a:spcBef>
              <a:buNone/>
              <a:defRPr lang="en-US" sz="1600" b="0" i="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475028" y="4076660"/>
            <a:ext cx="2209800" cy="266740"/>
          </a:xfrm>
        </p:spPr>
        <p:txBody>
          <a:bodyPr lIns="0" tIns="0" rIns="0" bIns="0" rtlCol="0">
            <a:spAutoFit/>
          </a:bodyPr>
          <a:lstStyle>
            <a:lvl1pPr marL="0" indent="0" algn="ctr">
              <a:spcBef>
                <a:spcPts val="400"/>
              </a:spcBef>
              <a:buNone/>
              <a:defRPr lang="en-US" sz="1600" b="0" i="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6026522" y="4076660"/>
            <a:ext cx="2209800" cy="266740"/>
          </a:xfrm>
        </p:spPr>
        <p:txBody>
          <a:bodyPr lIns="0" tIns="0" rIns="0" bIns="0" rtlCol="0">
            <a:spAutoFit/>
          </a:bodyPr>
          <a:lstStyle>
            <a:lvl1pPr marL="0" indent="0" algn="ctr">
              <a:spcBef>
                <a:spcPts val="400"/>
              </a:spcBef>
              <a:buNone/>
              <a:defRPr lang="en-US" sz="1600" b="0" i="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Head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4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5" name="Rounded Rectangle 4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Isosceles Triangle 5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rgbClr val="195A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hart Placeholder 13"/>
          <p:cNvSpPr>
            <a:spLocks noGrp="1"/>
          </p:cNvSpPr>
          <p:nvPr>
            <p:ph type="chart" sz="quarter" idx="13"/>
          </p:nvPr>
        </p:nvSpPr>
        <p:spPr>
          <a:xfrm>
            <a:off x="152400" y="609600"/>
            <a:ext cx="8839200" cy="5486400"/>
          </a:xfrm>
        </p:spPr>
        <p:txBody>
          <a:bodyPr rtlCol="0">
            <a:norm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99FB5-9940-4A8A-AFA6-41C5145C270E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ACB01-A18F-4D6E-BA7D-DD9FE29A73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Head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/>
          <p:nvPr userDrawn="1"/>
        </p:nvGrpSpPr>
        <p:grpSpPr>
          <a:xfrm>
            <a:off x="0" y="0"/>
            <a:ext cx="9144000" cy="1759220"/>
            <a:chOff x="228600" y="228600"/>
            <a:chExt cx="9144000" cy="1759220"/>
          </a:xfrm>
          <a:solidFill>
            <a:srgbClr val="195A88"/>
          </a:solidFill>
        </p:grpSpPr>
        <p:sp>
          <p:nvSpPr>
            <p:cNvPr id="6" name="Rounded Rectangle 5"/>
            <p:cNvSpPr/>
            <p:nvPr/>
          </p:nvSpPr>
          <p:spPr>
            <a:xfrm>
              <a:off x="228600" y="228600"/>
              <a:ext cx="9144000" cy="152400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/>
          </p:nvSpPr>
          <p:spPr>
            <a:xfrm rot="10800000">
              <a:off x="942302" y="1731952"/>
              <a:ext cx="505498" cy="255868"/>
            </a:xfrm>
            <a:prstGeom prst="triangle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4375" y="2000250"/>
            <a:ext cx="3714751" cy="4143375"/>
          </a:xfrm>
        </p:spPr>
        <p:txBody>
          <a:bodyPr/>
          <a:lstStyle>
            <a:lvl1pPr>
              <a:defRPr sz="21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3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2000250"/>
            <a:ext cx="3714750" cy="4143375"/>
          </a:xfrm>
        </p:spPr>
        <p:txBody>
          <a:bodyPr/>
          <a:lstStyle>
            <a:lvl1pPr>
              <a:defRPr sz="21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3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 wrap="none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Head and Ope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1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4" name="Rounded Rectangle 3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" name="Isosceles Triangle 4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rgbClr val="195A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6DE5C-F482-4534-A473-3BB7D26255C3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BAE7E-49E4-4489-B88E-BB49520E8A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48F89-08FC-416E-8A2D-FC8D22C352C1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C2EBE-9287-4A00-B5CF-29B531B759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Head and Bi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4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5" name="Rounded Rectangle 4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Isosceles Triangle 5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rgbClr val="195A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52400" y="609600"/>
            <a:ext cx="8839200" cy="5410200"/>
          </a:xfrm>
        </p:spPr>
        <p:txBody>
          <a:bodyPr lIns="457200" tIns="457200" rIns="457200" bIns="4572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1200"/>
              </a:spcBef>
              <a:buNone/>
              <a:defRPr sz="6600">
                <a:gradFill flip="none" rotWithShape="1">
                  <a:gsLst>
                    <a:gs pos="0">
                      <a:schemeClr val="accent1">
                        <a:lumMod val="75000"/>
                      </a:schemeClr>
                    </a:gs>
                    <a:gs pos="100000">
                      <a:schemeClr val="accent1"/>
                    </a:gs>
                  </a:gsLst>
                  <a:lin ang="16200000" scaled="0"/>
                  <a:tileRect/>
                </a:gradFill>
              </a:defRPr>
            </a:lvl1pPr>
            <a:lvl2pPr algn="ctr">
              <a:buNone/>
              <a:defRPr sz="8800">
                <a:solidFill>
                  <a:schemeClr val="bg1"/>
                </a:solidFill>
              </a:defRPr>
            </a:lvl2pPr>
            <a:lvl3pPr algn="ctr">
              <a:buNone/>
              <a:defRPr sz="8800">
                <a:solidFill>
                  <a:schemeClr val="bg1"/>
                </a:solidFill>
              </a:defRPr>
            </a:lvl3pPr>
            <a:lvl4pPr algn="ctr">
              <a:buNone/>
              <a:defRPr sz="8800">
                <a:solidFill>
                  <a:schemeClr val="bg1"/>
                </a:solidFill>
              </a:defRPr>
            </a:lvl4pPr>
            <a:lvl5pPr algn="ctr">
              <a:buNone/>
              <a:defRPr sz="8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1D0CE-27FD-42BA-9E1D-579ACB6D70FF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73B32-5C80-4564-8BAA-E864C21E36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Head and Big Text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100000">
                <a:schemeClr val="accent1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4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6" name="Rounded Rectangle 5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rgbClr val="195A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52400" y="609600"/>
            <a:ext cx="8839200" cy="5410200"/>
          </a:xfrm>
        </p:spPr>
        <p:txBody>
          <a:bodyPr lIns="457200" tIns="457200" rIns="457200" bIns="457200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1200"/>
              </a:spcBef>
              <a:buNone/>
              <a:defRPr lang="en-US" sz="6600" b="0" i="0" kern="1200" dirty="0" smtClean="0">
                <a:solidFill>
                  <a:srgbClr val="FFFFFF"/>
                </a:solidFill>
                <a:latin typeface="Arial"/>
                <a:ea typeface="+mn-ea"/>
                <a:cs typeface="Arial"/>
              </a:defRPr>
            </a:lvl1pPr>
            <a:lvl2pPr algn="ctr">
              <a:buNone/>
              <a:defRPr sz="8800">
                <a:solidFill>
                  <a:schemeClr val="bg1"/>
                </a:solidFill>
              </a:defRPr>
            </a:lvl2pPr>
            <a:lvl3pPr algn="ctr">
              <a:buNone/>
              <a:defRPr sz="8800">
                <a:solidFill>
                  <a:schemeClr val="bg1"/>
                </a:solidFill>
              </a:defRPr>
            </a:lvl3pPr>
            <a:lvl4pPr algn="ctr">
              <a:buNone/>
              <a:defRPr sz="8800">
                <a:solidFill>
                  <a:schemeClr val="bg1"/>
                </a:solidFill>
              </a:defRPr>
            </a:lvl4pPr>
            <a:lvl5pPr algn="ctr">
              <a:buNone/>
              <a:defRPr sz="8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CE56F-C3DC-496A-8E4D-6265DB78D1CB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12014-973A-49FD-AC07-736602E89B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Text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100000">
                <a:schemeClr val="accent1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52400" y="228600"/>
            <a:ext cx="8839200" cy="5791200"/>
          </a:xfrm>
        </p:spPr>
        <p:txBody>
          <a:bodyPr lIns="457200" tIns="457200" rIns="457200" bIns="4572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1200"/>
              </a:spcBef>
              <a:buNone/>
              <a:defRPr sz="8000">
                <a:solidFill>
                  <a:srgbClr val="FFFFFF"/>
                </a:solidFill>
              </a:defRPr>
            </a:lvl1pPr>
            <a:lvl2pPr algn="ctr">
              <a:buNone/>
              <a:defRPr sz="8800">
                <a:solidFill>
                  <a:schemeClr val="bg1"/>
                </a:solidFill>
              </a:defRPr>
            </a:lvl2pPr>
            <a:lvl3pPr algn="ctr">
              <a:buNone/>
              <a:defRPr sz="8800">
                <a:solidFill>
                  <a:schemeClr val="bg1"/>
                </a:solidFill>
              </a:defRPr>
            </a:lvl3pPr>
            <a:lvl4pPr algn="ctr">
              <a:buNone/>
              <a:defRPr sz="8800">
                <a:solidFill>
                  <a:schemeClr val="bg1"/>
                </a:solidFill>
              </a:defRPr>
            </a:lvl4pPr>
            <a:lvl5pPr algn="ctr">
              <a:buNone/>
              <a:defRPr sz="8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25B62-0396-4604-B6CA-CA2100DFFDC4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3F0A5-C292-4454-9B5E-0D2BB81EF1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Head and Chart-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100000">
                <a:schemeClr val="accent1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4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6" name="Rounded Rectangle 5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rgbClr val="195A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hart Placeholder 13"/>
          <p:cNvSpPr>
            <a:spLocks noGrp="1"/>
          </p:cNvSpPr>
          <p:nvPr>
            <p:ph type="chart" sz="quarter" idx="13"/>
          </p:nvPr>
        </p:nvSpPr>
        <p:spPr>
          <a:xfrm>
            <a:off x="152400" y="609600"/>
            <a:ext cx="8839200" cy="5486400"/>
          </a:xfrm>
        </p:spPr>
        <p:txBody>
          <a:bodyPr rtlCol="0">
            <a:norm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9AB35-9B22-4600-B9E1-641929B55DEE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C8E42-A088-4648-86A5-C3112DBC45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ig Head and Content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8D781-8AD3-47DB-A941-116D146F2CB7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F3745-7E92-452E-AD4A-4EFBFF48B9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ig Head and Open Layout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D9F85-BAB7-4AD2-8CA1-A068FB9D2343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3E939-451C-4E2C-B5A9-69C28B84F9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Text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52400" y="228600"/>
            <a:ext cx="8839200" cy="5791200"/>
          </a:xfrm>
        </p:spPr>
        <p:txBody>
          <a:bodyPr lIns="457200" tIns="457200" rIns="457200" bIns="45720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1200"/>
              </a:spcBef>
              <a:buNone/>
              <a:defRPr sz="8000">
                <a:gradFill flip="none" rotWithShape="1">
                  <a:gsLst>
                    <a:gs pos="0">
                      <a:schemeClr val="accent1">
                        <a:lumMod val="75000"/>
                      </a:schemeClr>
                    </a:gs>
                    <a:gs pos="100000">
                      <a:schemeClr val="accent1"/>
                    </a:gs>
                  </a:gsLst>
                  <a:lin ang="16200000" scaled="0"/>
                  <a:tileRect/>
                </a:gradFill>
              </a:defRPr>
            </a:lvl1pPr>
            <a:lvl2pPr algn="ctr">
              <a:buNone/>
              <a:defRPr sz="8800">
                <a:solidFill>
                  <a:schemeClr val="bg1"/>
                </a:solidFill>
              </a:defRPr>
            </a:lvl2pPr>
            <a:lvl3pPr algn="ctr">
              <a:buNone/>
              <a:defRPr sz="8800">
                <a:solidFill>
                  <a:schemeClr val="bg1"/>
                </a:solidFill>
              </a:defRPr>
            </a:lvl3pPr>
            <a:lvl4pPr algn="ctr">
              <a:buNone/>
              <a:defRPr sz="8800">
                <a:solidFill>
                  <a:schemeClr val="bg1"/>
                </a:solidFill>
              </a:defRPr>
            </a:lvl4pPr>
            <a:lvl5pPr algn="ctr">
              <a:buNone/>
              <a:defRPr sz="8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10EE4-0B74-45C3-B292-C3A9F5F08E8E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11C4C-842C-4CAC-8D2F-A9B6BF4104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6" name="Group 14"/>
          <p:cNvGrpSpPr>
            <a:grpSpLocks/>
          </p:cNvGrpSpPr>
          <p:nvPr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7" name="Rounded Rectangle 6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Isosceles Triangle 7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rgbClr val="195A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505200" y="990600"/>
            <a:ext cx="5181600" cy="5153025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 marL="914400" indent="-228600"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990600"/>
            <a:ext cx="2667000" cy="515302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2DC3B-AE92-4A1D-876A-B60B75332322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904B7-F255-4459-89B7-13FFE9B46B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Head, Person Photo and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7"/>
          <p:cNvGrpSpPr/>
          <p:nvPr/>
        </p:nvGrpSpPr>
        <p:grpSpPr>
          <a:xfrm>
            <a:off x="0" y="0"/>
            <a:ext cx="9144000" cy="1759220"/>
            <a:chOff x="228600" y="228600"/>
            <a:chExt cx="9144000" cy="1759220"/>
          </a:xfrm>
          <a:solidFill>
            <a:srgbClr val="195A88"/>
          </a:solidFill>
        </p:grpSpPr>
        <p:sp>
          <p:nvSpPr>
            <p:cNvPr id="7" name="Rounded Rectangle 6"/>
            <p:cNvSpPr/>
            <p:nvPr/>
          </p:nvSpPr>
          <p:spPr>
            <a:xfrm>
              <a:off x="228600" y="228600"/>
              <a:ext cx="9144000" cy="152400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Isosceles Triangle 7"/>
            <p:cNvSpPr/>
            <p:nvPr/>
          </p:nvSpPr>
          <p:spPr>
            <a:xfrm rot="10800000">
              <a:off x="942302" y="1731952"/>
              <a:ext cx="505498" cy="255868"/>
            </a:xfrm>
            <a:prstGeom prst="triangle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none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914400" y="2133600"/>
            <a:ext cx="2209800" cy="274320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3429000" y="2133600"/>
            <a:ext cx="5181600" cy="838200"/>
          </a:xfrm>
        </p:spPr>
        <p:txBody>
          <a:bodyPr>
            <a:normAutofit/>
          </a:bodyPr>
          <a:lstStyle>
            <a:lvl1pPr>
              <a:buNone/>
              <a:defRPr sz="4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3429000" y="2971800"/>
            <a:ext cx="5181600" cy="838200"/>
          </a:xfrm>
        </p:spPr>
        <p:txBody>
          <a:bodyPr>
            <a:normAutofit/>
          </a:bodyPr>
          <a:lstStyle>
            <a:lvl1pPr>
              <a:buNone/>
              <a:defRPr sz="2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46815-3C52-43FE-97D1-6CB4E88B5DF0}" type="datetimeFigureOut">
              <a:rPr lang="en-US"/>
              <a:pPr>
                <a:defRPr/>
              </a:pPr>
              <a:t>10/14/2013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2F3DA-D918-43BE-B33C-7DA8943244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4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6" name="Rounded Rectangle 5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rgbClr val="195A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hart Placeholder 13"/>
          <p:cNvSpPr>
            <a:spLocks noGrp="1"/>
          </p:cNvSpPr>
          <p:nvPr>
            <p:ph type="chart" sz="quarter" idx="13"/>
          </p:nvPr>
        </p:nvSpPr>
        <p:spPr>
          <a:xfrm>
            <a:off x="152400" y="609600"/>
            <a:ext cx="8839200" cy="5486400"/>
          </a:xfrm>
        </p:spPr>
        <p:txBody>
          <a:bodyPr rtlCol="0">
            <a:norm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5B89E-A10D-4726-85A5-D99E36DCDC05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49372-23D7-44DD-B8AA-4377F7FF60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100000">
                <a:schemeClr val="accent6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4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6" name="Rounded Rectangle 5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rgbClr val="195A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hart Placeholder 13"/>
          <p:cNvSpPr>
            <a:spLocks noGrp="1"/>
          </p:cNvSpPr>
          <p:nvPr>
            <p:ph type="chart" sz="quarter" idx="13"/>
          </p:nvPr>
        </p:nvSpPr>
        <p:spPr>
          <a:xfrm>
            <a:off x="152400" y="609600"/>
            <a:ext cx="8839200" cy="5486400"/>
          </a:xfrm>
        </p:spPr>
        <p:txBody>
          <a:bodyPr rtlCol="0">
            <a:norm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1032F-3A98-42E9-9B1D-02D35FFA2374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CBF49-603A-4A8B-A219-677C025252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0"/>
                </a:schemeClr>
              </a:gs>
              <a:gs pos="100000">
                <a:schemeClr val="accent3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4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6" name="Rounded Rectangle 5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rgbClr val="195A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hart Placeholder 13"/>
          <p:cNvSpPr>
            <a:spLocks noGrp="1"/>
          </p:cNvSpPr>
          <p:nvPr>
            <p:ph type="chart" sz="quarter" idx="13"/>
          </p:nvPr>
        </p:nvSpPr>
        <p:spPr>
          <a:xfrm>
            <a:off x="152400" y="609600"/>
            <a:ext cx="8839200" cy="5486400"/>
          </a:xfrm>
        </p:spPr>
        <p:txBody>
          <a:bodyPr rtlCol="0">
            <a:norm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2498B-BF81-424B-842B-3BC306D3D435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CBE97-FD22-40B4-A508-D645E41653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chemeClr val="accent6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057400"/>
            <a:ext cx="7772400" cy="3352800"/>
          </a:xfrm>
        </p:spPr>
        <p:txBody>
          <a:bodyPr anchor="t">
            <a:normAutofit/>
          </a:bodyPr>
          <a:lstStyle>
            <a:lvl1pPr algn="l">
              <a:defRPr sz="6600" b="0" cap="none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5572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0F595-D704-4D00-AD21-3A969EC97DFB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D7EE2-CAC5-4AB9-8BA8-AA4D957BE2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ig text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chemeClr val="accent6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1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6" name="Rounded Rectangle 5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100000">
                  <a:schemeClr val="accent6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52400" y="609600"/>
            <a:ext cx="8839200" cy="5410200"/>
          </a:xfrm>
        </p:spPr>
        <p:txBody>
          <a:bodyPr lIns="457200" tIns="457200" rIns="457200" bIns="457200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1200"/>
              </a:spcBef>
              <a:buNone/>
              <a:defRPr lang="en-US" sz="8000" b="0" i="0" kern="1200" dirty="0" smtClean="0">
                <a:solidFill>
                  <a:srgbClr val="FFFFFF"/>
                </a:solidFill>
                <a:latin typeface="Arial"/>
                <a:ea typeface="+mn-ea"/>
                <a:cs typeface="Arial"/>
              </a:defRPr>
            </a:lvl1pPr>
            <a:lvl2pPr algn="ctr">
              <a:buNone/>
              <a:defRPr sz="8800">
                <a:solidFill>
                  <a:schemeClr val="bg1"/>
                </a:solidFill>
              </a:defRPr>
            </a:lvl2pPr>
            <a:lvl3pPr algn="ctr">
              <a:buNone/>
              <a:defRPr sz="8800">
                <a:solidFill>
                  <a:schemeClr val="bg1"/>
                </a:solidFill>
              </a:defRPr>
            </a:lvl3pPr>
            <a:lvl4pPr algn="ctr">
              <a:buNone/>
              <a:defRPr sz="8800">
                <a:solidFill>
                  <a:schemeClr val="bg1"/>
                </a:solidFill>
              </a:defRPr>
            </a:lvl4pPr>
            <a:lvl5pPr algn="ctr">
              <a:buNone/>
              <a:defRPr sz="8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0CC5F-6018-4096-B04B-DE2B6966D18A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3D701-53DB-4049-88BD-8E1DEB68E0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/>
          <p:nvPr userDrawn="1"/>
        </p:nvGrpSpPr>
        <p:grpSpPr>
          <a:xfrm>
            <a:off x="0" y="0"/>
            <a:ext cx="9144000" cy="1759220"/>
            <a:chOff x="228600" y="228600"/>
            <a:chExt cx="9144000" cy="1759220"/>
          </a:xfrm>
          <a:solidFill>
            <a:srgbClr val="195A88"/>
          </a:solidFill>
        </p:grpSpPr>
        <p:sp>
          <p:nvSpPr>
            <p:cNvPr id="5" name="Rounded Rectangle 4"/>
            <p:cNvSpPr/>
            <p:nvPr/>
          </p:nvSpPr>
          <p:spPr>
            <a:xfrm>
              <a:off x="228600" y="228600"/>
              <a:ext cx="9144000" cy="152400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100000">
                  <a:schemeClr val="accent6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Isosceles Triangle 5"/>
            <p:cNvSpPr/>
            <p:nvPr/>
          </p:nvSpPr>
          <p:spPr>
            <a:xfrm rot="10800000">
              <a:off x="942302" y="1731952"/>
              <a:ext cx="505498" cy="255868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none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C56E6-2EB3-40B6-BE7C-E2A85635CC4E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DB86F-3D22-4FDF-9583-B54A8FB0B6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Kicker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/>
          <p:nvPr userDrawn="1"/>
        </p:nvGrpSpPr>
        <p:grpSpPr>
          <a:xfrm>
            <a:off x="0" y="0"/>
            <a:ext cx="9144000" cy="1759220"/>
            <a:chOff x="228600" y="228600"/>
            <a:chExt cx="9144000" cy="1759220"/>
          </a:xfrm>
          <a:solidFill>
            <a:srgbClr val="195A88"/>
          </a:solidFill>
        </p:grpSpPr>
        <p:sp>
          <p:nvSpPr>
            <p:cNvPr id="6" name="Rounded Rectangle 5"/>
            <p:cNvSpPr/>
            <p:nvPr/>
          </p:nvSpPr>
          <p:spPr>
            <a:xfrm>
              <a:off x="228600" y="228600"/>
              <a:ext cx="9144000" cy="152400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100000">
                  <a:schemeClr val="accent6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/>
          </p:nvSpPr>
          <p:spPr>
            <a:xfrm rot="10800000">
              <a:off x="942302" y="1731952"/>
              <a:ext cx="505498" cy="255868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 wrap="none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57199" y="152400"/>
            <a:ext cx="8229599" cy="304800"/>
          </a:xfrm>
        </p:spPr>
        <p:txBody>
          <a:bodyPr tIns="0" bIns="0">
            <a:noAutofit/>
          </a:bodyPr>
          <a:lstStyle>
            <a:lvl1pPr>
              <a:buNone/>
              <a:defRPr sz="18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57D91-36C4-4563-BB2E-470D09ED52DF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85177-A50A-471C-892A-EB3AA8563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5" name="Rounded Rectangle 4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100000">
                  <a:schemeClr val="accent6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Isosceles Triangle 5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hart Placeholder 13"/>
          <p:cNvSpPr>
            <a:spLocks noGrp="1"/>
          </p:cNvSpPr>
          <p:nvPr>
            <p:ph type="chart" sz="quarter" idx="13"/>
          </p:nvPr>
        </p:nvSpPr>
        <p:spPr>
          <a:xfrm>
            <a:off x="152400" y="609600"/>
            <a:ext cx="8839200" cy="5486400"/>
          </a:xfrm>
        </p:spPr>
        <p:txBody>
          <a:bodyPr rtlCol="0">
            <a:norm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7FD7D-A0C4-4AE8-8DEB-6587D5AD0CE9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68E93-7AE3-4F45-9971-1DE135B718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mall 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1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4" name="Rounded Rectangle 3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100000">
                  <a:schemeClr val="accent6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" name="Isosceles Triangle 4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7906C-EC58-4A1D-BD43-93B5F65A8F4A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4674B-1473-4ABB-A16D-31E4A9D31D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057400"/>
            <a:ext cx="7772400" cy="3352800"/>
          </a:xfrm>
        </p:spPr>
        <p:txBody>
          <a:bodyPr anchor="t">
            <a:normAutofit/>
          </a:bodyPr>
          <a:lstStyle>
            <a:lvl1pPr algn="l">
              <a:defRPr sz="6600" b="0" cap="none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5572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296C8-E26B-45E2-B45A-7578AE4887F1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39D3E-6276-45C0-A435-453F88CAA1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Head, 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6" name="Rounded Rectangle 5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rgbClr val="195A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505200" y="990600"/>
            <a:ext cx="5181600" cy="5153025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 marL="914400" indent="-228600"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990600"/>
            <a:ext cx="2667000" cy="515302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76259-B260-4F66-8A22-02304083E09E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23F5B-1752-4341-8F99-4D593BCEC7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ig text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1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6" name="Rounded Rectangle 5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3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52400" y="609600"/>
            <a:ext cx="8839200" cy="5410200"/>
          </a:xfrm>
        </p:spPr>
        <p:txBody>
          <a:bodyPr lIns="457200" tIns="457200" rIns="457200" bIns="457200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1200"/>
              </a:spcBef>
              <a:buNone/>
              <a:defRPr lang="en-US" sz="8000" b="0" i="0" kern="1200" dirty="0" smtClean="0">
                <a:solidFill>
                  <a:srgbClr val="FFFFFF"/>
                </a:solidFill>
                <a:latin typeface="Arial"/>
                <a:ea typeface="+mn-ea"/>
                <a:cs typeface="Arial"/>
              </a:defRPr>
            </a:lvl1pPr>
            <a:lvl2pPr algn="ctr">
              <a:buNone/>
              <a:defRPr sz="8800">
                <a:solidFill>
                  <a:schemeClr val="bg1"/>
                </a:solidFill>
              </a:defRPr>
            </a:lvl2pPr>
            <a:lvl3pPr algn="ctr">
              <a:buNone/>
              <a:defRPr sz="8800">
                <a:solidFill>
                  <a:schemeClr val="bg1"/>
                </a:solidFill>
              </a:defRPr>
            </a:lvl3pPr>
            <a:lvl4pPr algn="ctr">
              <a:buNone/>
              <a:defRPr sz="8800">
                <a:solidFill>
                  <a:schemeClr val="bg1"/>
                </a:solidFill>
              </a:defRPr>
            </a:lvl4pPr>
            <a:lvl5pPr algn="ctr">
              <a:buNone/>
              <a:defRPr sz="8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C0527-53FE-483B-A321-1C9082885AEA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CCA6B-32AE-439A-983B-9EEFBF98EA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/>
          <p:nvPr userDrawn="1"/>
        </p:nvGrpSpPr>
        <p:grpSpPr>
          <a:xfrm>
            <a:off x="0" y="0"/>
            <a:ext cx="9144000" cy="1759220"/>
            <a:chOff x="228600" y="228600"/>
            <a:chExt cx="9144000" cy="1759220"/>
          </a:xfrm>
          <a:solidFill>
            <a:srgbClr val="195A88"/>
          </a:solidFill>
        </p:grpSpPr>
        <p:sp>
          <p:nvSpPr>
            <p:cNvPr id="5" name="Rounded Rectangle 4"/>
            <p:cNvSpPr/>
            <p:nvPr/>
          </p:nvSpPr>
          <p:spPr>
            <a:xfrm>
              <a:off x="228600" y="228600"/>
              <a:ext cx="9144000" cy="152400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3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Isosceles Triangle 5"/>
            <p:cNvSpPr/>
            <p:nvPr/>
          </p:nvSpPr>
          <p:spPr>
            <a:xfrm rot="10800000">
              <a:off x="942302" y="1731952"/>
              <a:ext cx="505498" cy="255868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none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EB321-39BA-491A-920C-B2CD8A70235A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709B2-67A5-42DD-8666-192F8CF471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, Kicker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/>
          <p:nvPr userDrawn="1"/>
        </p:nvGrpSpPr>
        <p:grpSpPr>
          <a:xfrm>
            <a:off x="0" y="0"/>
            <a:ext cx="9144000" cy="1759220"/>
            <a:chOff x="228600" y="228600"/>
            <a:chExt cx="9144000" cy="1759220"/>
          </a:xfrm>
          <a:solidFill>
            <a:srgbClr val="195A88"/>
          </a:solidFill>
        </p:grpSpPr>
        <p:sp>
          <p:nvSpPr>
            <p:cNvPr id="6" name="Rounded Rectangle 5"/>
            <p:cNvSpPr/>
            <p:nvPr/>
          </p:nvSpPr>
          <p:spPr>
            <a:xfrm>
              <a:off x="228600" y="228600"/>
              <a:ext cx="9144000" cy="152400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3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/>
          </p:nvSpPr>
          <p:spPr>
            <a:xfrm rot="10800000">
              <a:off x="942302" y="1731952"/>
              <a:ext cx="505498" cy="255868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 wrap="none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57199" y="152400"/>
            <a:ext cx="8229599" cy="304800"/>
          </a:xfrm>
        </p:spPr>
        <p:txBody>
          <a:bodyPr tIns="0" bIns="0">
            <a:noAutofit/>
          </a:bodyPr>
          <a:lstStyle>
            <a:lvl1pPr>
              <a:buNone/>
              <a:defRPr sz="1800">
                <a:solidFill>
                  <a:schemeClr val="accent3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8BF08-945E-4779-B000-7A61203DCFF5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D91DD-9F97-4BCF-AA7E-6227E2F786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5" name="Rounded Rectangle 4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3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Isosceles Triangle 5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hart Placeholder 13"/>
          <p:cNvSpPr>
            <a:spLocks noGrp="1"/>
          </p:cNvSpPr>
          <p:nvPr>
            <p:ph type="chart" sz="quarter" idx="13"/>
          </p:nvPr>
        </p:nvSpPr>
        <p:spPr>
          <a:xfrm>
            <a:off x="152400" y="609600"/>
            <a:ext cx="8839200" cy="5486400"/>
          </a:xfrm>
        </p:spPr>
        <p:txBody>
          <a:bodyPr rtlCol="0">
            <a:norm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7B90C-278F-4247-8090-ABDC593ABD6A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272E2-FE5F-434E-8CB2-1F6DF06F42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mall 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1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4" name="Rounded Rectangle 3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3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" name="Isosceles Triangle 4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AF8B6-1470-4136-8B6E-BDF2C9698FDF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3C3A8-9A64-4444-AC3D-1D9C054B18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2484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75000"/>
                </a:schemeClr>
              </a:gs>
              <a:gs pos="100000">
                <a:schemeClr val="accent4"/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057400"/>
            <a:ext cx="7772400" cy="3352800"/>
          </a:xfrm>
        </p:spPr>
        <p:txBody>
          <a:bodyPr anchor="t">
            <a:normAutofit/>
          </a:bodyPr>
          <a:lstStyle>
            <a:lvl1pPr algn="l">
              <a:defRPr sz="6600" b="0" cap="none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5572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614D6-39B6-4C5A-BD93-3DCB672D3DA4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C0BE8-161A-4E7C-8EDB-4D56404778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/>
          <p:nvPr userDrawn="1"/>
        </p:nvGrpSpPr>
        <p:grpSpPr>
          <a:xfrm>
            <a:off x="0" y="0"/>
            <a:ext cx="9144000" cy="1759220"/>
            <a:chOff x="228600" y="228600"/>
            <a:chExt cx="9144000" cy="1759220"/>
          </a:xfrm>
          <a:solidFill>
            <a:srgbClr val="195A88"/>
          </a:solidFill>
        </p:grpSpPr>
        <p:sp>
          <p:nvSpPr>
            <p:cNvPr id="5" name="Rounded Rectangle 4"/>
            <p:cNvSpPr/>
            <p:nvPr/>
          </p:nvSpPr>
          <p:spPr>
            <a:xfrm>
              <a:off x="228600" y="228600"/>
              <a:ext cx="9144000" cy="152400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Isosceles Triangle 5"/>
            <p:cNvSpPr/>
            <p:nvPr/>
          </p:nvSpPr>
          <p:spPr>
            <a:xfrm rot="10800000">
              <a:off x="942302" y="1731952"/>
              <a:ext cx="505498" cy="255868"/>
            </a:xfrm>
            <a:prstGeom prst="triangl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none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9734F-E4E5-49B1-9B2A-3BF51F037243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2CA6B-9FE3-4C77-B3FA-F2A244931C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, Kicker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/>
          <p:nvPr userDrawn="1"/>
        </p:nvGrpSpPr>
        <p:grpSpPr>
          <a:xfrm>
            <a:off x="0" y="0"/>
            <a:ext cx="9144000" cy="1759220"/>
            <a:chOff x="228600" y="228600"/>
            <a:chExt cx="9144000" cy="1759220"/>
          </a:xfrm>
          <a:solidFill>
            <a:srgbClr val="195A88"/>
          </a:solidFill>
        </p:grpSpPr>
        <p:sp>
          <p:nvSpPr>
            <p:cNvPr id="6" name="Rounded Rectangle 5"/>
            <p:cNvSpPr/>
            <p:nvPr/>
          </p:nvSpPr>
          <p:spPr>
            <a:xfrm>
              <a:off x="228600" y="228600"/>
              <a:ext cx="9144000" cy="152400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4">
                    <a:lumMod val="75000"/>
                  </a:schemeClr>
                </a:gs>
                <a:gs pos="100000">
                  <a:schemeClr val="accent4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Isosceles Triangle 6"/>
            <p:cNvSpPr/>
            <p:nvPr/>
          </p:nvSpPr>
          <p:spPr>
            <a:xfrm rot="10800000">
              <a:off x="942302" y="1731952"/>
              <a:ext cx="505498" cy="255868"/>
            </a:xfrm>
            <a:prstGeom prst="triangl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 wrap="none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57199" y="152400"/>
            <a:ext cx="8229599" cy="304800"/>
          </a:xfrm>
        </p:spPr>
        <p:txBody>
          <a:bodyPr tIns="0" bIns="0">
            <a:noAutofit/>
          </a:bodyPr>
          <a:lstStyle>
            <a:lvl1pPr>
              <a:buNone/>
              <a:defRPr sz="18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11B5B-2D1E-455E-8018-27840A955017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4D0C7-E8B7-4786-B6B7-906CCCC63C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Head and Three Peo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4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11" name="Rounded Rectangle 10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Isosceles Triangle 11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rgbClr val="195A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6"/>
          </p:nvPr>
        </p:nvSpPr>
        <p:spPr>
          <a:xfrm>
            <a:off x="914400" y="4876800"/>
            <a:ext cx="7315200" cy="12192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3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914400" y="1219200"/>
            <a:ext cx="2209800" cy="274320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endParaRPr lang="en-US" noProof="0"/>
          </a:p>
        </p:txBody>
      </p:sp>
      <p:sp>
        <p:nvSpPr>
          <p:cNvPr id="18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3467100" y="1219200"/>
            <a:ext cx="2209800" cy="274320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233363" indent="-233363" algn="l" defTabSz="457200" rtl="0" eaLnBrk="1" latinLnBrk="0" hangingPunct="1">
              <a:lnSpc>
                <a:spcPct val="110000"/>
              </a:lnSpc>
              <a:spcBef>
                <a:spcPts val="900"/>
              </a:spcBef>
              <a:buClrTx/>
              <a:buFont typeface="Arial"/>
              <a:buNone/>
              <a:defRPr lang="en-US" sz="24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20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6019800" y="1219200"/>
            <a:ext cx="2209800" cy="274320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233363" indent="-233363" algn="l" defTabSz="457200" rtl="0" eaLnBrk="1" latinLnBrk="0" hangingPunct="1">
              <a:lnSpc>
                <a:spcPct val="110000"/>
              </a:lnSpc>
              <a:spcBef>
                <a:spcPts val="900"/>
              </a:spcBef>
              <a:buClrTx/>
              <a:buFont typeface="Arial"/>
              <a:buNone/>
              <a:defRPr lang="en-US" sz="24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endParaRPr lang="en-US" noProof="0"/>
          </a:p>
        </p:txBody>
      </p:sp>
      <p:sp>
        <p:nvSpPr>
          <p:cNvPr id="21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914400" y="4076660"/>
            <a:ext cx="2209800" cy="266740"/>
          </a:xfrm>
        </p:spPr>
        <p:txBody>
          <a:bodyPr lIns="0" tIns="0" rIns="0" bIns="0" rtlCol="0">
            <a:spAutoFit/>
          </a:bodyPr>
          <a:lstStyle>
            <a:lvl1pPr marL="0" indent="0" algn="ctr">
              <a:spcBef>
                <a:spcPts val="200"/>
              </a:spcBef>
              <a:buNone/>
              <a:defRPr lang="en-US" sz="1600" b="0" i="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3475028" y="4076660"/>
            <a:ext cx="2209800" cy="266740"/>
          </a:xfrm>
        </p:spPr>
        <p:txBody>
          <a:bodyPr lIns="0" tIns="0" rIns="0" bIns="0" rtlCol="0">
            <a:spAutoFit/>
          </a:bodyPr>
          <a:lstStyle>
            <a:lvl1pPr marL="0" indent="0" algn="ctr">
              <a:spcBef>
                <a:spcPts val="400"/>
              </a:spcBef>
              <a:buNone/>
              <a:defRPr lang="en-US" sz="1600" b="0" i="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6026522" y="4076660"/>
            <a:ext cx="2209800" cy="266740"/>
          </a:xfrm>
        </p:spPr>
        <p:txBody>
          <a:bodyPr lIns="0" tIns="0" rIns="0" bIns="0" rtlCol="0">
            <a:spAutoFit/>
          </a:bodyPr>
          <a:lstStyle>
            <a:lvl1pPr marL="0" indent="0" algn="ctr">
              <a:spcBef>
                <a:spcPts val="400"/>
              </a:spcBef>
              <a:buNone/>
              <a:defRPr lang="en-US" sz="1600" b="0" i="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Head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4"/>
          <p:cNvGrpSpPr>
            <a:grpSpLocks/>
          </p:cNvGrpSpPr>
          <p:nvPr userDrawn="1"/>
        </p:nvGrpSpPr>
        <p:grpSpPr bwMode="auto">
          <a:xfrm>
            <a:off x="0" y="0"/>
            <a:ext cx="9144000" cy="855663"/>
            <a:chOff x="0" y="0"/>
            <a:chExt cx="9144000" cy="855144"/>
          </a:xfrm>
        </p:grpSpPr>
        <p:sp>
          <p:nvSpPr>
            <p:cNvPr id="5" name="Rounded Rectangle 4"/>
            <p:cNvSpPr/>
            <p:nvPr userDrawn="1"/>
          </p:nvSpPr>
          <p:spPr>
            <a:xfrm>
              <a:off x="0" y="0"/>
              <a:ext cx="9144000" cy="609230"/>
            </a:xfrm>
            <a:prstGeom prst="roundRect">
              <a:avLst>
                <a:gd name="adj" fmla="val 0"/>
              </a:avLst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6" name="Isosceles Triangle 5"/>
            <p:cNvSpPr/>
            <p:nvPr userDrawn="1"/>
          </p:nvSpPr>
          <p:spPr>
            <a:xfrm rot="10800000">
              <a:off x="714375" y="599711"/>
              <a:ext cx="504825" cy="255433"/>
            </a:xfrm>
            <a:prstGeom prst="triangle">
              <a:avLst/>
            </a:prstGeom>
            <a:solidFill>
              <a:srgbClr val="195A8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09600"/>
          </a:xfrm>
        </p:spPr>
        <p:txBody>
          <a:bodyPr wrap="none" lIns="0" rIns="0">
            <a:noAutofit/>
          </a:bodyPr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hart Placeholder 13"/>
          <p:cNvSpPr>
            <a:spLocks noGrp="1"/>
          </p:cNvSpPr>
          <p:nvPr>
            <p:ph type="chart" sz="quarter" idx="13"/>
          </p:nvPr>
        </p:nvSpPr>
        <p:spPr>
          <a:xfrm>
            <a:off x="152400" y="609600"/>
            <a:ext cx="8839200" cy="5486400"/>
          </a:xfrm>
        </p:spPr>
        <p:txBody>
          <a:bodyPr rtlCol="0">
            <a:norm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84089-F186-4212-AE12-1AF07B9A0203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BE860-703F-465C-8B22-685B936C55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slideLayout" Target="../slideLayouts/slideLayout66.xml"/><Relationship Id="rId39" Type="http://schemas.openxmlformats.org/officeDocument/2006/relationships/image" Target="../media/image1.png"/><Relationship Id="rId3" Type="http://schemas.openxmlformats.org/officeDocument/2006/relationships/slideLayout" Target="../slideLayouts/slideLayout43.xml"/><Relationship Id="rId21" Type="http://schemas.openxmlformats.org/officeDocument/2006/relationships/slideLayout" Target="../slideLayouts/slideLayout61.xml"/><Relationship Id="rId34" Type="http://schemas.openxmlformats.org/officeDocument/2006/relationships/slideLayout" Target="../slideLayouts/slideLayout74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slideLayout" Target="../slideLayouts/slideLayout65.xml"/><Relationship Id="rId33" Type="http://schemas.openxmlformats.org/officeDocument/2006/relationships/slideLayout" Target="../slideLayouts/slideLayout7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slideLayout" Target="../slideLayouts/slideLayout60.xml"/><Relationship Id="rId29" Type="http://schemas.openxmlformats.org/officeDocument/2006/relationships/slideLayout" Target="../slideLayouts/slideLayout69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slideLayout" Target="../slideLayouts/slideLayout64.xml"/><Relationship Id="rId32" Type="http://schemas.openxmlformats.org/officeDocument/2006/relationships/slideLayout" Target="../slideLayouts/slideLayout72.xml"/><Relationship Id="rId37" Type="http://schemas.openxmlformats.org/officeDocument/2006/relationships/slideLayout" Target="../slideLayouts/slideLayout77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slideLayout" Target="../slideLayouts/slideLayout63.xml"/><Relationship Id="rId28" Type="http://schemas.openxmlformats.org/officeDocument/2006/relationships/slideLayout" Target="../slideLayouts/slideLayout68.xml"/><Relationship Id="rId36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50.xml"/><Relationship Id="rId19" Type="http://schemas.openxmlformats.org/officeDocument/2006/relationships/slideLayout" Target="../slideLayouts/slideLayout59.xml"/><Relationship Id="rId31" Type="http://schemas.openxmlformats.org/officeDocument/2006/relationships/slideLayout" Target="../slideLayouts/slideLayout71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slideLayout" Target="../slideLayouts/slideLayout62.xml"/><Relationship Id="rId27" Type="http://schemas.openxmlformats.org/officeDocument/2006/relationships/slideLayout" Target="../slideLayouts/slideLayout67.xml"/><Relationship Id="rId30" Type="http://schemas.openxmlformats.org/officeDocument/2006/relationships/slideLayout" Target="../slideLayouts/slideLayout70.xml"/><Relationship Id="rId35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OCLC_H_CMYK.eps"/>
          <p:cNvPicPr>
            <a:picLocks noChangeAspect="1"/>
          </p:cNvPicPr>
          <p:nvPr/>
        </p:nvPicPr>
        <p:blipFill>
          <a:blip r:embed="rId39"/>
          <a:srcRect/>
          <a:stretch>
            <a:fillRect/>
          </a:stretch>
        </p:blipFill>
        <p:spPr bwMode="auto">
          <a:xfrm>
            <a:off x="239713" y="6400800"/>
            <a:ext cx="903287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810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4800" y="6400800"/>
            <a:ext cx="1268413" cy="293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Myriad Web Pro"/>
                <a:cs typeface="Myriad Web Pro"/>
              </a:defRPr>
            </a:lvl1pPr>
          </a:lstStyle>
          <a:p>
            <a:pPr>
              <a:defRPr/>
            </a:pPr>
            <a:fld id="{48694B42-470F-4CD2-BFF5-A6A1910B1B9D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00800"/>
            <a:ext cx="2465388" cy="293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Myriad Web Pro"/>
                <a:cs typeface="Myriad Web Pro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15300" y="6400800"/>
            <a:ext cx="571500" cy="293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Myriad Web Pro"/>
                <a:cs typeface="Myriad Web Pro"/>
              </a:defRPr>
            </a:lvl1pPr>
          </a:lstStyle>
          <a:p>
            <a:pPr>
              <a:defRPr/>
            </a:pPr>
            <a:fld id="{938F0BE3-FDB3-4E0F-91DC-D3DBBF3E44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66813" y="6432550"/>
            <a:ext cx="2570162" cy="276225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/>
                <a:cs typeface="Tahoma"/>
              </a:rPr>
              <a:t>The world’s libraries. Connected.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248400"/>
            <a:ext cx="9144000" cy="1588"/>
          </a:xfrm>
          <a:prstGeom prst="line">
            <a:avLst/>
          </a:prstGeom>
          <a:ln w="3175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1" r:id="rId1"/>
    <p:sldLayoutId id="2147484142" r:id="rId2"/>
    <p:sldLayoutId id="2147484143" r:id="rId3"/>
    <p:sldLayoutId id="2147484144" r:id="rId4"/>
    <p:sldLayoutId id="2147484145" r:id="rId5"/>
    <p:sldLayoutId id="2147484146" r:id="rId6"/>
    <p:sldLayoutId id="2147484147" r:id="rId7"/>
    <p:sldLayoutId id="2147484148" r:id="rId8"/>
    <p:sldLayoutId id="2147484149" r:id="rId9"/>
    <p:sldLayoutId id="2147484150" r:id="rId10"/>
    <p:sldLayoutId id="2147484132" r:id="rId11"/>
    <p:sldLayoutId id="2147484151" r:id="rId12"/>
    <p:sldLayoutId id="2147484152" r:id="rId13"/>
    <p:sldLayoutId id="2147484153" r:id="rId14"/>
    <p:sldLayoutId id="2147484154" r:id="rId15"/>
    <p:sldLayoutId id="2147484133" r:id="rId16"/>
    <p:sldLayoutId id="2147484134" r:id="rId17"/>
    <p:sldLayoutId id="2147484135" r:id="rId18"/>
    <p:sldLayoutId id="2147484155" r:id="rId19"/>
    <p:sldLayoutId id="2147484156" r:id="rId20"/>
    <p:sldLayoutId id="2147484157" r:id="rId21"/>
    <p:sldLayoutId id="2147484158" r:id="rId22"/>
    <p:sldLayoutId id="2147484159" r:id="rId23"/>
    <p:sldLayoutId id="2147484160" r:id="rId24"/>
    <p:sldLayoutId id="2147484161" r:id="rId25"/>
    <p:sldLayoutId id="2147484162" r:id="rId26"/>
    <p:sldLayoutId id="2147484163" r:id="rId27"/>
    <p:sldLayoutId id="2147484164" r:id="rId28"/>
    <p:sldLayoutId id="2147484165" r:id="rId29"/>
    <p:sldLayoutId id="2147484166" r:id="rId30"/>
    <p:sldLayoutId id="2147484167" r:id="rId31"/>
    <p:sldLayoutId id="2147484168" r:id="rId32"/>
    <p:sldLayoutId id="2147484169" r:id="rId33"/>
    <p:sldLayoutId id="2147484170" r:id="rId34"/>
    <p:sldLayoutId id="2147484171" r:id="rId35"/>
    <p:sldLayoutId id="2147484172" r:id="rId36"/>
    <p:sldLayoutId id="2147484173" r:id="rId37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Georgia" pitchFamily="18" charset="0"/>
          <a:cs typeface="Georgi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  <a:ea typeface="Georgia" pitchFamily="18" charset="0"/>
          <a:cs typeface="Georgia" pitchFamily="18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  <a:ea typeface="Georgia" pitchFamily="18" charset="0"/>
          <a:cs typeface="Georgia" pitchFamily="18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  <a:ea typeface="Georgia" pitchFamily="18" charset="0"/>
          <a:cs typeface="Georgia" pitchFamily="18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  <a:ea typeface="Georgia" pitchFamily="18" charset="0"/>
          <a:cs typeface="Georgia" pitchFamily="18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  <a:ea typeface="Georgia" pitchFamily="18" charset="0"/>
          <a:cs typeface="Georgia" pitchFamily="18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  <a:ea typeface="Georgia" pitchFamily="18" charset="0"/>
          <a:cs typeface="Georgia" pitchFamily="18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  <a:ea typeface="Georgia" pitchFamily="18" charset="0"/>
          <a:cs typeface="Georgia" pitchFamily="18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  <a:ea typeface="Georgia" pitchFamily="18" charset="0"/>
          <a:cs typeface="Georgia" pitchFamily="18" charset="0"/>
        </a:defRPr>
      </a:lvl9pPr>
    </p:titleStyle>
    <p:bodyStyle>
      <a:lvl1pPr marL="233363" indent="-233363" algn="l" defTabSz="457200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690563" indent="-233363" algn="l" defTabSz="457200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394761D-42AE-4EAA-843C-940AD00D6DCF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43A49C3-A096-42B7-9FCD-F9D3B83488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248400"/>
            <a:ext cx="9144000" cy="1588"/>
          </a:xfrm>
          <a:prstGeom prst="line">
            <a:avLst/>
          </a:prstGeom>
          <a:ln w="3175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6" r:id="rId1"/>
    <p:sldLayoutId id="2147484174" r:id="rId2"/>
    <p:sldLayoutId id="2147484175" r:id="rId3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OCLC_H_CMYK.eps"/>
          <p:cNvPicPr>
            <a:picLocks noChangeAspect="1"/>
          </p:cNvPicPr>
          <p:nvPr/>
        </p:nvPicPr>
        <p:blipFill>
          <a:blip r:embed="rId39"/>
          <a:srcRect/>
          <a:stretch>
            <a:fillRect/>
          </a:stretch>
        </p:blipFill>
        <p:spPr bwMode="auto">
          <a:xfrm>
            <a:off x="239713" y="6400800"/>
            <a:ext cx="903287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810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4800" y="6400800"/>
            <a:ext cx="1268413" cy="293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Myriad Web Pro"/>
                <a:cs typeface="Myriad Web Pro"/>
              </a:defRPr>
            </a:lvl1pPr>
          </a:lstStyle>
          <a:p>
            <a:pPr>
              <a:defRPr/>
            </a:pPr>
            <a:fld id="{17CAE6FC-FE17-41EA-AB22-9B1768A11B16}" type="datetimeFigureOut">
              <a:rPr lang="en-US"/>
              <a:pPr>
                <a:defRPr/>
              </a:pPr>
              <a:t>10/14/2013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00800"/>
            <a:ext cx="2465388" cy="293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Myriad Web Pro"/>
                <a:cs typeface="Myriad Web Pro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15300" y="6400800"/>
            <a:ext cx="571500" cy="293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Myriad Web Pro"/>
                <a:cs typeface="Myriad Web Pro"/>
              </a:defRPr>
            </a:lvl1pPr>
          </a:lstStyle>
          <a:p>
            <a:pPr>
              <a:defRPr/>
            </a:pPr>
            <a:fld id="{290AF314-B14A-40F4-A50A-25F20DE4A6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66813" y="6432550"/>
            <a:ext cx="2570162" cy="276225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/>
                <a:cs typeface="Tahoma"/>
              </a:rPr>
              <a:t>The world’s libraries. Connected.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6248400"/>
            <a:ext cx="9144000" cy="1588"/>
          </a:xfrm>
          <a:prstGeom prst="line">
            <a:avLst/>
          </a:prstGeom>
          <a:ln w="3175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6" r:id="rId1"/>
    <p:sldLayoutId id="2147484177" r:id="rId2"/>
    <p:sldLayoutId id="2147484178" r:id="rId3"/>
    <p:sldLayoutId id="2147484179" r:id="rId4"/>
    <p:sldLayoutId id="2147484180" r:id="rId5"/>
    <p:sldLayoutId id="2147484181" r:id="rId6"/>
    <p:sldLayoutId id="2147484182" r:id="rId7"/>
    <p:sldLayoutId id="2147484183" r:id="rId8"/>
    <p:sldLayoutId id="2147484184" r:id="rId9"/>
    <p:sldLayoutId id="2147484185" r:id="rId10"/>
    <p:sldLayoutId id="2147484137" r:id="rId11"/>
    <p:sldLayoutId id="2147484186" r:id="rId12"/>
    <p:sldLayoutId id="2147484187" r:id="rId13"/>
    <p:sldLayoutId id="2147484188" r:id="rId14"/>
    <p:sldLayoutId id="2147484189" r:id="rId15"/>
    <p:sldLayoutId id="2147484138" r:id="rId16"/>
    <p:sldLayoutId id="2147484139" r:id="rId17"/>
    <p:sldLayoutId id="2147484140" r:id="rId18"/>
    <p:sldLayoutId id="2147484190" r:id="rId19"/>
    <p:sldLayoutId id="2147484191" r:id="rId20"/>
    <p:sldLayoutId id="2147484192" r:id="rId21"/>
    <p:sldLayoutId id="2147484193" r:id="rId22"/>
    <p:sldLayoutId id="2147484194" r:id="rId23"/>
    <p:sldLayoutId id="2147484195" r:id="rId24"/>
    <p:sldLayoutId id="2147484196" r:id="rId25"/>
    <p:sldLayoutId id="2147484197" r:id="rId26"/>
    <p:sldLayoutId id="2147484198" r:id="rId27"/>
    <p:sldLayoutId id="2147484199" r:id="rId28"/>
    <p:sldLayoutId id="2147484200" r:id="rId29"/>
    <p:sldLayoutId id="2147484201" r:id="rId30"/>
    <p:sldLayoutId id="2147484202" r:id="rId31"/>
    <p:sldLayoutId id="2147484203" r:id="rId32"/>
    <p:sldLayoutId id="2147484204" r:id="rId33"/>
    <p:sldLayoutId id="2147484205" r:id="rId34"/>
    <p:sldLayoutId id="2147484206" r:id="rId35"/>
    <p:sldLayoutId id="2147484207" r:id="rId36"/>
    <p:sldLayoutId id="2147484208" r:id="rId37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Georgia" pitchFamily="18" charset="0"/>
          <a:cs typeface="Georgi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  <a:ea typeface="Georgia" pitchFamily="18" charset="0"/>
          <a:cs typeface="Georgia" pitchFamily="18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  <a:ea typeface="Georgia" pitchFamily="18" charset="0"/>
          <a:cs typeface="Georgia" pitchFamily="18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  <a:ea typeface="Georgia" pitchFamily="18" charset="0"/>
          <a:cs typeface="Georgia" pitchFamily="18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  <a:ea typeface="Georgia" pitchFamily="18" charset="0"/>
          <a:cs typeface="Georgia" pitchFamily="18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  <a:ea typeface="Georgia" pitchFamily="18" charset="0"/>
          <a:cs typeface="Georgia" pitchFamily="18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  <a:ea typeface="Georgia" pitchFamily="18" charset="0"/>
          <a:cs typeface="Georgia" pitchFamily="18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  <a:ea typeface="Georgia" pitchFamily="18" charset="0"/>
          <a:cs typeface="Georgia" pitchFamily="18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Arial" pitchFamily="34" charset="0"/>
          <a:ea typeface="Georgia" pitchFamily="18" charset="0"/>
          <a:cs typeface="Georgia" pitchFamily="18" charset="0"/>
        </a:defRPr>
      </a:lvl9pPr>
    </p:titleStyle>
    <p:bodyStyle>
      <a:lvl1pPr marL="233363" indent="-233363" algn="l" defTabSz="457200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690563" indent="-233363" algn="l" defTabSz="457200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iff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iff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deweyess.oclc.org/DeweyEss/" TargetMode="Externa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ctrTitle"/>
          </p:nvPr>
        </p:nvSpPr>
        <p:spPr>
          <a:xfrm>
            <a:off x="533400" y="400050"/>
            <a:ext cx="8153400" cy="234315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Georgia" pitchFamily="18" charset="0"/>
              </a:rPr>
              <a:t>From </a:t>
            </a:r>
            <a:r>
              <a:rPr lang="en-US" sz="4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Georgia" pitchFamily="18" charset="0"/>
              </a:rPr>
              <a:t>modelling</a:t>
            </a: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Georgia" pitchFamily="18" charset="0"/>
              </a:rPr>
              <a:t> to visualization of </a:t>
            </a:r>
            <a:b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Georgia" pitchFamily="18" charset="0"/>
              </a:rPr>
            </a:br>
            <a:r>
              <a:rPr lang="en-US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Georgia" pitchFamily="18" charset="0"/>
              </a:rPr>
              <a:t>topic relationships in classification schemes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33400" y="5410200"/>
            <a:ext cx="8153400" cy="1066800"/>
          </a:xfrm>
        </p:spPr>
        <p:txBody>
          <a:bodyPr rtlCol="0">
            <a:normAutofit lnSpcReduction="10000"/>
          </a:bodyPr>
          <a:lstStyle/>
          <a:p>
            <a:pPr>
              <a:spcBef>
                <a:spcPts val="0"/>
              </a:spcBef>
              <a:spcAft>
                <a:spcPts val="400"/>
              </a:spcAft>
              <a:defRPr/>
            </a:pPr>
            <a:r>
              <a:rPr lang="en-US" sz="1700" dirty="0" smtClean="0"/>
              <a:t>Classification &amp; Visualization: Interfaces to Knowledge</a:t>
            </a:r>
          </a:p>
          <a:p>
            <a:pPr eaLnBrk="1" fontAlgn="auto" hangingPunct="1">
              <a:spcBef>
                <a:spcPts val="0"/>
              </a:spcBef>
              <a:spcAft>
                <a:spcPts val="400"/>
              </a:spcAft>
              <a:buFont typeface="Arial"/>
              <a:buNone/>
              <a:defRPr/>
            </a:pPr>
            <a:r>
              <a:rPr lang="en-US" sz="1700" dirty="0" smtClean="0"/>
              <a:t>International UDC Seminar 2013, 25 October 2013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  <p:sp>
        <p:nvSpPr>
          <p:cNvPr id="73732" name="Subtitle 4"/>
          <p:cNvSpPr>
            <a:spLocks noGrp="1"/>
          </p:cNvSpPr>
          <p:nvPr>
            <p:ph type="subTitle" idx="1"/>
          </p:nvPr>
        </p:nvSpPr>
        <p:spPr>
          <a:xfrm>
            <a:off x="533400" y="3429000"/>
            <a:ext cx="4572000" cy="1828800"/>
          </a:xfrm>
        </p:spPr>
        <p:txBody>
          <a:bodyPr/>
          <a:lstStyle/>
          <a:p>
            <a:pPr marL="236538" indent="-236538">
              <a:lnSpc>
                <a:spcPct val="120000"/>
              </a:lnSpc>
              <a:spcBef>
                <a:spcPct val="0"/>
              </a:spcBef>
            </a:pPr>
            <a:r>
              <a:rPr lang="it-IT" sz="1900" b="1" smtClean="0">
                <a:latin typeface="Arial" pitchFamily="34" charset="0"/>
                <a:cs typeface="Arial" pitchFamily="34" charset="0"/>
              </a:rPr>
              <a:t>Rebecca Green, </a:t>
            </a:r>
            <a:r>
              <a:rPr lang="it-IT" sz="1900" smtClean="0">
                <a:latin typeface="Arial" pitchFamily="34" charset="0"/>
                <a:cs typeface="Arial" pitchFamily="34" charset="0"/>
              </a:rPr>
              <a:t>OCLC</a:t>
            </a:r>
            <a:endParaRPr lang="en-US" sz="1900" smtClean="0">
              <a:latin typeface="Arial" pitchFamily="34" charset="0"/>
              <a:cs typeface="Arial" pitchFamily="34" charset="0"/>
            </a:endParaRPr>
          </a:p>
          <a:p>
            <a:pPr marL="236538" indent="-236538">
              <a:lnSpc>
                <a:spcPct val="120000"/>
              </a:lnSpc>
              <a:spcBef>
                <a:spcPct val="0"/>
              </a:spcBef>
            </a:pPr>
            <a:r>
              <a:rPr lang="it-IT" sz="1900" b="1" smtClean="0">
                <a:latin typeface="Arial" pitchFamily="34" charset="0"/>
                <a:cs typeface="Arial" pitchFamily="34" charset="0"/>
              </a:rPr>
              <a:t>Diane Vizine-Goetz, </a:t>
            </a:r>
            <a:r>
              <a:rPr lang="it-IT" sz="1900" smtClean="0">
                <a:latin typeface="Arial" pitchFamily="34" charset="0"/>
                <a:cs typeface="Arial" pitchFamily="34" charset="0"/>
              </a:rPr>
              <a:t>OCLC</a:t>
            </a:r>
            <a:endParaRPr lang="en-US" sz="1900" smtClean="0">
              <a:latin typeface="Arial" pitchFamily="34" charset="0"/>
              <a:cs typeface="Arial" pitchFamily="34" charset="0"/>
            </a:endParaRPr>
          </a:p>
          <a:p>
            <a:pPr marL="236538" indent="-236538">
              <a:lnSpc>
                <a:spcPct val="120000"/>
              </a:lnSpc>
              <a:spcBef>
                <a:spcPct val="0"/>
              </a:spcBef>
              <a:spcAft>
                <a:spcPts val="400"/>
              </a:spcAft>
            </a:pPr>
            <a:r>
              <a:rPr lang="it-IT" sz="1900" b="1" smtClean="0">
                <a:latin typeface="Arial" pitchFamily="34" charset="0"/>
                <a:cs typeface="Arial" pitchFamily="34" charset="0"/>
              </a:rPr>
              <a:t>Marcia Lei Zeng, </a:t>
            </a:r>
            <a:r>
              <a:rPr lang="en-US" sz="1900" smtClean="0">
                <a:latin typeface="Arial" pitchFamily="34" charset="0"/>
                <a:cs typeface="Arial" pitchFamily="34" charset="0"/>
              </a:rPr>
              <a:t>Kent State University</a:t>
            </a:r>
          </a:p>
          <a:p>
            <a:pPr marL="236538" indent="-236538">
              <a:lnSpc>
                <a:spcPct val="120000"/>
              </a:lnSpc>
              <a:spcBef>
                <a:spcPct val="0"/>
              </a:spcBef>
            </a:pPr>
            <a:r>
              <a:rPr lang="en-US" sz="1900" b="1" smtClean="0">
                <a:latin typeface="Arial" pitchFamily="34" charset="0"/>
                <a:cs typeface="Arial" pitchFamily="34" charset="0"/>
              </a:rPr>
              <a:t>Maja Žumer, </a:t>
            </a:r>
            <a:r>
              <a:rPr lang="en-US" sz="1900" smtClean="0">
                <a:latin typeface="Arial" pitchFamily="34" charset="0"/>
                <a:cs typeface="Arial" pitchFamily="34" charset="0"/>
              </a:rPr>
              <a:t>University of Ljubljana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44550" y="1812925"/>
            <a:ext cx="7454900" cy="3975100"/>
          </a:xfrm>
        </p:spPr>
      </p:pic>
      <p:sp>
        <p:nvSpPr>
          <p:cNvPr id="7782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Georgia" pitchFamily="18" charset="0"/>
              </a:rPr>
              <a:t>Relative Index (RI) terms </a:t>
            </a:r>
            <a:br>
              <a:rPr lang="en-US" dirty="0" smtClean="0">
                <a:cs typeface="Georgia" pitchFamily="18" charset="0"/>
              </a:rPr>
            </a:br>
            <a:r>
              <a:rPr lang="en-US" dirty="0" smtClean="0">
                <a:cs typeface="Georgia" pitchFamily="18" charset="0"/>
              </a:rPr>
              <a:t>and their interrelationships (1)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5435912" y="4218582"/>
            <a:ext cx="493663" cy="49085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929575" y="4218582"/>
            <a:ext cx="496469" cy="50207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433107" y="4717855"/>
            <a:ext cx="502078" cy="4936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5935185" y="4720660"/>
            <a:ext cx="493664" cy="4852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6426044" y="4717855"/>
            <a:ext cx="279556" cy="280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699991" y="4701025"/>
            <a:ext cx="0" cy="23514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594339" y="4956272"/>
            <a:ext cx="161001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594339" y="4956272"/>
            <a:ext cx="0" cy="6825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8204356" y="4956272"/>
            <a:ext cx="0" cy="6825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594339" y="5638800"/>
            <a:ext cx="161001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426044" y="6248400"/>
            <a:ext cx="27179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Data model, RI-to-RI</a:t>
            </a:r>
            <a:endParaRPr lang="en-US" sz="1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26424" y="1857499"/>
          <a:ext cx="7891152" cy="430360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945576"/>
                <a:gridCol w="3945576"/>
              </a:tblGrid>
              <a:tr h="1936255">
                <a:tc>
                  <a:txBody>
                    <a:bodyPr/>
                    <a:lstStyle/>
                    <a:p>
                      <a:pPr marL="225425" lvl="0" indent="-225425" algn="l">
                        <a:buFont typeface="Arial" pitchFamily="34" charset="0"/>
                        <a:buChar char="•"/>
                      </a:pPr>
                      <a:r>
                        <a:rPr lang="en-US" sz="2300" dirty="0" smtClean="0">
                          <a:solidFill>
                            <a:schemeClr val="bg1"/>
                          </a:solidFill>
                        </a:rPr>
                        <a:t>Diabetes</a:t>
                      </a:r>
                    </a:p>
                    <a:p>
                      <a:pPr marL="225425" lvl="0" indent="-225425" algn="l">
                        <a:buFont typeface="Arial" pitchFamily="34" charset="0"/>
                        <a:buChar char="•"/>
                      </a:pPr>
                      <a:r>
                        <a:rPr lang="en-US" sz="2300" dirty="0" smtClean="0">
                          <a:solidFill>
                            <a:schemeClr val="bg1"/>
                          </a:solidFill>
                        </a:rPr>
                        <a:t>Diabetes mellitus</a:t>
                      </a:r>
                    </a:p>
                  </a:txBody>
                  <a:tcPr marL="87679" marR="87679" marT="43840" marB="438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78B5"/>
                    </a:solidFill>
                  </a:tcPr>
                </a:tc>
                <a:tc>
                  <a:txBody>
                    <a:bodyPr/>
                    <a:lstStyle/>
                    <a:p>
                      <a:pPr marL="225425" lvl="0" indent="-225425" algn="l">
                        <a:buFont typeface="Arial" pitchFamily="34" charset="0"/>
                        <a:buChar char="•"/>
                      </a:pPr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Type 1 diabetes</a:t>
                      </a:r>
                    </a:p>
                    <a:p>
                      <a:pPr marL="225425" lvl="0" indent="-225425" algn="l">
                        <a:buFont typeface="Arial" pitchFamily="34" charset="0"/>
                        <a:buChar char="•"/>
                      </a:pPr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Diabetes mellitus (Type 1)</a:t>
                      </a:r>
                    </a:p>
                    <a:p>
                      <a:pPr marL="225425" lvl="0" indent="-225425" algn="l">
                        <a:buFont typeface="Arial" pitchFamily="34" charset="0"/>
                        <a:buChar char="•"/>
                      </a:pPr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Insulin-dependent diabetes</a:t>
                      </a:r>
                    </a:p>
                    <a:p>
                      <a:endParaRPr lang="en-US" sz="1700" dirty="0"/>
                    </a:p>
                  </a:txBody>
                  <a:tcPr marL="87679" marR="87679" marT="43840" marB="438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78B5"/>
                    </a:solidFill>
                  </a:tcPr>
                </a:tc>
              </a:tr>
              <a:tr h="2367346">
                <a:tc>
                  <a:txBody>
                    <a:bodyPr/>
                    <a:lstStyle/>
                    <a:p>
                      <a:pPr marL="225425" lvl="0" indent="-225425" algn="l">
                        <a:buFont typeface="Arial" pitchFamily="34" charset="0"/>
                        <a:buChar char="•"/>
                      </a:pPr>
                      <a:r>
                        <a:rPr lang="en-US" sz="2200" b="1" dirty="0" smtClean="0">
                          <a:solidFill>
                            <a:schemeClr val="bg1"/>
                          </a:solidFill>
                        </a:rPr>
                        <a:t>Type 2 diabetes</a:t>
                      </a:r>
                    </a:p>
                    <a:p>
                      <a:pPr marL="225425" lvl="0" indent="-225425" algn="l">
                        <a:buFont typeface="Arial" pitchFamily="34" charset="0"/>
                        <a:buChar char="•"/>
                      </a:pPr>
                      <a:r>
                        <a:rPr lang="en-US" sz="2200" b="1" dirty="0" smtClean="0">
                          <a:solidFill>
                            <a:schemeClr val="bg1"/>
                          </a:solidFill>
                        </a:rPr>
                        <a:t>Diabetes mellitus (Type 2)</a:t>
                      </a:r>
                    </a:p>
                    <a:p>
                      <a:pPr marL="225425" lvl="0" indent="-225425" algn="l">
                        <a:buFont typeface="Arial" pitchFamily="34" charset="0"/>
                        <a:buChar char="•"/>
                      </a:pPr>
                      <a:r>
                        <a:rPr lang="en-US" sz="2200" b="1" dirty="0" smtClean="0">
                          <a:solidFill>
                            <a:schemeClr val="bg1"/>
                          </a:solidFill>
                        </a:rPr>
                        <a:t>Non-insulin-dependent diabetes</a:t>
                      </a:r>
                    </a:p>
                    <a:p>
                      <a:pPr marL="225425" lvl="0" indent="-225425" algn="l">
                        <a:buFont typeface="Arial" pitchFamily="34" charset="0"/>
                        <a:buChar char="•"/>
                      </a:pPr>
                      <a:r>
                        <a:rPr lang="en-US" sz="2200" b="1" dirty="0" smtClean="0">
                          <a:solidFill>
                            <a:schemeClr val="bg1"/>
                          </a:solidFill>
                        </a:rPr>
                        <a:t>Noninsulin-dependent diabetes</a:t>
                      </a:r>
                    </a:p>
                    <a:p>
                      <a:endParaRPr lang="en-US" sz="1700" dirty="0"/>
                    </a:p>
                  </a:txBody>
                  <a:tcPr marL="87679" marR="87679" marT="43840" marB="438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78B5"/>
                    </a:solidFill>
                  </a:tcPr>
                </a:tc>
                <a:tc>
                  <a:txBody>
                    <a:bodyPr/>
                    <a:lstStyle/>
                    <a:p>
                      <a:pPr marL="225425" lvl="0" indent="-225425" algn="l">
                        <a:buFont typeface="Arial" pitchFamily="34" charset="0"/>
                        <a:buChar char="•"/>
                      </a:pPr>
                      <a:r>
                        <a:rPr lang="en-US" sz="2200" b="1" dirty="0" smtClean="0">
                          <a:solidFill>
                            <a:schemeClr val="bg1"/>
                          </a:solidFill>
                        </a:rPr>
                        <a:t>Gestational diabetes</a:t>
                      </a:r>
                    </a:p>
                    <a:p>
                      <a:pPr marL="225425" lvl="0" indent="-225425" algn="l">
                        <a:buFont typeface="Arial" pitchFamily="34" charset="0"/>
                        <a:buChar char="•"/>
                      </a:pPr>
                      <a:r>
                        <a:rPr lang="en-US" sz="2200" b="1" dirty="0" smtClean="0">
                          <a:solidFill>
                            <a:schemeClr val="bg1"/>
                          </a:solidFill>
                        </a:rPr>
                        <a:t>Diabetes mellitus – pregnancy complications – obstetrics</a:t>
                      </a:r>
                    </a:p>
                    <a:p>
                      <a:endParaRPr lang="en-US" sz="1700" dirty="0"/>
                    </a:p>
                  </a:txBody>
                  <a:tcPr marL="87679" marR="87679" marT="43840" marB="438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78B5"/>
                    </a:solidFill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Georgia" pitchFamily="18" charset="0"/>
              </a:rPr>
              <a:t>Relative Index (RI) terms </a:t>
            </a:r>
            <a:br>
              <a:rPr lang="en-US" dirty="0" smtClean="0">
                <a:cs typeface="Georgia" pitchFamily="18" charset="0"/>
              </a:rPr>
            </a:br>
            <a:r>
              <a:rPr lang="en-US" dirty="0" smtClean="0">
                <a:cs typeface="Georgia" pitchFamily="18" charset="0"/>
              </a:rPr>
              <a:t>and their interrelationships (2)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00800" y="6273225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 smtClean="0">
                <a:solidFill>
                  <a:prstClr val="black"/>
                </a:solidFill>
              </a:rPr>
              <a:t>Data model, RI-to-RI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44550" y="1812925"/>
            <a:ext cx="7454900" cy="3975100"/>
          </a:xfrm>
        </p:spPr>
      </p:pic>
      <p:sp>
        <p:nvSpPr>
          <p:cNvPr id="7782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Georgia" pitchFamily="18" charset="0"/>
              </a:rPr>
              <a:t>Notation for / Caption of Class (1)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763915" y="2849732"/>
            <a:ext cx="816745" cy="887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3577701" y="2858610"/>
            <a:ext cx="2959" cy="52378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3577701" y="3382392"/>
            <a:ext cx="61329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190260" y="2897080"/>
            <a:ext cx="488272" cy="4823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678532" y="2894120"/>
            <a:ext cx="497150" cy="4971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 flipV="1">
            <a:off x="4175464" y="3388311"/>
            <a:ext cx="503068" cy="4941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4678532" y="3391270"/>
            <a:ext cx="500109" cy="4971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5172722" y="3370555"/>
            <a:ext cx="1435224" cy="207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592024" y="3021344"/>
            <a:ext cx="3477" cy="71274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6592024" y="3021344"/>
            <a:ext cx="1609762" cy="34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6578117" y="3716705"/>
            <a:ext cx="1616715" cy="34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8194832" y="3024821"/>
            <a:ext cx="6954" cy="6953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1171684" y="2506777"/>
            <a:ext cx="1592377" cy="34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1168207" y="2503300"/>
            <a:ext cx="0" cy="68840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2764061" y="2506777"/>
            <a:ext cx="3477" cy="68493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1168207" y="3191708"/>
            <a:ext cx="160280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767538" y="2673664"/>
            <a:ext cx="817049" cy="34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584587" y="2319030"/>
            <a:ext cx="0" cy="35811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580660" y="2319030"/>
            <a:ext cx="605415" cy="347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5166534" y="2312076"/>
            <a:ext cx="1435921" cy="34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4676304" y="2305122"/>
            <a:ext cx="504137" cy="50413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4189551" y="2319030"/>
            <a:ext cx="486753" cy="49370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4179121" y="1807939"/>
            <a:ext cx="507614" cy="50761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endCxn id="77826" idx="0"/>
          </p:cNvCxnSpPr>
          <p:nvPr/>
        </p:nvCxnSpPr>
        <p:spPr>
          <a:xfrm flipH="1" flipV="1">
            <a:off x="4679781" y="1814893"/>
            <a:ext cx="490230" cy="49370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6592024" y="1971349"/>
            <a:ext cx="6954" cy="6918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6585071" y="1967872"/>
            <a:ext cx="1616715" cy="34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6592024" y="2656280"/>
            <a:ext cx="1620192" cy="34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8198308" y="1959470"/>
            <a:ext cx="0" cy="68493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400800" y="6248400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Core </a:t>
            </a:r>
            <a:r>
              <a:rPr lang="en-US" sz="1400" dirty="0" err="1" smtClean="0"/>
              <a:t>thema-nomen</a:t>
            </a:r>
            <a:r>
              <a:rPr lang="en-US" sz="1400" dirty="0" smtClean="0"/>
              <a:t> relationship</a:t>
            </a:r>
            <a:endParaRPr lang="en-US" sz="1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57499"/>
          <a:ext cx="8229600" cy="431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6629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Notation</a:t>
                      </a:r>
                      <a:endParaRPr lang="en-US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Hierarchically-contextualized caption</a:t>
                      </a:r>
                      <a:endParaRPr lang="en-US" sz="2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362.196462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Social problems of and services to groups of people / People with physical illnesses / Medical services / Diabetes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616.462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Medicine / Specific diseases / Diseases of endocrine system / Diabetes mellitus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616.46206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. . / Diabetes mellitus / Treatment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618.3646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Medicine / Gynecology and obstetrics / Diseases and complications of pregnancy / Diabetes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618.92462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Medicine / Pediatrics / Diabetes mellitus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641.56314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Cooking for people with medical conditions / People with diabetes 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/>
          <a:lstStyle/>
          <a:p>
            <a:r>
              <a:rPr lang="en-US" dirty="0" smtClean="0">
                <a:cs typeface="Georgia" pitchFamily="18" charset="0"/>
              </a:rPr>
              <a:t>Notation for / Caption of Class (2)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00800" y="6245423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 smtClean="0">
                <a:solidFill>
                  <a:prstClr val="black"/>
                </a:solidFill>
              </a:rPr>
              <a:t>Core </a:t>
            </a:r>
            <a:r>
              <a:rPr lang="en-US" sz="1400" dirty="0" err="1" smtClean="0">
                <a:solidFill>
                  <a:prstClr val="black"/>
                </a:solidFill>
              </a:rPr>
              <a:t>thema-nomen</a:t>
            </a:r>
            <a:r>
              <a:rPr lang="en-US" sz="1400" dirty="0" smtClean="0">
                <a:solidFill>
                  <a:prstClr val="black"/>
                </a:solidFill>
              </a:rPr>
              <a:t> relationship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844550" y="1812925"/>
            <a:ext cx="7454900" cy="3975100"/>
          </a:xfrm>
        </p:spPr>
      </p:pic>
      <p:sp>
        <p:nvSpPr>
          <p:cNvPr id="7782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Georgia" pitchFamily="18" charset="0"/>
              </a:rPr>
              <a:t>Relative Index (RI) terms</a:t>
            </a:r>
            <a:br>
              <a:rPr lang="en-US" dirty="0" smtClean="0">
                <a:cs typeface="Georgia" pitchFamily="18" charset="0"/>
              </a:rPr>
            </a:br>
            <a:r>
              <a:rPr lang="en-US" dirty="0" smtClean="0">
                <a:cs typeface="Georgia" pitchFamily="18" charset="0"/>
              </a:rPr>
              <a:t>reflect Topics (1)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763520" y="5291909"/>
            <a:ext cx="1442720" cy="290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181600" y="5294811"/>
            <a:ext cx="141659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4185920" y="4804229"/>
            <a:ext cx="493486" cy="4876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682309" y="4798423"/>
            <a:ext cx="502194" cy="5050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188823" y="5300617"/>
            <a:ext cx="496388" cy="49929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4676503" y="5294811"/>
            <a:ext cx="499291" cy="508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595291" y="4952274"/>
            <a:ext cx="0" cy="6908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595291" y="4949371"/>
            <a:ext cx="1613989" cy="580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8197669" y="4955177"/>
            <a:ext cx="0" cy="69378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592389" y="5637349"/>
            <a:ext cx="161108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166949" y="4952274"/>
            <a:ext cx="1602377" cy="290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169851" y="4949371"/>
            <a:ext cx="0" cy="70539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1166223" y="5640251"/>
            <a:ext cx="1605280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763520" y="4955177"/>
            <a:ext cx="0" cy="6821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400800" y="6248400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Data model, topic-to-RI</a:t>
            </a:r>
            <a:endParaRPr lang="en-US" sz="1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44550" y="1812925"/>
            <a:ext cx="7454900" cy="3975100"/>
          </a:xfrm>
        </p:spPr>
      </p:pic>
      <p:sp>
        <p:nvSpPr>
          <p:cNvPr id="7782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Georgia" pitchFamily="18" charset="0"/>
              </a:rPr>
              <a:t>Topics in Classes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170062" y="2512464"/>
            <a:ext cx="1600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70774" y="3187581"/>
            <a:ext cx="1600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171486" y="2497509"/>
            <a:ext cx="0" cy="685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763141" y="2511752"/>
            <a:ext cx="0" cy="685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427148" y="3215355"/>
            <a:ext cx="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937536" y="3582975"/>
            <a:ext cx="491247" cy="47665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 flipV="1">
            <a:off x="919264" y="4061298"/>
            <a:ext cx="510702" cy="52043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425102" y="3579779"/>
            <a:ext cx="500975" cy="49124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420238" y="4562272"/>
            <a:ext cx="9728" cy="38910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162455" y="4956243"/>
            <a:ext cx="8319" cy="68967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2760292" y="4950864"/>
            <a:ext cx="2848" cy="69220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1167925" y="4953712"/>
            <a:ext cx="1598064" cy="28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1427148" y="4079193"/>
            <a:ext cx="492808" cy="48995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166813" y="5636419"/>
            <a:ext cx="1597818" cy="238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400800" y="6248400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 smtClean="0">
                <a:solidFill>
                  <a:prstClr val="black"/>
                </a:solidFill>
              </a:rPr>
              <a:t>Data model, topic-in-class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44550" y="1812925"/>
            <a:ext cx="7454900" cy="3975100"/>
          </a:xfrm>
        </p:spPr>
      </p:pic>
      <p:sp>
        <p:nvSpPr>
          <p:cNvPr id="7782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Georgia" pitchFamily="18" charset="0"/>
              </a:rPr>
              <a:t>Topic-in-class related to</a:t>
            </a:r>
            <a:br>
              <a:rPr lang="en-US" dirty="0" smtClean="0">
                <a:cs typeface="Georgia" pitchFamily="18" charset="0"/>
              </a:rPr>
            </a:br>
            <a:r>
              <a:rPr lang="en-US" dirty="0" smtClean="0">
                <a:cs typeface="Georgia" pitchFamily="18" charset="0"/>
              </a:rPr>
              <a:t>Topic-in-class (1)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171184" y="2508337"/>
            <a:ext cx="1597068" cy="626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71184" y="3194137"/>
            <a:ext cx="159393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168052" y="2505205"/>
            <a:ext cx="3132" cy="69206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761989" y="2511468"/>
            <a:ext cx="3132" cy="685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768252" y="3015641"/>
            <a:ext cx="24738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999984" y="3009378"/>
            <a:ext cx="6263" cy="104905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505205" y="3187874"/>
            <a:ext cx="3132" cy="4039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2010427" y="3579312"/>
            <a:ext cx="494778" cy="49791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 flipV="1">
            <a:off x="2007296" y="4074090"/>
            <a:ext cx="501041" cy="49791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2505205" y="4070959"/>
            <a:ext cx="504173" cy="50104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508337" y="3579312"/>
            <a:ext cx="504173" cy="50104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007296" y="4074090"/>
            <a:ext cx="3131" cy="88934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505205" y="4562605"/>
            <a:ext cx="3132" cy="39770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171184" y="4950912"/>
            <a:ext cx="1590805" cy="626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1168052" y="4947781"/>
            <a:ext cx="3132" cy="69832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168052" y="5636712"/>
            <a:ext cx="1600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761989" y="4954044"/>
            <a:ext cx="3132" cy="685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019800" y="6248400"/>
            <a:ext cx="3124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Data model, recursive topic-in-class</a:t>
            </a:r>
            <a:endParaRPr lang="en-US" sz="1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5814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b="1" dirty="0" smtClean="0"/>
              <a:t>616.462  *Diabetes mellitus</a:t>
            </a:r>
          </a:p>
          <a:p>
            <a:pPr marL="2114550" lvl="1" indent="-6350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dirty="0" smtClean="0"/>
              <a:t>Class here comprehensive works on diabetes</a:t>
            </a:r>
          </a:p>
          <a:p>
            <a:pPr marL="2341563" lvl="1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dirty="0" smtClean="0"/>
              <a:t>Class diabetic nephropathies in 616.61</a:t>
            </a:r>
          </a:p>
          <a:p>
            <a:pPr marL="2798763" lvl="3" indent="-233363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sz="2200" i="1" dirty="0" smtClean="0"/>
              <a:t>For diabetes </a:t>
            </a:r>
            <a:r>
              <a:rPr lang="en-US" sz="2200" i="1" dirty="0" err="1" smtClean="0"/>
              <a:t>insipidus</a:t>
            </a:r>
            <a:r>
              <a:rPr lang="en-US" sz="2200" i="1" dirty="0" smtClean="0"/>
              <a:t>, see 616.47</a:t>
            </a:r>
          </a:p>
          <a:p>
            <a:r>
              <a:rPr lang="en-US" b="1" dirty="0" smtClean="0"/>
              <a:t>616.61 *Diseases of kidneys and </a:t>
            </a:r>
            <a:r>
              <a:rPr lang="en-US" b="1" dirty="0" err="1" smtClean="0"/>
              <a:t>ureters</a:t>
            </a:r>
            <a:endParaRPr lang="en-US" b="1" dirty="0" smtClean="0"/>
          </a:p>
          <a:p>
            <a:pPr marL="1824038" indent="-7938">
              <a:buNone/>
            </a:pPr>
            <a:r>
              <a:rPr lang="en-US" dirty="0" smtClean="0"/>
              <a:t>	</a:t>
            </a:r>
            <a:r>
              <a:rPr lang="en-US" sz="2400" dirty="0" smtClean="0"/>
              <a:t>Class here diabetic nephropathies, nephrology</a:t>
            </a:r>
            <a:endParaRPr lang="en-US" sz="7200" dirty="0" smtClean="0"/>
          </a:p>
          <a:p>
            <a:pPr lvl="1">
              <a:lnSpc>
                <a:spcPct val="100000"/>
              </a:lnSpc>
              <a:spcBef>
                <a:spcPts val="600"/>
              </a:spcBef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Georgia" pitchFamily="18" charset="0"/>
              </a:rPr>
              <a:t>Topic-in-class related to</a:t>
            </a:r>
            <a:br>
              <a:rPr lang="en-US" dirty="0" smtClean="0">
                <a:cs typeface="Georgia" pitchFamily="18" charset="0"/>
              </a:rPr>
            </a:br>
            <a:r>
              <a:rPr lang="en-US" dirty="0" smtClean="0">
                <a:cs typeface="Georgia" pitchFamily="18" charset="0"/>
              </a:rPr>
              <a:t>Topic-in-class (2)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19800" y="62484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 smtClean="0">
                <a:solidFill>
                  <a:prstClr val="black"/>
                </a:solidFill>
              </a:rPr>
              <a:t>Data model, recursive topic-in-class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44550" y="1812925"/>
            <a:ext cx="7454900" cy="3975100"/>
          </a:xfrm>
        </p:spPr>
      </p:pic>
      <p:sp>
        <p:nvSpPr>
          <p:cNvPr id="7782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Georgia" pitchFamily="18" charset="0"/>
              </a:rPr>
              <a:t>Relative Index (RI) term </a:t>
            </a:r>
            <a:br>
              <a:rPr lang="en-US" dirty="0" smtClean="0">
                <a:cs typeface="Georgia" pitchFamily="18" charset="0"/>
              </a:rPr>
            </a:br>
            <a:r>
              <a:rPr lang="en-US" dirty="0" smtClean="0">
                <a:cs typeface="Georgia" pitchFamily="18" charset="0"/>
              </a:rPr>
              <a:t>leads to Class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763915" y="2849732"/>
            <a:ext cx="816745" cy="887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3577701" y="2858610"/>
            <a:ext cx="2959" cy="52378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3577701" y="3382392"/>
            <a:ext cx="61329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190260" y="2897080"/>
            <a:ext cx="488272" cy="4823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678532" y="2894120"/>
            <a:ext cx="497150" cy="4971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 flipV="1">
            <a:off x="4175464" y="3388311"/>
            <a:ext cx="503068" cy="4941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4678532" y="3391270"/>
            <a:ext cx="500109" cy="49714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5172722" y="3370555"/>
            <a:ext cx="1435224" cy="207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592024" y="3021344"/>
            <a:ext cx="3477" cy="71274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6592024" y="3021344"/>
            <a:ext cx="1609762" cy="34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6578117" y="3716705"/>
            <a:ext cx="1616715" cy="34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8194832" y="3024821"/>
            <a:ext cx="6954" cy="6953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7402120" y="3727136"/>
            <a:ext cx="0" cy="11473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6897983" y="3827963"/>
            <a:ext cx="504137" cy="50413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 flipV="1">
            <a:off x="7398643" y="3841870"/>
            <a:ext cx="490230" cy="49023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897983" y="4335577"/>
            <a:ext cx="511091" cy="50761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7391690" y="4328624"/>
            <a:ext cx="500660" cy="5006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7405597" y="4816535"/>
            <a:ext cx="0" cy="13559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6595501" y="4947495"/>
            <a:ext cx="1602808" cy="34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6592024" y="4954449"/>
            <a:ext cx="0" cy="6918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6595501" y="5628949"/>
            <a:ext cx="1606285" cy="1043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8198309" y="4950972"/>
            <a:ext cx="3477" cy="6745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1171684" y="2506777"/>
            <a:ext cx="1592377" cy="34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1168207" y="2503300"/>
            <a:ext cx="0" cy="68840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2764061" y="2506777"/>
            <a:ext cx="3477" cy="68493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1168207" y="3191708"/>
            <a:ext cx="160280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400800" y="6248400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Data model, RI-to-class</a:t>
            </a:r>
            <a:endParaRPr lang="en-US" sz="1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248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6019" name="Content Placeholder 6" descr="NewFig3.tif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89138" y="57150"/>
            <a:ext cx="5165725" cy="6191250"/>
          </a:xfrm>
          <a:ln w="19050">
            <a:solidFill>
              <a:schemeClr val="accent1"/>
            </a:solidFill>
          </a:ln>
        </p:spPr>
      </p:pic>
      <p:sp>
        <p:nvSpPr>
          <p:cNvPr id="86020" name="TextBox 3"/>
          <p:cNvSpPr txBox="1">
            <a:spLocks noChangeArrowheads="1"/>
          </p:cNvSpPr>
          <p:nvPr/>
        </p:nvSpPr>
        <p:spPr bwMode="auto">
          <a:xfrm>
            <a:off x="304800" y="457200"/>
            <a:ext cx="1524000" cy="1200150"/>
          </a:xfrm>
          <a:prstGeom prst="rect">
            <a:avLst/>
          </a:prstGeom>
          <a:noFill/>
          <a:ln w="19050">
            <a:solidFill>
              <a:srgbClr val="0B7CCB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Searching against authority data . . .	</a:t>
            </a:r>
          </a:p>
        </p:txBody>
      </p:sp>
      <p:sp>
        <p:nvSpPr>
          <p:cNvPr id="86021" name="TextBox 4"/>
          <p:cNvSpPr txBox="1">
            <a:spLocks noChangeArrowheads="1"/>
          </p:cNvSpPr>
          <p:nvPr/>
        </p:nvSpPr>
        <p:spPr bwMode="auto">
          <a:xfrm>
            <a:off x="7467600" y="3265488"/>
            <a:ext cx="1371600" cy="2032000"/>
          </a:xfrm>
          <a:prstGeom prst="rect">
            <a:avLst/>
          </a:prstGeom>
          <a:noFill/>
          <a:ln w="19050">
            <a:solidFill>
              <a:srgbClr val="0B7CCB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Related topics accessed</a:t>
            </a:r>
          </a:p>
          <a:p>
            <a:r>
              <a:rPr lang="en-US"/>
              <a:t>through reference fields in record	</a:t>
            </a:r>
          </a:p>
        </p:txBody>
      </p:sp>
      <p:sp>
        <p:nvSpPr>
          <p:cNvPr id="86022" name="TextBox 5"/>
          <p:cNvSpPr txBox="1">
            <a:spLocks noChangeArrowheads="1"/>
          </p:cNvSpPr>
          <p:nvPr/>
        </p:nvSpPr>
        <p:spPr bwMode="auto">
          <a:xfrm>
            <a:off x="304800" y="2300288"/>
            <a:ext cx="1524000" cy="1476375"/>
          </a:xfrm>
          <a:prstGeom prst="rect">
            <a:avLst/>
          </a:prstGeom>
          <a:noFill/>
          <a:ln w="19050">
            <a:solidFill>
              <a:srgbClr val="0B7CCB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Headings presented in context of classes / subheadings</a:t>
            </a:r>
          </a:p>
        </p:txBody>
      </p:sp>
      <p:sp>
        <p:nvSpPr>
          <p:cNvPr id="86023" name="TextBox 8"/>
          <p:cNvSpPr txBox="1">
            <a:spLocks noChangeArrowheads="1"/>
          </p:cNvSpPr>
          <p:nvPr/>
        </p:nvSpPr>
        <p:spPr bwMode="auto">
          <a:xfrm>
            <a:off x="304800" y="4419600"/>
            <a:ext cx="1524000" cy="1200150"/>
          </a:xfrm>
          <a:prstGeom prst="rect">
            <a:avLst/>
          </a:prstGeom>
          <a:noFill/>
          <a:ln w="19050">
            <a:solidFill>
              <a:srgbClr val="0B7CCB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Subheading can be expanded / collapsed</a:t>
            </a:r>
          </a:p>
        </p:txBody>
      </p:sp>
      <p:sp>
        <p:nvSpPr>
          <p:cNvPr id="86024" name="TextBox 9"/>
          <p:cNvSpPr txBox="1">
            <a:spLocks noChangeArrowheads="1"/>
          </p:cNvSpPr>
          <p:nvPr/>
        </p:nvSpPr>
        <p:spPr bwMode="auto">
          <a:xfrm>
            <a:off x="7467600" y="1195388"/>
            <a:ext cx="1371600" cy="1477962"/>
          </a:xfrm>
          <a:prstGeom prst="rect">
            <a:avLst/>
          </a:prstGeom>
          <a:noFill/>
          <a:ln w="19050">
            <a:solidFill>
              <a:srgbClr val="0B7CCB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Click on heading to access authority record	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624840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Visualization – class-and-subheading-based arrangement</a:t>
            </a:r>
            <a:endParaRPr lang="en-US" sz="1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Content Placeholder 1"/>
          <p:cNvSpPr>
            <a:spLocks noGrp="1"/>
          </p:cNvSpPr>
          <p:nvPr>
            <p:ph idx="1"/>
          </p:nvPr>
        </p:nvSpPr>
        <p:spPr>
          <a:xfrm>
            <a:off x="457200" y="2286000"/>
            <a:ext cx="8001000" cy="3048000"/>
          </a:xfrm>
        </p:spPr>
        <p:txBody>
          <a:bodyPr/>
          <a:lstStyle/>
          <a:p>
            <a:pPr eaLnBrk="1" hangingPunct="1"/>
            <a:r>
              <a:rPr lang="en-GB" dirty="0" smtClean="0">
                <a:latin typeface="Arial" pitchFamily="34" charset="0"/>
                <a:cs typeface="Arial" pitchFamily="34" charset="0"/>
              </a:rPr>
              <a:t>Modelling topic relationships in the DDC</a:t>
            </a:r>
          </a:p>
          <a:p>
            <a:pPr eaLnBrk="1" hangingPunct="1"/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[Data format revision for topic relationships]</a:t>
            </a:r>
          </a:p>
          <a:p>
            <a:pPr eaLnBrk="1" hangingPunct="1"/>
            <a:r>
              <a:rPr lang="en-GB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[Use scenarios]</a:t>
            </a:r>
          </a:p>
          <a:p>
            <a:pPr eaLnBrk="1" hangingPunct="1"/>
            <a:r>
              <a:rPr lang="en-GB" dirty="0" smtClean="0">
                <a:latin typeface="Arial" pitchFamily="34" charset="0"/>
                <a:cs typeface="Arial" pitchFamily="34" charset="0"/>
              </a:rPr>
              <a:t>Visualization of topic relationships in the DDC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475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600" smtClean="0">
                <a:cs typeface="Georgia" pitchFamily="18" charset="0"/>
              </a:rPr>
              <a:t>Application of visualization </a:t>
            </a:r>
            <a:br>
              <a:rPr lang="en-US" sz="3600" smtClean="0">
                <a:cs typeface="Georgia" pitchFamily="18" charset="0"/>
              </a:rPr>
            </a:br>
            <a:r>
              <a:rPr lang="en-US" sz="3600" smtClean="0">
                <a:cs typeface="Georgia" pitchFamily="18" charset="0"/>
              </a:rPr>
              <a:t>techniques to DDC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Georgia" pitchFamily="18" charset="0"/>
              </a:rPr>
              <a:t>Visual overview of diabetes</a:t>
            </a:r>
            <a:br>
              <a:rPr lang="en-US" dirty="0" smtClean="0">
                <a:cs typeface="Georgia" pitchFamily="18" charset="0"/>
              </a:rPr>
            </a:br>
            <a:r>
              <a:rPr lang="en-US" dirty="0" smtClean="0">
                <a:cs typeface="Georgia" pitchFamily="18" charset="0"/>
              </a:rPr>
              <a:t>across the </a:t>
            </a:r>
            <a:r>
              <a:rPr lang="en-US" dirty="0" smtClean="0">
                <a:cs typeface="Georgia" pitchFamily="18" charset="0"/>
              </a:rPr>
              <a:t>DDC (1)</a:t>
            </a:r>
            <a:endParaRPr lang="en-US" dirty="0" smtClean="0">
              <a:cs typeface="Georgia" pitchFamily="18" charset="0"/>
            </a:endParaRPr>
          </a:p>
        </p:txBody>
      </p:sp>
      <p:pic>
        <p:nvPicPr>
          <p:cNvPr id="8909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0720" y="1714499"/>
            <a:ext cx="6042561" cy="4531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400800" y="6248400"/>
            <a:ext cx="2743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 smtClean="0">
                <a:solidFill>
                  <a:prstClr val="black"/>
                </a:solidFill>
              </a:rPr>
              <a:t>Visualization – class-based arrangement – pyramid view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Georgia" pitchFamily="18" charset="0"/>
              </a:rPr>
              <a:t>Visual overview of diabetes</a:t>
            </a:r>
            <a:br>
              <a:rPr lang="en-US" dirty="0" smtClean="0">
                <a:cs typeface="Georgia" pitchFamily="18" charset="0"/>
              </a:rPr>
            </a:br>
            <a:r>
              <a:rPr lang="en-US" dirty="0" smtClean="0">
                <a:cs typeface="Georgia" pitchFamily="18" charset="0"/>
              </a:rPr>
              <a:t>across the </a:t>
            </a:r>
            <a:r>
              <a:rPr lang="en-US" dirty="0" smtClean="0">
                <a:cs typeface="Georgia" pitchFamily="18" charset="0"/>
              </a:rPr>
              <a:t>DDC (2)</a:t>
            </a:r>
            <a:endParaRPr lang="en-US" dirty="0" smtClean="0">
              <a:cs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00800" y="6248400"/>
            <a:ext cx="2743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 smtClean="0">
                <a:solidFill>
                  <a:prstClr val="black"/>
                </a:solidFill>
              </a:rPr>
              <a:t>Visualization – class-based arrangement – pyramid view</a:t>
            </a:r>
          </a:p>
          <a:p>
            <a:endParaRPr lang="en-US" dirty="0"/>
          </a:p>
        </p:txBody>
      </p:sp>
      <p:pic>
        <p:nvPicPr>
          <p:cNvPr id="5" name="Picture 4" descr="NewNewFig4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0719" y="1714499"/>
            <a:ext cx="6042563" cy="4531922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cs typeface="Georgia" pitchFamily="18" charset="0"/>
              </a:rPr>
              <a:t>Alternative view of diabetes</a:t>
            </a:r>
            <a:br>
              <a:rPr lang="en-US" dirty="0" smtClean="0">
                <a:cs typeface="Georgia" pitchFamily="18" charset="0"/>
              </a:rPr>
            </a:br>
            <a:r>
              <a:rPr lang="en-US" dirty="0" smtClean="0">
                <a:cs typeface="Georgia" pitchFamily="18" charset="0"/>
              </a:rPr>
              <a:t>across the DDC</a:t>
            </a:r>
            <a:endParaRPr lang="en-US" dirty="0">
              <a:ea typeface="+mj-ea"/>
            </a:endParaRPr>
          </a:p>
        </p:txBody>
      </p:sp>
      <p:pic>
        <p:nvPicPr>
          <p:cNvPr id="88067" name="Picture 3" descr="NewFig4.t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" y="1828800"/>
            <a:ext cx="7848600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400800" y="625858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 smtClean="0">
                <a:solidFill>
                  <a:prstClr val="black"/>
                </a:solidFill>
              </a:rPr>
              <a:t>Visualization – class-based arrangement – matrix view</a:t>
            </a:r>
            <a:r>
              <a:rPr lang="en-US" sz="1400" dirty="0" smtClean="0"/>
              <a:t> (1)</a:t>
            </a:r>
            <a:endParaRPr lang="en-US" sz="1400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Georgia" pitchFamily="18" charset="0"/>
              </a:rPr>
              <a:t>Drilling down from </a:t>
            </a:r>
            <a:r>
              <a:rPr lang="en-US" dirty="0" smtClean="0">
                <a:cs typeface="Georgia" pitchFamily="18" charset="0"/>
              </a:rPr>
              <a:t>616.462 (1)</a:t>
            </a:r>
            <a:endParaRPr lang="en-US" dirty="0" smtClean="0">
              <a:cs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00800" y="625858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 smtClean="0">
                <a:solidFill>
                  <a:prstClr val="black"/>
                </a:solidFill>
              </a:rPr>
              <a:t>Visualization – class-based arrangement – matrix view (2)</a:t>
            </a:r>
          </a:p>
        </p:txBody>
      </p:sp>
      <p:pic>
        <p:nvPicPr>
          <p:cNvPr id="7" name="Picture 6" descr="drilldown-a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872" y="1905000"/>
            <a:ext cx="8184257" cy="4220008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Georgia" pitchFamily="18" charset="0"/>
              </a:rPr>
              <a:t>Drilling down from </a:t>
            </a:r>
            <a:r>
              <a:rPr lang="en-US" dirty="0" smtClean="0">
                <a:cs typeface="Georgia" pitchFamily="18" charset="0"/>
              </a:rPr>
              <a:t>616.462 (2)</a:t>
            </a:r>
            <a:endParaRPr lang="en-US" dirty="0" smtClean="0">
              <a:cs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00800" y="625858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 smtClean="0">
                <a:solidFill>
                  <a:prstClr val="black"/>
                </a:solidFill>
              </a:rPr>
              <a:t>Visualization – class-based arrangement – matrix view (2)</a:t>
            </a:r>
          </a:p>
        </p:txBody>
      </p:sp>
      <p:pic>
        <p:nvPicPr>
          <p:cNvPr id="7" name="Picture 6" descr="drilldown-b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871" y="1875991"/>
            <a:ext cx="8184259" cy="4220009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21163"/>
          </a:xfrm>
        </p:spPr>
        <p:txBody>
          <a:bodyPr/>
          <a:lstStyle/>
          <a:p>
            <a:pPr marL="688975" indent="-688975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600" dirty="0" smtClean="0"/>
              <a:t>LDR </a:t>
            </a:r>
            <a:r>
              <a:rPr lang="en-US" sz="1600" dirty="0" err="1" smtClean="0"/>
              <a:t>nz</a:t>
            </a:r>
            <a:r>
              <a:rPr lang="en-US" sz="1600" dirty="0" smtClean="0"/>
              <a:t>###n## ​  </a:t>
            </a:r>
          </a:p>
          <a:p>
            <a:pPr marL="688975" indent="-688975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600" dirty="0" smtClean="0"/>
              <a:t>001 och00127208 ​ </a:t>
            </a:r>
          </a:p>
          <a:p>
            <a:pPr marL="688975" indent="-688975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600" dirty="0" smtClean="0"/>
              <a:t>003 </a:t>
            </a:r>
            <a:r>
              <a:rPr lang="en-US" sz="1600" dirty="0" err="1" smtClean="0"/>
              <a:t>OCoLC</a:t>
            </a:r>
            <a:r>
              <a:rPr lang="en-US" sz="1600" dirty="0" smtClean="0"/>
              <a:t>-D ​ </a:t>
            </a:r>
          </a:p>
          <a:p>
            <a:pPr marL="688975" indent="-688975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600" dirty="0" smtClean="0"/>
              <a:t>005 20110322091736.0 ​ </a:t>
            </a:r>
          </a:p>
          <a:p>
            <a:pPr marL="688975" indent="-688975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600" dirty="0" smtClean="0"/>
              <a:t>008 100206|||</a:t>
            </a:r>
            <a:r>
              <a:rPr lang="en-US" sz="1600" dirty="0" err="1" smtClean="0"/>
              <a:t>a|z</a:t>
            </a:r>
            <a:r>
              <a:rPr lang="en-US" sz="1600" dirty="0" smtClean="0"/>
              <a:t>||||||##########||#a||#####d ​ </a:t>
            </a:r>
          </a:p>
          <a:p>
            <a:pPr marL="688975" indent="-688975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600" dirty="0" smtClean="0"/>
              <a:t>040 ##  $a </a:t>
            </a:r>
            <a:r>
              <a:rPr lang="en-US" sz="1600" dirty="0" err="1" smtClean="0"/>
              <a:t>OCoLC</a:t>
            </a:r>
            <a:r>
              <a:rPr lang="en-US" sz="1600" dirty="0" smtClean="0"/>
              <a:t>-D $b</a:t>
            </a:r>
            <a:r>
              <a:rPr lang="en-US" sz="1600" dirty="0" smtClean="0">
                <a:solidFill>
                  <a:srgbClr val="FF0000"/>
                </a:solidFill>
              </a:rPr>
              <a:t> eng</a:t>
            </a:r>
            <a:r>
              <a:rPr lang="en-US" sz="1600" dirty="0" smtClean="0"/>
              <a:t> $c </a:t>
            </a:r>
            <a:r>
              <a:rPr lang="en-US" sz="1600" dirty="0" err="1" smtClean="0"/>
              <a:t>OCoLC</a:t>
            </a:r>
            <a:r>
              <a:rPr lang="en-US" sz="1600" dirty="0" smtClean="0"/>
              <a:t>-D $d </a:t>
            </a:r>
            <a:r>
              <a:rPr lang="en-US" sz="1600" dirty="0" err="1" smtClean="0"/>
              <a:t>OCoLC</a:t>
            </a:r>
            <a:r>
              <a:rPr lang="en-US" sz="1600" dirty="0" smtClean="0"/>
              <a:t>-D $f</a:t>
            </a:r>
            <a:r>
              <a:rPr lang="en-US" sz="1600" dirty="0" smtClean="0">
                <a:solidFill>
                  <a:srgbClr val="FF0000"/>
                </a:solidFill>
              </a:rPr>
              <a:t> </a:t>
            </a:r>
            <a:r>
              <a:rPr lang="en-US" sz="1600" dirty="0" err="1" smtClean="0">
                <a:solidFill>
                  <a:srgbClr val="FF0000"/>
                </a:solidFill>
              </a:rPr>
              <a:t>ddcri</a:t>
            </a:r>
            <a:r>
              <a:rPr lang="en-US" sz="1600" dirty="0" smtClean="0">
                <a:solidFill>
                  <a:srgbClr val="FF0000"/>
                </a:solidFill>
              </a:rPr>
              <a:t> </a:t>
            </a:r>
            <a:r>
              <a:rPr lang="en-US" sz="1600" dirty="0" smtClean="0"/>
              <a:t>​</a:t>
            </a:r>
          </a:p>
          <a:p>
            <a:pPr marL="688975" indent="-688975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600" dirty="0" smtClean="0"/>
              <a:t>083 04  $a</a:t>
            </a:r>
            <a:r>
              <a:rPr lang="en-US" sz="1600" dirty="0" smtClean="0">
                <a:solidFill>
                  <a:srgbClr val="FF0000"/>
                </a:solidFill>
              </a:rPr>
              <a:t> 362.1964622</a:t>
            </a:r>
            <a:r>
              <a:rPr lang="en-US" sz="1600" dirty="0" smtClean="0">
                <a:hlinkClick r:id="rId2"/>
              </a:rPr>
              <a:t> </a:t>
            </a:r>
            <a:r>
              <a:rPr lang="en-US" sz="1600" dirty="0" smtClean="0"/>
              <a:t> $0 (</a:t>
            </a:r>
            <a:r>
              <a:rPr lang="en-US" sz="1600" dirty="0" err="1" smtClean="0"/>
              <a:t>OCoLC</a:t>
            </a:r>
            <a:r>
              <a:rPr lang="en-US" sz="1600" dirty="0" smtClean="0"/>
              <a:t>-D)ocd00139591 $2 23 $5 </a:t>
            </a:r>
            <a:r>
              <a:rPr lang="en-US" sz="1600" dirty="0" err="1" smtClean="0"/>
              <a:t>OCoLC</a:t>
            </a:r>
            <a:r>
              <a:rPr lang="en-US" sz="1600" dirty="0" smtClean="0"/>
              <a:t>-D $9 as=AP $9 </a:t>
            </a:r>
            <a:r>
              <a:rPr lang="en-US" sz="1600" dirty="0" err="1" smtClean="0"/>
              <a:t>ps</a:t>
            </a:r>
            <a:r>
              <a:rPr lang="en-US" sz="1600" dirty="0" smtClean="0"/>
              <a:t>=PE $9 </a:t>
            </a:r>
            <a:r>
              <a:rPr lang="en-US" sz="1600" dirty="0" err="1" smtClean="0"/>
              <a:t>cts</a:t>
            </a:r>
            <a:r>
              <a:rPr lang="en-US" sz="1600" dirty="0" smtClean="0"/>
              <a:t>=2011-03-22T09:17:36Z-Rebecca Green ​ </a:t>
            </a:r>
          </a:p>
          <a:p>
            <a:pPr marL="688975" indent="-688975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600" dirty="0" smtClean="0"/>
              <a:t>150 ##  $a </a:t>
            </a:r>
            <a:r>
              <a:rPr lang="en-US" sz="1600" dirty="0" smtClean="0">
                <a:solidFill>
                  <a:srgbClr val="FF0000"/>
                </a:solidFill>
              </a:rPr>
              <a:t>Type 1 diabetes </a:t>
            </a:r>
            <a:r>
              <a:rPr lang="en-US" sz="1600" dirty="0" smtClean="0"/>
              <a:t>​ ​ </a:t>
            </a:r>
          </a:p>
          <a:p>
            <a:pPr marL="688975" indent="-688975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600" dirty="0" smtClean="0"/>
              <a:t>550 ##  </a:t>
            </a:r>
            <a:r>
              <a:rPr lang="en-US" sz="1600" dirty="0" smtClean="0">
                <a:solidFill>
                  <a:srgbClr val="FF0000"/>
                </a:solidFill>
              </a:rPr>
              <a:t>$w g $a Endocrine diseases $x humans </a:t>
            </a:r>
            <a:r>
              <a:rPr lang="en-US" sz="1600" dirty="0" smtClean="0"/>
              <a:t>$0 (</a:t>
            </a:r>
            <a:r>
              <a:rPr lang="en-US" sz="1600" dirty="0" err="1" smtClean="0"/>
              <a:t>OCoLC</a:t>
            </a:r>
            <a:r>
              <a:rPr lang="en-US" sz="1600" dirty="0" smtClean="0"/>
              <a:t>-D)och00043296 $2 23 $9 </a:t>
            </a:r>
            <a:r>
              <a:rPr lang="en-US" sz="1600" dirty="0" err="1" smtClean="0"/>
              <a:t>ra</a:t>
            </a:r>
            <a:r>
              <a:rPr lang="en-US" sz="1600" dirty="0" smtClean="0"/>
              <a:t>=AP $9 </a:t>
            </a:r>
            <a:r>
              <a:rPr lang="en-US" sz="1600" dirty="0" err="1" smtClean="0"/>
              <a:t>rv</a:t>
            </a:r>
            <a:r>
              <a:rPr lang="en-US" sz="1600" dirty="0" smtClean="0"/>
              <a:t>=PE $9 </a:t>
            </a:r>
            <a:r>
              <a:rPr lang="en-US" sz="1600" dirty="0" err="1" smtClean="0"/>
              <a:t>cts</a:t>
            </a:r>
            <a:r>
              <a:rPr lang="en-US" sz="1600" dirty="0" smtClean="0"/>
              <a:t>=2010-11-17T19:30:18Z-Joan Mitchell $9 </a:t>
            </a:r>
            <a:r>
              <a:rPr lang="en-US" sz="1600" dirty="0" err="1" smtClean="0"/>
              <a:t>uts</a:t>
            </a:r>
            <a:r>
              <a:rPr lang="en-US" sz="1600" dirty="0" smtClean="0"/>
              <a:t>=2011-03-02T20:40:30Z-Rebecca Green ​ </a:t>
            </a:r>
          </a:p>
          <a:p>
            <a:pPr marL="688975" indent="-688975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600" dirty="0" smtClean="0"/>
              <a:t>670 ##  $a </a:t>
            </a:r>
            <a:r>
              <a:rPr lang="en-US" sz="1600" dirty="0" smtClean="0">
                <a:solidFill>
                  <a:srgbClr val="FF0000"/>
                </a:solidFill>
              </a:rPr>
              <a:t>LCSH</a:t>
            </a:r>
            <a:r>
              <a:rPr lang="en-US" sz="1600" dirty="0" smtClean="0"/>
              <a:t>. $b</a:t>
            </a:r>
            <a:r>
              <a:rPr lang="en-US" sz="1600" dirty="0" smtClean="0">
                <a:solidFill>
                  <a:srgbClr val="FF0000"/>
                </a:solidFill>
              </a:rPr>
              <a:t> Type 1 diabetes </a:t>
            </a:r>
            <a:r>
              <a:rPr lang="en-US" sz="1600" dirty="0" smtClean="0"/>
              <a:t>$0 (DLC)</a:t>
            </a:r>
            <a:r>
              <a:rPr lang="en-US" sz="1600" dirty="0" err="1" smtClean="0"/>
              <a:t>sh</a:t>
            </a:r>
            <a:r>
              <a:rPr lang="en-US" sz="1600" dirty="0" smtClean="0"/>
              <a:t> 85037456 $9 450</a:t>
            </a:r>
          </a:p>
          <a:p>
            <a:pPr marL="688975" indent="-688975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600" dirty="0" smtClean="0"/>
              <a:t>983 0#  $2 23 </a:t>
            </a:r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Representative authority record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Topics play key role in:</a:t>
            </a:r>
          </a:p>
          <a:p>
            <a:pPr lvl="1"/>
            <a:r>
              <a:rPr lang="en-US" dirty="0" smtClean="0"/>
              <a:t>DDC data model</a:t>
            </a:r>
          </a:p>
          <a:p>
            <a:pPr lvl="1"/>
            <a:r>
              <a:rPr lang="en-US" dirty="0" smtClean="0"/>
              <a:t>Uses of DDC, e.g.,</a:t>
            </a:r>
          </a:p>
          <a:p>
            <a:pPr lvl="2"/>
            <a:r>
              <a:rPr lang="en-US" sz="2100" dirty="0" smtClean="0"/>
              <a:t>End-user discovery</a:t>
            </a:r>
          </a:p>
          <a:p>
            <a:pPr lvl="2"/>
            <a:r>
              <a:rPr lang="en-US" sz="2100" dirty="0" smtClean="0"/>
              <a:t>Editorial maintenance</a:t>
            </a:r>
          </a:p>
          <a:p>
            <a:r>
              <a:rPr lang="en-US" dirty="0" smtClean="0"/>
              <a:t>Topic relationships are many + varied = complex</a:t>
            </a:r>
          </a:p>
          <a:p>
            <a:r>
              <a:rPr lang="en-US" dirty="0" smtClean="0"/>
              <a:t>Visualization techniques address need to control topics to support use of DDC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590800"/>
            <a:ext cx="7772400" cy="1295400"/>
          </a:xfrm>
        </p:spPr>
        <p:txBody>
          <a:bodyPr>
            <a:noAutofit/>
          </a:bodyPr>
          <a:lstStyle/>
          <a:p>
            <a:pPr algn="ctr"/>
            <a:r>
              <a:rPr lang="en-US" sz="8000" dirty="0" smtClean="0"/>
              <a:t>Questions?</a:t>
            </a:r>
            <a:endParaRPr lang="en-US" sz="8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42913" y="1763712"/>
            <a:ext cx="8258175" cy="979488"/>
          </a:xfrm>
        </p:spPr>
      </p:pic>
      <p:sp>
        <p:nvSpPr>
          <p:cNvPr id="7577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Georgia" pitchFamily="18" charset="0"/>
              </a:rPr>
              <a:t>DDC in FRSAD, so far</a:t>
            </a:r>
          </a:p>
        </p:txBody>
      </p:sp>
      <p:sp>
        <p:nvSpPr>
          <p:cNvPr id="5" name="Rectangle 4"/>
          <p:cNvSpPr/>
          <p:nvPr/>
        </p:nvSpPr>
        <p:spPr>
          <a:xfrm>
            <a:off x="442913" y="2707574"/>
            <a:ext cx="8243887" cy="341170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3550" indent="-463550" fontAlgn="auto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2200" dirty="0">
                <a:latin typeface="+mn-lt"/>
              </a:rPr>
              <a:t>Each </a:t>
            </a:r>
            <a:r>
              <a:rPr lang="en-US" sz="2200" dirty="0" smtClean="0">
                <a:latin typeface="+mn-lt"/>
              </a:rPr>
              <a:t>DDC class </a:t>
            </a:r>
            <a:r>
              <a:rPr lang="en-US" sz="2200" dirty="0">
                <a:latin typeface="+mn-lt"/>
              </a:rPr>
              <a:t>corresponds to a </a:t>
            </a:r>
            <a:r>
              <a:rPr lang="en-US" sz="2200" i="1" dirty="0" err="1">
                <a:latin typeface="+mn-lt"/>
              </a:rPr>
              <a:t>thema</a:t>
            </a:r>
            <a:endParaRPr lang="en-US" sz="2200" dirty="0">
              <a:latin typeface="+mn-lt"/>
            </a:endParaRPr>
          </a:p>
          <a:p>
            <a:pPr marL="463550" indent="-463550" fontAlgn="auto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2200" dirty="0">
                <a:latin typeface="+mn-lt"/>
              </a:rPr>
              <a:t>Notation associated with the class is the </a:t>
            </a:r>
            <a:r>
              <a:rPr lang="en-US" sz="2200" i="1" dirty="0" err="1" smtClean="0">
                <a:latin typeface="+mn-lt"/>
              </a:rPr>
              <a:t>nomen</a:t>
            </a:r>
            <a:endParaRPr lang="en-US" sz="2200" dirty="0">
              <a:latin typeface="+mn-lt"/>
            </a:endParaRPr>
          </a:p>
          <a:p>
            <a:pPr marL="463550" indent="-463550" fontAlgn="auto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2200" i="1" dirty="0" err="1">
                <a:latin typeface="+mn-lt"/>
              </a:rPr>
              <a:t>Thema</a:t>
            </a:r>
            <a:r>
              <a:rPr lang="en-US" sz="2200" dirty="0">
                <a:latin typeface="+mn-lt"/>
              </a:rPr>
              <a:t> is the full category description of the </a:t>
            </a:r>
            <a:r>
              <a:rPr lang="en-US" sz="2200" dirty="0" smtClean="0">
                <a:latin typeface="+mn-lt"/>
              </a:rPr>
              <a:t>class</a:t>
            </a:r>
            <a:endParaRPr lang="en-US" sz="2200" dirty="0">
              <a:latin typeface="+mn-lt"/>
            </a:endParaRPr>
          </a:p>
          <a:p>
            <a:pPr marL="463550" indent="-463550" fontAlgn="auto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2200" i="1" dirty="0" err="1">
                <a:latin typeface="+mn-lt"/>
              </a:rPr>
              <a:t>Nomen</a:t>
            </a:r>
            <a:r>
              <a:rPr lang="en-US" sz="2200" dirty="0">
                <a:latin typeface="+mn-lt"/>
              </a:rPr>
              <a:t> is the symbol (or surrogate) used to represent the full category </a:t>
            </a:r>
            <a:r>
              <a:rPr lang="en-US" sz="2200" dirty="0" smtClean="0">
                <a:latin typeface="+mn-lt"/>
              </a:rPr>
              <a:t>description:  </a:t>
            </a:r>
          </a:p>
          <a:p>
            <a:pPr marL="920750" lvl="1" indent="-463550" fontAlgn="auto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2200" dirty="0" smtClean="0">
                <a:latin typeface="+mn-lt"/>
              </a:rPr>
              <a:t>dewey.info URI</a:t>
            </a:r>
          </a:p>
          <a:p>
            <a:pPr marL="920750" lvl="1" indent="-463550" fontAlgn="auto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2200" dirty="0" smtClean="0">
                <a:latin typeface="+mn-lt"/>
              </a:rPr>
              <a:t>hierarchically </a:t>
            </a:r>
            <a:r>
              <a:rPr lang="en-US" sz="2200" dirty="0">
                <a:latin typeface="+mn-lt"/>
              </a:rPr>
              <a:t>contextualized </a:t>
            </a:r>
            <a:r>
              <a:rPr lang="en-US" sz="2200" dirty="0" smtClean="0">
                <a:latin typeface="+mn-lt"/>
              </a:rPr>
              <a:t>caption</a:t>
            </a:r>
          </a:p>
          <a:p>
            <a:pPr marL="920750" lvl="1" indent="-463550" fontAlgn="auto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2200" dirty="0" smtClean="0">
                <a:latin typeface="+mn-lt"/>
              </a:rPr>
              <a:t>Relative </a:t>
            </a:r>
            <a:r>
              <a:rPr lang="en-US" sz="2200" dirty="0">
                <a:latin typeface="+mn-lt"/>
              </a:rPr>
              <a:t>Index (RI)  terms corresponding to functionally equivalent topics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0" y="6248400"/>
            <a:ext cx="365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/>
            <a:r>
              <a:rPr lang="en-US" sz="1400" dirty="0" smtClean="0"/>
              <a:t>Data modeling – FRSAD – 1</a:t>
            </a:r>
            <a:endParaRPr lang="en-US" sz="1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Content Placeholder 1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434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pitchFamily="34" charset="0"/>
                <a:cs typeface="Arial" pitchFamily="34" charset="0"/>
              </a:rPr>
              <a:t>All topics are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themas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dirty="0" smtClean="0">
                <a:latin typeface="Arial" pitchFamily="34" charset="0"/>
                <a:cs typeface="Arial" pitchFamily="34" charset="0"/>
              </a:rPr>
              <a:t>All RI terms are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nomens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dirty="0" smtClean="0">
                <a:latin typeface="Arial" pitchFamily="34" charset="0"/>
                <a:cs typeface="Arial" pitchFamily="34" charset="0"/>
              </a:rPr>
              <a:t>Topics can be related to:</a:t>
            </a:r>
          </a:p>
          <a:p>
            <a:pPr lvl="1" eaLnBrk="1" hangingPunct="1"/>
            <a:r>
              <a:rPr lang="en-US" dirty="0" smtClean="0">
                <a:latin typeface="Arial" pitchFamily="34" charset="0"/>
                <a:cs typeface="Arial" pitchFamily="34" charset="0"/>
              </a:rPr>
              <a:t>Classes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thema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-to-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thema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relationship)</a:t>
            </a:r>
          </a:p>
          <a:p>
            <a:pPr lvl="1" eaLnBrk="1" hangingPunct="1"/>
            <a:r>
              <a:rPr lang="en-US" dirty="0" smtClean="0">
                <a:latin typeface="Arial" pitchFamily="34" charset="0"/>
                <a:cs typeface="Arial" pitchFamily="34" charset="0"/>
              </a:rPr>
              <a:t>Other topics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thema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-to-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thema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relationship)</a:t>
            </a:r>
          </a:p>
          <a:p>
            <a:pPr lvl="1" eaLnBrk="1" hangingPunct="1"/>
            <a:r>
              <a:rPr lang="en-US" dirty="0" smtClean="0">
                <a:latin typeface="Arial" pitchFamily="34" charset="0"/>
                <a:cs typeface="Arial" pitchFamily="34" charset="0"/>
              </a:rPr>
              <a:t>RI terms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thema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-to-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nomen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relationship) </a:t>
            </a:r>
          </a:p>
          <a:p>
            <a:pPr eaLnBrk="1" hangingPunct="1"/>
            <a:r>
              <a:rPr lang="en-US" dirty="0" smtClean="0">
                <a:latin typeface="Arial" pitchFamily="34" charset="0"/>
                <a:cs typeface="Arial" pitchFamily="34" charset="0"/>
              </a:rPr>
              <a:t>RI terms can be related to each other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nomen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-to-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nomen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relationship) </a:t>
            </a:r>
          </a:p>
        </p:txBody>
      </p:sp>
      <p:sp>
        <p:nvSpPr>
          <p:cNvPr id="7680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dirty="0" smtClean="0">
                <a:cs typeface="Georgia" pitchFamily="18" charset="0"/>
              </a:rPr>
              <a:t>Extensions, set 1: All topics, </a:t>
            </a:r>
            <a:br>
              <a:rPr lang="en-US" dirty="0" smtClean="0">
                <a:cs typeface="Georgia" pitchFamily="18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Relative Index</a:t>
            </a:r>
            <a:r>
              <a:rPr lang="en-US" dirty="0" smtClean="0">
                <a:cs typeface="Georgia" pitchFamily="18" charset="0"/>
              </a:rPr>
              <a:t> terms included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6248400"/>
            <a:ext cx="2743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Data modeling – FRSAD – 2</a:t>
            </a:r>
          </a:p>
          <a:p>
            <a:endParaRPr lang="en-US" sz="1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44550" y="1812925"/>
            <a:ext cx="7454900" cy="3975100"/>
          </a:xfrm>
        </p:spPr>
      </p:pic>
      <p:sp>
        <p:nvSpPr>
          <p:cNvPr id="7782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Georgia" pitchFamily="18" charset="0"/>
              </a:rPr>
              <a:t>Topic-enhanced view</a:t>
            </a: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1143000" y="5724525"/>
            <a:ext cx="7010400" cy="5238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   themas on left									         nomens on right</a:t>
            </a:r>
          </a:p>
          <a:p>
            <a:pPr algn="ctr"/>
            <a:r>
              <a:rPr lang="en-US" sz="1400"/>
              <a:t>only portions in solid lines now systematically captured in DDC database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0" y="6248400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Data modeling – FRSAD – 3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pitchFamily="34" charset="0"/>
                <a:cs typeface="Arial" pitchFamily="34" charset="0"/>
              </a:rPr>
              <a:t>Topic-to-class relationship attribute:  equivalence status</a:t>
            </a:r>
          </a:p>
          <a:p>
            <a:pPr eaLnBrk="1" hangingPunct="1"/>
            <a:r>
              <a:rPr lang="en-US" dirty="0" smtClean="0">
                <a:latin typeface="Arial" pitchFamily="34" charset="0"/>
                <a:cs typeface="Arial" pitchFamily="34" charset="0"/>
              </a:rPr>
              <a:t>Topic-reflecting text in class descriptions as parallel set of 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nomens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(note: this is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not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 fully controlled vocabulary)</a:t>
            </a:r>
          </a:p>
          <a:p>
            <a:pPr eaLnBrk="1" hangingPunct="1"/>
            <a:r>
              <a:rPr lang="en-US" i="1" dirty="0" err="1" smtClean="0">
                <a:latin typeface="Arial" pitchFamily="34" charset="0"/>
                <a:cs typeface="Arial" pitchFamily="34" charset="0"/>
              </a:rPr>
              <a:t>Nomen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-to-</a:t>
            </a:r>
            <a:r>
              <a:rPr lang="en-US" i="1" dirty="0" err="1" smtClean="0">
                <a:latin typeface="Arial" pitchFamily="34" charset="0"/>
                <a:cs typeface="Arial" pitchFamily="34" charset="0"/>
              </a:rPr>
              <a:t>nomen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equivalence relationships</a:t>
            </a:r>
          </a:p>
          <a:p>
            <a:pPr lvl="1" eaLnBrk="1" hangingPunct="1"/>
            <a:r>
              <a:rPr lang="en-US" dirty="0" smtClean="0">
                <a:latin typeface="Arial" pitchFamily="34" charset="0"/>
                <a:cs typeface="Arial" pitchFamily="34" charset="0"/>
              </a:rPr>
              <a:t>Between two synonymous RI terms </a:t>
            </a:r>
          </a:p>
          <a:p>
            <a:pPr lvl="1" eaLnBrk="1" hangingPunct="1"/>
            <a:r>
              <a:rPr lang="en-US" dirty="0" smtClean="0">
                <a:latin typeface="Arial" pitchFamily="34" charset="0"/>
                <a:cs typeface="Arial" pitchFamily="34" charset="0"/>
              </a:rPr>
              <a:t>Between an RI term and textual expression</a:t>
            </a:r>
          </a:p>
        </p:txBody>
      </p:sp>
      <p:sp>
        <p:nvSpPr>
          <p:cNvPr id="7885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Georgia" pitchFamily="18" charset="0"/>
              </a:rPr>
              <a:t>Extensions, set 2:  </a:t>
            </a:r>
            <a:br>
              <a:rPr lang="en-US" dirty="0" smtClean="0">
                <a:cs typeface="Georgia" pitchFamily="18" charset="0"/>
              </a:rPr>
            </a:br>
            <a:r>
              <a:rPr lang="en-US" dirty="0" smtClean="0">
                <a:cs typeface="Georgia" pitchFamily="18" charset="0"/>
              </a:rPr>
              <a:t>Filling out the picture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0" y="6248400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Data modeling – FRSAD – 4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44550" y="1812925"/>
            <a:ext cx="7454900" cy="3975100"/>
          </a:xfrm>
        </p:spPr>
      </p:pic>
      <p:sp>
        <p:nvSpPr>
          <p:cNvPr id="7782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Georgia" pitchFamily="18" charset="0"/>
              </a:rPr>
              <a:t>Topics and their </a:t>
            </a:r>
            <a:br>
              <a:rPr lang="en-US" dirty="0" smtClean="0">
                <a:cs typeface="Georgia" pitchFamily="18" charset="0"/>
              </a:rPr>
            </a:br>
            <a:r>
              <a:rPr lang="en-US" dirty="0" smtClean="0">
                <a:cs typeface="Georgia" pitchFamily="18" charset="0"/>
              </a:rPr>
              <a:t>interrelationships (1)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170039" y="4962832"/>
            <a:ext cx="0" cy="685800"/>
          </a:xfrm>
          <a:prstGeom prst="line">
            <a:avLst/>
          </a:prstGeom>
          <a:ln>
            <a:solidFill>
              <a:srgbClr val="FF000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65122" y="5638800"/>
            <a:ext cx="1600200" cy="0"/>
          </a:xfrm>
          <a:prstGeom prst="line">
            <a:avLst/>
          </a:prstGeom>
          <a:ln>
            <a:solidFill>
              <a:srgbClr val="FF000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152832" y="4955458"/>
            <a:ext cx="1622323" cy="9832"/>
          </a:xfrm>
          <a:prstGeom prst="line">
            <a:avLst/>
          </a:prstGeom>
          <a:ln>
            <a:solidFill>
              <a:srgbClr val="FF000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764134" y="4963049"/>
            <a:ext cx="0" cy="685800"/>
          </a:xfrm>
          <a:prstGeom prst="line">
            <a:avLst/>
          </a:prstGeom>
          <a:ln>
            <a:solidFill>
              <a:srgbClr val="FF000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671639" y="4706290"/>
            <a:ext cx="0" cy="228600"/>
          </a:xfrm>
          <a:prstGeom prst="line">
            <a:avLst/>
          </a:prstGeom>
          <a:ln>
            <a:solidFill>
              <a:srgbClr val="FF000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687228" y="4714979"/>
            <a:ext cx="304800" cy="0"/>
          </a:xfrm>
          <a:prstGeom prst="line">
            <a:avLst/>
          </a:prstGeom>
          <a:ln>
            <a:solidFill>
              <a:srgbClr val="FF000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979174" y="4719484"/>
            <a:ext cx="494071" cy="496529"/>
          </a:xfrm>
          <a:prstGeom prst="line">
            <a:avLst/>
          </a:prstGeom>
          <a:ln>
            <a:solidFill>
              <a:srgbClr val="FF000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3468329" y="4724400"/>
            <a:ext cx="494071" cy="486697"/>
          </a:xfrm>
          <a:prstGeom prst="line">
            <a:avLst/>
          </a:prstGeom>
          <a:ln>
            <a:solidFill>
              <a:srgbClr val="FF000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981632" y="4220497"/>
            <a:ext cx="489155" cy="486697"/>
          </a:xfrm>
          <a:prstGeom prst="line">
            <a:avLst/>
          </a:prstGeom>
          <a:ln>
            <a:solidFill>
              <a:srgbClr val="FF000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471632" y="4222007"/>
            <a:ext cx="500743" cy="499068"/>
          </a:xfrm>
          <a:prstGeom prst="line">
            <a:avLst/>
          </a:prstGeom>
          <a:ln>
            <a:solidFill>
              <a:srgbClr val="FF000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768321" y="5215095"/>
            <a:ext cx="704924" cy="918"/>
          </a:xfrm>
          <a:prstGeom prst="line">
            <a:avLst/>
          </a:prstGeom>
          <a:ln>
            <a:solidFill>
              <a:srgbClr val="FF000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400800" y="6248400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Data model, topic-to-topic</a:t>
            </a:r>
            <a:endParaRPr lang="en-US" sz="1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Georgia" pitchFamily="18" charset="0"/>
              </a:rPr>
              <a:t>Topics and their </a:t>
            </a:r>
            <a:br>
              <a:rPr lang="en-US" dirty="0" smtClean="0">
                <a:cs typeface="Georgia" pitchFamily="18" charset="0"/>
              </a:rPr>
            </a:br>
            <a:r>
              <a:rPr lang="en-US" dirty="0" smtClean="0">
                <a:cs typeface="Georgia" pitchFamily="18" charset="0"/>
              </a:rPr>
              <a:t>interrelationships (2)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19558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00800" y="6248400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Data model, topic-to-topic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Georgia" pitchFamily="18" charset="0"/>
              </a:rPr>
              <a:t>Topics and their </a:t>
            </a:r>
            <a:br>
              <a:rPr lang="en-US" dirty="0" smtClean="0">
                <a:cs typeface="Georgia" pitchFamily="18" charset="0"/>
              </a:rPr>
            </a:br>
            <a:r>
              <a:rPr lang="en-US" dirty="0" smtClean="0">
                <a:cs typeface="Georgia" pitchFamily="18" charset="0"/>
              </a:rPr>
              <a:t>interrelationships (3)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060368" y="1686297"/>
          <a:ext cx="6733309" cy="4488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400800" y="6248400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 smtClean="0">
                <a:solidFill>
                  <a:prstClr val="black"/>
                </a:solidFill>
              </a:rPr>
              <a:t>Data model, </a:t>
            </a:r>
            <a:r>
              <a:rPr lang="en-US" sz="1400" dirty="0" smtClean="0"/>
              <a:t>topic-to-topic</a:t>
            </a:r>
            <a:endParaRPr lang="en-US" sz="1400" dirty="0" smtClean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LC Redesign 2011-01">
  <a:themeElements>
    <a:clrScheme name="Custom 15">
      <a:dk1>
        <a:sysClr val="windowText" lastClr="000000"/>
      </a:dk1>
      <a:lt1>
        <a:srgbClr val="FFFFFF"/>
      </a:lt1>
      <a:dk2>
        <a:srgbClr val="455560"/>
      </a:dk2>
      <a:lt2>
        <a:srgbClr val="FFFFFF"/>
      </a:lt2>
      <a:accent1>
        <a:srgbClr val="2178B5"/>
      </a:accent1>
      <a:accent2>
        <a:srgbClr val="C52127"/>
      </a:accent2>
      <a:accent3>
        <a:srgbClr val="409A3C"/>
      </a:accent3>
      <a:accent4>
        <a:srgbClr val="5F4894"/>
      </a:accent4>
      <a:accent5>
        <a:srgbClr val="A9316F"/>
      </a:accent5>
      <a:accent6>
        <a:srgbClr val="FF7600"/>
      </a:accent6>
      <a:hlink>
        <a:srgbClr val="FFFFFF"/>
      </a:hlink>
      <a:folHlink>
        <a:srgbClr val="FFFFF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appings-and-crosswalks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CLC Redesign 2011-01">
  <a:themeElements>
    <a:clrScheme name="OCLC">
      <a:dk1>
        <a:sysClr val="windowText" lastClr="000000"/>
      </a:dk1>
      <a:lt1>
        <a:srgbClr val="FFFFFF"/>
      </a:lt1>
      <a:dk2>
        <a:srgbClr val="455560"/>
      </a:dk2>
      <a:lt2>
        <a:srgbClr val="FFFFFF"/>
      </a:lt2>
      <a:accent1>
        <a:srgbClr val="2178B5"/>
      </a:accent1>
      <a:accent2>
        <a:srgbClr val="C52127"/>
      </a:accent2>
      <a:accent3>
        <a:srgbClr val="409A3C"/>
      </a:accent3>
      <a:accent4>
        <a:srgbClr val="5F4894"/>
      </a:accent4>
      <a:accent5>
        <a:srgbClr val="A9316F"/>
      </a:accent5>
      <a:accent6>
        <a:srgbClr val="FF7600"/>
      </a:accent6>
      <a:hlink>
        <a:srgbClr val="034EA2"/>
      </a:hlink>
      <a:folHlink>
        <a:srgbClr val="A9316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C13F594A2FC74EADD29D0AF2FC40B8" ma:contentTypeVersion="0" ma:contentTypeDescription="Create a new document." ma:contentTypeScope="" ma:versionID="f6b9a7984d90970c0d0e973507f2746e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C5016AA-9342-4339-9ED0-35FD1E5A25AC}">
  <ds:schemaRefs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4AC843D3-24B5-44CD-B3F2-6FF1341FC0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F666D8B9-669F-4142-B8FC-2F14E25C84F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12017</TotalTime>
  <Words>932</Words>
  <Application>Microsoft Office PowerPoint</Application>
  <PresentationFormat>On-screen Show (4:3)</PresentationFormat>
  <Paragraphs>170</Paragraphs>
  <Slides>27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OCLC Redesign 2011-01</vt:lpstr>
      <vt:lpstr>mappings-and-crosswalks </vt:lpstr>
      <vt:lpstr>1_OCLC Redesign 2011-01</vt:lpstr>
      <vt:lpstr>From modelling to visualization of  topic relationships in classification schemes</vt:lpstr>
      <vt:lpstr>Application of visualization  techniques to DDC</vt:lpstr>
      <vt:lpstr>DDC in FRSAD, so far</vt:lpstr>
      <vt:lpstr>Extensions, set 1: All topics,  Relative Index terms included</vt:lpstr>
      <vt:lpstr>Topic-enhanced view</vt:lpstr>
      <vt:lpstr>Extensions, set 2:   Filling out the picture</vt:lpstr>
      <vt:lpstr>Topics and their  interrelationships (1)</vt:lpstr>
      <vt:lpstr>Topics and their  interrelationships (2)</vt:lpstr>
      <vt:lpstr>Topics and their  interrelationships (3)</vt:lpstr>
      <vt:lpstr>Relative Index (RI) terms  and their interrelationships (1)</vt:lpstr>
      <vt:lpstr>Relative Index (RI) terms  and their interrelationships (2)</vt:lpstr>
      <vt:lpstr>Notation for / Caption of Class (1)</vt:lpstr>
      <vt:lpstr>Notation for / Caption of Class (2)</vt:lpstr>
      <vt:lpstr>Relative Index (RI) terms reflect Topics (1)</vt:lpstr>
      <vt:lpstr>Topics in Classes</vt:lpstr>
      <vt:lpstr>Topic-in-class related to Topic-in-class (1)</vt:lpstr>
      <vt:lpstr>Topic-in-class related to Topic-in-class (2)</vt:lpstr>
      <vt:lpstr>Relative Index (RI) term  leads to Class</vt:lpstr>
      <vt:lpstr>Slide 19</vt:lpstr>
      <vt:lpstr>Visual overview of diabetes across the DDC (1)</vt:lpstr>
      <vt:lpstr>Visual overview of diabetes across the DDC (2)</vt:lpstr>
      <vt:lpstr>Alternative view of diabetes across the DDC</vt:lpstr>
      <vt:lpstr>Drilling down from 616.462 (1)</vt:lpstr>
      <vt:lpstr>Drilling down from 616.462 (2)</vt:lpstr>
      <vt:lpstr>Representative authority record</vt:lpstr>
      <vt:lpstr>Conclusion</vt:lpstr>
      <vt:lpstr>Questions?</vt:lpstr>
    </vt:vector>
  </TitlesOfParts>
  <Manager>Jenny Johnson, Director, Branding and Creative Services</Manager>
  <Company>OCLC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Starter show and example presentation slides using OCLC PowerPoint template</dc:title>
  <dc:creator>Mickey Hawk, Manager, Design</dc:creator>
  <cp:lastModifiedBy>Rebecca Green</cp:lastModifiedBy>
  <cp:revision>799</cp:revision>
  <cp:lastPrinted>2012-01-18T22:20:44Z</cp:lastPrinted>
  <dcterms:created xsi:type="dcterms:W3CDTF">2012-03-27T16:06:48Z</dcterms:created>
  <dcterms:modified xsi:type="dcterms:W3CDTF">2013-10-14T10:34:57Z</dcterms:modified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0x0101009EC13F594A2FC74EADD29D0AF2FC40B8</vt:lpwstr>
  </property>
</Properties>
</file>